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6AFEC-6B35-4F90-98F6-5705D85851DA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72A930-E8F5-49E8-BB9D-E686897E72CB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7FF28-B0D9-49F9-9294-E2F2AD06CB3E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86691-E932-40BB-A345-C8479E086DB2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74FF2-2E46-4473-AADF-29E2454E8F8A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4C4E10-986D-46AD-AD82-D11C74D241D9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6D744-C700-4AD7-B260-5F67355E8C68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390AE-E1C5-4652-824A-7569AA096701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D25D6-1589-4BC9-8F4C-109969B4C01B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ECEFD-A8CA-498E-B588-3B53D198508D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2F828B-66B0-421A-ADC7-7BA6DF71BB59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B90281-6FD2-4E73-9763-7D466C1B4278}" type="datetime1">
              <a:rPr lang="el-GR" smtClean="0">
                <a:solidFill>
                  <a:srgbClr val="D6ECFF"/>
                </a:solidFill>
              </a:rPr>
              <a:pPr/>
              <a:t>12/2/2021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l-GR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‹#›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1</a:t>
            </a:fld>
            <a:endParaRPr lang="el-GR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2780928"/>
            <a:ext cx="4968552" cy="1975104"/>
          </a:xfrm>
        </p:spPr>
        <p:txBody>
          <a:bodyPr/>
          <a:lstStyle/>
          <a:p>
            <a:r>
              <a:rPr lang="el-GR" sz="5400" smtClean="0"/>
              <a:t>Κ α τ ο ψ η </a:t>
            </a:r>
            <a:endParaRPr lang="el-GR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204864"/>
            <a:ext cx="8858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>
                <a:solidFill>
                  <a:srgbClr val="FEB80A">
                    <a:lumMod val="60000"/>
                    <a:lumOff val="40000"/>
                  </a:srgbClr>
                </a:solidFill>
              </a:rPr>
              <a:t>ΑΡΧΙΤΕΚΤΟΝΙΚΟΣ ΣΧΕΔΙΑΣΜΟΣ</a:t>
            </a:r>
            <a:endParaRPr lang="el-GR" sz="4400" b="1" dirty="0">
              <a:solidFill>
                <a:srgbClr val="FEB80A">
                  <a:lumMod val="60000"/>
                  <a:lumOff val="4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2352"/>
            <a:ext cx="906780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   ΤΙ ΕΙΝΑΙ: ΚΑΤΟΨΗ-ΟΨΗ-ΤΟΜΗ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2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9218" name="Picture 2" descr="http://ebooks.edu.gr/modules/ebook/show.php/DSGYM-B104/538/3544,14562/images/img1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750" y="1214422"/>
            <a:ext cx="8712968" cy="541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8576" y="5135488"/>
            <a:ext cx="3657600" cy="741784"/>
          </a:xfrm>
        </p:spPr>
        <p:txBody>
          <a:bodyPr>
            <a:normAutofit/>
          </a:bodyPr>
          <a:lstStyle/>
          <a:p>
            <a:r>
              <a:rPr lang="el-GR" dirty="0" smtClean="0"/>
              <a:t>Κ Α Τ Ο Ψ 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0648"/>
            <a:ext cx="8352928" cy="446449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Κάτοψη ενός κτιρίου ή ενός χώρου είναι η τομή του από ένα οριζόντιο επίπεδο – επίπεδο τομής – σε απόσταση 1,50 μ περίπου από το δάπεδό του, (που θεωρείται το ύψος των ματιών ενός παρατηρητή).</a:t>
            </a:r>
          </a:p>
          <a:p>
            <a:endParaRPr lang="el-GR" sz="2800" dirty="0" smtClean="0"/>
          </a:p>
          <a:p>
            <a:r>
              <a:rPr lang="el-GR" sz="2800" dirty="0" smtClean="0"/>
              <a:t>Στην κάτοψη σχεδιάζουμε ότι θα έβλεπε ο παρατηρητής αν αφαιρούσε το πάνω μέρος του κτιρίου ή του χώρου και κοιτούσε προς τα κάτω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xmlns="" val="41945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235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4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1026" name="Picture 2" descr="https://encrypted-tbn1.gstatic.com/images?q=tbn:ANd9GcQ5g2JEqhl4In3x2VyGlY3nd2qk1D0D9-ghy3Dqxhe7pAxaEBT4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62707"/>
            <a:ext cx="5079230" cy="6866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16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235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42910" y="980728"/>
            <a:ext cx="7025434" cy="927794"/>
          </a:xfrm>
        </p:spPr>
        <p:txBody>
          <a:bodyPr>
            <a:noAutofit/>
          </a:bodyPr>
          <a:lstStyle/>
          <a:p>
            <a:r>
              <a:rPr lang="el-GR" sz="4000" dirty="0" smtClean="0"/>
              <a:t>Πως εμφανίζονται οι γραμμές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5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9" name="Picture 2" descr="http://www.decobook.gr/images/stories/technical/Architectural_drawing/Object_solid_lines_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285992"/>
            <a:ext cx="8712968" cy="435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36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235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42910" y="785794"/>
            <a:ext cx="7025434" cy="927794"/>
          </a:xfrm>
        </p:spPr>
        <p:txBody>
          <a:bodyPr>
            <a:noAutofit/>
          </a:bodyPr>
          <a:lstStyle/>
          <a:p>
            <a:r>
              <a:rPr lang="el-GR" sz="4000" dirty="0" smtClean="0"/>
              <a:t>Πως εμφανίζονται οι γραμμές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6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6" name="Picture 4" descr="http://www.decobook.gr/images/stories/technical/Architectural_drawing/Object_dashed_lines_gr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913" y="1571612"/>
            <a:ext cx="6831455" cy="520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64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235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l-GR" sz="4400" dirty="0" smtClean="0"/>
              <a:t>Κ Α Τ Ο Ψ Η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42910" y="989038"/>
            <a:ext cx="7700962" cy="927794"/>
          </a:xfrm>
        </p:spPr>
        <p:txBody>
          <a:bodyPr>
            <a:noAutofit/>
          </a:bodyPr>
          <a:lstStyle/>
          <a:p>
            <a:r>
              <a:rPr lang="el-GR" sz="4000" dirty="0" smtClean="0"/>
              <a:t>Αν θέλουμε βάζουμε και έπιπλα</a:t>
            </a:r>
            <a:endParaRPr lang="el-GR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7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6146" name="Picture 2" descr="http://www.kampaneas.gr/Upload/PELINAS%20ARXIA%2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9304" y="1735393"/>
            <a:ext cx="6848844" cy="50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61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4"/>
            <a:ext cx="7772400" cy="914400"/>
          </a:xfrm>
        </p:spPr>
        <p:txBody>
          <a:bodyPr/>
          <a:lstStyle/>
          <a:p>
            <a:r>
              <a:rPr lang="el-GR" dirty="0" smtClean="0"/>
              <a:t>ΣΧΕΔΙΑΣΗ ΜΕ ΤΟ ΧΕΡΙ</a:t>
            </a:r>
            <a:endParaRPr lang="el-GR" dirty="0"/>
          </a:p>
        </p:txBody>
      </p:sp>
      <p:sp>
        <p:nvSpPr>
          <p:cNvPr id="28" name="Text Placeholder 10"/>
          <p:cNvSpPr>
            <a:spLocks noGrp="1"/>
          </p:cNvSpPr>
          <p:nvPr>
            <p:ph type="body" idx="1"/>
          </p:nvPr>
        </p:nvSpPr>
        <p:spPr>
          <a:xfrm>
            <a:off x="142844" y="548680"/>
            <a:ext cx="8715436" cy="639762"/>
          </a:xfrm>
        </p:spPr>
        <p:txBody>
          <a:bodyPr>
            <a:normAutofit fontScale="70000" lnSpcReduction="20000"/>
          </a:bodyPr>
          <a:lstStyle/>
          <a:p>
            <a:r>
              <a:rPr lang="el-GR" sz="3200" dirty="0" smtClean="0">
                <a:latin typeface="Arial" pitchFamily="34" charset="0"/>
                <a:cs typeface="Arial" pitchFamily="34" charset="0"/>
              </a:rPr>
              <a:t>ΣΥΝΔΙΑΣΜΟΙ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ΤΡΙΓΩΝΩΝ ΜΕ ΠΑΡΑΛΛΗΛΟ ΚΑΤΑ ΤΗ ΣΧΕΔΙΑΣΗ</a:t>
            </a:r>
            <a:endParaRPr lang="el-G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8</a:t>
            </a:fld>
            <a:endParaRPr lang="el-GR">
              <a:solidFill>
                <a:srgbClr val="D6ECFF"/>
              </a:solidFill>
            </a:endParaRPr>
          </a:p>
        </p:txBody>
      </p:sp>
      <p:pic>
        <p:nvPicPr>
          <p:cNvPr id="2050" name="Picture 2" descr="http://sotiris.bl.ee/wp/wp-content/uploads/2014/03/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00310"/>
            <a:ext cx="8856880" cy="526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00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639076" cy="9144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ΣΧΕΔΙΑΣΗ ΜΕ ΥΠΟΛΟΓΙΣΤΗ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pic>
        <p:nvPicPr>
          <p:cNvPr id="8" name="Content Placeholder 11" descr="CAM0003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28662" y="1383200"/>
            <a:ext cx="7215238" cy="5403386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53AF-88D6-4CDE-9624-BE25FC89C5B9}" type="slidenum">
              <a:rPr lang="el-GR" smtClean="0">
                <a:solidFill>
                  <a:srgbClr val="D6ECFF"/>
                </a:solidFill>
              </a:rPr>
              <a:pPr/>
              <a:t>9</a:t>
            </a:fld>
            <a:endParaRPr lang="el-GR">
              <a:solidFill>
                <a:srgbClr val="D6EC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Κ α τ ο ψ η </vt:lpstr>
      <vt:lpstr>   ΤΙ ΕΙΝΑΙ: ΚΑΤΟΨΗ-ΟΨΗ-ΤΟΜΗ </vt:lpstr>
      <vt:lpstr>Κ Α Τ Ο Ψ Η</vt:lpstr>
      <vt:lpstr>Κ Α Τ Ο Ψ Η </vt:lpstr>
      <vt:lpstr>Κ Α Τ Ο Ψ Η </vt:lpstr>
      <vt:lpstr>Κ Α Τ Ο Ψ Η </vt:lpstr>
      <vt:lpstr>Κ Α Τ Ο Ψ Η </vt:lpstr>
      <vt:lpstr>ΣΧΕΔΙΑΣΗ ΜΕ ΤΟ ΧΕΡΙ</vt:lpstr>
      <vt:lpstr>ΣΧΕΔΙΑΣΗ ΜΕ ΥΠΟΛΟΓΙΣΤΗ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 α τ ο ψ η </dc:title>
  <dc:creator>maria</dc:creator>
  <cp:lastModifiedBy>maria</cp:lastModifiedBy>
  <cp:revision>1</cp:revision>
  <dcterms:created xsi:type="dcterms:W3CDTF">2021-02-12T17:29:52Z</dcterms:created>
  <dcterms:modified xsi:type="dcterms:W3CDTF">2021-02-12T17:30:41Z</dcterms:modified>
</cp:coreProperties>
</file>