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8604-61E5-475D-AB3A-A1E80886CC05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3937-5583-41C5-B2C0-13510BA5F32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2780928"/>
            <a:ext cx="6357982" cy="1975104"/>
          </a:xfrm>
        </p:spPr>
        <p:txBody>
          <a:bodyPr/>
          <a:lstStyle/>
          <a:p>
            <a:r>
              <a:rPr lang="el-GR" sz="5400" dirty="0" smtClean="0"/>
              <a:t>ΚΑΤΟΨΕΙΣ    </a:t>
            </a:r>
            <a:r>
              <a:rPr lang="el-GR" sz="3600" dirty="0" smtClean="0">
                <a:latin typeface="Arial" pitchFamily="34" charset="0"/>
                <a:cs typeface="Arial" pitchFamily="34" charset="0"/>
              </a:rPr>
              <a:t>παραδειγματα</a:t>
            </a:r>
            <a:r>
              <a:rPr lang="el-GR" sz="5400" dirty="0" smtClean="0"/>
              <a:t> </a:t>
            </a:r>
            <a:endParaRPr lang="el-GR" sz="5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1</a:t>
            </a:fld>
            <a:endParaRPr lang="el-GR">
              <a:solidFill>
                <a:srgbClr val="D6EC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885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FEB80A">
                    <a:lumMod val="60000"/>
                    <a:lumOff val="40000"/>
                  </a:srgbClr>
                </a:solidFill>
              </a:rPr>
              <a:t>ΑΡΧΙΤΕΚΤΟΝΙΚΟΣ ΣΧΕΔΙΑΣΜΟΣ</a:t>
            </a:r>
            <a:endParaRPr lang="el-GR" sz="4400" b="1" dirty="0">
              <a:solidFill>
                <a:srgbClr val="FEB80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15370" cy="77038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 Α Τ Ο Ψ Ε Ι Σ (</a:t>
            </a:r>
            <a:r>
              <a:rPr lang="el-GR" sz="3600" dirty="0" smtClean="0"/>
              <a:t>θεάτρων)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10</a:t>
            </a:fld>
            <a:endParaRPr lang="el-GR">
              <a:solidFill>
                <a:srgbClr val="D6ECFF"/>
              </a:solidFill>
            </a:endParaRPr>
          </a:p>
        </p:txBody>
      </p:sp>
      <p:pic>
        <p:nvPicPr>
          <p:cNvPr id="69634" name="Picture 2" descr="http://users.sch.gr/maras000/1GYMN/POLITISTIKO/ARXAIA%20THEATRA1.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05644"/>
            <a:ext cx="7215238" cy="49142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21442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επιδαυρος</a:t>
            </a:r>
            <a:endParaRPr lang="el-G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4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15370" cy="77038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 Α Τ Ο Ψ Ε Ι Σ (</a:t>
            </a:r>
            <a:r>
              <a:rPr lang="el-GR" sz="3600" dirty="0" smtClean="0"/>
              <a:t>πάρκων)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11</a:t>
            </a:fld>
            <a:endParaRPr lang="el-GR">
              <a:solidFill>
                <a:srgbClr val="D6E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21442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Πάρκο Τρίτση</a:t>
            </a:r>
            <a:endParaRPr lang="el-GR" sz="2800" dirty="0">
              <a:solidFill>
                <a:srgbClr val="00B050"/>
              </a:solidFill>
            </a:endParaRPr>
          </a:p>
        </p:txBody>
      </p:sp>
      <p:pic>
        <p:nvPicPr>
          <p:cNvPr id="92162" name="Picture 2" descr="http://1.bp.blogspot.com/_ETPXMX3oT0Q/TJFPHP1BjlI/AAAAAAAABPc/_yT7cinzyVs/s1600/xartis_festi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6991350" cy="481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44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6368"/>
            <a:ext cx="8286808" cy="77038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 Α Τ Ο Ψ Ε Ι Σ (</a:t>
            </a:r>
            <a:r>
              <a:rPr lang="el-GR" sz="3600" dirty="0" smtClean="0"/>
              <a:t>παραδοσιακό)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2</a:t>
            </a:fld>
            <a:endParaRPr lang="el-GR">
              <a:solidFill>
                <a:srgbClr val="D6ECFF"/>
              </a:solidFill>
            </a:endParaRPr>
          </a:p>
        </p:txBody>
      </p:sp>
      <p:pic>
        <p:nvPicPr>
          <p:cNvPr id="3074" name="Picture 2" descr="https://5a.arch.ntua.gr/sites/5a/files/project/2011_12/851_argylias/images/ta_ktiriaarhitektonikes_typologies/antiprosopeytikoi_typoi/ktirio_28/katopsi_isogei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1"/>
            <a:ext cx="7350719" cy="55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4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6368"/>
            <a:ext cx="8393016" cy="77038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 Α Τ Ο Ψ Ε Ι Σ (</a:t>
            </a:r>
            <a:r>
              <a:rPr lang="el-GR" sz="3600" dirty="0" smtClean="0"/>
              <a:t>παραδοσιακό)</a:t>
            </a:r>
            <a:r>
              <a:rPr lang="el-GR" sz="44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3</a:t>
            </a:fld>
            <a:endParaRPr lang="el-GR">
              <a:solidFill>
                <a:srgbClr val="D6ECFF"/>
              </a:solidFill>
            </a:endParaRPr>
          </a:p>
        </p:txBody>
      </p:sp>
      <p:pic>
        <p:nvPicPr>
          <p:cNvPr id="8" name="Picture 2" descr="http://1.bp.blogspot.com/-qIin4S3Nfho/VCGbZEXR-eI/AAAAAAAABok/0Apeh_eARp0/s1600/%CF%83%CF%87%CE%AD%CE%B4%CE%B9%CE%B1%2B%CE%BC%CE%B5%CF%83%CE%BF%CE%B1%CF%83%CF%84%CE%B9%CE%BA%CE%AE%CF%82%2B%CE%BF%CE%B9%CE%BA%CE%AF%CE%B1%CF%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4469"/>
            <a:ext cx="5717228" cy="54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3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6368"/>
            <a:ext cx="8215370" cy="77038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 Α Τ Ο Ψ Ε Ι Σ (</a:t>
            </a:r>
            <a:r>
              <a:rPr lang="el-GR" sz="3600" dirty="0" smtClean="0"/>
              <a:t>σύγχρονο)</a:t>
            </a:r>
            <a:r>
              <a:rPr lang="el-GR" sz="44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4</a:t>
            </a:fld>
            <a:endParaRPr lang="el-GR">
              <a:solidFill>
                <a:srgbClr val="D6ECFF"/>
              </a:solidFill>
            </a:endParaRPr>
          </a:p>
        </p:txBody>
      </p:sp>
      <p:pic>
        <p:nvPicPr>
          <p:cNvPr id="4098" name="Picture 2" descr="http://www.ergodigos.gr/photos/62kt-a-kat-is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954" y="1275371"/>
            <a:ext cx="7304446" cy="55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03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368"/>
            <a:ext cx="9358346" cy="77038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 Α Τ Ο Ψ Ε Ι Σ(</a:t>
            </a:r>
            <a:r>
              <a:rPr lang="el-GR" sz="3600" dirty="0" smtClean="0"/>
              <a:t>σύγ</a:t>
            </a:r>
            <a:r>
              <a:rPr lang="en-US" sz="3600" dirty="0" smtClean="0"/>
              <a:t>x</a:t>
            </a:r>
            <a:r>
              <a:rPr lang="el-GR" sz="3600" dirty="0" smtClean="0"/>
              <a:t>ρονο με στέγη)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5</a:t>
            </a:fld>
            <a:endParaRPr lang="el-GR">
              <a:solidFill>
                <a:srgbClr val="D6ECFF"/>
              </a:solidFill>
            </a:endParaRPr>
          </a:p>
        </p:txBody>
      </p:sp>
      <p:pic>
        <p:nvPicPr>
          <p:cNvPr id="8194" name="Picture 2" descr="http://www.mandrakis.net/images/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384" y="1283974"/>
            <a:ext cx="6181944" cy="54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5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6368"/>
            <a:ext cx="4720608" cy="77038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 Α Τ Ο Ψ Ε Ι Σ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6</a:t>
            </a:fld>
            <a:endParaRPr lang="el-GR">
              <a:solidFill>
                <a:srgbClr val="D6ECFF"/>
              </a:solidFill>
            </a:endParaRPr>
          </a:p>
        </p:txBody>
      </p:sp>
      <p:pic>
        <p:nvPicPr>
          <p:cNvPr id="68610" name="Picture 2" descr="http://www.ime.gr/chronos/05/gr/images/oroi/02_g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48" y="1571612"/>
            <a:ext cx="8922040" cy="5048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44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6368"/>
            <a:ext cx="4720608" cy="77038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 Α Τ Ο Ψ Ε Ι Σ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7</a:t>
            </a:fld>
            <a:endParaRPr lang="el-GR">
              <a:solidFill>
                <a:srgbClr val="D6ECFF"/>
              </a:solidFill>
            </a:endParaRPr>
          </a:p>
        </p:txBody>
      </p:sp>
      <p:pic>
        <p:nvPicPr>
          <p:cNvPr id="91138" name="Picture 2" descr="http://www.ysma.gr/static/images/3_1_PA_KatopsiKor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000240"/>
            <a:ext cx="8743693" cy="46339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42873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παρθενώνας</a:t>
            </a:r>
            <a:endParaRPr lang="el-G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4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6368"/>
            <a:ext cx="8215370" cy="77038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 Α Τ Ο Ψ Ε Ι Σ (</a:t>
            </a:r>
            <a:r>
              <a:rPr lang="el-GR" sz="3600" dirty="0" smtClean="0"/>
              <a:t>εκκλησιών)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8</a:t>
            </a:fld>
            <a:endParaRPr lang="el-GR">
              <a:solidFill>
                <a:srgbClr val="D6ECFF"/>
              </a:solidFill>
            </a:endParaRPr>
          </a:p>
        </p:txBody>
      </p:sp>
      <p:pic>
        <p:nvPicPr>
          <p:cNvPr id="35844" name="Picture 4" descr="https://ergastirion.files.wordpress.com/2014/04/pages-from-483-486-1-p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011" y="1357298"/>
            <a:ext cx="6494261" cy="5500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44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6368"/>
            <a:ext cx="8215370" cy="770384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 Α Τ Ο Ψ Ε Ι Σ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3AF-88D6-4CDE-9624-BE25FC89C5B9}" type="slidenum">
              <a:rPr lang="el-GR" smtClean="0">
                <a:solidFill>
                  <a:srgbClr val="D6ECFF"/>
                </a:solidFill>
              </a:rPr>
              <a:pPr/>
              <a:t>9</a:t>
            </a:fld>
            <a:endParaRPr lang="el-GR">
              <a:solidFill>
                <a:srgbClr val="D6ECFF"/>
              </a:solidFill>
            </a:endParaRPr>
          </a:p>
        </p:txBody>
      </p:sp>
      <p:pic>
        <p:nvPicPr>
          <p:cNvPr id="1026" name="Picture 2" descr="http://users.sch.gr/pchaloul/protoxr-texni/Ag-Sof-katop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13756"/>
            <a:ext cx="5286412" cy="50346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8" y="1785926"/>
            <a:ext cx="34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B050"/>
                </a:solidFill>
              </a:rPr>
              <a:t>Αγία Σοφία Κωνσταντινούπολη</a:t>
            </a:r>
            <a:endParaRPr lang="el-G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4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ΚΑΤΟΨΕΙΣ    παραδειγματα </vt:lpstr>
      <vt:lpstr>Κ Α Τ Ο Ψ Ε Ι Σ (παραδοσιακό) </vt:lpstr>
      <vt:lpstr>Κ Α Τ Ο Ψ Ε Ι Σ (παραδοσιακό)  </vt:lpstr>
      <vt:lpstr>Κ Α Τ Ο Ψ Ε Ι Σ (σύγχρονο)  </vt:lpstr>
      <vt:lpstr>Κ Α Τ Ο Ψ Ε Ι Σ(σύγxρονο με στέγη) </vt:lpstr>
      <vt:lpstr>Κ Α Τ Ο Ψ Ε Ι Σ </vt:lpstr>
      <vt:lpstr>Κ Α Τ Ο Ψ Ε Ι Σ </vt:lpstr>
      <vt:lpstr>Κ Α Τ Ο Ψ Ε Ι Σ (εκκλησιών) </vt:lpstr>
      <vt:lpstr>Κ Α Τ Ο Ψ Ε Ι Σ  </vt:lpstr>
      <vt:lpstr>Κ Α Τ Ο Ψ Ε Ι Σ (θεάτρων) </vt:lpstr>
      <vt:lpstr>Κ Α Τ Ο Ψ Ε Ι Σ (πάρκων)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ΚΑΤΟΨΕΙΣ    παραδειγματα </dc:title>
  <dc:creator>maria</dc:creator>
  <cp:lastModifiedBy>maria</cp:lastModifiedBy>
  <cp:revision>1</cp:revision>
  <dcterms:created xsi:type="dcterms:W3CDTF">2021-02-12T17:30:55Z</dcterms:created>
  <dcterms:modified xsi:type="dcterms:W3CDTF">2021-02-12T17:31:50Z</dcterms:modified>
</cp:coreProperties>
</file>