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5" r:id="rId3"/>
    <p:sldId id="279" r:id="rId4"/>
    <p:sldId id="278" r:id="rId5"/>
    <p:sldId id="277" r:id="rId6"/>
    <p:sldId id="281" r:id="rId7"/>
    <p:sldId id="282" r:id="rId8"/>
    <p:sldId id="283" r:id="rId9"/>
    <p:sldId id="284" r:id="rId1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E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mazingarchitecture.com/post/residential-complex-by-passilo-studio-in-tehr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2ahUKEwjugYeR3rDlAhVB4YUKHTF6BIIQjRx6BAgBEAQ&amp;url=https://www.pinterest.com/pin/502362533404195646/&amp;psig=AOvVaw0OeKWXKQJRq1xFN5VdAcyp&amp;ust=15718634480140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6k7Pl3bDlAhUByoUKHQanDygQjRx6BAgBEAQ&amp;url=https://www.seeker.com/optical-illusions-your-brain-is-way-ahead-of-you-1767716943.html&amp;psig=AOvVaw0OeKWXKQJRq1xFN5VdAcyp&amp;ust=15718634480140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4999158"/>
            <a:ext cx="3615690" cy="1858842"/>
          </a:xfrm>
          <a:prstGeom prst="rect">
            <a:avLst/>
          </a:prstGeom>
          <a:solidFill>
            <a:srgbClr val="C2D3E8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7890" algn="l"/>
              </a:tabLst>
            </a:pPr>
            <a:r>
              <a:rPr lang="el-GR" sz="4000" spc="-10" dirty="0" smtClean="0">
                <a:latin typeface="Sakkal Majalla"/>
                <a:cs typeface="Sakkal Majalla"/>
              </a:rPr>
              <a:t>Αρχιτεκτονικός Σχεδιασμός Ι</a:t>
            </a:r>
            <a:br>
              <a:rPr lang="el-GR" sz="4000" spc="-10" dirty="0" smtClean="0">
                <a:latin typeface="Sakkal Majalla"/>
                <a:cs typeface="Sakkal Majalla"/>
              </a:rPr>
            </a:br>
            <a:r>
              <a:rPr lang="el-GR" sz="4000" spc="-10" dirty="0" smtClean="0">
                <a:latin typeface="Sakkal Majalla"/>
                <a:cs typeface="Sakkal Majalla"/>
              </a:rPr>
              <a:t>Μαρία Βρασίδα</a:t>
            </a:r>
            <a:endParaRPr sz="4000" dirty="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348183"/>
            <a:ext cx="6776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600" u="none" spc="-5" dirty="0" smtClean="0"/>
              <a:t>Γλώσσα Επικοινωνίας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94080" y="1687472"/>
            <a:ext cx="2230120" cy="403828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lang="el-GR" sz="2500" b="1" dirty="0" smtClean="0">
                <a:latin typeface="Century Gothic"/>
                <a:cs typeface="Century Gothic"/>
              </a:rPr>
              <a:t>Γλώσσα</a:t>
            </a:r>
            <a:endParaRPr sz="2500" b="1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Γράμματα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spc="-15" dirty="0" smtClean="0">
                <a:latin typeface="Century Gothic"/>
                <a:cs typeface="Century Gothic"/>
              </a:rPr>
              <a:t>Λέξεις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spc="-5" dirty="0" smtClean="0">
                <a:latin typeface="Century Gothic"/>
                <a:cs typeface="Century Gothic"/>
              </a:rPr>
              <a:t>Γραμματική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Προτάσεις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spc="-5" dirty="0" smtClean="0">
                <a:latin typeface="Century Gothic"/>
                <a:cs typeface="Century Gothic"/>
              </a:rPr>
              <a:t>Παράγραφοι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Ιστορία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Νόημα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Μήνυμα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1709" y="1838959"/>
            <a:ext cx="123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latin typeface="Century Gothic"/>
                <a:cs typeface="Century Gothic"/>
              </a:rPr>
              <a:t>Σχέδιο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1709" y="2203551"/>
            <a:ext cx="2661285" cy="381001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Γραμμή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spc="-5" dirty="0" smtClean="0">
                <a:latin typeface="Century Gothic"/>
                <a:cs typeface="Century Gothic"/>
              </a:rPr>
              <a:t>Σχήμα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Αρχές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Μέρος του σχεδίου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Ολοκληρωμένο Σχέδιο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spc="-5" dirty="0" smtClean="0">
                <a:latin typeface="Century Gothic"/>
                <a:cs typeface="Century Gothic"/>
              </a:rPr>
              <a:t>Έργο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Νόημα</a:t>
            </a: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2000" dirty="0" smtClean="0">
                <a:latin typeface="Century Gothic"/>
                <a:cs typeface="Century Gothic"/>
              </a:rPr>
              <a:t>Μήνυμα</a:t>
            </a:r>
            <a:endParaRPr lang="el-GR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Αποτέλεσμα εικόνας για 3d complex design build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5695950" cy="5128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2743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Αρχιτεκτονικός σχεδιασμός είναι η κατανόηση και απεικόνιση πολύπλοκων τρισδιάστατων αντικειμένων με γραφικό τρόπο</a:t>
            </a:r>
            <a:endParaRPr lang="el-GR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2590800"/>
            <a:ext cx="3352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00" b="1" dirty="0" smtClean="0"/>
              <a:t>Αυτό που βλέπουμε δεν είναι πάντα αυτό που είναι!!!</a:t>
            </a:r>
            <a:endParaRPr lang="el-GR" sz="2900" b="1" dirty="0"/>
          </a:p>
        </p:txBody>
      </p:sp>
      <p:pic>
        <p:nvPicPr>
          <p:cNvPr id="29698" name="Picture 2" descr="Αποτέλεσμα εικόνας για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459105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Αποτέλεσμα εικόνας για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848600" cy="5149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Ανάγκη Τυποποίησης</a:t>
            </a:r>
            <a:endParaRPr lang="el-GR" sz="3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4692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u="none" spc="-5" dirty="0" smtClean="0"/>
              <a:t>Τύποι Σχεδίων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45286" y="1695247"/>
            <a:ext cx="3876675" cy="48045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05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 smtClean="0">
                <a:latin typeface="Century Gothic"/>
                <a:cs typeface="Century Gothic"/>
              </a:rPr>
              <a:t>Σκίτσα Ιδεών</a:t>
            </a:r>
            <a:endParaRPr sz="2400" dirty="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 smtClean="0">
                <a:latin typeface="Century Gothic"/>
                <a:cs typeface="Century Gothic"/>
              </a:rPr>
              <a:t>Παρουσίαση Βασικής ιδέας</a:t>
            </a:r>
            <a:endParaRPr sz="2400" dirty="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 smtClean="0">
                <a:latin typeface="Century Gothic"/>
                <a:cs typeface="Century Gothic"/>
              </a:rPr>
              <a:t>Σχέδια</a:t>
            </a:r>
            <a:endParaRPr sz="24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dirty="0" smtClean="0">
                <a:latin typeface="Century Gothic"/>
                <a:cs typeface="Century Gothic"/>
              </a:rPr>
              <a:t>Διαγράμματα χώρου</a:t>
            </a:r>
            <a:endParaRPr sz="18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spc="-5" dirty="0" smtClean="0">
                <a:latin typeface="Century Gothic"/>
                <a:cs typeface="Century Gothic"/>
              </a:rPr>
              <a:t>Κατόψεις</a:t>
            </a:r>
            <a:endParaRPr sz="18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dirty="0" smtClean="0">
                <a:latin typeface="Century Gothic"/>
                <a:cs typeface="Century Gothic"/>
              </a:rPr>
              <a:t>Τομές</a:t>
            </a:r>
            <a:endParaRPr sz="18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dirty="0" smtClean="0">
                <a:latin typeface="Century Gothic"/>
                <a:cs typeface="Century Gothic"/>
              </a:rPr>
              <a:t>Όψεις </a:t>
            </a:r>
            <a:endParaRPr sz="18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spc="-5" dirty="0" smtClean="0">
                <a:latin typeface="Century Gothic"/>
                <a:cs typeface="Century Gothic"/>
              </a:rPr>
              <a:t>Προοπτικά</a:t>
            </a:r>
            <a:endParaRPr sz="1800" dirty="0">
              <a:latin typeface="Century Gothic"/>
              <a:cs typeface="Century Gothic"/>
            </a:endParaRPr>
          </a:p>
          <a:p>
            <a:pPr marL="812800" lvl="1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l-GR" sz="1800" b="1" spc="-5" dirty="0" smtClean="0">
                <a:latin typeface="Century Gothic"/>
                <a:cs typeface="Century Gothic"/>
              </a:rPr>
              <a:t>Λεπτομέρειες</a:t>
            </a:r>
            <a:endParaRPr sz="1800" dirty="0">
              <a:latin typeface="Century Gothic"/>
              <a:cs typeface="Century Gothic"/>
            </a:endParaRPr>
          </a:p>
          <a:p>
            <a:pPr marL="354965" indent="-342900">
              <a:lnSpc>
                <a:spcPct val="100000"/>
              </a:lnSpc>
              <a:spcBef>
                <a:spcPts val="985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 err="1" smtClean="0">
                <a:latin typeface="Century Gothic"/>
                <a:cs typeface="Century Gothic"/>
              </a:rPr>
              <a:t>ΜΑκέτα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0756" y="3630167"/>
            <a:ext cx="1815083" cy="285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9111" y="478536"/>
            <a:ext cx="1665732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6696" y="3630167"/>
            <a:ext cx="1731263" cy="2852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630" y="542925"/>
            <a:ext cx="2331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b="1" u="heavy" spc="-5" dirty="0" smtClean="0">
                <a:uFill>
                  <a:solidFill>
                    <a:srgbClr val="EBEBEB"/>
                  </a:solidFill>
                </a:uFill>
                <a:latin typeface="Century Gothic"/>
                <a:cs typeface="Century Gothic"/>
              </a:rPr>
              <a:t>Σκίτσα ιδεών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6290" y="511556"/>
            <a:ext cx="29705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b="1" spc="-5" dirty="0" smtClean="0">
                <a:latin typeface="Century Gothic"/>
                <a:cs typeface="Century Gothic"/>
              </a:rPr>
              <a:t>Απεικόνιση βασικής ιδέας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1828800"/>
            <a:ext cx="3921252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600" y="2209800"/>
            <a:ext cx="46482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751352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u="none" spc="-5" dirty="0" smtClean="0"/>
              <a:t>Σκίτσα</a:t>
            </a:r>
            <a:endParaRPr u="none" spc="-5" dirty="0"/>
          </a:p>
        </p:txBody>
      </p:sp>
      <p:sp>
        <p:nvSpPr>
          <p:cNvPr id="14" name="object 14"/>
          <p:cNvSpPr/>
          <p:nvPr/>
        </p:nvSpPr>
        <p:spPr>
          <a:xfrm>
            <a:off x="457200" y="1219200"/>
            <a:ext cx="8154924" cy="531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8282"/>
            <a:ext cx="37674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200" b="1" u="none" spc="-5" dirty="0" smtClean="0">
                <a:latin typeface="Century Gothic"/>
                <a:cs typeface="Century Gothic"/>
              </a:rPr>
              <a:t>Διάγραμμα χώρου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1219200"/>
            <a:ext cx="6251448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75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Αρχιτεκτονικός Σχεδιασμός Ι Μαρία Βρασίδα</vt:lpstr>
      <vt:lpstr>Γλώσσα Επικοινωνίας</vt:lpstr>
      <vt:lpstr>Slide 3</vt:lpstr>
      <vt:lpstr>Slide 4</vt:lpstr>
      <vt:lpstr>Slide 5</vt:lpstr>
      <vt:lpstr>Τύποι Σχεδίων</vt:lpstr>
      <vt:lpstr>Απεικόνιση βασικής ιδέας</vt:lpstr>
      <vt:lpstr>Σκίτσα</vt:lpstr>
      <vt:lpstr>Διάγραμμα χώρου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Αρχιτεκτονικός Σχεδιασμός Ι Μαρία Βρασίδα</dc:title>
  <dc:creator>maria</dc:creator>
  <cp:lastModifiedBy>maria</cp:lastModifiedBy>
  <cp:revision>9</cp:revision>
  <dcterms:created xsi:type="dcterms:W3CDTF">2019-10-22T19:50:26Z</dcterms:created>
  <dcterms:modified xsi:type="dcterms:W3CDTF">2021-02-12T17:26:39Z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2019-10-22T00:00:00Z</vt:filetime>
  </property>
</Properties>
</file>