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Έρευνες ετών 1937, 1959</a:t>
            </a:r>
          </a:p>
        </c:rich>
      </c:tx>
      <c:layout>
        <c:manualLayout>
          <c:xMode val="edge"/>
          <c:yMode val="edge"/>
          <c:x val="0.35806763285024157"/>
          <c:y val="2.62677824613946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50"/>
      <c:rotY val="48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Ερευνες ετων 1937, 1959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3B30-4A14-A05B-2F57B0358EF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3B30-4A14-A05B-2F57B0358EF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20388AAE-0316-4880-B735-97CCA1123CFC}" type="PERCENTAGE">
                      <a:rPr lang="en-US" baseline="0"/>
                      <a:pPr/>
                      <a:t>[ΠΟΣΟΣΤΟ]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B30-4A14-A05B-2F57B0358EFC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</a:t>
                    </a:r>
                    <a:fld id="{B463B29C-E1A3-40C0-BE2A-FACDA1BB5E39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[ΠΟΣΟΣΤΟ]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B30-4A14-A05B-2F57B0358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Φύλλο1!$A$2:$A$3</c:f>
              <c:strCache>
                <c:ptCount val="2"/>
                <c:pt idx="0">
                  <c:v>Πληθυσμός κατά προγαμιαίου σεξ</c:v>
                </c:pt>
                <c:pt idx="1">
                  <c:v>Πληθυσμός υπερ προγαμιαίου σεξ</c:v>
                </c:pt>
              </c:strCache>
            </c:strRef>
          </c:cat>
          <c:val>
            <c:numRef>
              <c:f>Φύλλο1!$B$2:$B$3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0-4A14-A05B-2F57B0358EF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1B310-8CE1-4EE8-B395-D97C834A452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B821A59-A9DD-4DC0-B802-2F572FACDDEF}">
      <dgm:prSet phldrT="[Κείμενο]" custT="1"/>
      <dgm:spPr/>
      <dgm:t>
        <a:bodyPr/>
        <a:lstStyle/>
        <a:p>
          <a:r>
            <a:rPr lang="el-GR" sz="2000" dirty="0"/>
            <a:t>Ελεύθερη σεξουαλικότητα τα τελευταία χρόνια</a:t>
          </a:r>
        </a:p>
      </dgm:t>
    </dgm:pt>
    <dgm:pt modelId="{F3EE1CA7-F6E6-4832-9061-1D820D759652}" type="parTrans" cxnId="{75B7018A-0707-4EA5-B9B3-2789E18A2635}">
      <dgm:prSet/>
      <dgm:spPr/>
      <dgm:t>
        <a:bodyPr/>
        <a:lstStyle/>
        <a:p>
          <a:endParaRPr lang="el-GR"/>
        </a:p>
      </dgm:t>
    </dgm:pt>
    <dgm:pt modelId="{D7F8140F-7328-4374-98EB-B1517DE9FD0C}" type="sibTrans" cxnId="{75B7018A-0707-4EA5-B9B3-2789E18A2635}">
      <dgm:prSet/>
      <dgm:spPr/>
      <dgm:t>
        <a:bodyPr/>
        <a:lstStyle/>
        <a:p>
          <a:endParaRPr lang="el-GR" dirty="0"/>
        </a:p>
      </dgm:t>
    </dgm:pt>
    <dgm:pt modelId="{755EB80D-E8ED-4044-920E-99F2C497E9B2}">
      <dgm:prSet phldrT="[Κείμενο]"/>
      <dgm:spPr/>
      <dgm:t>
        <a:bodyPr/>
        <a:lstStyle/>
        <a:p>
          <a:r>
            <a:rPr lang="el-GR" dirty="0"/>
            <a:t>Μείωση σεξουαλικών επαφών</a:t>
          </a:r>
        </a:p>
      </dgm:t>
    </dgm:pt>
    <dgm:pt modelId="{20C2723C-5BAE-4D82-8DBD-873CD49C76AE}" type="parTrans" cxnId="{848825FC-44A9-49A2-AAFB-78DBF3ECBA58}">
      <dgm:prSet/>
      <dgm:spPr/>
      <dgm:t>
        <a:bodyPr/>
        <a:lstStyle/>
        <a:p>
          <a:endParaRPr lang="el-GR"/>
        </a:p>
      </dgm:t>
    </dgm:pt>
    <dgm:pt modelId="{0661E86E-7020-42DB-9131-41ACFE6BAA94}" type="sibTrans" cxnId="{848825FC-44A9-49A2-AAFB-78DBF3ECBA58}">
      <dgm:prSet/>
      <dgm:spPr/>
      <dgm:t>
        <a:bodyPr/>
        <a:lstStyle/>
        <a:p>
          <a:endParaRPr lang="el-GR"/>
        </a:p>
      </dgm:t>
    </dgm:pt>
    <dgm:pt modelId="{D767986D-05DA-4453-B164-2F4423A50319}" type="pres">
      <dgm:prSet presAssocID="{5D01B310-8CE1-4EE8-B395-D97C834A4526}" presName="Name0" presStyleCnt="0">
        <dgm:presLayoutVars>
          <dgm:dir/>
          <dgm:resizeHandles val="exact"/>
        </dgm:presLayoutVars>
      </dgm:prSet>
      <dgm:spPr/>
    </dgm:pt>
    <dgm:pt modelId="{41876FBF-E7C1-4394-8B7C-957FD84CEC50}" type="pres">
      <dgm:prSet presAssocID="{9B821A59-A9DD-4DC0-B802-2F572FACDDEF}" presName="node" presStyleLbl="node1" presStyleIdx="0" presStyleCnt="2">
        <dgm:presLayoutVars>
          <dgm:bulletEnabled val="1"/>
        </dgm:presLayoutVars>
      </dgm:prSet>
      <dgm:spPr/>
    </dgm:pt>
    <dgm:pt modelId="{402A587C-B64D-4F17-83B0-F7353D1C23E6}" type="pres">
      <dgm:prSet presAssocID="{D7F8140F-7328-4374-98EB-B1517DE9FD0C}" presName="sibTrans" presStyleLbl="sibTrans2D1" presStyleIdx="0" presStyleCnt="1"/>
      <dgm:spPr/>
    </dgm:pt>
    <dgm:pt modelId="{36C643F3-B9A3-49B8-AE2B-5094D47D789C}" type="pres">
      <dgm:prSet presAssocID="{D7F8140F-7328-4374-98EB-B1517DE9FD0C}" presName="connectorText" presStyleLbl="sibTrans2D1" presStyleIdx="0" presStyleCnt="1"/>
      <dgm:spPr/>
    </dgm:pt>
    <dgm:pt modelId="{E7099FC0-1077-4108-AD45-371408C6C656}" type="pres">
      <dgm:prSet presAssocID="{755EB80D-E8ED-4044-920E-99F2C497E9B2}" presName="node" presStyleLbl="node1" presStyleIdx="1" presStyleCnt="2">
        <dgm:presLayoutVars>
          <dgm:bulletEnabled val="1"/>
        </dgm:presLayoutVars>
      </dgm:prSet>
      <dgm:spPr/>
    </dgm:pt>
  </dgm:ptLst>
  <dgm:cxnLst>
    <dgm:cxn modelId="{3D0FD409-107B-4978-87DB-47B81696227D}" type="presOf" srcId="{9B821A59-A9DD-4DC0-B802-2F572FACDDEF}" destId="{41876FBF-E7C1-4394-8B7C-957FD84CEC50}" srcOrd="0" destOrd="0" presId="urn:microsoft.com/office/officeart/2005/8/layout/process1"/>
    <dgm:cxn modelId="{C41FED2F-D8E5-4B78-B23A-F20CD644870B}" type="presOf" srcId="{D7F8140F-7328-4374-98EB-B1517DE9FD0C}" destId="{402A587C-B64D-4F17-83B0-F7353D1C23E6}" srcOrd="0" destOrd="0" presId="urn:microsoft.com/office/officeart/2005/8/layout/process1"/>
    <dgm:cxn modelId="{F615987F-2125-417E-AD0D-E01E79B3FC20}" type="presOf" srcId="{5D01B310-8CE1-4EE8-B395-D97C834A4526}" destId="{D767986D-05DA-4453-B164-2F4423A50319}" srcOrd="0" destOrd="0" presId="urn:microsoft.com/office/officeart/2005/8/layout/process1"/>
    <dgm:cxn modelId="{75B7018A-0707-4EA5-B9B3-2789E18A2635}" srcId="{5D01B310-8CE1-4EE8-B395-D97C834A4526}" destId="{9B821A59-A9DD-4DC0-B802-2F572FACDDEF}" srcOrd="0" destOrd="0" parTransId="{F3EE1CA7-F6E6-4832-9061-1D820D759652}" sibTransId="{D7F8140F-7328-4374-98EB-B1517DE9FD0C}"/>
    <dgm:cxn modelId="{4D8C31BB-EC2C-4B6B-9A8E-1615434999ED}" type="presOf" srcId="{D7F8140F-7328-4374-98EB-B1517DE9FD0C}" destId="{36C643F3-B9A3-49B8-AE2B-5094D47D789C}" srcOrd="1" destOrd="0" presId="urn:microsoft.com/office/officeart/2005/8/layout/process1"/>
    <dgm:cxn modelId="{2D8FFBF0-460A-4A01-8FF4-8E1ADA64DF13}" type="presOf" srcId="{755EB80D-E8ED-4044-920E-99F2C497E9B2}" destId="{E7099FC0-1077-4108-AD45-371408C6C656}" srcOrd="0" destOrd="0" presId="urn:microsoft.com/office/officeart/2005/8/layout/process1"/>
    <dgm:cxn modelId="{848825FC-44A9-49A2-AAFB-78DBF3ECBA58}" srcId="{5D01B310-8CE1-4EE8-B395-D97C834A4526}" destId="{755EB80D-E8ED-4044-920E-99F2C497E9B2}" srcOrd="1" destOrd="0" parTransId="{20C2723C-5BAE-4D82-8DBD-873CD49C76AE}" sibTransId="{0661E86E-7020-42DB-9131-41ACFE6BAA94}"/>
    <dgm:cxn modelId="{64BA472E-9526-4BA3-957B-51A95683B8A3}" type="presParOf" srcId="{D767986D-05DA-4453-B164-2F4423A50319}" destId="{41876FBF-E7C1-4394-8B7C-957FD84CEC50}" srcOrd="0" destOrd="0" presId="urn:microsoft.com/office/officeart/2005/8/layout/process1"/>
    <dgm:cxn modelId="{F0FA2E64-7D20-4B17-8AC4-9D4C53AD9C06}" type="presParOf" srcId="{D767986D-05DA-4453-B164-2F4423A50319}" destId="{402A587C-B64D-4F17-83B0-F7353D1C23E6}" srcOrd="1" destOrd="0" presId="urn:microsoft.com/office/officeart/2005/8/layout/process1"/>
    <dgm:cxn modelId="{B198855F-A6CB-4D99-9C15-E281E3162ADD}" type="presParOf" srcId="{402A587C-B64D-4F17-83B0-F7353D1C23E6}" destId="{36C643F3-B9A3-49B8-AE2B-5094D47D789C}" srcOrd="0" destOrd="0" presId="urn:microsoft.com/office/officeart/2005/8/layout/process1"/>
    <dgm:cxn modelId="{81549CC4-DCCE-4634-BB77-FDCDE376CE57}" type="presParOf" srcId="{D767986D-05DA-4453-B164-2F4423A50319}" destId="{E7099FC0-1077-4108-AD45-371408C6C65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772230-4449-433D-939E-E9BB3944C18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945C5D1-4495-41A8-8C8C-3CC797523368}">
      <dgm:prSet phldrT="[Κείμενο]"/>
      <dgm:spPr/>
      <dgm:t>
        <a:bodyPr/>
        <a:lstStyle/>
        <a:p>
          <a:r>
            <a:rPr lang="el-GR" dirty="0"/>
            <a:t>Γεννιούνται με απόθεμα 400.000 ωάριων</a:t>
          </a:r>
        </a:p>
      </dgm:t>
    </dgm:pt>
    <dgm:pt modelId="{34FBB754-DAE4-408B-B029-4B0905C10ED0}" type="parTrans" cxnId="{DE1659A1-057F-4FC1-B6FA-B7A2BEF3B8A4}">
      <dgm:prSet/>
      <dgm:spPr/>
      <dgm:t>
        <a:bodyPr/>
        <a:lstStyle/>
        <a:p>
          <a:endParaRPr lang="el-GR"/>
        </a:p>
      </dgm:t>
    </dgm:pt>
    <dgm:pt modelId="{79787B9A-1550-403C-9C4D-D86F7299CC9E}" type="sibTrans" cxnId="{DE1659A1-057F-4FC1-B6FA-B7A2BEF3B8A4}">
      <dgm:prSet/>
      <dgm:spPr/>
      <dgm:t>
        <a:bodyPr/>
        <a:lstStyle/>
        <a:p>
          <a:endParaRPr lang="el-GR"/>
        </a:p>
      </dgm:t>
    </dgm:pt>
    <dgm:pt modelId="{27876754-4896-429F-A334-0A6770260D03}">
      <dgm:prSet phldrT="[Κείμενο]"/>
      <dgm:spPr/>
      <dgm:t>
        <a:bodyPr/>
        <a:lstStyle/>
        <a:p>
          <a:r>
            <a:rPr lang="el-GR" dirty="0"/>
            <a:t>Απελευθερώνονται μηνιαία</a:t>
          </a:r>
        </a:p>
      </dgm:t>
    </dgm:pt>
    <dgm:pt modelId="{12071A68-D1D4-4D8E-9C84-DC681705FDDE}" type="parTrans" cxnId="{88936D82-DE5A-4132-A257-77E2AF99A362}">
      <dgm:prSet/>
      <dgm:spPr/>
      <dgm:t>
        <a:bodyPr/>
        <a:lstStyle/>
        <a:p>
          <a:endParaRPr lang="el-GR"/>
        </a:p>
      </dgm:t>
    </dgm:pt>
    <dgm:pt modelId="{DB57FA44-45F4-48EA-9EAD-8AB79DCB0D44}" type="sibTrans" cxnId="{88936D82-DE5A-4132-A257-77E2AF99A362}">
      <dgm:prSet/>
      <dgm:spPr/>
      <dgm:t>
        <a:bodyPr/>
        <a:lstStyle/>
        <a:p>
          <a:endParaRPr lang="el-GR"/>
        </a:p>
      </dgm:t>
    </dgm:pt>
    <dgm:pt modelId="{A4081468-55C0-4C81-A657-00EF8DC776D7}">
      <dgm:prSet phldrT="[Κείμενο]"/>
      <dgm:spPr/>
      <dgm:t>
        <a:bodyPr/>
        <a:lstStyle/>
        <a:p>
          <a:r>
            <a:rPr lang="el-GR" dirty="0"/>
            <a:t>25 με 38 σταθερή διαδικασία</a:t>
          </a:r>
        </a:p>
      </dgm:t>
    </dgm:pt>
    <dgm:pt modelId="{BED59143-BDAA-4AA0-AD23-BA245802CD2D}" type="parTrans" cxnId="{6F8DD616-AC60-4000-9CE8-0C5998BACA27}">
      <dgm:prSet/>
      <dgm:spPr/>
      <dgm:t>
        <a:bodyPr/>
        <a:lstStyle/>
        <a:p>
          <a:endParaRPr lang="el-GR"/>
        </a:p>
      </dgm:t>
    </dgm:pt>
    <dgm:pt modelId="{5B08FBCA-B3A2-403E-9B99-A43B8BCA1819}" type="sibTrans" cxnId="{6F8DD616-AC60-4000-9CE8-0C5998BACA27}">
      <dgm:prSet/>
      <dgm:spPr/>
      <dgm:t>
        <a:bodyPr/>
        <a:lstStyle/>
        <a:p>
          <a:endParaRPr lang="el-GR"/>
        </a:p>
      </dgm:t>
    </dgm:pt>
    <dgm:pt modelId="{209F07D7-D4BD-4982-8D75-48A7F482829A}">
      <dgm:prSet phldrT="[Κείμενο]"/>
      <dgm:spPr/>
      <dgm:t>
        <a:bodyPr/>
        <a:lstStyle/>
        <a:p>
          <a:r>
            <a:rPr lang="el-GR" dirty="0"/>
            <a:t>Ηλικία &gt;38 μείωση στον ρυθμό και κανονικότητα</a:t>
          </a:r>
        </a:p>
      </dgm:t>
    </dgm:pt>
    <dgm:pt modelId="{754FBD97-29E3-4B35-8ADE-9EC7152528A4}" type="parTrans" cxnId="{62E43F4C-2A78-4B3B-9B18-4D44BFA1056E}">
      <dgm:prSet/>
      <dgm:spPr/>
      <dgm:t>
        <a:bodyPr/>
        <a:lstStyle/>
        <a:p>
          <a:endParaRPr lang="el-GR"/>
        </a:p>
      </dgm:t>
    </dgm:pt>
    <dgm:pt modelId="{E9A746A0-11DB-43A7-B389-99BFF6A462C5}" type="sibTrans" cxnId="{62E43F4C-2A78-4B3B-9B18-4D44BFA1056E}">
      <dgm:prSet/>
      <dgm:spPr/>
      <dgm:t>
        <a:bodyPr/>
        <a:lstStyle/>
        <a:p>
          <a:endParaRPr lang="el-GR"/>
        </a:p>
      </dgm:t>
    </dgm:pt>
    <dgm:pt modelId="{C5395E5A-26B5-4DBC-A142-55B2FBAB4A95}">
      <dgm:prSet phldrT="[Κείμενο]"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Βρίσκονται στα υψηλοτέρα επίπεδα γονιμότητας κατά την εφηβεία</a:t>
          </a:r>
        </a:p>
      </dgm:t>
    </dgm:pt>
    <dgm:pt modelId="{E5E0E6E6-B5C6-498A-9001-3C0EE8E45E0E}" type="parTrans" cxnId="{F80CDE29-32FD-4778-B774-0A7B08BA1A5B}">
      <dgm:prSet/>
      <dgm:spPr/>
      <dgm:t>
        <a:bodyPr/>
        <a:lstStyle/>
        <a:p>
          <a:endParaRPr lang="el-GR"/>
        </a:p>
      </dgm:t>
    </dgm:pt>
    <dgm:pt modelId="{A211C034-7B65-47A1-A471-9F8F800730E9}" type="sibTrans" cxnId="{F80CDE29-32FD-4778-B774-0A7B08BA1A5B}">
      <dgm:prSet/>
      <dgm:spPr/>
      <dgm:t>
        <a:bodyPr/>
        <a:lstStyle/>
        <a:p>
          <a:endParaRPr lang="el-GR"/>
        </a:p>
      </dgm:t>
    </dgm:pt>
    <dgm:pt modelId="{838A5297-ADBF-440E-BC81-7803BA6D4DAD}" type="pres">
      <dgm:prSet presAssocID="{5A772230-4449-433D-939E-E9BB3944C1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A86636A-9B44-44A6-97D7-000400078F19}" type="pres">
      <dgm:prSet presAssocID="{3945C5D1-4495-41A8-8C8C-3CC797523368}" presName="hierRoot1" presStyleCnt="0"/>
      <dgm:spPr/>
    </dgm:pt>
    <dgm:pt modelId="{AC479012-113A-460D-83FE-3DB20B5ABDA7}" type="pres">
      <dgm:prSet presAssocID="{3945C5D1-4495-41A8-8C8C-3CC797523368}" presName="composite" presStyleCnt="0"/>
      <dgm:spPr/>
    </dgm:pt>
    <dgm:pt modelId="{4E2CCDDA-E50D-40A4-BF4D-23042A344246}" type="pres">
      <dgm:prSet presAssocID="{3945C5D1-4495-41A8-8C8C-3CC797523368}" presName="background" presStyleLbl="node0" presStyleIdx="0" presStyleCnt="2"/>
      <dgm:spPr/>
    </dgm:pt>
    <dgm:pt modelId="{8A55AC3C-41E6-4069-9BFD-7EC256CFF7E3}" type="pres">
      <dgm:prSet presAssocID="{3945C5D1-4495-41A8-8C8C-3CC797523368}" presName="text" presStyleLbl="fgAcc0" presStyleIdx="0" presStyleCnt="2">
        <dgm:presLayoutVars>
          <dgm:chPref val="3"/>
        </dgm:presLayoutVars>
      </dgm:prSet>
      <dgm:spPr/>
    </dgm:pt>
    <dgm:pt modelId="{D334E8EA-FF22-45CB-8E80-68A92BDB55F5}" type="pres">
      <dgm:prSet presAssocID="{3945C5D1-4495-41A8-8C8C-3CC797523368}" presName="hierChild2" presStyleCnt="0"/>
      <dgm:spPr/>
    </dgm:pt>
    <dgm:pt modelId="{2B40885B-748B-4039-94F0-18706748B918}" type="pres">
      <dgm:prSet presAssocID="{12071A68-D1D4-4D8E-9C84-DC681705FDDE}" presName="Name10" presStyleLbl="parChTrans1D2" presStyleIdx="0" presStyleCnt="1"/>
      <dgm:spPr/>
    </dgm:pt>
    <dgm:pt modelId="{5102681F-AF52-4E9C-8228-8D17B5B51A99}" type="pres">
      <dgm:prSet presAssocID="{27876754-4896-429F-A334-0A6770260D03}" presName="hierRoot2" presStyleCnt="0"/>
      <dgm:spPr/>
    </dgm:pt>
    <dgm:pt modelId="{BBE5A2CE-7CC7-46B3-8047-2492A83DFCA9}" type="pres">
      <dgm:prSet presAssocID="{27876754-4896-429F-A334-0A6770260D03}" presName="composite2" presStyleCnt="0"/>
      <dgm:spPr/>
    </dgm:pt>
    <dgm:pt modelId="{88D65BFF-1C79-42BD-A570-6593BC73F894}" type="pres">
      <dgm:prSet presAssocID="{27876754-4896-429F-A334-0A6770260D03}" presName="background2" presStyleLbl="node2" presStyleIdx="0" presStyleCnt="1"/>
      <dgm:spPr/>
    </dgm:pt>
    <dgm:pt modelId="{DCB63AD8-0F4F-46BA-A675-62556BCFEDCC}" type="pres">
      <dgm:prSet presAssocID="{27876754-4896-429F-A334-0A6770260D03}" presName="text2" presStyleLbl="fgAcc2" presStyleIdx="0" presStyleCnt="1">
        <dgm:presLayoutVars>
          <dgm:chPref val="3"/>
        </dgm:presLayoutVars>
      </dgm:prSet>
      <dgm:spPr/>
    </dgm:pt>
    <dgm:pt modelId="{13163110-F8B9-4A1C-8BD2-B2C4410307B4}" type="pres">
      <dgm:prSet presAssocID="{27876754-4896-429F-A334-0A6770260D03}" presName="hierChild3" presStyleCnt="0"/>
      <dgm:spPr/>
    </dgm:pt>
    <dgm:pt modelId="{39D797C1-4EDE-4D74-B7DB-4002106EAA8B}" type="pres">
      <dgm:prSet presAssocID="{BED59143-BDAA-4AA0-AD23-BA245802CD2D}" presName="Name17" presStyleLbl="parChTrans1D3" presStyleIdx="0" presStyleCnt="2"/>
      <dgm:spPr/>
    </dgm:pt>
    <dgm:pt modelId="{972C71CD-779B-4BB8-B22C-E1D4810E4ACD}" type="pres">
      <dgm:prSet presAssocID="{A4081468-55C0-4C81-A657-00EF8DC776D7}" presName="hierRoot3" presStyleCnt="0"/>
      <dgm:spPr/>
    </dgm:pt>
    <dgm:pt modelId="{B6BE7CF1-152F-4BE1-9E1D-14A450299E78}" type="pres">
      <dgm:prSet presAssocID="{A4081468-55C0-4C81-A657-00EF8DC776D7}" presName="composite3" presStyleCnt="0"/>
      <dgm:spPr/>
    </dgm:pt>
    <dgm:pt modelId="{2751202D-0FBF-425A-A286-F7144725163B}" type="pres">
      <dgm:prSet presAssocID="{A4081468-55C0-4C81-A657-00EF8DC776D7}" presName="background3" presStyleLbl="node3" presStyleIdx="0" presStyleCnt="2"/>
      <dgm:spPr/>
    </dgm:pt>
    <dgm:pt modelId="{3B4B9F59-6A18-4A88-BA86-51D44248EE4B}" type="pres">
      <dgm:prSet presAssocID="{A4081468-55C0-4C81-A657-00EF8DC776D7}" presName="text3" presStyleLbl="fgAcc3" presStyleIdx="0" presStyleCnt="2">
        <dgm:presLayoutVars>
          <dgm:chPref val="3"/>
        </dgm:presLayoutVars>
      </dgm:prSet>
      <dgm:spPr/>
    </dgm:pt>
    <dgm:pt modelId="{07A20C7E-57BD-4E00-AAF1-B745982F78C3}" type="pres">
      <dgm:prSet presAssocID="{A4081468-55C0-4C81-A657-00EF8DC776D7}" presName="hierChild4" presStyleCnt="0"/>
      <dgm:spPr/>
    </dgm:pt>
    <dgm:pt modelId="{43550D80-B0D4-4DB6-847D-4389EAEE0E63}" type="pres">
      <dgm:prSet presAssocID="{754FBD97-29E3-4B35-8ADE-9EC7152528A4}" presName="Name17" presStyleLbl="parChTrans1D3" presStyleIdx="1" presStyleCnt="2"/>
      <dgm:spPr/>
    </dgm:pt>
    <dgm:pt modelId="{B305FFDE-5E82-4FED-BE5A-880E0E921473}" type="pres">
      <dgm:prSet presAssocID="{209F07D7-D4BD-4982-8D75-48A7F482829A}" presName="hierRoot3" presStyleCnt="0"/>
      <dgm:spPr/>
    </dgm:pt>
    <dgm:pt modelId="{5411B469-30D1-4475-8DDE-76C9A74F31C9}" type="pres">
      <dgm:prSet presAssocID="{209F07D7-D4BD-4982-8D75-48A7F482829A}" presName="composite3" presStyleCnt="0"/>
      <dgm:spPr/>
    </dgm:pt>
    <dgm:pt modelId="{8875902D-B706-43ED-9DA9-828C1850E77D}" type="pres">
      <dgm:prSet presAssocID="{209F07D7-D4BD-4982-8D75-48A7F482829A}" presName="background3" presStyleLbl="node3" presStyleIdx="1" presStyleCnt="2"/>
      <dgm:spPr/>
    </dgm:pt>
    <dgm:pt modelId="{E7913917-080F-4242-A2B1-5AD65C39A4CC}" type="pres">
      <dgm:prSet presAssocID="{209F07D7-D4BD-4982-8D75-48A7F482829A}" presName="text3" presStyleLbl="fgAcc3" presStyleIdx="1" presStyleCnt="2">
        <dgm:presLayoutVars>
          <dgm:chPref val="3"/>
        </dgm:presLayoutVars>
      </dgm:prSet>
      <dgm:spPr/>
    </dgm:pt>
    <dgm:pt modelId="{01089A08-2278-43FE-A467-0EA99F6A7611}" type="pres">
      <dgm:prSet presAssocID="{209F07D7-D4BD-4982-8D75-48A7F482829A}" presName="hierChild4" presStyleCnt="0"/>
      <dgm:spPr/>
    </dgm:pt>
    <dgm:pt modelId="{A5E71A98-3E00-4B41-8D26-44EBEBC89BF1}" type="pres">
      <dgm:prSet presAssocID="{C5395E5A-26B5-4DBC-A142-55B2FBAB4A95}" presName="hierRoot1" presStyleCnt="0"/>
      <dgm:spPr/>
    </dgm:pt>
    <dgm:pt modelId="{12991C64-236F-4A05-87E0-2AA5E525C4AA}" type="pres">
      <dgm:prSet presAssocID="{C5395E5A-26B5-4DBC-A142-55B2FBAB4A95}" presName="composite" presStyleCnt="0"/>
      <dgm:spPr/>
    </dgm:pt>
    <dgm:pt modelId="{3727BC60-F7BD-4EDB-8D3C-7A7BB5BC2BE7}" type="pres">
      <dgm:prSet presAssocID="{C5395E5A-26B5-4DBC-A142-55B2FBAB4A95}" presName="background" presStyleLbl="node0" presStyleIdx="1" presStyleCnt="2"/>
      <dgm:spPr/>
    </dgm:pt>
    <dgm:pt modelId="{6B646080-8A91-4D0D-92CB-6EA8DF14152E}" type="pres">
      <dgm:prSet presAssocID="{C5395E5A-26B5-4DBC-A142-55B2FBAB4A95}" presName="text" presStyleLbl="fgAcc0" presStyleIdx="1" presStyleCnt="2">
        <dgm:presLayoutVars>
          <dgm:chPref val="3"/>
        </dgm:presLayoutVars>
      </dgm:prSet>
      <dgm:spPr/>
    </dgm:pt>
    <dgm:pt modelId="{3BACFE68-6CCA-4072-A411-2C9830037510}" type="pres">
      <dgm:prSet presAssocID="{C5395E5A-26B5-4DBC-A142-55B2FBAB4A95}" presName="hierChild2" presStyleCnt="0"/>
      <dgm:spPr/>
    </dgm:pt>
  </dgm:ptLst>
  <dgm:cxnLst>
    <dgm:cxn modelId="{F16DB70E-398D-4A47-9CD5-F13B5267456A}" type="presOf" srcId="{A4081468-55C0-4C81-A657-00EF8DC776D7}" destId="{3B4B9F59-6A18-4A88-BA86-51D44248EE4B}" srcOrd="0" destOrd="0" presId="urn:microsoft.com/office/officeart/2005/8/layout/hierarchy1"/>
    <dgm:cxn modelId="{6F8DD616-AC60-4000-9CE8-0C5998BACA27}" srcId="{27876754-4896-429F-A334-0A6770260D03}" destId="{A4081468-55C0-4C81-A657-00EF8DC776D7}" srcOrd="0" destOrd="0" parTransId="{BED59143-BDAA-4AA0-AD23-BA245802CD2D}" sibTransId="{5B08FBCA-B3A2-403E-9B99-A43B8BCA1819}"/>
    <dgm:cxn modelId="{A5402219-602F-453A-84E0-AB30D42CED76}" type="presOf" srcId="{754FBD97-29E3-4B35-8ADE-9EC7152528A4}" destId="{43550D80-B0D4-4DB6-847D-4389EAEE0E63}" srcOrd="0" destOrd="0" presId="urn:microsoft.com/office/officeart/2005/8/layout/hierarchy1"/>
    <dgm:cxn modelId="{AF256821-372A-4484-80EC-C12ECD1FCBD9}" type="presOf" srcId="{27876754-4896-429F-A334-0A6770260D03}" destId="{DCB63AD8-0F4F-46BA-A675-62556BCFEDCC}" srcOrd="0" destOrd="0" presId="urn:microsoft.com/office/officeart/2005/8/layout/hierarchy1"/>
    <dgm:cxn modelId="{F80CDE29-32FD-4778-B774-0A7B08BA1A5B}" srcId="{5A772230-4449-433D-939E-E9BB3944C18B}" destId="{C5395E5A-26B5-4DBC-A142-55B2FBAB4A95}" srcOrd="1" destOrd="0" parTransId="{E5E0E6E6-B5C6-498A-9001-3C0EE8E45E0E}" sibTransId="{A211C034-7B65-47A1-A471-9F8F800730E9}"/>
    <dgm:cxn modelId="{D258833F-1354-48E5-B563-E170F47B054E}" type="presOf" srcId="{C5395E5A-26B5-4DBC-A142-55B2FBAB4A95}" destId="{6B646080-8A91-4D0D-92CB-6EA8DF14152E}" srcOrd="0" destOrd="0" presId="urn:microsoft.com/office/officeart/2005/8/layout/hierarchy1"/>
    <dgm:cxn modelId="{62E43F4C-2A78-4B3B-9B18-4D44BFA1056E}" srcId="{27876754-4896-429F-A334-0A6770260D03}" destId="{209F07D7-D4BD-4982-8D75-48A7F482829A}" srcOrd="1" destOrd="0" parTransId="{754FBD97-29E3-4B35-8ADE-9EC7152528A4}" sibTransId="{E9A746A0-11DB-43A7-B389-99BFF6A462C5}"/>
    <dgm:cxn modelId="{0CAB2477-CABF-46B0-B3BC-06F410DA3C2A}" type="presOf" srcId="{12071A68-D1D4-4D8E-9C84-DC681705FDDE}" destId="{2B40885B-748B-4039-94F0-18706748B918}" srcOrd="0" destOrd="0" presId="urn:microsoft.com/office/officeart/2005/8/layout/hierarchy1"/>
    <dgm:cxn modelId="{B9D1CF59-E9D3-44AC-890C-D95B898EE6D7}" type="presOf" srcId="{5A772230-4449-433D-939E-E9BB3944C18B}" destId="{838A5297-ADBF-440E-BC81-7803BA6D4DAD}" srcOrd="0" destOrd="0" presId="urn:microsoft.com/office/officeart/2005/8/layout/hierarchy1"/>
    <dgm:cxn modelId="{F82CA27E-C61B-49B5-AF91-9FC1465E8681}" type="presOf" srcId="{BED59143-BDAA-4AA0-AD23-BA245802CD2D}" destId="{39D797C1-4EDE-4D74-B7DB-4002106EAA8B}" srcOrd="0" destOrd="0" presId="urn:microsoft.com/office/officeart/2005/8/layout/hierarchy1"/>
    <dgm:cxn modelId="{88936D82-DE5A-4132-A257-77E2AF99A362}" srcId="{3945C5D1-4495-41A8-8C8C-3CC797523368}" destId="{27876754-4896-429F-A334-0A6770260D03}" srcOrd="0" destOrd="0" parTransId="{12071A68-D1D4-4D8E-9C84-DC681705FDDE}" sibTransId="{DB57FA44-45F4-48EA-9EAD-8AB79DCB0D44}"/>
    <dgm:cxn modelId="{D4149586-ABF9-4B66-A3B3-4B61482735B8}" type="presOf" srcId="{3945C5D1-4495-41A8-8C8C-3CC797523368}" destId="{8A55AC3C-41E6-4069-9BFD-7EC256CFF7E3}" srcOrd="0" destOrd="0" presId="urn:microsoft.com/office/officeart/2005/8/layout/hierarchy1"/>
    <dgm:cxn modelId="{DE1659A1-057F-4FC1-B6FA-B7A2BEF3B8A4}" srcId="{5A772230-4449-433D-939E-E9BB3944C18B}" destId="{3945C5D1-4495-41A8-8C8C-3CC797523368}" srcOrd="0" destOrd="0" parTransId="{34FBB754-DAE4-408B-B029-4B0905C10ED0}" sibTransId="{79787B9A-1550-403C-9C4D-D86F7299CC9E}"/>
    <dgm:cxn modelId="{9546F5ED-27C5-4831-BB34-86525B5FF927}" type="presOf" srcId="{209F07D7-D4BD-4982-8D75-48A7F482829A}" destId="{E7913917-080F-4242-A2B1-5AD65C39A4CC}" srcOrd="0" destOrd="0" presId="urn:microsoft.com/office/officeart/2005/8/layout/hierarchy1"/>
    <dgm:cxn modelId="{E8625214-62B6-4E1D-88EC-3BE81B7ED8BA}" type="presParOf" srcId="{838A5297-ADBF-440E-BC81-7803BA6D4DAD}" destId="{BA86636A-9B44-44A6-97D7-000400078F19}" srcOrd="0" destOrd="0" presId="urn:microsoft.com/office/officeart/2005/8/layout/hierarchy1"/>
    <dgm:cxn modelId="{C423D9AF-335D-4700-A823-7A1FB12B9183}" type="presParOf" srcId="{BA86636A-9B44-44A6-97D7-000400078F19}" destId="{AC479012-113A-460D-83FE-3DB20B5ABDA7}" srcOrd="0" destOrd="0" presId="urn:microsoft.com/office/officeart/2005/8/layout/hierarchy1"/>
    <dgm:cxn modelId="{F220D452-3558-4026-A845-29203A1FB8E3}" type="presParOf" srcId="{AC479012-113A-460D-83FE-3DB20B5ABDA7}" destId="{4E2CCDDA-E50D-40A4-BF4D-23042A344246}" srcOrd="0" destOrd="0" presId="urn:microsoft.com/office/officeart/2005/8/layout/hierarchy1"/>
    <dgm:cxn modelId="{CA74196A-149B-4E07-9E76-722FA82D81E0}" type="presParOf" srcId="{AC479012-113A-460D-83FE-3DB20B5ABDA7}" destId="{8A55AC3C-41E6-4069-9BFD-7EC256CFF7E3}" srcOrd="1" destOrd="0" presId="urn:microsoft.com/office/officeart/2005/8/layout/hierarchy1"/>
    <dgm:cxn modelId="{43258F6A-A123-4ED0-9D0A-E01F86D0F5A5}" type="presParOf" srcId="{BA86636A-9B44-44A6-97D7-000400078F19}" destId="{D334E8EA-FF22-45CB-8E80-68A92BDB55F5}" srcOrd="1" destOrd="0" presId="urn:microsoft.com/office/officeart/2005/8/layout/hierarchy1"/>
    <dgm:cxn modelId="{A6916D44-5732-4510-B8F4-6D226A2FCF7C}" type="presParOf" srcId="{D334E8EA-FF22-45CB-8E80-68A92BDB55F5}" destId="{2B40885B-748B-4039-94F0-18706748B918}" srcOrd="0" destOrd="0" presId="urn:microsoft.com/office/officeart/2005/8/layout/hierarchy1"/>
    <dgm:cxn modelId="{D94D8CC7-8AA1-41EC-9394-EB77F5A788F0}" type="presParOf" srcId="{D334E8EA-FF22-45CB-8E80-68A92BDB55F5}" destId="{5102681F-AF52-4E9C-8228-8D17B5B51A99}" srcOrd="1" destOrd="0" presId="urn:microsoft.com/office/officeart/2005/8/layout/hierarchy1"/>
    <dgm:cxn modelId="{803B0116-FD54-4AB9-9CE1-EA491B8F4684}" type="presParOf" srcId="{5102681F-AF52-4E9C-8228-8D17B5B51A99}" destId="{BBE5A2CE-7CC7-46B3-8047-2492A83DFCA9}" srcOrd="0" destOrd="0" presId="urn:microsoft.com/office/officeart/2005/8/layout/hierarchy1"/>
    <dgm:cxn modelId="{CC2E7F08-8B8A-4FCC-A3C0-8E44F4707BC0}" type="presParOf" srcId="{BBE5A2CE-7CC7-46B3-8047-2492A83DFCA9}" destId="{88D65BFF-1C79-42BD-A570-6593BC73F894}" srcOrd="0" destOrd="0" presId="urn:microsoft.com/office/officeart/2005/8/layout/hierarchy1"/>
    <dgm:cxn modelId="{DF6D387E-81C8-4A36-B559-D52AFF70960C}" type="presParOf" srcId="{BBE5A2CE-7CC7-46B3-8047-2492A83DFCA9}" destId="{DCB63AD8-0F4F-46BA-A675-62556BCFEDCC}" srcOrd="1" destOrd="0" presId="urn:microsoft.com/office/officeart/2005/8/layout/hierarchy1"/>
    <dgm:cxn modelId="{FD2A91A8-4B90-416A-AE92-A523681C6A7D}" type="presParOf" srcId="{5102681F-AF52-4E9C-8228-8D17B5B51A99}" destId="{13163110-F8B9-4A1C-8BD2-B2C4410307B4}" srcOrd="1" destOrd="0" presId="urn:microsoft.com/office/officeart/2005/8/layout/hierarchy1"/>
    <dgm:cxn modelId="{47421055-6D46-47B3-9EC4-BAE1F571B169}" type="presParOf" srcId="{13163110-F8B9-4A1C-8BD2-B2C4410307B4}" destId="{39D797C1-4EDE-4D74-B7DB-4002106EAA8B}" srcOrd="0" destOrd="0" presId="urn:microsoft.com/office/officeart/2005/8/layout/hierarchy1"/>
    <dgm:cxn modelId="{7C8C2896-4F0A-49D6-B15A-F3B1DBC0FFB7}" type="presParOf" srcId="{13163110-F8B9-4A1C-8BD2-B2C4410307B4}" destId="{972C71CD-779B-4BB8-B22C-E1D4810E4ACD}" srcOrd="1" destOrd="0" presId="urn:microsoft.com/office/officeart/2005/8/layout/hierarchy1"/>
    <dgm:cxn modelId="{774D8EBA-63CF-4C54-BA6C-F2A2C56DC673}" type="presParOf" srcId="{972C71CD-779B-4BB8-B22C-E1D4810E4ACD}" destId="{B6BE7CF1-152F-4BE1-9E1D-14A450299E78}" srcOrd="0" destOrd="0" presId="urn:microsoft.com/office/officeart/2005/8/layout/hierarchy1"/>
    <dgm:cxn modelId="{29DB4096-9CA8-4CE5-9B78-8BC497E3FFEF}" type="presParOf" srcId="{B6BE7CF1-152F-4BE1-9E1D-14A450299E78}" destId="{2751202D-0FBF-425A-A286-F7144725163B}" srcOrd="0" destOrd="0" presId="urn:microsoft.com/office/officeart/2005/8/layout/hierarchy1"/>
    <dgm:cxn modelId="{8C5F0B35-903F-4EB5-9126-810FA92E6F4C}" type="presParOf" srcId="{B6BE7CF1-152F-4BE1-9E1D-14A450299E78}" destId="{3B4B9F59-6A18-4A88-BA86-51D44248EE4B}" srcOrd="1" destOrd="0" presId="urn:microsoft.com/office/officeart/2005/8/layout/hierarchy1"/>
    <dgm:cxn modelId="{A5079C02-63F3-4AD9-8C5B-20D8D9E02EE3}" type="presParOf" srcId="{972C71CD-779B-4BB8-B22C-E1D4810E4ACD}" destId="{07A20C7E-57BD-4E00-AAF1-B745982F78C3}" srcOrd="1" destOrd="0" presId="urn:microsoft.com/office/officeart/2005/8/layout/hierarchy1"/>
    <dgm:cxn modelId="{C1376F90-60D3-4ECC-85E7-850F4A7F8AB9}" type="presParOf" srcId="{13163110-F8B9-4A1C-8BD2-B2C4410307B4}" destId="{43550D80-B0D4-4DB6-847D-4389EAEE0E63}" srcOrd="2" destOrd="0" presId="urn:microsoft.com/office/officeart/2005/8/layout/hierarchy1"/>
    <dgm:cxn modelId="{A87C48AB-F227-4F9E-B124-4A7EEF809D84}" type="presParOf" srcId="{13163110-F8B9-4A1C-8BD2-B2C4410307B4}" destId="{B305FFDE-5E82-4FED-BE5A-880E0E921473}" srcOrd="3" destOrd="0" presId="urn:microsoft.com/office/officeart/2005/8/layout/hierarchy1"/>
    <dgm:cxn modelId="{5F4FC4AA-E30B-4035-8416-00059C1E60A3}" type="presParOf" srcId="{B305FFDE-5E82-4FED-BE5A-880E0E921473}" destId="{5411B469-30D1-4475-8DDE-76C9A74F31C9}" srcOrd="0" destOrd="0" presId="urn:microsoft.com/office/officeart/2005/8/layout/hierarchy1"/>
    <dgm:cxn modelId="{B5B479DD-F171-4BA1-82C1-58829F01650A}" type="presParOf" srcId="{5411B469-30D1-4475-8DDE-76C9A74F31C9}" destId="{8875902D-B706-43ED-9DA9-828C1850E77D}" srcOrd="0" destOrd="0" presId="urn:microsoft.com/office/officeart/2005/8/layout/hierarchy1"/>
    <dgm:cxn modelId="{024F6CD2-730D-4B87-A19B-0722B72E3380}" type="presParOf" srcId="{5411B469-30D1-4475-8DDE-76C9A74F31C9}" destId="{E7913917-080F-4242-A2B1-5AD65C39A4CC}" srcOrd="1" destOrd="0" presId="urn:microsoft.com/office/officeart/2005/8/layout/hierarchy1"/>
    <dgm:cxn modelId="{7A6A0FCE-6494-45C5-B5DC-1580362B49BA}" type="presParOf" srcId="{B305FFDE-5E82-4FED-BE5A-880E0E921473}" destId="{01089A08-2278-43FE-A467-0EA99F6A7611}" srcOrd="1" destOrd="0" presId="urn:microsoft.com/office/officeart/2005/8/layout/hierarchy1"/>
    <dgm:cxn modelId="{8FBF0E1B-86ED-46AD-814A-D3E0C938BC87}" type="presParOf" srcId="{838A5297-ADBF-440E-BC81-7803BA6D4DAD}" destId="{A5E71A98-3E00-4B41-8D26-44EBEBC89BF1}" srcOrd="1" destOrd="0" presId="urn:microsoft.com/office/officeart/2005/8/layout/hierarchy1"/>
    <dgm:cxn modelId="{E1B9990E-F3E5-46DE-83DD-C10460417160}" type="presParOf" srcId="{A5E71A98-3E00-4B41-8D26-44EBEBC89BF1}" destId="{12991C64-236F-4A05-87E0-2AA5E525C4AA}" srcOrd="0" destOrd="0" presId="urn:microsoft.com/office/officeart/2005/8/layout/hierarchy1"/>
    <dgm:cxn modelId="{E7C537CB-9C40-4FE6-81D0-EB44F00FE900}" type="presParOf" srcId="{12991C64-236F-4A05-87E0-2AA5E525C4AA}" destId="{3727BC60-F7BD-4EDB-8D3C-7A7BB5BC2BE7}" srcOrd="0" destOrd="0" presId="urn:microsoft.com/office/officeart/2005/8/layout/hierarchy1"/>
    <dgm:cxn modelId="{B19581FB-3D8C-4456-905D-F9B0B64532C9}" type="presParOf" srcId="{12991C64-236F-4A05-87E0-2AA5E525C4AA}" destId="{6B646080-8A91-4D0D-92CB-6EA8DF14152E}" srcOrd="1" destOrd="0" presId="urn:microsoft.com/office/officeart/2005/8/layout/hierarchy1"/>
    <dgm:cxn modelId="{06951317-2C3B-4FE4-AE32-17FBA48954B6}" type="presParOf" srcId="{A5E71A98-3E00-4B41-8D26-44EBEBC89BF1}" destId="{3BACFE68-6CCA-4072-A411-2C98300375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73342-F87E-4717-93F2-E4A0B4BD299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074AF80-9BCE-4F0A-8CB7-59CEAAD5134C}">
      <dgm:prSet phldrT="[Κείμενο]"/>
      <dgm:spPr/>
      <dgm:t>
        <a:bodyPr/>
        <a:lstStyle/>
        <a:p>
          <a:r>
            <a:rPr lang="el-GR" dirty="0"/>
            <a:t>Επιλέγουν να κάνουν παιδιά μετά τα 40 </a:t>
          </a:r>
        </a:p>
      </dgm:t>
    </dgm:pt>
    <dgm:pt modelId="{BEC30BDC-36B1-4AB9-BEB1-C8B7DA5E7403}" type="parTrans" cxnId="{76707653-7311-46FF-B11A-DC374C690EE7}">
      <dgm:prSet/>
      <dgm:spPr/>
      <dgm:t>
        <a:bodyPr/>
        <a:lstStyle/>
        <a:p>
          <a:endParaRPr lang="el-GR"/>
        </a:p>
      </dgm:t>
    </dgm:pt>
    <dgm:pt modelId="{20BD7527-EA39-40FF-B130-8161B9FD7286}" type="sibTrans" cxnId="{76707653-7311-46FF-B11A-DC374C690EE7}">
      <dgm:prSet/>
      <dgm:spPr/>
      <dgm:t>
        <a:bodyPr/>
        <a:lstStyle/>
        <a:p>
          <a:endParaRPr lang="el-GR"/>
        </a:p>
      </dgm:t>
    </dgm:pt>
    <dgm:pt modelId="{CE975A5E-EFE7-4DA5-8EB7-C9F04212E42E}">
      <dgm:prSet phldrT="[Κείμενο]"/>
      <dgm:spPr/>
      <dgm:t>
        <a:bodyPr/>
        <a:lstStyle/>
        <a:p>
          <a:r>
            <a:rPr lang="el-GR" dirty="0"/>
            <a:t>Αισθάνονται ασφαλείς</a:t>
          </a:r>
        </a:p>
      </dgm:t>
    </dgm:pt>
    <dgm:pt modelId="{9C84D10B-6328-481F-84AC-3BC8B1EF2764}" type="parTrans" cxnId="{5A80B5E1-F83A-41A4-B0E1-FA0955ED497F}">
      <dgm:prSet/>
      <dgm:spPr/>
      <dgm:t>
        <a:bodyPr/>
        <a:lstStyle/>
        <a:p>
          <a:endParaRPr lang="el-GR"/>
        </a:p>
      </dgm:t>
    </dgm:pt>
    <dgm:pt modelId="{464C182B-D446-47AC-9CA7-3BFEA384F088}" type="sibTrans" cxnId="{5A80B5E1-F83A-41A4-B0E1-FA0955ED497F}">
      <dgm:prSet/>
      <dgm:spPr/>
      <dgm:t>
        <a:bodyPr/>
        <a:lstStyle/>
        <a:p>
          <a:endParaRPr lang="el-GR"/>
        </a:p>
      </dgm:t>
    </dgm:pt>
    <dgm:pt modelId="{B630BC25-F44C-4E36-AE85-88CBA1799C41}">
      <dgm:prSet phldrT="[Κείμενο]"/>
      <dgm:spPr/>
      <dgm:t>
        <a:bodyPr/>
        <a:lstStyle/>
        <a:p>
          <a:r>
            <a:rPr lang="el-GR" dirty="0"/>
            <a:t>Οικονομικά</a:t>
          </a:r>
        </a:p>
      </dgm:t>
    </dgm:pt>
    <dgm:pt modelId="{464BA5A9-CCBA-4459-B5A0-FF85F98911DF}" type="parTrans" cxnId="{27EBA374-B02D-4F80-8646-A182249D866F}">
      <dgm:prSet/>
      <dgm:spPr/>
      <dgm:t>
        <a:bodyPr/>
        <a:lstStyle/>
        <a:p>
          <a:endParaRPr lang="el-GR"/>
        </a:p>
      </dgm:t>
    </dgm:pt>
    <dgm:pt modelId="{8FB0FC95-5669-4E8B-9CC3-C7D8BA2ABCA8}" type="sibTrans" cxnId="{27EBA374-B02D-4F80-8646-A182249D866F}">
      <dgm:prSet/>
      <dgm:spPr/>
      <dgm:t>
        <a:bodyPr/>
        <a:lstStyle/>
        <a:p>
          <a:endParaRPr lang="el-GR"/>
        </a:p>
      </dgm:t>
    </dgm:pt>
    <dgm:pt modelId="{91724772-C712-4FB7-9ECF-E4CA747D15A8}">
      <dgm:prSet phldrT="[Κείμενο]"/>
      <dgm:spPr/>
      <dgm:t>
        <a:bodyPr/>
        <a:lstStyle/>
        <a:p>
          <a:r>
            <a:rPr lang="el-GR" dirty="0"/>
            <a:t>Συναισθηματικά</a:t>
          </a:r>
        </a:p>
      </dgm:t>
    </dgm:pt>
    <dgm:pt modelId="{4C94FD86-CBA7-420D-BA7F-FE8984E6E438}" type="parTrans" cxnId="{B903D46A-19F1-4157-863E-236397068AAD}">
      <dgm:prSet/>
      <dgm:spPr/>
      <dgm:t>
        <a:bodyPr/>
        <a:lstStyle/>
        <a:p>
          <a:endParaRPr lang="el-GR"/>
        </a:p>
      </dgm:t>
    </dgm:pt>
    <dgm:pt modelId="{BE0904D4-DFD5-4BAD-BA2F-8E90DED69972}" type="sibTrans" cxnId="{B903D46A-19F1-4157-863E-236397068AAD}">
      <dgm:prSet/>
      <dgm:spPr/>
      <dgm:t>
        <a:bodyPr/>
        <a:lstStyle/>
        <a:p>
          <a:endParaRPr lang="el-GR"/>
        </a:p>
      </dgm:t>
    </dgm:pt>
    <dgm:pt modelId="{7BBB0C90-AE9D-4BCE-807B-E20F7F5759A9}">
      <dgm:prSet phldrT="[Κείμενο]"/>
      <dgm:spPr/>
      <dgm:t>
        <a:bodyPr/>
        <a:lstStyle/>
        <a:p>
          <a:r>
            <a:rPr lang="el-GR" dirty="0"/>
            <a:t>Έχουν δρομολογήσει επαγγελματική σταδιοδρομία</a:t>
          </a:r>
        </a:p>
      </dgm:t>
    </dgm:pt>
    <dgm:pt modelId="{7683A234-63BC-4F4D-9DEC-8CD7A2BC76E6}" type="parTrans" cxnId="{69162C21-B8B7-4584-B869-0F2DF6F54778}">
      <dgm:prSet/>
      <dgm:spPr/>
      <dgm:t>
        <a:bodyPr/>
        <a:lstStyle/>
        <a:p>
          <a:endParaRPr lang="el-GR"/>
        </a:p>
      </dgm:t>
    </dgm:pt>
    <dgm:pt modelId="{8544F36E-5D07-4FDC-BAB7-EFFA52340537}" type="sibTrans" cxnId="{69162C21-B8B7-4584-B869-0F2DF6F54778}">
      <dgm:prSet/>
      <dgm:spPr/>
      <dgm:t>
        <a:bodyPr/>
        <a:lstStyle/>
        <a:p>
          <a:endParaRPr lang="el-GR"/>
        </a:p>
      </dgm:t>
    </dgm:pt>
    <dgm:pt modelId="{00F27005-55FA-404D-A0B8-1D6CE050AC58}">
      <dgm:prSet phldrT="[Κείμενο]"/>
      <dgm:spPr/>
      <dgm:t>
        <a:bodyPr/>
        <a:lstStyle/>
        <a:p>
          <a:r>
            <a:rPr lang="el-GR" dirty="0"/>
            <a:t>Η επιστήμη καθιστά τις εγκυμοσύνες ασφαλείς</a:t>
          </a:r>
        </a:p>
      </dgm:t>
    </dgm:pt>
    <dgm:pt modelId="{A94EAC1D-DCCB-40C3-845A-6263BC327187}" type="parTrans" cxnId="{9E999EE0-5336-406D-AA29-60079A795F85}">
      <dgm:prSet/>
      <dgm:spPr/>
      <dgm:t>
        <a:bodyPr/>
        <a:lstStyle/>
        <a:p>
          <a:endParaRPr lang="el-GR"/>
        </a:p>
      </dgm:t>
    </dgm:pt>
    <dgm:pt modelId="{44BF76FE-04A6-4E13-8DD7-648BB755A858}" type="sibTrans" cxnId="{9E999EE0-5336-406D-AA29-60079A795F85}">
      <dgm:prSet/>
      <dgm:spPr/>
      <dgm:t>
        <a:bodyPr/>
        <a:lstStyle/>
        <a:p>
          <a:endParaRPr lang="el-GR"/>
        </a:p>
      </dgm:t>
    </dgm:pt>
    <dgm:pt modelId="{683F7C84-00EE-47EB-961D-989C56A7B1CF}" type="pres">
      <dgm:prSet presAssocID="{0AC73342-F87E-4717-93F2-E4A0B4BD299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755AAE-5085-438D-B927-DA8E45B0D599}" type="pres">
      <dgm:prSet presAssocID="{D074AF80-9BCE-4F0A-8CB7-59CEAAD5134C}" presName="hierRoot1" presStyleCnt="0"/>
      <dgm:spPr/>
    </dgm:pt>
    <dgm:pt modelId="{D350788B-635D-4863-B703-E9D9CB2A3431}" type="pres">
      <dgm:prSet presAssocID="{D074AF80-9BCE-4F0A-8CB7-59CEAAD5134C}" presName="composite" presStyleCnt="0"/>
      <dgm:spPr/>
    </dgm:pt>
    <dgm:pt modelId="{38C45804-003B-472E-AE7D-9CB57AF44377}" type="pres">
      <dgm:prSet presAssocID="{D074AF80-9BCE-4F0A-8CB7-59CEAAD5134C}" presName="background" presStyleLbl="node0" presStyleIdx="0" presStyleCnt="1"/>
      <dgm:spPr/>
    </dgm:pt>
    <dgm:pt modelId="{91CF94EE-5224-45D1-A225-CE339BD7A608}" type="pres">
      <dgm:prSet presAssocID="{D074AF80-9BCE-4F0A-8CB7-59CEAAD5134C}" presName="text" presStyleLbl="fgAcc0" presStyleIdx="0" presStyleCnt="1">
        <dgm:presLayoutVars>
          <dgm:chPref val="3"/>
        </dgm:presLayoutVars>
      </dgm:prSet>
      <dgm:spPr/>
    </dgm:pt>
    <dgm:pt modelId="{8AC09A01-D8C3-4A5D-BE25-EFFA3183AE0F}" type="pres">
      <dgm:prSet presAssocID="{D074AF80-9BCE-4F0A-8CB7-59CEAAD5134C}" presName="hierChild2" presStyleCnt="0"/>
      <dgm:spPr/>
    </dgm:pt>
    <dgm:pt modelId="{6EDDFFFD-A406-4FBE-A43F-4AE2FCC45020}" type="pres">
      <dgm:prSet presAssocID="{A94EAC1D-DCCB-40C3-845A-6263BC327187}" presName="Name10" presStyleLbl="parChTrans1D2" presStyleIdx="0" presStyleCnt="2"/>
      <dgm:spPr/>
    </dgm:pt>
    <dgm:pt modelId="{B28C44FC-D829-4AE1-8321-B8E37091FAEF}" type="pres">
      <dgm:prSet presAssocID="{00F27005-55FA-404D-A0B8-1D6CE050AC58}" presName="hierRoot2" presStyleCnt="0"/>
      <dgm:spPr/>
    </dgm:pt>
    <dgm:pt modelId="{88649709-5A30-4643-8E25-0646D021E7E2}" type="pres">
      <dgm:prSet presAssocID="{00F27005-55FA-404D-A0B8-1D6CE050AC58}" presName="composite2" presStyleCnt="0"/>
      <dgm:spPr/>
    </dgm:pt>
    <dgm:pt modelId="{C1B3C366-BB74-4600-B7AB-39A351FBEB9D}" type="pres">
      <dgm:prSet presAssocID="{00F27005-55FA-404D-A0B8-1D6CE050AC58}" presName="background2" presStyleLbl="node2" presStyleIdx="0" presStyleCnt="2"/>
      <dgm:spPr/>
    </dgm:pt>
    <dgm:pt modelId="{F47C0415-CDB2-4508-A80A-2AAA256AAE00}" type="pres">
      <dgm:prSet presAssocID="{00F27005-55FA-404D-A0B8-1D6CE050AC58}" presName="text2" presStyleLbl="fgAcc2" presStyleIdx="0" presStyleCnt="2">
        <dgm:presLayoutVars>
          <dgm:chPref val="3"/>
        </dgm:presLayoutVars>
      </dgm:prSet>
      <dgm:spPr/>
    </dgm:pt>
    <dgm:pt modelId="{746F1F4D-5CBA-49FB-BE56-EA2DA48F55FC}" type="pres">
      <dgm:prSet presAssocID="{00F27005-55FA-404D-A0B8-1D6CE050AC58}" presName="hierChild3" presStyleCnt="0"/>
      <dgm:spPr/>
    </dgm:pt>
    <dgm:pt modelId="{8E558B38-F54B-437D-B1C7-9F9C3710B564}" type="pres">
      <dgm:prSet presAssocID="{9C84D10B-6328-481F-84AC-3BC8B1EF2764}" presName="Name10" presStyleLbl="parChTrans1D2" presStyleIdx="1" presStyleCnt="2"/>
      <dgm:spPr/>
    </dgm:pt>
    <dgm:pt modelId="{F178D18C-9E77-4230-A99F-93F02EC51421}" type="pres">
      <dgm:prSet presAssocID="{CE975A5E-EFE7-4DA5-8EB7-C9F04212E42E}" presName="hierRoot2" presStyleCnt="0"/>
      <dgm:spPr/>
    </dgm:pt>
    <dgm:pt modelId="{DBD6DC01-3560-4DFB-AD0D-9903FFE174CF}" type="pres">
      <dgm:prSet presAssocID="{CE975A5E-EFE7-4DA5-8EB7-C9F04212E42E}" presName="composite2" presStyleCnt="0"/>
      <dgm:spPr/>
    </dgm:pt>
    <dgm:pt modelId="{53C6884B-2501-45BD-BA26-61E1FA711C73}" type="pres">
      <dgm:prSet presAssocID="{CE975A5E-EFE7-4DA5-8EB7-C9F04212E42E}" presName="background2" presStyleLbl="node2" presStyleIdx="1" presStyleCnt="2"/>
      <dgm:spPr/>
    </dgm:pt>
    <dgm:pt modelId="{18F733C0-6DE8-4FD6-92D1-9B70D1FFBC4B}" type="pres">
      <dgm:prSet presAssocID="{CE975A5E-EFE7-4DA5-8EB7-C9F04212E42E}" presName="text2" presStyleLbl="fgAcc2" presStyleIdx="1" presStyleCnt="2">
        <dgm:presLayoutVars>
          <dgm:chPref val="3"/>
        </dgm:presLayoutVars>
      </dgm:prSet>
      <dgm:spPr/>
    </dgm:pt>
    <dgm:pt modelId="{4870E363-99D4-4A7C-BE27-416B7AE167BD}" type="pres">
      <dgm:prSet presAssocID="{CE975A5E-EFE7-4DA5-8EB7-C9F04212E42E}" presName="hierChild3" presStyleCnt="0"/>
      <dgm:spPr/>
    </dgm:pt>
    <dgm:pt modelId="{9CF74CA9-29B9-4050-8A33-B6DCED66F4C4}" type="pres">
      <dgm:prSet presAssocID="{464BA5A9-CCBA-4459-B5A0-FF85F98911DF}" presName="Name17" presStyleLbl="parChTrans1D3" presStyleIdx="0" presStyleCnt="3"/>
      <dgm:spPr/>
    </dgm:pt>
    <dgm:pt modelId="{0D34E21F-32A0-45E1-BB8A-972634C315B4}" type="pres">
      <dgm:prSet presAssocID="{B630BC25-F44C-4E36-AE85-88CBA1799C41}" presName="hierRoot3" presStyleCnt="0"/>
      <dgm:spPr/>
    </dgm:pt>
    <dgm:pt modelId="{664BDFB6-52CE-4055-AB91-C4F89AB33840}" type="pres">
      <dgm:prSet presAssocID="{B630BC25-F44C-4E36-AE85-88CBA1799C41}" presName="composite3" presStyleCnt="0"/>
      <dgm:spPr/>
    </dgm:pt>
    <dgm:pt modelId="{8A1270F5-D526-4591-93BE-D152098136B6}" type="pres">
      <dgm:prSet presAssocID="{B630BC25-F44C-4E36-AE85-88CBA1799C41}" presName="background3" presStyleLbl="node3" presStyleIdx="0" presStyleCnt="3"/>
      <dgm:spPr/>
    </dgm:pt>
    <dgm:pt modelId="{190C923D-FCBF-435C-804C-E73F14979CC3}" type="pres">
      <dgm:prSet presAssocID="{B630BC25-F44C-4E36-AE85-88CBA1799C41}" presName="text3" presStyleLbl="fgAcc3" presStyleIdx="0" presStyleCnt="3">
        <dgm:presLayoutVars>
          <dgm:chPref val="3"/>
        </dgm:presLayoutVars>
      </dgm:prSet>
      <dgm:spPr/>
    </dgm:pt>
    <dgm:pt modelId="{F9A15B6E-DD1A-4025-8AB8-B6C7EEA5FB58}" type="pres">
      <dgm:prSet presAssocID="{B630BC25-F44C-4E36-AE85-88CBA1799C41}" presName="hierChild4" presStyleCnt="0"/>
      <dgm:spPr/>
    </dgm:pt>
    <dgm:pt modelId="{1237B73F-4EBC-47F5-B684-2909EB980884}" type="pres">
      <dgm:prSet presAssocID="{4C94FD86-CBA7-420D-BA7F-FE8984E6E438}" presName="Name17" presStyleLbl="parChTrans1D3" presStyleIdx="1" presStyleCnt="3"/>
      <dgm:spPr/>
    </dgm:pt>
    <dgm:pt modelId="{0635F7E5-5BEE-42AD-A0E7-0A13B169365B}" type="pres">
      <dgm:prSet presAssocID="{91724772-C712-4FB7-9ECF-E4CA747D15A8}" presName="hierRoot3" presStyleCnt="0"/>
      <dgm:spPr/>
    </dgm:pt>
    <dgm:pt modelId="{CE3906DB-11B6-4C53-AF36-91314125D5E8}" type="pres">
      <dgm:prSet presAssocID="{91724772-C712-4FB7-9ECF-E4CA747D15A8}" presName="composite3" presStyleCnt="0"/>
      <dgm:spPr/>
    </dgm:pt>
    <dgm:pt modelId="{5E14AF03-6124-4611-869B-C86EDA01313E}" type="pres">
      <dgm:prSet presAssocID="{91724772-C712-4FB7-9ECF-E4CA747D15A8}" presName="background3" presStyleLbl="node3" presStyleIdx="1" presStyleCnt="3"/>
      <dgm:spPr/>
    </dgm:pt>
    <dgm:pt modelId="{DED3AF5F-19D8-4825-A272-887D94E8223D}" type="pres">
      <dgm:prSet presAssocID="{91724772-C712-4FB7-9ECF-E4CA747D15A8}" presName="text3" presStyleLbl="fgAcc3" presStyleIdx="1" presStyleCnt="3">
        <dgm:presLayoutVars>
          <dgm:chPref val="3"/>
        </dgm:presLayoutVars>
      </dgm:prSet>
      <dgm:spPr/>
    </dgm:pt>
    <dgm:pt modelId="{E60FEAFB-AB99-42CD-B690-0DD65D229E86}" type="pres">
      <dgm:prSet presAssocID="{91724772-C712-4FB7-9ECF-E4CA747D15A8}" presName="hierChild4" presStyleCnt="0"/>
      <dgm:spPr/>
    </dgm:pt>
    <dgm:pt modelId="{21F4360D-3A8F-48B3-BE86-FF42151A3893}" type="pres">
      <dgm:prSet presAssocID="{7683A234-63BC-4F4D-9DEC-8CD7A2BC76E6}" presName="Name17" presStyleLbl="parChTrans1D3" presStyleIdx="2" presStyleCnt="3"/>
      <dgm:spPr/>
    </dgm:pt>
    <dgm:pt modelId="{B159828D-E34E-4A5E-81B8-AD2F5A87DBA8}" type="pres">
      <dgm:prSet presAssocID="{7BBB0C90-AE9D-4BCE-807B-E20F7F5759A9}" presName="hierRoot3" presStyleCnt="0"/>
      <dgm:spPr/>
    </dgm:pt>
    <dgm:pt modelId="{63DBCF4E-1BE3-4596-B875-32EB459DD914}" type="pres">
      <dgm:prSet presAssocID="{7BBB0C90-AE9D-4BCE-807B-E20F7F5759A9}" presName="composite3" presStyleCnt="0"/>
      <dgm:spPr/>
    </dgm:pt>
    <dgm:pt modelId="{CAE9B1A3-F4F7-4852-9583-AC192876F2DD}" type="pres">
      <dgm:prSet presAssocID="{7BBB0C90-AE9D-4BCE-807B-E20F7F5759A9}" presName="background3" presStyleLbl="node3" presStyleIdx="2" presStyleCnt="3"/>
      <dgm:spPr/>
    </dgm:pt>
    <dgm:pt modelId="{896576C5-4D87-4457-8BFC-042C7F14E38F}" type="pres">
      <dgm:prSet presAssocID="{7BBB0C90-AE9D-4BCE-807B-E20F7F5759A9}" presName="text3" presStyleLbl="fgAcc3" presStyleIdx="2" presStyleCnt="3">
        <dgm:presLayoutVars>
          <dgm:chPref val="3"/>
        </dgm:presLayoutVars>
      </dgm:prSet>
      <dgm:spPr/>
    </dgm:pt>
    <dgm:pt modelId="{CB7286EF-2363-424B-9E66-E7481B590825}" type="pres">
      <dgm:prSet presAssocID="{7BBB0C90-AE9D-4BCE-807B-E20F7F5759A9}" presName="hierChild4" presStyleCnt="0"/>
      <dgm:spPr/>
    </dgm:pt>
  </dgm:ptLst>
  <dgm:cxnLst>
    <dgm:cxn modelId="{AB6BD60F-D7D8-4497-A55B-5F1D33D0A19A}" type="presOf" srcId="{9C84D10B-6328-481F-84AC-3BC8B1EF2764}" destId="{8E558B38-F54B-437D-B1C7-9F9C3710B564}" srcOrd="0" destOrd="0" presId="urn:microsoft.com/office/officeart/2005/8/layout/hierarchy1"/>
    <dgm:cxn modelId="{6A5A8619-4C04-4EA0-BB5B-EEC02D7FB9E3}" type="presOf" srcId="{0AC73342-F87E-4717-93F2-E4A0B4BD2991}" destId="{683F7C84-00EE-47EB-961D-989C56A7B1CF}" srcOrd="0" destOrd="0" presId="urn:microsoft.com/office/officeart/2005/8/layout/hierarchy1"/>
    <dgm:cxn modelId="{C5406D1B-BB92-4DCA-8908-67AC7FF5641C}" type="presOf" srcId="{7683A234-63BC-4F4D-9DEC-8CD7A2BC76E6}" destId="{21F4360D-3A8F-48B3-BE86-FF42151A3893}" srcOrd="0" destOrd="0" presId="urn:microsoft.com/office/officeart/2005/8/layout/hierarchy1"/>
    <dgm:cxn modelId="{69162C21-B8B7-4584-B869-0F2DF6F54778}" srcId="{CE975A5E-EFE7-4DA5-8EB7-C9F04212E42E}" destId="{7BBB0C90-AE9D-4BCE-807B-E20F7F5759A9}" srcOrd="2" destOrd="0" parTransId="{7683A234-63BC-4F4D-9DEC-8CD7A2BC76E6}" sibTransId="{8544F36E-5D07-4FDC-BAB7-EFFA52340537}"/>
    <dgm:cxn modelId="{87F07936-0072-407D-BBEF-001BCFF42B20}" type="presOf" srcId="{A94EAC1D-DCCB-40C3-845A-6263BC327187}" destId="{6EDDFFFD-A406-4FBE-A43F-4AE2FCC45020}" srcOrd="0" destOrd="0" presId="urn:microsoft.com/office/officeart/2005/8/layout/hierarchy1"/>
    <dgm:cxn modelId="{8A9F0E62-F800-406E-B670-28961E2BAB20}" type="presOf" srcId="{00F27005-55FA-404D-A0B8-1D6CE050AC58}" destId="{F47C0415-CDB2-4508-A80A-2AAA256AAE00}" srcOrd="0" destOrd="0" presId="urn:microsoft.com/office/officeart/2005/8/layout/hierarchy1"/>
    <dgm:cxn modelId="{89CC9847-BF57-4974-9B2C-5A5DAD55C2AC}" type="presOf" srcId="{4C94FD86-CBA7-420D-BA7F-FE8984E6E438}" destId="{1237B73F-4EBC-47F5-B684-2909EB980884}" srcOrd="0" destOrd="0" presId="urn:microsoft.com/office/officeart/2005/8/layout/hierarchy1"/>
    <dgm:cxn modelId="{B903D46A-19F1-4157-863E-236397068AAD}" srcId="{CE975A5E-EFE7-4DA5-8EB7-C9F04212E42E}" destId="{91724772-C712-4FB7-9ECF-E4CA747D15A8}" srcOrd="1" destOrd="0" parTransId="{4C94FD86-CBA7-420D-BA7F-FE8984E6E438}" sibTransId="{BE0904D4-DFD5-4BAD-BA2F-8E90DED69972}"/>
    <dgm:cxn modelId="{43FD264E-24F9-4285-9C0E-81C8925379E7}" type="presOf" srcId="{91724772-C712-4FB7-9ECF-E4CA747D15A8}" destId="{DED3AF5F-19D8-4825-A272-887D94E8223D}" srcOrd="0" destOrd="0" presId="urn:microsoft.com/office/officeart/2005/8/layout/hierarchy1"/>
    <dgm:cxn modelId="{76707653-7311-46FF-B11A-DC374C690EE7}" srcId="{0AC73342-F87E-4717-93F2-E4A0B4BD2991}" destId="{D074AF80-9BCE-4F0A-8CB7-59CEAAD5134C}" srcOrd="0" destOrd="0" parTransId="{BEC30BDC-36B1-4AB9-BEB1-C8B7DA5E7403}" sibTransId="{20BD7527-EA39-40FF-B130-8161B9FD7286}"/>
    <dgm:cxn modelId="{27EBA374-B02D-4F80-8646-A182249D866F}" srcId="{CE975A5E-EFE7-4DA5-8EB7-C9F04212E42E}" destId="{B630BC25-F44C-4E36-AE85-88CBA1799C41}" srcOrd="0" destOrd="0" parTransId="{464BA5A9-CCBA-4459-B5A0-FF85F98911DF}" sibTransId="{8FB0FC95-5669-4E8B-9CC3-C7D8BA2ABCA8}"/>
    <dgm:cxn modelId="{1F157E5A-9B86-4699-8F3A-989DD44FF3D0}" type="presOf" srcId="{CE975A5E-EFE7-4DA5-8EB7-C9F04212E42E}" destId="{18F733C0-6DE8-4FD6-92D1-9B70D1FFBC4B}" srcOrd="0" destOrd="0" presId="urn:microsoft.com/office/officeart/2005/8/layout/hierarchy1"/>
    <dgm:cxn modelId="{FC835A87-EF8B-4298-A1BE-BA5B994D99E0}" type="presOf" srcId="{7BBB0C90-AE9D-4BCE-807B-E20F7F5759A9}" destId="{896576C5-4D87-4457-8BFC-042C7F14E38F}" srcOrd="0" destOrd="0" presId="urn:microsoft.com/office/officeart/2005/8/layout/hierarchy1"/>
    <dgm:cxn modelId="{AAFBAFC5-06F9-43EE-98DE-A5AE1CD9E8D9}" type="presOf" srcId="{464BA5A9-CCBA-4459-B5A0-FF85F98911DF}" destId="{9CF74CA9-29B9-4050-8A33-B6DCED66F4C4}" srcOrd="0" destOrd="0" presId="urn:microsoft.com/office/officeart/2005/8/layout/hierarchy1"/>
    <dgm:cxn modelId="{4CC7F2D0-EBF7-4BD6-A6FA-51DC748BB005}" type="presOf" srcId="{B630BC25-F44C-4E36-AE85-88CBA1799C41}" destId="{190C923D-FCBF-435C-804C-E73F14979CC3}" srcOrd="0" destOrd="0" presId="urn:microsoft.com/office/officeart/2005/8/layout/hierarchy1"/>
    <dgm:cxn modelId="{9E999EE0-5336-406D-AA29-60079A795F85}" srcId="{D074AF80-9BCE-4F0A-8CB7-59CEAAD5134C}" destId="{00F27005-55FA-404D-A0B8-1D6CE050AC58}" srcOrd="0" destOrd="0" parTransId="{A94EAC1D-DCCB-40C3-845A-6263BC327187}" sibTransId="{44BF76FE-04A6-4E13-8DD7-648BB755A858}"/>
    <dgm:cxn modelId="{FF2EE5E0-2CE6-42FF-BF0E-B0E333B5DCA4}" type="presOf" srcId="{D074AF80-9BCE-4F0A-8CB7-59CEAAD5134C}" destId="{91CF94EE-5224-45D1-A225-CE339BD7A608}" srcOrd="0" destOrd="0" presId="urn:microsoft.com/office/officeart/2005/8/layout/hierarchy1"/>
    <dgm:cxn modelId="{5A80B5E1-F83A-41A4-B0E1-FA0955ED497F}" srcId="{D074AF80-9BCE-4F0A-8CB7-59CEAAD5134C}" destId="{CE975A5E-EFE7-4DA5-8EB7-C9F04212E42E}" srcOrd="1" destOrd="0" parTransId="{9C84D10B-6328-481F-84AC-3BC8B1EF2764}" sibTransId="{464C182B-D446-47AC-9CA7-3BFEA384F088}"/>
    <dgm:cxn modelId="{71451EB1-5EF0-4884-BB33-8F116AC87CF8}" type="presParOf" srcId="{683F7C84-00EE-47EB-961D-989C56A7B1CF}" destId="{8B755AAE-5085-438D-B927-DA8E45B0D599}" srcOrd="0" destOrd="0" presId="urn:microsoft.com/office/officeart/2005/8/layout/hierarchy1"/>
    <dgm:cxn modelId="{D5933514-0943-4257-A6E9-E6A44C3FAA7C}" type="presParOf" srcId="{8B755AAE-5085-438D-B927-DA8E45B0D599}" destId="{D350788B-635D-4863-B703-E9D9CB2A3431}" srcOrd="0" destOrd="0" presId="urn:microsoft.com/office/officeart/2005/8/layout/hierarchy1"/>
    <dgm:cxn modelId="{2C8721D4-C3A1-4DCC-A197-61354AAA4BE9}" type="presParOf" srcId="{D350788B-635D-4863-B703-E9D9CB2A3431}" destId="{38C45804-003B-472E-AE7D-9CB57AF44377}" srcOrd="0" destOrd="0" presId="urn:microsoft.com/office/officeart/2005/8/layout/hierarchy1"/>
    <dgm:cxn modelId="{6E7D8B41-C916-49AD-978A-188B380E185A}" type="presParOf" srcId="{D350788B-635D-4863-B703-E9D9CB2A3431}" destId="{91CF94EE-5224-45D1-A225-CE339BD7A608}" srcOrd="1" destOrd="0" presId="urn:microsoft.com/office/officeart/2005/8/layout/hierarchy1"/>
    <dgm:cxn modelId="{33A9C31B-B6EF-43FE-AC13-DA60EF3BE23D}" type="presParOf" srcId="{8B755AAE-5085-438D-B927-DA8E45B0D599}" destId="{8AC09A01-D8C3-4A5D-BE25-EFFA3183AE0F}" srcOrd="1" destOrd="0" presId="urn:microsoft.com/office/officeart/2005/8/layout/hierarchy1"/>
    <dgm:cxn modelId="{8F14CC3B-D10D-4E73-8A67-6D07FD6ACE5E}" type="presParOf" srcId="{8AC09A01-D8C3-4A5D-BE25-EFFA3183AE0F}" destId="{6EDDFFFD-A406-4FBE-A43F-4AE2FCC45020}" srcOrd="0" destOrd="0" presId="urn:microsoft.com/office/officeart/2005/8/layout/hierarchy1"/>
    <dgm:cxn modelId="{A8862C62-D4E4-45CA-B8DD-4D910557A6A9}" type="presParOf" srcId="{8AC09A01-D8C3-4A5D-BE25-EFFA3183AE0F}" destId="{B28C44FC-D829-4AE1-8321-B8E37091FAEF}" srcOrd="1" destOrd="0" presId="urn:microsoft.com/office/officeart/2005/8/layout/hierarchy1"/>
    <dgm:cxn modelId="{2E335934-113B-4EC7-876C-98F252E6A8F0}" type="presParOf" srcId="{B28C44FC-D829-4AE1-8321-B8E37091FAEF}" destId="{88649709-5A30-4643-8E25-0646D021E7E2}" srcOrd="0" destOrd="0" presId="urn:microsoft.com/office/officeart/2005/8/layout/hierarchy1"/>
    <dgm:cxn modelId="{CDE45DC2-B6FC-41F6-A72E-FD8CB0557BA4}" type="presParOf" srcId="{88649709-5A30-4643-8E25-0646D021E7E2}" destId="{C1B3C366-BB74-4600-B7AB-39A351FBEB9D}" srcOrd="0" destOrd="0" presId="urn:microsoft.com/office/officeart/2005/8/layout/hierarchy1"/>
    <dgm:cxn modelId="{EC6042D7-9622-4102-B83F-A60D45B8EB4F}" type="presParOf" srcId="{88649709-5A30-4643-8E25-0646D021E7E2}" destId="{F47C0415-CDB2-4508-A80A-2AAA256AAE00}" srcOrd="1" destOrd="0" presId="urn:microsoft.com/office/officeart/2005/8/layout/hierarchy1"/>
    <dgm:cxn modelId="{FE41A002-8100-48D0-9524-E906874AF85B}" type="presParOf" srcId="{B28C44FC-D829-4AE1-8321-B8E37091FAEF}" destId="{746F1F4D-5CBA-49FB-BE56-EA2DA48F55FC}" srcOrd="1" destOrd="0" presId="urn:microsoft.com/office/officeart/2005/8/layout/hierarchy1"/>
    <dgm:cxn modelId="{2957DDFA-2128-4514-930F-30931EC5C26F}" type="presParOf" srcId="{8AC09A01-D8C3-4A5D-BE25-EFFA3183AE0F}" destId="{8E558B38-F54B-437D-B1C7-9F9C3710B564}" srcOrd="2" destOrd="0" presId="urn:microsoft.com/office/officeart/2005/8/layout/hierarchy1"/>
    <dgm:cxn modelId="{60828943-BE58-4FA9-A3A1-D9CFCBCAA4E9}" type="presParOf" srcId="{8AC09A01-D8C3-4A5D-BE25-EFFA3183AE0F}" destId="{F178D18C-9E77-4230-A99F-93F02EC51421}" srcOrd="3" destOrd="0" presId="urn:microsoft.com/office/officeart/2005/8/layout/hierarchy1"/>
    <dgm:cxn modelId="{A0ECD785-A98A-4C67-94D1-4A312628E26F}" type="presParOf" srcId="{F178D18C-9E77-4230-A99F-93F02EC51421}" destId="{DBD6DC01-3560-4DFB-AD0D-9903FFE174CF}" srcOrd="0" destOrd="0" presId="urn:microsoft.com/office/officeart/2005/8/layout/hierarchy1"/>
    <dgm:cxn modelId="{618C1E92-3B18-486B-9493-249705142F62}" type="presParOf" srcId="{DBD6DC01-3560-4DFB-AD0D-9903FFE174CF}" destId="{53C6884B-2501-45BD-BA26-61E1FA711C73}" srcOrd="0" destOrd="0" presId="urn:microsoft.com/office/officeart/2005/8/layout/hierarchy1"/>
    <dgm:cxn modelId="{572877B1-6111-43CB-9D12-1578F15CE49F}" type="presParOf" srcId="{DBD6DC01-3560-4DFB-AD0D-9903FFE174CF}" destId="{18F733C0-6DE8-4FD6-92D1-9B70D1FFBC4B}" srcOrd="1" destOrd="0" presId="urn:microsoft.com/office/officeart/2005/8/layout/hierarchy1"/>
    <dgm:cxn modelId="{A99063E6-B4E7-421E-BF9B-EB12C880B7A2}" type="presParOf" srcId="{F178D18C-9E77-4230-A99F-93F02EC51421}" destId="{4870E363-99D4-4A7C-BE27-416B7AE167BD}" srcOrd="1" destOrd="0" presId="urn:microsoft.com/office/officeart/2005/8/layout/hierarchy1"/>
    <dgm:cxn modelId="{19674792-3C50-493D-B684-9B2898268F61}" type="presParOf" srcId="{4870E363-99D4-4A7C-BE27-416B7AE167BD}" destId="{9CF74CA9-29B9-4050-8A33-B6DCED66F4C4}" srcOrd="0" destOrd="0" presId="urn:microsoft.com/office/officeart/2005/8/layout/hierarchy1"/>
    <dgm:cxn modelId="{1D7650A7-1376-4050-8AA3-EF3BDFF608B2}" type="presParOf" srcId="{4870E363-99D4-4A7C-BE27-416B7AE167BD}" destId="{0D34E21F-32A0-45E1-BB8A-972634C315B4}" srcOrd="1" destOrd="0" presId="urn:microsoft.com/office/officeart/2005/8/layout/hierarchy1"/>
    <dgm:cxn modelId="{56273BFF-4CA3-48E5-8E37-C814E598FDD7}" type="presParOf" srcId="{0D34E21F-32A0-45E1-BB8A-972634C315B4}" destId="{664BDFB6-52CE-4055-AB91-C4F89AB33840}" srcOrd="0" destOrd="0" presId="urn:microsoft.com/office/officeart/2005/8/layout/hierarchy1"/>
    <dgm:cxn modelId="{29967FF8-8E67-459C-8AC9-42B0DB6395E3}" type="presParOf" srcId="{664BDFB6-52CE-4055-AB91-C4F89AB33840}" destId="{8A1270F5-D526-4591-93BE-D152098136B6}" srcOrd="0" destOrd="0" presId="urn:microsoft.com/office/officeart/2005/8/layout/hierarchy1"/>
    <dgm:cxn modelId="{1484F081-1327-4F5A-99A9-5960A79200C8}" type="presParOf" srcId="{664BDFB6-52CE-4055-AB91-C4F89AB33840}" destId="{190C923D-FCBF-435C-804C-E73F14979CC3}" srcOrd="1" destOrd="0" presId="urn:microsoft.com/office/officeart/2005/8/layout/hierarchy1"/>
    <dgm:cxn modelId="{18D3801C-0A09-4936-9349-5965DF4869AF}" type="presParOf" srcId="{0D34E21F-32A0-45E1-BB8A-972634C315B4}" destId="{F9A15B6E-DD1A-4025-8AB8-B6C7EEA5FB58}" srcOrd="1" destOrd="0" presId="urn:microsoft.com/office/officeart/2005/8/layout/hierarchy1"/>
    <dgm:cxn modelId="{BF3124C9-A17D-4726-9246-2FF9EFAFADDF}" type="presParOf" srcId="{4870E363-99D4-4A7C-BE27-416B7AE167BD}" destId="{1237B73F-4EBC-47F5-B684-2909EB980884}" srcOrd="2" destOrd="0" presId="urn:microsoft.com/office/officeart/2005/8/layout/hierarchy1"/>
    <dgm:cxn modelId="{2E0AA913-3E3C-42CC-B090-6FD65A6171AD}" type="presParOf" srcId="{4870E363-99D4-4A7C-BE27-416B7AE167BD}" destId="{0635F7E5-5BEE-42AD-A0E7-0A13B169365B}" srcOrd="3" destOrd="0" presId="urn:microsoft.com/office/officeart/2005/8/layout/hierarchy1"/>
    <dgm:cxn modelId="{93FB7352-28B4-4447-9266-69F8517DBC36}" type="presParOf" srcId="{0635F7E5-5BEE-42AD-A0E7-0A13B169365B}" destId="{CE3906DB-11B6-4C53-AF36-91314125D5E8}" srcOrd="0" destOrd="0" presId="urn:microsoft.com/office/officeart/2005/8/layout/hierarchy1"/>
    <dgm:cxn modelId="{2F4D1DDE-5B8C-4D1E-9970-D4AAB7DBFF72}" type="presParOf" srcId="{CE3906DB-11B6-4C53-AF36-91314125D5E8}" destId="{5E14AF03-6124-4611-869B-C86EDA01313E}" srcOrd="0" destOrd="0" presId="urn:microsoft.com/office/officeart/2005/8/layout/hierarchy1"/>
    <dgm:cxn modelId="{4B449D38-847B-4B3A-BA37-0325BB112C5F}" type="presParOf" srcId="{CE3906DB-11B6-4C53-AF36-91314125D5E8}" destId="{DED3AF5F-19D8-4825-A272-887D94E8223D}" srcOrd="1" destOrd="0" presId="urn:microsoft.com/office/officeart/2005/8/layout/hierarchy1"/>
    <dgm:cxn modelId="{94602B3B-CC7B-437C-93E4-48CEC457AC88}" type="presParOf" srcId="{0635F7E5-5BEE-42AD-A0E7-0A13B169365B}" destId="{E60FEAFB-AB99-42CD-B690-0DD65D229E86}" srcOrd="1" destOrd="0" presId="urn:microsoft.com/office/officeart/2005/8/layout/hierarchy1"/>
    <dgm:cxn modelId="{73DB49BC-0C3B-4417-A171-B8AFB586930A}" type="presParOf" srcId="{4870E363-99D4-4A7C-BE27-416B7AE167BD}" destId="{21F4360D-3A8F-48B3-BE86-FF42151A3893}" srcOrd="4" destOrd="0" presId="urn:microsoft.com/office/officeart/2005/8/layout/hierarchy1"/>
    <dgm:cxn modelId="{9BB73A0A-A873-4372-ADE8-911AB41F7EAD}" type="presParOf" srcId="{4870E363-99D4-4A7C-BE27-416B7AE167BD}" destId="{B159828D-E34E-4A5E-81B8-AD2F5A87DBA8}" srcOrd="5" destOrd="0" presId="urn:microsoft.com/office/officeart/2005/8/layout/hierarchy1"/>
    <dgm:cxn modelId="{8E707E02-92ED-4A53-8C65-F3B429334C3C}" type="presParOf" srcId="{B159828D-E34E-4A5E-81B8-AD2F5A87DBA8}" destId="{63DBCF4E-1BE3-4596-B875-32EB459DD914}" srcOrd="0" destOrd="0" presId="urn:microsoft.com/office/officeart/2005/8/layout/hierarchy1"/>
    <dgm:cxn modelId="{950376B8-A0CF-44AF-8B10-5295A6A608C0}" type="presParOf" srcId="{63DBCF4E-1BE3-4596-B875-32EB459DD914}" destId="{CAE9B1A3-F4F7-4852-9583-AC192876F2DD}" srcOrd="0" destOrd="0" presId="urn:microsoft.com/office/officeart/2005/8/layout/hierarchy1"/>
    <dgm:cxn modelId="{26578756-E498-4164-8F8E-1D4E22190439}" type="presParOf" srcId="{63DBCF4E-1BE3-4596-B875-32EB459DD914}" destId="{896576C5-4D87-4457-8BFC-042C7F14E38F}" srcOrd="1" destOrd="0" presId="urn:microsoft.com/office/officeart/2005/8/layout/hierarchy1"/>
    <dgm:cxn modelId="{2F7AF53F-A05C-4E54-9CB6-35E8E635DDF4}" type="presParOf" srcId="{B159828D-E34E-4A5E-81B8-AD2F5A87DBA8}" destId="{CB7286EF-2363-424B-9E66-E7481B5908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5A080C-4EDE-4964-A0A2-3B67901466D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0C168AB-E5D5-4723-8132-AB58EE66E6E2}">
      <dgm:prSet phldrT="[Κείμενο]"/>
      <dgm:spPr/>
      <dgm:t>
        <a:bodyPr/>
        <a:lstStyle/>
        <a:p>
          <a:r>
            <a:rPr lang="el-GR" dirty="0"/>
            <a:t>Κυρίαρχο πρότυπο σεξουαλικής οικειότητας δεκαετίας 1990</a:t>
          </a:r>
        </a:p>
      </dgm:t>
    </dgm:pt>
    <dgm:pt modelId="{722092E5-2926-43B6-9D3A-E97904732C0E}" type="parTrans" cxnId="{CBA1C074-9A9C-4177-9761-05075BD19CC4}">
      <dgm:prSet/>
      <dgm:spPr/>
      <dgm:t>
        <a:bodyPr/>
        <a:lstStyle/>
        <a:p>
          <a:endParaRPr lang="el-GR"/>
        </a:p>
      </dgm:t>
    </dgm:pt>
    <dgm:pt modelId="{F0AC2380-F82D-490E-ABDD-3B12ACDAC0CF}" type="sibTrans" cxnId="{CBA1C074-9A9C-4177-9761-05075BD19CC4}">
      <dgm:prSet/>
      <dgm:spPr/>
      <dgm:t>
        <a:bodyPr/>
        <a:lstStyle/>
        <a:p>
          <a:endParaRPr lang="el-GR"/>
        </a:p>
      </dgm:t>
    </dgm:pt>
    <dgm:pt modelId="{A0F2A383-D886-415C-8A5C-017B7E0BAD8A}">
      <dgm:prSet phldrT="[Κείμενο]"/>
      <dgm:spPr/>
      <dgm:t>
        <a:bodyPr/>
        <a:lstStyle/>
        <a:p>
          <a:r>
            <a:rPr lang="el-GR" dirty="0"/>
            <a:t>Αυξημένη επικοινωνία </a:t>
          </a:r>
        </a:p>
      </dgm:t>
    </dgm:pt>
    <dgm:pt modelId="{02AC2997-EB89-42EB-B6A7-52656C842974}" type="parTrans" cxnId="{2825000A-3105-4BFC-9DE9-5C29A372C4E9}">
      <dgm:prSet/>
      <dgm:spPr/>
      <dgm:t>
        <a:bodyPr/>
        <a:lstStyle/>
        <a:p>
          <a:endParaRPr lang="el-GR" dirty="0"/>
        </a:p>
      </dgm:t>
    </dgm:pt>
    <dgm:pt modelId="{B282495B-D441-47FE-9BBB-C83F118C6C94}" type="sibTrans" cxnId="{2825000A-3105-4BFC-9DE9-5C29A372C4E9}">
      <dgm:prSet/>
      <dgm:spPr/>
      <dgm:t>
        <a:bodyPr/>
        <a:lstStyle/>
        <a:p>
          <a:endParaRPr lang="el-GR"/>
        </a:p>
      </dgm:t>
    </dgm:pt>
    <dgm:pt modelId="{9F3375D9-2341-4C5F-B4A7-AB923145D8E2}">
      <dgm:prSet phldrT="[Κείμενο]"/>
      <dgm:spPr/>
      <dgm:t>
        <a:bodyPr/>
        <a:lstStyle/>
        <a:p>
          <a:r>
            <a:rPr lang="el-GR" dirty="0"/>
            <a:t>Αμοιβαία ικανοποίηση</a:t>
          </a:r>
        </a:p>
      </dgm:t>
    </dgm:pt>
    <dgm:pt modelId="{53390649-F580-4E09-AEDF-2B88EEA77C9B}" type="parTrans" cxnId="{19347A4F-4754-49C2-B865-B2435A4EF620}">
      <dgm:prSet/>
      <dgm:spPr/>
      <dgm:t>
        <a:bodyPr/>
        <a:lstStyle/>
        <a:p>
          <a:endParaRPr lang="el-GR" dirty="0"/>
        </a:p>
      </dgm:t>
    </dgm:pt>
    <dgm:pt modelId="{77EBDB46-4A15-4B5A-A3F6-E3DD25C65123}" type="sibTrans" cxnId="{19347A4F-4754-49C2-B865-B2435A4EF620}">
      <dgm:prSet/>
      <dgm:spPr/>
      <dgm:t>
        <a:bodyPr/>
        <a:lstStyle/>
        <a:p>
          <a:endParaRPr lang="el-GR"/>
        </a:p>
      </dgm:t>
    </dgm:pt>
    <dgm:pt modelId="{5E4D4FD3-2C59-4EFB-A7DD-BB77190687F7}" type="pres">
      <dgm:prSet presAssocID="{735A080C-4EDE-4964-A0A2-3B67901466D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201010E-4DCE-486E-A9C6-CAC52A3D0485}" type="pres">
      <dgm:prSet presAssocID="{60C168AB-E5D5-4723-8132-AB58EE66E6E2}" presName="root1" presStyleCnt="0"/>
      <dgm:spPr/>
    </dgm:pt>
    <dgm:pt modelId="{16022E58-4A6B-47ED-BE68-82AEF1D7B64F}" type="pres">
      <dgm:prSet presAssocID="{60C168AB-E5D5-4723-8132-AB58EE66E6E2}" presName="LevelOneTextNode" presStyleLbl="node0" presStyleIdx="0" presStyleCnt="1">
        <dgm:presLayoutVars>
          <dgm:chPref val="3"/>
        </dgm:presLayoutVars>
      </dgm:prSet>
      <dgm:spPr/>
    </dgm:pt>
    <dgm:pt modelId="{93533E65-95CF-4A37-A7B9-92BEEE82B8FD}" type="pres">
      <dgm:prSet presAssocID="{60C168AB-E5D5-4723-8132-AB58EE66E6E2}" presName="level2hierChild" presStyleCnt="0"/>
      <dgm:spPr/>
    </dgm:pt>
    <dgm:pt modelId="{1D6BFC0D-8FB9-4089-9BC5-898C6E032102}" type="pres">
      <dgm:prSet presAssocID="{02AC2997-EB89-42EB-B6A7-52656C842974}" presName="conn2-1" presStyleLbl="parChTrans1D2" presStyleIdx="0" presStyleCnt="2"/>
      <dgm:spPr/>
    </dgm:pt>
    <dgm:pt modelId="{8448FBB9-4CEC-4709-A95B-F32683506AAC}" type="pres">
      <dgm:prSet presAssocID="{02AC2997-EB89-42EB-B6A7-52656C842974}" presName="connTx" presStyleLbl="parChTrans1D2" presStyleIdx="0" presStyleCnt="2"/>
      <dgm:spPr/>
    </dgm:pt>
    <dgm:pt modelId="{82466D47-DA4C-4639-9280-2E4EFDE6494A}" type="pres">
      <dgm:prSet presAssocID="{A0F2A383-D886-415C-8A5C-017B7E0BAD8A}" presName="root2" presStyleCnt="0"/>
      <dgm:spPr/>
    </dgm:pt>
    <dgm:pt modelId="{AE8EB5C3-C75B-4582-936E-C675A293A955}" type="pres">
      <dgm:prSet presAssocID="{A0F2A383-D886-415C-8A5C-017B7E0BAD8A}" presName="LevelTwoTextNode" presStyleLbl="node2" presStyleIdx="0" presStyleCnt="2">
        <dgm:presLayoutVars>
          <dgm:chPref val="3"/>
        </dgm:presLayoutVars>
      </dgm:prSet>
      <dgm:spPr/>
    </dgm:pt>
    <dgm:pt modelId="{2BCEF069-1906-4CE3-842D-935E9CC9281A}" type="pres">
      <dgm:prSet presAssocID="{A0F2A383-D886-415C-8A5C-017B7E0BAD8A}" presName="level3hierChild" presStyleCnt="0"/>
      <dgm:spPr/>
    </dgm:pt>
    <dgm:pt modelId="{1B4E36DD-226C-49FE-9918-58A0C7C8C3C9}" type="pres">
      <dgm:prSet presAssocID="{53390649-F580-4E09-AEDF-2B88EEA77C9B}" presName="conn2-1" presStyleLbl="parChTrans1D2" presStyleIdx="1" presStyleCnt="2"/>
      <dgm:spPr/>
    </dgm:pt>
    <dgm:pt modelId="{1043D885-88EF-423F-82EF-AA0F67F95A34}" type="pres">
      <dgm:prSet presAssocID="{53390649-F580-4E09-AEDF-2B88EEA77C9B}" presName="connTx" presStyleLbl="parChTrans1D2" presStyleIdx="1" presStyleCnt="2"/>
      <dgm:spPr/>
    </dgm:pt>
    <dgm:pt modelId="{9379B12B-992E-4213-8465-41690C7D996C}" type="pres">
      <dgm:prSet presAssocID="{9F3375D9-2341-4C5F-B4A7-AB923145D8E2}" presName="root2" presStyleCnt="0"/>
      <dgm:spPr/>
    </dgm:pt>
    <dgm:pt modelId="{BEC2538B-73E4-4A3B-B375-4FCC39D8AD8B}" type="pres">
      <dgm:prSet presAssocID="{9F3375D9-2341-4C5F-B4A7-AB923145D8E2}" presName="LevelTwoTextNode" presStyleLbl="node2" presStyleIdx="1" presStyleCnt="2">
        <dgm:presLayoutVars>
          <dgm:chPref val="3"/>
        </dgm:presLayoutVars>
      </dgm:prSet>
      <dgm:spPr/>
    </dgm:pt>
    <dgm:pt modelId="{C6900B93-BC0A-4241-B03D-85B97135F9DF}" type="pres">
      <dgm:prSet presAssocID="{9F3375D9-2341-4C5F-B4A7-AB923145D8E2}" presName="level3hierChild" presStyleCnt="0"/>
      <dgm:spPr/>
    </dgm:pt>
  </dgm:ptLst>
  <dgm:cxnLst>
    <dgm:cxn modelId="{6F087106-90E8-49BC-A791-EED305BE48BA}" type="presOf" srcId="{9F3375D9-2341-4C5F-B4A7-AB923145D8E2}" destId="{BEC2538B-73E4-4A3B-B375-4FCC39D8AD8B}" srcOrd="0" destOrd="0" presId="urn:microsoft.com/office/officeart/2005/8/layout/hierarchy2"/>
    <dgm:cxn modelId="{2825000A-3105-4BFC-9DE9-5C29A372C4E9}" srcId="{60C168AB-E5D5-4723-8132-AB58EE66E6E2}" destId="{A0F2A383-D886-415C-8A5C-017B7E0BAD8A}" srcOrd="0" destOrd="0" parTransId="{02AC2997-EB89-42EB-B6A7-52656C842974}" sibTransId="{B282495B-D441-47FE-9BBB-C83F118C6C94}"/>
    <dgm:cxn modelId="{F770C81D-BCC5-42C0-A1DB-5A018205495E}" type="presOf" srcId="{53390649-F580-4E09-AEDF-2B88EEA77C9B}" destId="{1043D885-88EF-423F-82EF-AA0F67F95A34}" srcOrd="1" destOrd="0" presId="urn:microsoft.com/office/officeart/2005/8/layout/hierarchy2"/>
    <dgm:cxn modelId="{660F5249-27C1-4C60-AFA9-3022012D76BD}" type="presOf" srcId="{53390649-F580-4E09-AEDF-2B88EEA77C9B}" destId="{1B4E36DD-226C-49FE-9918-58A0C7C8C3C9}" srcOrd="0" destOrd="0" presId="urn:microsoft.com/office/officeart/2005/8/layout/hierarchy2"/>
    <dgm:cxn modelId="{19347A4F-4754-49C2-B865-B2435A4EF620}" srcId="{60C168AB-E5D5-4723-8132-AB58EE66E6E2}" destId="{9F3375D9-2341-4C5F-B4A7-AB923145D8E2}" srcOrd="1" destOrd="0" parTransId="{53390649-F580-4E09-AEDF-2B88EEA77C9B}" sibTransId="{77EBDB46-4A15-4B5A-A3F6-E3DD25C65123}"/>
    <dgm:cxn modelId="{0859A754-9677-4103-8D28-E32E9DC28098}" type="presOf" srcId="{02AC2997-EB89-42EB-B6A7-52656C842974}" destId="{1D6BFC0D-8FB9-4089-9BC5-898C6E032102}" srcOrd="0" destOrd="0" presId="urn:microsoft.com/office/officeart/2005/8/layout/hierarchy2"/>
    <dgm:cxn modelId="{CBA1C074-9A9C-4177-9761-05075BD19CC4}" srcId="{735A080C-4EDE-4964-A0A2-3B67901466D2}" destId="{60C168AB-E5D5-4723-8132-AB58EE66E6E2}" srcOrd="0" destOrd="0" parTransId="{722092E5-2926-43B6-9D3A-E97904732C0E}" sibTransId="{F0AC2380-F82D-490E-ABDD-3B12ACDAC0CF}"/>
    <dgm:cxn modelId="{A78DF675-EB73-4172-93F2-40D6630EEF73}" type="presOf" srcId="{60C168AB-E5D5-4723-8132-AB58EE66E6E2}" destId="{16022E58-4A6B-47ED-BE68-82AEF1D7B64F}" srcOrd="0" destOrd="0" presId="urn:microsoft.com/office/officeart/2005/8/layout/hierarchy2"/>
    <dgm:cxn modelId="{AA6E0891-BCEA-4499-B9D8-5C7E58B7C5D2}" type="presOf" srcId="{02AC2997-EB89-42EB-B6A7-52656C842974}" destId="{8448FBB9-4CEC-4709-A95B-F32683506AAC}" srcOrd="1" destOrd="0" presId="urn:microsoft.com/office/officeart/2005/8/layout/hierarchy2"/>
    <dgm:cxn modelId="{8FD1BEB9-3155-4367-8E0F-EB0469AA9899}" type="presOf" srcId="{735A080C-4EDE-4964-A0A2-3B67901466D2}" destId="{5E4D4FD3-2C59-4EFB-A7DD-BB77190687F7}" srcOrd="0" destOrd="0" presId="urn:microsoft.com/office/officeart/2005/8/layout/hierarchy2"/>
    <dgm:cxn modelId="{AB1D63D6-29F1-49AC-B11A-752C1DE2AF87}" type="presOf" srcId="{A0F2A383-D886-415C-8A5C-017B7E0BAD8A}" destId="{AE8EB5C3-C75B-4582-936E-C675A293A955}" srcOrd="0" destOrd="0" presId="urn:microsoft.com/office/officeart/2005/8/layout/hierarchy2"/>
    <dgm:cxn modelId="{7B194B20-EEB0-47A9-A570-D14159E07F17}" type="presParOf" srcId="{5E4D4FD3-2C59-4EFB-A7DD-BB77190687F7}" destId="{5201010E-4DCE-486E-A9C6-CAC52A3D0485}" srcOrd="0" destOrd="0" presId="urn:microsoft.com/office/officeart/2005/8/layout/hierarchy2"/>
    <dgm:cxn modelId="{BD54D16B-A8C7-4DFE-A39E-FEAD36AF20F8}" type="presParOf" srcId="{5201010E-4DCE-486E-A9C6-CAC52A3D0485}" destId="{16022E58-4A6B-47ED-BE68-82AEF1D7B64F}" srcOrd="0" destOrd="0" presId="urn:microsoft.com/office/officeart/2005/8/layout/hierarchy2"/>
    <dgm:cxn modelId="{F4CC99CA-2892-4364-8D0A-932BD47A8D5F}" type="presParOf" srcId="{5201010E-4DCE-486E-A9C6-CAC52A3D0485}" destId="{93533E65-95CF-4A37-A7B9-92BEEE82B8FD}" srcOrd="1" destOrd="0" presId="urn:microsoft.com/office/officeart/2005/8/layout/hierarchy2"/>
    <dgm:cxn modelId="{82B28202-D6A1-4542-ADA7-6DF95A05370D}" type="presParOf" srcId="{93533E65-95CF-4A37-A7B9-92BEEE82B8FD}" destId="{1D6BFC0D-8FB9-4089-9BC5-898C6E032102}" srcOrd="0" destOrd="0" presId="urn:microsoft.com/office/officeart/2005/8/layout/hierarchy2"/>
    <dgm:cxn modelId="{C199FB6B-283D-41C5-95CB-F7EC6F036FEA}" type="presParOf" srcId="{1D6BFC0D-8FB9-4089-9BC5-898C6E032102}" destId="{8448FBB9-4CEC-4709-A95B-F32683506AAC}" srcOrd="0" destOrd="0" presId="urn:microsoft.com/office/officeart/2005/8/layout/hierarchy2"/>
    <dgm:cxn modelId="{9E301F83-E7F2-4612-8EF4-12F30AF7A13F}" type="presParOf" srcId="{93533E65-95CF-4A37-A7B9-92BEEE82B8FD}" destId="{82466D47-DA4C-4639-9280-2E4EFDE6494A}" srcOrd="1" destOrd="0" presId="urn:microsoft.com/office/officeart/2005/8/layout/hierarchy2"/>
    <dgm:cxn modelId="{1E504FD7-19AB-4DF7-9876-87B15C01EE80}" type="presParOf" srcId="{82466D47-DA4C-4639-9280-2E4EFDE6494A}" destId="{AE8EB5C3-C75B-4582-936E-C675A293A955}" srcOrd="0" destOrd="0" presId="urn:microsoft.com/office/officeart/2005/8/layout/hierarchy2"/>
    <dgm:cxn modelId="{D821E72D-4939-4AB2-B4BF-3C8A388CCC87}" type="presParOf" srcId="{82466D47-DA4C-4639-9280-2E4EFDE6494A}" destId="{2BCEF069-1906-4CE3-842D-935E9CC9281A}" srcOrd="1" destOrd="0" presId="urn:microsoft.com/office/officeart/2005/8/layout/hierarchy2"/>
    <dgm:cxn modelId="{110A3DE8-9AB5-4802-BFAC-BEF0F3DF336A}" type="presParOf" srcId="{93533E65-95CF-4A37-A7B9-92BEEE82B8FD}" destId="{1B4E36DD-226C-49FE-9918-58A0C7C8C3C9}" srcOrd="2" destOrd="0" presId="urn:microsoft.com/office/officeart/2005/8/layout/hierarchy2"/>
    <dgm:cxn modelId="{D5711480-A605-460B-B6E8-4B1AD61AB2E2}" type="presParOf" srcId="{1B4E36DD-226C-49FE-9918-58A0C7C8C3C9}" destId="{1043D885-88EF-423F-82EF-AA0F67F95A34}" srcOrd="0" destOrd="0" presId="urn:microsoft.com/office/officeart/2005/8/layout/hierarchy2"/>
    <dgm:cxn modelId="{2DEAFB92-4D12-4830-AE20-93AF16F87382}" type="presParOf" srcId="{93533E65-95CF-4A37-A7B9-92BEEE82B8FD}" destId="{9379B12B-992E-4213-8465-41690C7D996C}" srcOrd="3" destOrd="0" presId="urn:microsoft.com/office/officeart/2005/8/layout/hierarchy2"/>
    <dgm:cxn modelId="{5BBD2940-3266-4942-9BEE-9290B44E8921}" type="presParOf" srcId="{9379B12B-992E-4213-8465-41690C7D996C}" destId="{BEC2538B-73E4-4A3B-B375-4FCC39D8AD8B}" srcOrd="0" destOrd="0" presId="urn:microsoft.com/office/officeart/2005/8/layout/hierarchy2"/>
    <dgm:cxn modelId="{9859422D-0822-4BBF-BE3E-036E5D6DCEA9}" type="presParOf" srcId="{9379B12B-992E-4213-8465-41690C7D996C}" destId="{C6900B93-BC0A-4241-B03D-85B97135F9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76FBF-E7C1-4394-8B7C-957FD84CEC50}">
      <dsp:nvSpPr>
        <dsp:cNvPr id="0" name=""/>
        <dsp:cNvSpPr/>
      </dsp:nvSpPr>
      <dsp:spPr>
        <a:xfrm>
          <a:off x="1221" y="1159233"/>
          <a:ext cx="2604951" cy="1562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Ελεύθερη σεξουαλικότητα τα τελευταία χρόνια</a:t>
          </a:r>
        </a:p>
      </dsp:txBody>
      <dsp:txXfrm>
        <a:off x="46999" y="1205011"/>
        <a:ext cx="2513395" cy="1471414"/>
      </dsp:txXfrm>
    </dsp:sp>
    <dsp:sp modelId="{402A587C-B64D-4F17-83B0-F7353D1C23E6}">
      <dsp:nvSpPr>
        <dsp:cNvPr id="0" name=""/>
        <dsp:cNvSpPr/>
      </dsp:nvSpPr>
      <dsp:spPr>
        <a:xfrm>
          <a:off x="2866668" y="1617704"/>
          <a:ext cx="552249" cy="646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400" kern="1200" dirty="0"/>
        </a:p>
      </dsp:txBody>
      <dsp:txXfrm>
        <a:off x="2866668" y="1746910"/>
        <a:ext cx="386574" cy="387616"/>
      </dsp:txXfrm>
    </dsp:sp>
    <dsp:sp modelId="{E7099FC0-1077-4108-AD45-371408C6C656}">
      <dsp:nvSpPr>
        <dsp:cNvPr id="0" name=""/>
        <dsp:cNvSpPr/>
      </dsp:nvSpPr>
      <dsp:spPr>
        <a:xfrm>
          <a:off x="3648153" y="1159233"/>
          <a:ext cx="2604951" cy="1562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Μείωση σεξουαλικών επαφών</a:t>
          </a:r>
        </a:p>
      </dsp:txBody>
      <dsp:txXfrm>
        <a:off x="3693931" y="1205011"/>
        <a:ext cx="2513395" cy="1471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50D80-B0D4-4DB6-847D-4389EAEE0E63}">
      <dsp:nvSpPr>
        <dsp:cNvPr id="0" name=""/>
        <dsp:cNvSpPr/>
      </dsp:nvSpPr>
      <dsp:spPr>
        <a:xfrm>
          <a:off x="1982042" y="2673523"/>
          <a:ext cx="1046026" cy="497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45"/>
              </a:lnTo>
              <a:lnTo>
                <a:pt x="1046026" y="339245"/>
              </a:lnTo>
              <a:lnTo>
                <a:pt x="1046026" y="497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797C1-4EDE-4D74-B7DB-4002106EAA8B}">
      <dsp:nvSpPr>
        <dsp:cNvPr id="0" name=""/>
        <dsp:cNvSpPr/>
      </dsp:nvSpPr>
      <dsp:spPr>
        <a:xfrm>
          <a:off x="936015" y="2673523"/>
          <a:ext cx="1046026" cy="497813"/>
        </a:xfrm>
        <a:custGeom>
          <a:avLst/>
          <a:gdLst/>
          <a:ahLst/>
          <a:cxnLst/>
          <a:rect l="0" t="0" r="0" b="0"/>
          <a:pathLst>
            <a:path>
              <a:moveTo>
                <a:pt x="1046026" y="0"/>
              </a:moveTo>
              <a:lnTo>
                <a:pt x="1046026" y="339245"/>
              </a:lnTo>
              <a:lnTo>
                <a:pt x="0" y="339245"/>
              </a:lnTo>
              <a:lnTo>
                <a:pt x="0" y="497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0885B-748B-4039-94F0-18706748B918}">
      <dsp:nvSpPr>
        <dsp:cNvPr id="0" name=""/>
        <dsp:cNvSpPr/>
      </dsp:nvSpPr>
      <dsp:spPr>
        <a:xfrm>
          <a:off x="1936322" y="1088793"/>
          <a:ext cx="91440" cy="497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8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CCDDA-E50D-40A4-BF4D-23042A344246}">
      <dsp:nvSpPr>
        <dsp:cNvPr id="0" name=""/>
        <dsp:cNvSpPr/>
      </dsp:nvSpPr>
      <dsp:spPr>
        <a:xfrm>
          <a:off x="1126202" y="1876"/>
          <a:ext cx="1711680" cy="1086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5AC3C-41E6-4069-9BFD-7EC256CFF7E3}">
      <dsp:nvSpPr>
        <dsp:cNvPr id="0" name=""/>
        <dsp:cNvSpPr/>
      </dsp:nvSpPr>
      <dsp:spPr>
        <a:xfrm>
          <a:off x="1316388" y="182553"/>
          <a:ext cx="1711680" cy="1086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/>
            <a:t>Γεννιούνται με απόθεμα 400.000 ωάριων</a:t>
          </a:r>
        </a:p>
      </dsp:txBody>
      <dsp:txXfrm>
        <a:off x="1348223" y="214388"/>
        <a:ext cx="1648010" cy="1023246"/>
      </dsp:txXfrm>
    </dsp:sp>
    <dsp:sp modelId="{88D65BFF-1C79-42BD-A570-6593BC73F894}">
      <dsp:nvSpPr>
        <dsp:cNvPr id="0" name=""/>
        <dsp:cNvSpPr/>
      </dsp:nvSpPr>
      <dsp:spPr>
        <a:xfrm>
          <a:off x="1126202" y="1586606"/>
          <a:ext cx="1711680" cy="1086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63AD8-0F4F-46BA-A675-62556BCFEDCC}">
      <dsp:nvSpPr>
        <dsp:cNvPr id="0" name=""/>
        <dsp:cNvSpPr/>
      </dsp:nvSpPr>
      <dsp:spPr>
        <a:xfrm>
          <a:off x="1316388" y="1767284"/>
          <a:ext cx="1711680" cy="1086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/>
            <a:t>Απελευθερώνονται μηνιαία</a:t>
          </a:r>
        </a:p>
      </dsp:txBody>
      <dsp:txXfrm>
        <a:off x="1348223" y="1799119"/>
        <a:ext cx="1648010" cy="1023246"/>
      </dsp:txXfrm>
    </dsp:sp>
    <dsp:sp modelId="{2751202D-0FBF-425A-A286-F7144725163B}">
      <dsp:nvSpPr>
        <dsp:cNvPr id="0" name=""/>
        <dsp:cNvSpPr/>
      </dsp:nvSpPr>
      <dsp:spPr>
        <a:xfrm>
          <a:off x="80175" y="3171337"/>
          <a:ext cx="1711680" cy="1086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B9F59-6A18-4A88-BA86-51D44248EE4B}">
      <dsp:nvSpPr>
        <dsp:cNvPr id="0" name=""/>
        <dsp:cNvSpPr/>
      </dsp:nvSpPr>
      <dsp:spPr>
        <a:xfrm>
          <a:off x="270362" y="3352014"/>
          <a:ext cx="1711680" cy="1086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/>
            <a:t>25 με 38 σταθερή διαδικασία</a:t>
          </a:r>
        </a:p>
      </dsp:txBody>
      <dsp:txXfrm>
        <a:off x="302197" y="3383849"/>
        <a:ext cx="1648010" cy="1023246"/>
      </dsp:txXfrm>
    </dsp:sp>
    <dsp:sp modelId="{8875902D-B706-43ED-9DA9-828C1850E77D}">
      <dsp:nvSpPr>
        <dsp:cNvPr id="0" name=""/>
        <dsp:cNvSpPr/>
      </dsp:nvSpPr>
      <dsp:spPr>
        <a:xfrm>
          <a:off x="2172228" y="3171337"/>
          <a:ext cx="1711680" cy="1086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13917-080F-4242-A2B1-5AD65C39A4CC}">
      <dsp:nvSpPr>
        <dsp:cNvPr id="0" name=""/>
        <dsp:cNvSpPr/>
      </dsp:nvSpPr>
      <dsp:spPr>
        <a:xfrm>
          <a:off x="2362415" y="3352014"/>
          <a:ext cx="1711680" cy="1086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/>
            <a:t>Ηλικία &gt;38 μείωση στον ρυθμό και κανονικότητα</a:t>
          </a:r>
        </a:p>
      </dsp:txBody>
      <dsp:txXfrm>
        <a:off x="2394250" y="3383849"/>
        <a:ext cx="1648010" cy="1023246"/>
      </dsp:txXfrm>
    </dsp:sp>
    <dsp:sp modelId="{3727BC60-F7BD-4EDB-8D3C-7A7BB5BC2BE7}">
      <dsp:nvSpPr>
        <dsp:cNvPr id="0" name=""/>
        <dsp:cNvSpPr/>
      </dsp:nvSpPr>
      <dsp:spPr>
        <a:xfrm>
          <a:off x="3218255" y="1876"/>
          <a:ext cx="1711680" cy="1086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46080-8A91-4D0D-92CB-6EA8DF14152E}">
      <dsp:nvSpPr>
        <dsp:cNvPr id="0" name=""/>
        <dsp:cNvSpPr/>
      </dsp:nvSpPr>
      <dsp:spPr>
        <a:xfrm>
          <a:off x="3408442" y="182553"/>
          <a:ext cx="1711680" cy="1086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300" kern="1200" dirty="0"/>
            <a:t>Βρίσκονται στα υψηλοτέρα επίπεδα γονιμότητας κατά την εφηβεία</a:t>
          </a:r>
        </a:p>
      </dsp:txBody>
      <dsp:txXfrm>
        <a:off x="3440277" y="214388"/>
        <a:ext cx="1648010" cy="1023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4360D-3A8F-48B3-BE86-FF42151A3893}">
      <dsp:nvSpPr>
        <dsp:cNvPr id="0" name=""/>
        <dsp:cNvSpPr/>
      </dsp:nvSpPr>
      <dsp:spPr>
        <a:xfrm>
          <a:off x="2909912" y="3012681"/>
          <a:ext cx="2065099" cy="491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874"/>
              </a:lnTo>
              <a:lnTo>
                <a:pt x="2065099" y="334874"/>
              </a:lnTo>
              <a:lnTo>
                <a:pt x="2065099" y="49139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7B73F-4EBC-47F5-B684-2909EB980884}">
      <dsp:nvSpPr>
        <dsp:cNvPr id="0" name=""/>
        <dsp:cNvSpPr/>
      </dsp:nvSpPr>
      <dsp:spPr>
        <a:xfrm>
          <a:off x="2864192" y="3012681"/>
          <a:ext cx="91440" cy="491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39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74CA9-29B9-4050-8A33-B6DCED66F4C4}">
      <dsp:nvSpPr>
        <dsp:cNvPr id="0" name=""/>
        <dsp:cNvSpPr/>
      </dsp:nvSpPr>
      <dsp:spPr>
        <a:xfrm>
          <a:off x="844813" y="3012681"/>
          <a:ext cx="2065099" cy="491399"/>
        </a:xfrm>
        <a:custGeom>
          <a:avLst/>
          <a:gdLst/>
          <a:ahLst/>
          <a:cxnLst/>
          <a:rect l="0" t="0" r="0" b="0"/>
          <a:pathLst>
            <a:path>
              <a:moveTo>
                <a:pt x="2065099" y="0"/>
              </a:moveTo>
              <a:lnTo>
                <a:pt x="2065099" y="334874"/>
              </a:lnTo>
              <a:lnTo>
                <a:pt x="0" y="334874"/>
              </a:lnTo>
              <a:lnTo>
                <a:pt x="0" y="49139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58B38-F54B-437D-B1C7-9F9C3710B564}">
      <dsp:nvSpPr>
        <dsp:cNvPr id="0" name=""/>
        <dsp:cNvSpPr/>
      </dsp:nvSpPr>
      <dsp:spPr>
        <a:xfrm>
          <a:off x="1877363" y="1448368"/>
          <a:ext cx="1032549" cy="491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874"/>
              </a:lnTo>
              <a:lnTo>
                <a:pt x="1032549" y="334874"/>
              </a:lnTo>
              <a:lnTo>
                <a:pt x="1032549" y="4913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DFFFD-A406-4FBE-A43F-4AE2FCC45020}">
      <dsp:nvSpPr>
        <dsp:cNvPr id="0" name=""/>
        <dsp:cNvSpPr/>
      </dsp:nvSpPr>
      <dsp:spPr>
        <a:xfrm>
          <a:off x="844813" y="1448368"/>
          <a:ext cx="1032549" cy="491399"/>
        </a:xfrm>
        <a:custGeom>
          <a:avLst/>
          <a:gdLst/>
          <a:ahLst/>
          <a:cxnLst/>
          <a:rect l="0" t="0" r="0" b="0"/>
          <a:pathLst>
            <a:path>
              <a:moveTo>
                <a:pt x="1032549" y="0"/>
              </a:moveTo>
              <a:lnTo>
                <a:pt x="1032549" y="334874"/>
              </a:lnTo>
              <a:lnTo>
                <a:pt x="0" y="334874"/>
              </a:lnTo>
              <a:lnTo>
                <a:pt x="0" y="4913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45804-003B-472E-AE7D-9CB57AF44377}">
      <dsp:nvSpPr>
        <dsp:cNvPr id="0" name=""/>
        <dsp:cNvSpPr/>
      </dsp:nvSpPr>
      <dsp:spPr>
        <a:xfrm>
          <a:off x="1032549" y="375455"/>
          <a:ext cx="1689626" cy="107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F94EE-5224-45D1-A225-CE339BD7A608}">
      <dsp:nvSpPr>
        <dsp:cNvPr id="0" name=""/>
        <dsp:cNvSpPr/>
      </dsp:nvSpPr>
      <dsp:spPr>
        <a:xfrm>
          <a:off x="1220286" y="553805"/>
          <a:ext cx="1689626" cy="1072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Επιλέγουν να κάνουν παιδιά μετά τα 40 </a:t>
          </a:r>
        </a:p>
      </dsp:txBody>
      <dsp:txXfrm>
        <a:off x="1251711" y="585230"/>
        <a:ext cx="1626776" cy="1010063"/>
      </dsp:txXfrm>
    </dsp:sp>
    <dsp:sp modelId="{C1B3C366-BB74-4600-B7AB-39A351FBEB9D}">
      <dsp:nvSpPr>
        <dsp:cNvPr id="0" name=""/>
        <dsp:cNvSpPr/>
      </dsp:nvSpPr>
      <dsp:spPr>
        <a:xfrm>
          <a:off x="0" y="1939768"/>
          <a:ext cx="1689626" cy="107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C0415-CDB2-4508-A80A-2AAA256AAE00}">
      <dsp:nvSpPr>
        <dsp:cNvPr id="0" name=""/>
        <dsp:cNvSpPr/>
      </dsp:nvSpPr>
      <dsp:spPr>
        <a:xfrm>
          <a:off x="187736" y="2118118"/>
          <a:ext cx="1689626" cy="1072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Η επιστήμη καθιστά τις εγκυμοσύνες ασφαλείς</a:t>
          </a:r>
        </a:p>
      </dsp:txBody>
      <dsp:txXfrm>
        <a:off x="219161" y="2149543"/>
        <a:ext cx="1626776" cy="1010063"/>
      </dsp:txXfrm>
    </dsp:sp>
    <dsp:sp modelId="{53C6884B-2501-45BD-BA26-61E1FA711C73}">
      <dsp:nvSpPr>
        <dsp:cNvPr id="0" name=""/>
        <dsp:cNvSpPr/>
      </dsp:nvSpPr>
      <dsp:spPr>
        <a:xfrm>
          <a:off x="2065099" y="1939768"/>
          <a:ext cx="1689626" cy="107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33C0-6DE8-4FD6-92D1-9B70D1FFBC4B}">
      <dsp:nvSpPr>
        <dsp:cNvPr id="0" name=""/>
        <dsp:cNvSpPr/>
      </dsp:nvSpPr>
      <dsp:spPr>
        <a:xfrm>
          <a:off x="2252835" y="2118118"/>
          <a:ext cx="1689626" cy="1072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Αισθάνονται ασφαλείς</a:t>
          </a:r>
        </a:p>
      </dsp:txBody>
      <dsp:txXfrm>
        <a:off x="2284260" y="2149543"/>
        <a:ext cx="1626776" cy="1010063"/>
      </dsp:txXfrm>
    </dsp:sp>
    <dsp:sp modelId="{8A1270F5-D526-4591-93BE-D152098136B6}">
      <dsp:nvSpPr>
        <dsp:cNvPr id="0" name=""/>
        <dsp:cNvSpPr/>
      </dsp:nvSpPr>
      <dsp:spPr>
        <a:xfrm>
          <a:off x="0" y="3504081"/>
          <a:ext cx="1689626" cy="107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C923D-FCBF-435C-804C-E73F14979CC3}">
      <dsp:nvSpPr>
        <dsp:cNvPr id="0" name=""/>
        <dsp:cNvSpPr/>
      </dsp:nvSpPr>
      <dsp:spPr>
        <a:xfrm>
          <a:off x="187736" y="3682431"/>
          <a:ext cx="1689626" cy="1072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Οικονομικά</a:t>
          </a:r>
        </a:p>
      </dsp:txBody>
      <dsp:txXfrm>
        <a:off x="219161" y="3713856"/>
        <a:ext cx="1626776" cy="1010063"/>
      </dsp:txXfrm>
    </dsp:sp>
    <dsp:sp modelId="{5E14AF03-6124-4611-869B-C86EDA01313E}">
      <dsp:nvSpPr>
        <dsp:cNvPr id="0" name=""/>
        <dsp:cNvSpPr/>
      </dsp:nvSpPr>
      <dsp:spPr>
        <a:xfrm>
          <a:off x="2065099" y="3504081"/>
          <a:ext cx="1689626" cy="107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3AF5F-19D8-4825-A272-887D94E8223D}">
      <dsp:nvSpPr>
        <dsp:cNvPr id="0" name=""/>
        <dsp:cNvSpPr/>
      </dsp:nvSpPr>
      <dsp:spPr>
        <a:xfrm>
          <a:off x="2252835" y="3682431"/>
          <a:ext cx="1689626" cy="1072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Συναισθηματικά</a:t>
          </a:r>
        </a:p>
      </dsp:txBody>
      <dsp:txXfrm>
        <a:off x="2284260" y="3713856"/>
        <a:ext cx="1626776" cy="1010063"/>
      </dsp:txXfrm>
    </dsp:sp>
    <dsp:sp modelId="{CAE9B1A3-F4F7-4852-9583-AC192876F2DD}">
      <dsp:nvSpPr>
        <dsp:cNvPr id="0" name=""/>
        <dsp:cNvSpPr/>
      </dsp:nvSpPr>
      <dsp:spPr>
        <a:xfrm>
          <a:off x="4130198" y="3504081"/>
          <a:ext cx="1689626" cy="107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576C5-4D87-4457-8BFC-042C7F14E38F}">
      <dsp:nvSpPr>
        <dsp:cNvPr id="0" name=""/>
        <dsp:cNvSpPr/>
      </dsp:nvSpPr>
      <dsp:spPr>
        <a:xfrm>
          <a:off x="4317935" y="3682431"/>
          <a:ext cx="1689626" cy="1072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Έχουν δρομολογήσει επαγγελματική σταδιοδρομία</a:t>
          </a:r>
        </a:p>
      </dsp:txBody>
      <dsp:txXfrm>
        <a:off x="4349360" y="3713856"/>
        <a:ext cx="1626776" cy="10100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22E58-4A6B-47ED-BE68-82AEF1D7B64F}">
      <dsp:nvSpPr>
        <dsp:cNvPr id="0" name=""/>
        <dsp:cNvSpPr/>
      </dsp:nvSpPr>
      <dsp:spPr>
        <a:xfrm>
          <a:off x="4316" y="1046168"/>
          <a:ext cx="3578199" cy="1789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Κυρίαρχο πρότυπο σεξουαλικής οικειότητας δεκαετίας 1990</a:t>
          </a:r>
        </a:p>
      </dsp:txBody>
      <dsp:txXfrm>
        <a:off x="56717" y="1098569"/>
        <a:ext cx="3473397" cy="1684297"/>
      </dsp:txXfrm>
    </dsp:sp>
    <dsp:sp modelId="{1D6BFC0D-8FB9-4089-9BC5-898C6E032102}">
      <dsp:nvSpPr>
        <dsp:cNvPr id="0" name=""/>
        <dsp:cNvSpPr/>
      </dsp:nvSpPr>
      <dsp:spPr>
        <a:xfrm rot="19457599">
          <a:off x="3416842" y="1384867"/>
          <a:ext cx="1762626" cy="82968"/>
        </a:xfrm>
        <a:custGeom>
          <a:avLst/>
          <a:gdLst/>
          <a:ahLst/>
          <a:cxnLst/>
          <a:rect l="0" t="0" r="0" b="0"/>
          <a:pathLst>
            <a:path>
              <a:moveTo>
                <a:pt x="0" y="41484"/>
              </a:moveTo>
              <a:lnTo>
                <a:pt x="1762626" y="4148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600" kern="1200" dirty="0"/>
        </a:p>
      </dsp:txBody>
      <dsp:txXfrm>
        <a:off x="4254090" y="1382286"/>
        <a:ext cx="88131" cy="88131"/>
      </dsp:txXfrm>
    </dsp:sp>
    <dsp:sp modelId="{AE8EB5C3-C75B-4582-936E-C675A293A955}">
      <dsp:nvSpPr>
        <dsp:cNvPr id="0" name=""/>
        <dsp:cNvSpPr/>
      </dsp:nvSpPr>
      <dsp:spPr>
        <a:xfrm>
          <a:off x="5013795" y="17436"/>
          <a:ext cx="3578199" cy="1789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Αυξημένη επικοινωνία </a:t>
          </a:r>
        </a:p>
      </dsp:txBody>
      <dsp:txXfrm>
        <a:off x="5066196" y="69837"/>
        <a:ext cx="3473397" cy="1684297"/>
      </dsp:txXfrm>
    </dsp:sp>
    <dsp:sp modelId="{1B4E36DD-226C-49FE-9918-58A0C7C8C3C9}">
      <dsp:nvSpPr>
        <dsp:cNvPr id="0" name=""/>
        <dsp:cNvSpPr/>
      </dsp:nvSpPr>
      <dsp:spPr>
        <a:xfrm rot="2142401">
          <a:off x="3416842" y="2413600"/>
          <a:ext cx="1762626" cy="82968"/>
        </a:xfrm>
        <a:custGeom>
          <a:avLst/>
          <a:gdLst/>
          <a:ahLst/>
          <a:cxnLst/>
          <a:rect l="0" t="0" r="0" b="0"/>
          <a:pathLst>
            <a:path>
              <a:moveTo>
                <a:pt x="0" y="41484"/>
              </a:moveTo>
              <a:lnTo>
                <a:pt x="1762626" y="4148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600" kern="1200" dirty="0"/>
        </a:p>
      </dsp:txBody>
      <dsp:txXfrm>
        <a:off x="4254090" y="2411019"/>
        <a:ext cx="88131" cy="88131"/>
      </dsp:txXfrm>
    </dsp:sp>
    <dsp:sp modelId="{BEC2538B-73E4-4A3B-B375-4FCC39D8AD8B}">
      <dsp:nvSpPr>
        <dsp:cNvPr id="0" name=""/>
        <dsp:cNvSpPr/>
      </dsp:nvSpPr>
      <dsp:spPr>
        <a:xfrm>
          <a:off x="5013795" y="2074900"/>
          <a:ext cx="3578199" cy="1789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Αμοιβαία ικανοποίηση</a:t>
          </a:r>
        </a:p>
      </dsp:txBody>
      <dsp:txXfrm>
        <a:off x="5066196" y="2127301"/>
        <a:ext cx="3473397" cy="1684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140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891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253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3287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725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0241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0146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2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033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135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834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573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690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510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819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4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FEB5-A5DE-456D-B279-2D6754B7DEB3}" type="datetimeFigureOut">
              <a:rPr lang="el-GR" smtClean="0"/>
              <a:t>28/11/2022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A1776F-E217-4E16-A0CC-DFAABE289D4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942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D57BCE-878E-E557-8FE9-FBC65A88E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Έφηβοι και Σεξουαλικότητα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E7EA67A-0BD8-ACDD-DCFA-D2BBF59E1A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Επιμέλεια: Αθανάσιος Οικονόμου</a:t>
            </a:r>
          </a:p>
        </p:txBody>
      </p:sp>
    </p:spTree>
    <p:extLst>
      <p:ext uri="{BB962C8B-B14F-4D97-AF65-F5344CB8AC3E}">
        <p14:creationId xmlns:p14="http://schemas.microsoft.com/office/powerpoint/2010/main" val="481475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5B6B78-9E61-C2B9-81E7-C68AD2061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Γονιμότητα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8DB683-EB9A-C9F0-E5A0-68226C0DA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372" y="1610804"/>
            <a:ext cx="9949237" cy="3880772"/>
          </a:xfrm>
        </p:spPr>
        <p:txBody>
          <a:bodyPr/>
          <a:lstStyle/>
          <a:p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Γυναίκες:</a:t>
            </a:r>
            <a:endParaRPr lang="el-GR" dirty="0"/>
          </a:p>
        </p:txBody>
      </p:sp>
      <p:graphicFrame>
        <p:nvGraphicFramePr>
          <p:cNvPr id="11" name="Θέση περιεχομένου 10">
            <a:extLst>
              <a:ext uri="{FF2B5EF4-FFF2-40B4-BE49-F238E27FC236}">
                <a16:creationId xmlns:a16="http://schemas.microsoft.com/office/drawing/2014/main" id="{5226C0F8-BC8D-A997-2B6D-6D4258230B2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450715"/>
              </p:ext>
            </p:extLst>
          </p:nvPr>
        </p:nvGraphicFramePr>
        <p:xfrm>
          <a:off x="1653866" y="1117600"/>
          <a:ext cx="6007562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052873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2570FE05-D92D-7037-6541-EDA72D39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Σεξουαλική ανταπόκριση</a:t>
            </a:r>
          </a:p>
        </p:txBody>
      </p:sp>
      <p:sp>
        <p:nvSpPr>
          <p:cNvPr id="8" name="Θέση κειμένου 7">
            <a:extLst>
              <a:ext uri="{FF2B5EF4-FFF2-40B4-BE49-F238E27FC236}">
                <a16:creationId xmlns:a16="http://schemas.microsoft.com/office/drawing/2014/main" id="{DDAB2130-29D1-0937-9AC7-307C54B67D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4148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C67FAB-A61D-19A7-290E-39CE02D3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Σεξουαλική ανταπόκριση</a:t>
            </a:r>
            <a:endParaRPr lang="el-GR" b="1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19BD486C-7FD4-37A6-0D66-C5D49DB541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66737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653282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A7226E-00AE-BC9A-1306-BDCDA1C4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Σεξουαλική ανταπόκριση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CD18EC-DBB3-BE10-42F4-943B3DAF1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Όμως έρευνες δείχνουν ότι:</a:t>
            </a:r>
          </a:p>
          <a:p>
            <a:pPr marL="0" indent="0">
              <a:buNone/>
            </a:pPr>
            <a:r>
              <a:rPr lang="el-GR" dirty="0"/>
              <a:t>Ερευνά 1970:</a:t>
            </a:r>
          </a:p>
          <a:p>
            <a:pPr>
              <a:buFont typeface="+mj-lt"/>
              <a:buAutoNum type="arabicPeriod"/>
            </a:pPr>
            <a:r>
              <a:rPr lang="el-GR" dirty="0"/>
              <a:t>Μόνο οι άντρες φτάνουν πάντα σε οργασμό</a:t>
            </a:r>
          </a:p>
          <a:p>
            <a:pPr>
              <a:buFont typeface="+mj-lt"/>
              <a:buAutoNum type="arabicPeriod"/>
            </a:pPr>
            <a:r>
              <a:rPr lang="el-GR" dirty="0"/>
              <a:t>Παράπονα τόσο από τους άντρες: α)ψυχρές και μη ανταποκρίσιμες γυναίκες</a:t>
            </a:r>
          </a:p>
          <a:p>
            <a:pPr>
              <a:buFont typeface="+mj-lt"/>
              <a:buAutoNum type="arabicPeriod"/>
            </a:pPr>
            <a:r>
              <a:rPr lang="el-GR" dirty="0"/>
              <a:t>Όσο και από της γυναίκες: α) βιαστικοί, βίαιοι και αδιάφοροι άντρες </a:t>
            </a:r>
          </a:p>
          <a:p>
            <a:pPr marL="0" indent="0">
              <a:buNone/>
            </a:pPr>
            <a:r>
              <a:rPr lang="el-GR" dirty="0"/>
              <a:t>                                              β) δεν εκτιμούν την συναισθηματική σημασία της αργής και τρυφερής διέγερσης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40758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210A27-ACA0-BAAB-4B21-81EE12E5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Σεξουαλική ανταπόκριση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3073FB-69B1-2CFE-E25C-1691BD86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87222"/>
            <a:ext cx="8596668" cy="3880773"/>
          </a:xfrm>
        </p:spPr>
        <p:txBody>
          <a:bodyPr/>
          <a:lstStyle/>
          <a:p>
            <a:r>
              <a:rPr lang="el-GR" dirty="0"/>
              <a:t>Ερευνά πανεπιστήμιου Σικάγο:</a:t>
            </a:r>
          </a:p>
          <a:p>
            <a:pPr marL="1257300" lvl="2" indent="-342900">
              <a:lnSpc>
                <a:spcPct val="107000"/>
              </a:lnSpc>
              <a:buFont typeface="+mj-lt"/>
              <a:buAutoNum type="arabicPeriod"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Μεγάλα ποσοστά έγγαμων ζευγαριών δηλώνουν ικανοποιημένοι σεξουαλικά και συναισθηματικά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Font typeface="+mj-lt"/>
              <a:buAutoNum type="arabicPeriod"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&lt;30% των γυναικών έχει οργασμό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Font typeface="+mj-lt"/>
              <a:buAutoNum type="arabicPeriod"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Δεν υπάρχει συσχέτιση οργασμού και ικανοποιητικής σεξουαλικής ζωής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Παρατήρηση αυξημένης σεξουαλικής δραστηριότητας στα άτομα 20 με 30 ετών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0488246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FF23C988-357D-D9A1-889A-1FD5434D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</a:pPr>
            <a:r>
              <a:rPr lang="el-GR" sz="4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Σεξουαλικός προσανατολισμός προς το ίδιο φύλο και σεξουαλική δραστηριότητα</a:t>
            </a:r>
            <a:b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3CC4CB4-605C-CEBE-27D5-B42A4665C0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038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D6BAD90B-3D46-D842-33FD-EA5AE999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Σεξουαλικός προσανατολισμός προς το ίδιο φύλο και σεξουαλική δραστηριότητα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0F24D7A4-761E-E869-62F7-302D9651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σεξουαλικός προσανατολισμός αποτελεί άποψη του ατόμου</a:t>
            </a:r>
          </a:p>
          <a:p>
            <a:r>
              <a:rPr lang="el-GR" dirty="0"/>
              <a:t>Τα άτομα που έλκονται από ανθρώπους του ιδίου φύλου έχουν ένα αίσθημα διαφορετικότητας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Δεν παρατηρείται η αμφισβήτηση του εαυτού και η εσωτερική διαμάχη ώστε να συμφιλιωθεί με την γενικότερη ταυτότητα του</a:t>
            </a:r>
          </a:p>
        </p:txBody>
      </p:sp>
      <p:sp>
        <p:nvSpPr>
          <p:cNvPr id="2" name="Βέλος: Κάτω 1">
            <a:extLst>
              <a:ext uri="{FF2B5EF4-FFF2-40B4-BE49-F238E27FC236}">
                <a16:creationId xmlns:a16="http://schemas.microsoft.com/office/drawing/2014/main" id="{2CC5C3CC-876B-4DE1-1CAF-23952285A40A}"/>
              </a:ext>
            </a:extLst>
          </p:cNvPr>
          <p:cNvSpPr/>
          <p:nvPr/>
        </p:nvSpPr>
        <p:spPr>
          <a:xfrm>
            <a:off x="4225771" y="3338004"/>
            <a:ext cx="577048" cy="4438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931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A86623-E40B-D0FD-BC88-909E370F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Σεξουαλικός προσανατολισμός προς το ίδιο φύλο και σεξουαλική δραστηριότητα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934AF9-597E-066E-90D1-014E33A5E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Έρευνες έδειξαν ότι:</a:t>
            </a:r>
          </a:p>
          <a:p>
            <a:pPr>
              <a:buFont typeface="+mj-lt"/>
              <a:buAutoNum type="arabicPeriod"/>
            </a:pPr>
            <a:r>
              <a:rPr lang="el-GR" dirty="0"/>
              <a:t>Το 9% των φοιτητών ιατρικής έδειξε την ομοφυλοφιλία ως ψυχική διαταραχή</a:t>
            </a:r>
          </a:p>
          <a:p>
            <a:pPr>
              <a:buFont typeface="+mj-lt"/>
              <a:buAutoNum type="arabicPeriod"/>
            </a:pPr>
            <a:r>
              <a:rPr lang="el-GR" dirty="0"/>
              <a:t>Κλινικοί ψυχολόγοι και θεραπευτές έχουν ετεροφυλοφιλική προκατάληψη</a:t>
            </a:r>
          </a:p>
          <a:p>
            <a:r>
              <a:rPr lang="el-GR" dirty="0"/>
              <a:t>Συγγράφεις επισημαίνουν:</a:t>
            </a:r>
          </a:p>
          <a:p>
            <a:pPr>
              <a:buFont typeface="+mj-lt"/>
              <a:buAutoNum type="arabicPeriod"/>
            </a:pPr>
            <a:r>
              <a:rPr lang="el-GR" dirty="0"/>
              <a:t>Πρόσφατα εγχειρίδια ψυχολογίας και κοινωνιολογίας την χαρακτηρίζουν έμμεσα ψυχική διαταραχή</a:t>
            </a:r>
          </a:p>
          <a:p>
            <a:pPr>
              <a:buFont typeface="+mj-lt"/>
              <a:buAutoNum type="arabicPeriod"/>
            </a:pPr>
            <a:endParaRPr lang="el-GR" dirty="0"/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839156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582B10-801C-4544-0A11-538DA80DE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Σεξουαλικός προσανατολισμός προς το ίδιο φύλο και σεξουαλική δραστηριότητα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12B13E-51A1-142E-E372-23559978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8"/>
            <a:ext cx="11582729" cy="46974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ομοφυλόφιλοι που αποκαλύπτονται αντιμετωπίζονται αρνητικά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επιπτώσεις στην ψυχοκοινωνική ανάπτυξη των εφήβων.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κατάθλιψη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Περιστατικά βίας                25% είναι άντρες        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στεναχώρια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περιφρόνηση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20% είναι γυναίκες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χρήση ουσιών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l-G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αυτοκτονίες 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οικογένεια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μειωμένη αυτοεκτίμηση                              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κοινωνία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l-G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2A126A28-3CF2-4DDB-A1A5-6CF9231BFFD7}"/>
              </a:ext>
            </a:extLst>
          </p:cNvPr>
          <p:cNvSpPr/>
          <p:nvPr/>
        </p:nvSpPr>
        <p:spPr>
          <a:xfrm>
            <a:off x="2760955" y="2556769"/>
            <a:ext cx="585927" cy="559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Βέλος: Κάτω 4">
            <a:extLst>
              <a:ext uri="{FF2B5EF4-FFF2-40B4-BE49-F238E27FC236}">
                <a16:creationId xmlns:a16="http://schemas.microsoft.com/office/drawing/2014/main" id="{42C6506A-FC46-B6ED-900D-9A5F3732BCFB}"/>
              </a:ext>
            </a:extLst>
          </p:cNvPr>
          <p:cNvSpPr/>
          <p:nvPr/>
        </p:nvSpPr>
        <p:spPr>
          <a:xfrm>
            <a:off x="6096000" y="2556769"/>
            <a:ext cx="677662" cy="1580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Βέλος: Κάτω 6">
            <a:extLst>
              <a:ext uri="{FF2B5EF4-FFF2-40B4-BE49-F238E27FC236}">
                <a16:creationId xmlns:a16="http://schemas.microsoft.com/office/drawing/2014/main" id="{FE5AB0C5-B101-ABF2-E839-DD08264CF6DF}"/>
              </a:ext>
            </a:extLst>
          </p:cNvPr>
          <p:cNvSpPr/>
          <p:nvPr/>
        </p:nvSpPr>
        <p:spPr>
          <a:xfrm rot="16200000">
            <a:off x="7599285" y="4145871"/>
            <a:ext cx="319597" cy="470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Βέλος: Κάτω 7">
            <a:extLst>
              <a:ext uri="{FF2B5EF4-FFF2-40B4-BE49-F238E27FC236}">
                <a16:creationId xmlns:a16="http://schemas.microsoft.com/office/drawing/2014/main" id="{71CF7A6D-7E9E-BD35-76BF-5A997B9C92BE}"/>
              </a:ext>
            </a:extLst>
          </p:cNvPr>
          <p:cNvSpPr/>
          <p:nvPr/>
        </p:nvSpPr>
        <p:spPr>
          <a:xfrm>
            <a:off x="6338656" y="5149049"/>
            <a:ext cx="284086" cy="479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Βέλος: Κάτω 8">
            <a:extLst>
              <a:ext uri="{FF2B5EF4-FFF2-40B4-BE49-F238E27FC236}">
                <a16:creationId xmlns:a16="http://schemas.microsoft.com/office/drawing/2014/main" id="{20BE105B-DD3F-857A-7312-691D147017E5}"/>
              </a:ext>
            </a:extLst>
          </p:cNvPr>
          <p:cNvSpPr/>
          <p:nvPr/>
        </p:nvSpPr>
        <p:spPr>
          <a:xfrm>
            <a:off x="2512381" y="3657600"/>
            <a:ext cx="745725" cy="656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775757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C5C9ED-9259-3095-7C7F-087E13305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Σ.Μ.Ν. και η κοινωνική μεταβολή που επιφέρουν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A28B057-6ADC-5840-F64F-7FC8B722B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9396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4A508F-528D-5D2D-881E-8D8BE646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/>
              <a:t>Αντιλήψεις για την σεξουαλικότητα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CC3E64-E0F7-E43C-9397-B972B3FD6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21" y="1436533"/>
            <a:ext cx="10906957" cy="4847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Έρευνα πανεπιστημίου Σικάγο:</a:t>
            </a:r>
          </a:p>
          <a:p>
            <a:r>
              <a:rPr lang="el-GR" dirty="0"/>
              <a:t>8 στους 10 έχουν 1 σύντροφο ανά χρόνο</a:t>
            </a:r>
          </a:p>
          <a:p>
            <a:r>
              <a:rPr lang="el-GR" dirty="0"/>
              <a:t>Ο μέσος άντρας σε όλη του την ζωή αποκτά 6 συντρόφους ενώ η γυναίκα 2</a:t>
            </a:r>
          </a:p>
          <a:p>
            <a:r>
              <a:rPr lang="el-GR" dirty="0"/>
              <a:t>Υπάρχουν 3 είδη σεξουαλικών σχέσεων: </a:t>
            </a:r>
            <a:r>
              <a:rPr lang="el-GR" b="1" dirty="0"/>
              <a:t>α) </a:t>
            </a:r>
            <a:r>
              <a:rPr lang="el-GR" dirty="0"/>
              <a:t>2 φορές την εβδομάδα</a:t>
            </a:r>
          </a:p>
          <a:p>
            <a:pPr marL="0" indent="0">
              <a:buNone/>
            </a:pPr>
            <a:r>
              <a:rPr lang="el-GR" dirty="0"/>
              <a:t>                                                                            </a:t>
            </a:r>
            <a:r>
              <a:rPr lang="el-GR" b="1" dirty="0"/>
              <a:t>β) </a:t>
            </a:r>
            <a:r>
              <a:rPr lang="el-GR" dirty="0"/>
              <a:t>Αρκετές φορές τον μηνά</a:t>
            </a:r>
          </a:p>
          <a:p>
            <a:pPr marL="0" indent="0">
              <a:buNone/>
            </a:pPr>
            <a:r>
              <a:rPr lang="el-GR" dirty="0"/>
              <a:t>                                                                            </a:t>
            </a:r>
            <a:r>
              <a:rPr lang="el-GR" b="1" dirty="0"/>
              <a:t>γ)</a:t>
            </a:r>
            <a:r>
              <a:rPr lang="el-GR" dirty="0"/>
              <a:t> λίγες φορές τον χρόνο</a:t>
            </a:r>
          </a:p>
          <a:p>
            <a:r>
              <a:rPr lang="el-GR" dirty="0"/>
              <a:t>Τα έγγαμα ζευγάρια συνευρίσκονται ερωτικά περισσότερες φορές από τα άγαμα.</a:t>
            </a:r>
          </a:p>
          <a:p>
            <a:r>
              <a:rPr lang="el-GR" dirty="0"/>
              <a:t>Δεν υπάρχουν διαφορές ως προς την συχνότητα μεταξύ πολιτών διαφόρων χωρών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5509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D08D8B-508C-C182-2894-F8AB5AF8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Σ.Μ.Ν. και η μεταβολή που επιφέρουν στους νέους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56EF2B-F616-2825-51B8-A6DA4A328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Σ.Μ.Ν. αποτελούν την δεύτερη βασική αίτια θανάτου στους νέους 25 με 40 ετών</a:t>
            </a:r>
          </a:p>
          <a:p>
            <a:r>
              <a:rPr lang="el-GR" dirty="0"/>
              <a:t>Αρχικά οι ετεροφυλόφιλοι νόμιζαν ότι δεν διέτρεχαν κίνδυνο</a:t>
            </a:r>
          </a:p>
          <a:p>
            <a:r>
              <a:rPr lang="el-GR" dirty="0"/>
              <a:t>Από το 1984 αντιμετωπίζονται με σοβαρότητα</a:t>
            </a:r>
          </a:p>
          <a:p>
            <a:r>
              <a:rPr lang="el-GR" dirty="0"/>
              <a:t>Από το 1990 και μετρά το 76% των ατόμων:</a:t>
            </a:r>
          </a:p>
          <a:p>
            <a:pPr>
              <a:buFont typeface="+mj-lt"/>
              <a:buAutoNum type="arabicPeriod"/>
            </a:pPr>
            <a:r>
              <a:rPr lang="el-GR" dirty="0"/>
              <a:t> είχε εξεταστεί για Σ.Μ.Ν.</a:t>
            </a:r>
          </a:p>
          <a:p>
            <a:pPr>
              <a:buFont typeface="+mj-lt"/>
              <a:buAutoNum type="arabicPeriod"/>
            </a:pPr>
            <a:r>
              <a:rPr lang="el-GR" dirty="0"/>
              <a:t>Χρησιμοποιούσε πάντα προφυλακτικό</a:t>
            </a:r>
          </a:p>
          <a:p>
            <a:pPr>
              <a:buFont typeface="+mj-lt"/>
              <a:buAutoNum type="arabicPeriod"/>
            </a:pPr>
            <a:r>
              <a:rPr lang="el-GR" dirty="0"/>
              <a:t>Μείωσε την σεξουαλική του δραστηριότητα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825843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74C136-5600-723B-1BBC-0E2D803A3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</a:rPr>
              <a:t>Αντιλήψεις για την σεξουαλικότητα</a:t>
            </a:r>
            <a:endParaRPr lang="el-GR" dirty="0">
              <a:latin typeface="Trebuchet MS" panose="020B0603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41F574-FCD2-6FBD-85B5-DEE5F3648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Άλλες έρευνες έδειξαν ότι:</a:t>
            </a:r>
          </a:p>
          <a:p>
            <a:r>
              <a:rPr lang="el-GR" dirty="0"/>
              <a:t>Ο μέσος ορός της συνουσίας αυξήθηκε</a:t>
            </a:r>
          </a:p>
          <a:p>
            <a:r>
              <a:rPr lang="el-GR" dirty="0"/>
              <a:t>Στόχος πλέον είναι η μεγαλύτερη ικανοποίηση κατά την πράξη</a:t>
            </a:r>
          </a:p>
          <a:p>
            <a:r>
              <a:rPr lang="el-GR" dirty="0"/>
              <a:t>Ένταξη νέων πράξεων </a:t>
            </a:r>
          </a:p>
          <a:p>
            <a:r>
              <a:rPr lang="el-GR" dirty="0"/>
              <a:t>ανάληψη πρωτοβουλιών</a:t>
            </a:r>
          </a:p>
        </p:txBody>
      </p:sp>
    </p:spTree>
    <p:extLst>
      <p:ext uri="{BB962C8B-B14F-4D97-AF65-F5344CB8AC3E}">
        <p14:creationId xmlns:p14="http://schemas.microsoft.com/office/powerpoint/2010/main" val="242080950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C9FF3A-666D-8958-42CD-261EB871C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noProof="0" dirty="0"/>
              <a:t>Αντιλήψεις για την σεξουαλικότητα</a:t>
            </a:r>
            <a:endParaRPr lang="el-GR" sz="4000" b="1" dirty="0"/>
          </a:p>
        </p:txBody>
      </p:sp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CFDE48BE-3467-DB4A-A8ED-158E316888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851670"/>
              </p:ext>
            </p:extLst>
          </p:nvPr>
        </p:nvGraphicFramePr>
        <p:xfrm>
          <a:off x="838200" y="185225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336254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06936A-4419-0CC2-579F-13354EDEE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Αντιλήψεις για την σεξουαλικότητα</a:t>
            </a:r>
            <a:endParaRPr lang="el-GR" sz="4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E94AF3-A5A1-C877-964C-D7ADEDF03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Δημοσκοπήσεις έτους 1974:</a:t>
            </a:r>
          </a:p>
          <a:p>
            <a:r>
              <a:rPr lang="el-GR" dirty="0"/>
              <a:t>75% υπέρ προγαμιαίου σεξ για άντρες</a:t>
            </a:r>
          </a:p>
          <a:p>
            <a:r>
              <a:rPr lang="el-GR" dirty="0"/>
              <a:t>&gt;50% υπέρ προγαμιαίου σεξ για τις γυναίκες </a:t>
            </a:r>
          </a:p>
          <a:p>
            <a:r>
              <a:rPr lang="el-GR" dirty="0"/>
              <a:t>Στις κατηγορίες όπως το ομαδικό σεξ, εξωσυζυγικό σεξ, εναλλαγή συντρόφων δεν παρουσιάζεται μεγάλη αύξηση των ποσοστών</a:t>
            </a:r>
          </a:p>
          <a:p>
            <a:r>
              <a:rPr lang="el-GR" dirty="0"/>
              <a:t>Το 75% των αντρών προτιμάει γυναίκες χωρίς προηγούμενες προγαμιαίες σχέσεις</a:t>
            </a:r>
          </a:p>
        </p:txBody>
      </p:sp>
    </p:spTree>
    <p:extLst>
      <p:ext uri="{BB962C8B-B14F-4D97-AF65-F5344CB8AC3E}">
        <p14:creationId xmlns:p14="http://schemas.microsoft.com/office/powerpoint/2010/main" val="268657954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997452-0D64-224B-4526-D89E14BD7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Αντιλήψεις για την σεξουαλικότητα</a:t>
            </a:r>
            <a:endParaRPr lang="el-GR" dirty="0"/>
          </a:p>
        </p:txBody>
      </p:sp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1045EC17-6907-2891-8781-8E9FF93197C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2020705"/>
              </p:ext>
            </p:extLst>
          </p:nvPr>
        </p:nvGraphicFramePr>
        <p:xfrm>
          <a:off x="677334" y="560280"/>
          <a:ext cx="6254327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BA679DDD-E35D-24D6-AA0E-F8F35F1E8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0820" y="1656842"/>
            <a:ext cx="10410239" cy="5569750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Οφείλεται σε:</a:t>
            </a:r>
          </a:p>
          <a:p>
            <a:r>
              <a:rPr lang="el-GR" dirty="0"/>
              <a:t>Φόβος για Σ.Μ.Ν.</a:t>
            </a:r>
          </a:p>
          <a:p>
            <a:r>
              <a:rPr lang="el-GR" dirty="0"/>
              <a:t>Αυξανομένη αυτοπεποίθηση νεαρών γυναικών που οδηγεί: </a:t>
            </a:r>
            <a:endParaRPr lang="el-GR" b="1" dirty="0"/>
          </a:p>
          <a:p>
            <a:pPr>
              <a:buFont typeface="+mj-lt"/>
              <a:buAutoNum type="arabicPeriod"/>
            </a:pPr>
            <a:r>
              <a:rPr lang="el-GR" dirty="0"/>
              <a:t>μικρότερη πίεση για σεξουαλική συνεύρεση με αποκλειστικό στόχο την ευχαρίστηση του συντρόφου</a:t>
            </a:r>
          </a:p>
          <a:p>
            <a:pPr>
              <a:buFont typeface="+mj-lt"/>
              <a:buAutoNum type="arabicPeriod"/>
            </a:pPr>
            <a:r>
              <a:rPr lang="el-GR" dirty="0"/>
              <a:t>Ακολουθούν το δικό τους σύστημα αξιών και όχι αυτό που επιβάλλεται από άλλους</a:t>
            </a:r>
          </a:p>
          <a:p>
            <a:pPr>
              <a:buFont typeface="+mj-lt"/>
              <a:buAutoNum type="arabicPeriod"/>
            </a:pP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0761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6FE598F9-AA5C-A74B-2EE3-A5F037DD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Γονιμότητα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9778E52-D097-86A1-8903-ADC63DDDC2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437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DC31380D-8A8D-9554-A6FE-846D770C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Γονιμότητα</a:t>
            </a:r>
            <a:endParaRPr lang="el-GR" b="1" dirty="0"/>
          </a:p>
        </p:txBody>
      </p:sp>
      <p:sp>
        <p:nvSpPr>
          <p:cNvPr id="10" name="Θέση περιεχομένου 9">
            <a:extLst>
              <a:ext uri="{FF2B5EF4-FFF2-40B4-BE49-F238E27FC236}">
                <a16:creationId xmlns:a16="http://schemas.microsoft.com/office/drawing/2014/main" id="{34279F44-2005-09AF-74B9-87269ECB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Άντρες:</a:t>
            </a:r>
          </a:p>
          <a:p>
            <a:pPr>
              <a:buFont typeface="+mj-lt"/>
              <a:buAutoNum type="arabicPeriod"/>
            </a:pPr>
            <a:r>
              <a:rPr lang="el-GR" dirty="0"/>
              <a:t> παράγουν συνεχώς σπέρμα από την ήβη και μετά</a:t>
            </a:r>
          </a:p>
          <a:p>
            <a:pPr>
              <a:buFont typeface="+mj-lt"/>
              <a:buAutoNum type="arabicPeriod"/>
            </a:pPr>
            <a:r>
              <a:rPr lang="el-GR" dirty="0"/>
              <a:t>Συνήθως παραμένουν γόνιμοι σε όλη την ζωή τους</a:t>
            </a:r>
          </a:p>
          <a:p>
            <a:pPr>
              <a:buFont typeface="+mj-lt"/>
              <a:buAutoNum type="arabicPeriod"/>
            </a:pPr>
            <a:r>
              <a:rPr lang="el-GR" dirty="0"/>
              <a:t>Βρίσκονται στα υψηλοτέρα επίπεδα γονιμότητας κατά την εφηβεία</a:t>
            </a:r>
          </a:p>
        </p:txBody>
      </p:sp>
    </p:spTree>
    <p:extLst>
      <p:ext uri="{BB962C8B-B14F-4D97-AF65-F5344CB8AC3E}">
        <p14:creationId xmlns:p14="http://schemas.microsoft.com/office/powerpoint/2010/main" val="592532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5A51C4-5E93-7330-3B7B-E61A7E60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Γονιμότητα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D12A6A-36B9-55E0-1BE5-2AD47A866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9175" y="1488614"/>
            <a:ext cx="4184035" cy="3880772"/>
          </a:xfrm>
        </p:spPr>
        <p:txBody>
          <a:bodyPr>
            <a:normAutofit/>
          </a:bodyPr>
          <a:lstStyle/>
          <a:p>
            <a:r>
              <a:rPr lang="el-GR" sz="3200" dirty="0"/>
              <a:t>Γυναίκες: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sz="2800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85E126DE-9D85-EC9D-510B-022360F96B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7480293"/>
              </p:ext>
            </p:extLst>
          </p:nvPr>
        </p:nvGraphicFramePr>
        <p:xfrm>
          <a:off x="2177044" y="1488614"/>
          <a:ext cx="5200298" cy="444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916877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578</TotalTime>
  <Words>686</Words>
  <Application>Microsoft Office PowerPoint</Application>
  <PresentationFormat>Ευρεία οθόνη</PresentationFormat>
  <Paragraphs>111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Όψη</vt:lpstr>
      <vt:lpstr>Έφηβοι και Σεξουαλικότητα</vt:lpstr>
      <vt:lpstr>Αντιλήψεις για την σεξουαλικότητα </vt:lpstr>
      <vt:lpstr>Αντιλήψεις για την σεξουαλικότητα</vt:lpstr>
      <vt:lpstr>Αντιλήψεις για την σεξουαλικότητα</vt:lpstr>
      <vt:lpstr>Αντιλήψεις για την σεξουαλικότητα</vt:lpstr>
      <vt:lpstr>Αντιλήψεις για την σεξουαλικότητα</vt:lpstr>
      <vt:lpstr>Γονιμότητα</vt:lpstr>
      <vt:lpstr>Γονιμότητα</vt:lpstr>
      <vt:lpstr>Γονιμότητα</vt:lpstr>
      <vt:lpstr>Γονιμότητα</vt:lpstr>
      <vt:lpstr>Σεξουαλική ανταπόκριση</vt:lpstr>
      <vt:lpstr>Σεξουαλική ανταπόκριση</vt:lpstr>
      <vt:lpstr>Σεξουαλική ανταπόκριση</vt:lpstr>
      <vt:lpstr>Σεξουαλική ανταπόκριση</vt:lpstr>
      <vt:lpstr>Σεξουαλικός προσανατολισμός προς το ίδιο φύλο και σεξουαλική δραστηριότητα </vt:lpstr>
      <vt:lpstr>Σεξουαλικός προσανατολισμός προς το ίδιο φύλο και σεξουαλική δραστηριότητα</vt:lpstr>
      <vt:lpstr>Σεξουαλικός προσανατολισμός προς το ίδιο φύλο και σεξουαλική δραστηριότητα</vt:lpstr>
      <vt:lpstr>Σεξουαλικός προσανατολισμός προς το ίδιο φύλο και σεξουαλική δραστηριότητα</vt:lpstr>
      <vt:lpstr>Σ.Μ.Ν. και η κοινωνική μεταβολή που επιφέρουν</vt:lpstr>
      <vt:lpstr>Σ.Μ.Ν. και η μεταβολή που επιφέρουν στους νέους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Thanos</dc:creator>
  <cp:lastModifiedBy>Thanos</cp:lastModifiedBy>
  <cp:revision>12</cp:revision>
  <dcterms:created xsi:type="dcterms:W3CDTF">2022-11-11T21:24:27Z</dcterms:created>
  <dcterms:modified xsi:type="dcterms:W3CDTF">2022-11-28T21:54:10Z</dcterms:modified>
</cp:coreProperties>
</file>