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828B6-5A53-26C4-1487-A9BD36E6D6BF}" v="364" dt="2022-11-05T17:22:09.300"/>
    <p1510:client id="{023EEE48-2E7B-AAB0-2C4E-A587EBFE4E52}" v="278" dt="2022-11-07T17:08:51.265"/>
    <p1510:client id="{0AAD6FFA-FFE5-97FA-1474-011A62CD506B}" v="203" dt="2022-11-07T17:28:59.107"/>
    <p1510:client id="{2284466E-DBCB-98CE-8607-D5758501DC5A}" v="222" dt="2022-11-07T17:57:33.257"/>
    <p1510:client id="{5CE53BA4-1024-C44D-5A88-8762C0CBB8BB}" v="410" dt="2022-11-02T18:21:35.664"/>
    <p1510:client id="{6AF3A59C-3E2B-4587-626B-3E7BFE222D33}" v="210" dt="2022-11-07T16:44:43.768"/>
    <p1510:client id="{827BF598-FDCE-3B8B-5086-AFCEC5ADA70A}" v="37" dt="2022-11-06T12:20:04.614"/>
    <p1510:client id="{82F78CFE-2D58-80EE-686E-40B865473345}" v="83" dt="2022-11-02T19:22:16.044"/>
    <p1510:client id="{B0DAC94F-B2F8-C84E-6C43-1517F9553F81}" v="155" dt="2022-11-06T12:08:58.518"/>
    <p1510:client id="{CB2CAA6B-92F5-3C53-16EE-493226550F54}" v="64" dt="2022-11-07T18:04:59.643"/>
    <p1510:client id="{CF6571D5-A4BC-C441-8ADC-C451888FDDB4}" v="391" dt="2022-11-05T16:08:36.832"/>
    <p1510:client id="{D8A0B2CE-5C71-CC9A-A020-AF178186BA11}" v="133" dt="2022-11-06T18:19:42.907"/>
    <p1510:client id="{E8C86160-6670-3064-D24C-DDD2C6B2DBAA}" v="678" dt="2022-11-06T18:07:28.303"/>
    <p1510:client id="{EB94DC65-3046-7294-2BD5-80806BFDF0F6}" v="27" dt="2022-11-05T19:46:31.719"/>
    <p1510:client id="{EC2E8C3E-F493-574F-B676-439219C5BA96}" v="1281" dt="2022-11-06T15:42:49.9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A NOURA" userId="S::22van.nou@mec.aspete.gr::b2019e34-49c3-4e07-ade5-4d6134bf6a86" providerId="AD" clId="Web-{022828B6-5A53-26C4-1487-A9BD36E6D6BF}"/>
    <pc:docChg chg="addSld modSld">
      <pc:chgData name="VANESA NOURA" userId="S::22van.nou@mec.aspete.gr::b2019e34-49c3-4e07-ade5-4d6134bf6a86" providerId="AD" clId="Web-{022828B6-5A53-26C4-1487-A9BD36E6D6BF}" dt="2022-11-05T17:22:09.300" v="369"/>
      <pc:docMkLst>
        <pc:docMk/>
      </pc:docMkLst>
      <pc:sldChg chg="addSp modSp mod setBg">
        <pc:chgData name="VANESA NOURA" userId="S::22van.nou@mec.aspete.gr::b2019e34-49c3-4e07-ade5-4d6134bf6a86" providerId="AD" clId="Web-{022828B6-5A53-26C4-1487-A9BD36E6D6BF}" dt="2022-11-05T17:11:43.950" v="368" actId="20577"/>
        <pc:sldMkLst>
          <pc:docMk/>
          <pc:sldMk cId="3089152259" sldId="262"/>
        </pc:sldMkLst>
        <pc:spChg chg="mod ord">
          <ac:chgData name="VANESA NOURA" userId="S::22van.nou@mec.aspete.gr::b2019e34-49c3-4e07-ade5-4d6134bf6a86" providerId="AD" clId="Web-{022828B6-5A53-26C4-1487-A9BD36E6D6BF}" dt="2022-11-05T17:11:43.950" v="368" actId="20577"/>
          <ac:spMkLst>
            <pc:docMk/>
            <pc:sldMk cId="3089152259" sldId="262"/>
            <ac:spMk id="3" creationId="{3A79FDC8-6E72-E5A2-4240-711FFCF1FF10}"/>
          </ac:spMkLst>
        </pc:spChg>
        <pc:spChg chg="add">
          <ac:chgData name="VANESA NOURA" userId="S::22van.nou@mec.aspete.gr::b2019e34-49c3-4e07-ade5-4d6134bf6a86" providerId="AD" clId="Web-{022828B6-5A53-26C4-1487-A9BD36E6D6BF}" dt="2022-11-05T16:51:58.052" v="100"/>
          <ac:spMkLst>
            <pc:docMk/>
            <pc:sldMk cId="3089152259" sldId="262"/>
            <ac:spMk id="9" creationId="{CC4AC7C4-D5CE-4603-98D5-CCABE64C18B5}"/>
          </ac:spMkLst>
        </pc:spChg>
        <pc:spChg chg="add">
          <ac:chgData name="VANESA NOURA" userId="S::22van.nou@mec.aspete.gr::b2019e34-49c3-4e07-ade5-4d6134bf6a86" providerId="AD" clId="Web-{022828B6-5A53-26C4-1487-A9BD36E6D6BF}" dt="2022-11-05T16:51:58.052" v="100"/>
          <ac:spMkLst>
            <pc:docMk/>
            <pc:sldMk cId="3089152259" sldId="262"/>
            <ac:spMk id="11" creationId="{78CF0775-27C9-4D32-A833-64CE4537F8D3}"/>
          </ac:spMkLst>
        </pc:spChg>
        <pc:picChg chg="add mod">
          <ac:chgData name="VANESA NOURA" userId="S::22van.nou@mec.aspete.gr::b2019e34-49c3-4e07-ade5-4d6134bf6a86" providerId="AD" clId="Web-{022828B6-5A53-26C4-1487-A9BD36E6D6BF}" dt="2022-11-05T16:51:58.052" v="100"/>
          <ac:picMkLst>
            <pc:docMk/>
            <pc:sldMk cId="3089152259" sldId="262"/>
            <ac:picMk id="2" creationId="{C8DF2ECE-2804-E000-790F-1651CA748379}"/>
          </ac:picMkLst>
        </pc:picChg>
        <pc:picChg chg="add mod">
          <ac:chgData name="VANESA NOURA" userId="S::22van.nou@mec.aspete.gr::b2019e34-49c3-4e07-ade5-4d6134bf6a86" providerId="AD" clId="Web-{022828B6-5A53-26C4-1487-A9BD36E6D6BF}" dt="2022-11-05T16:51:58.052" v="100"/>
          <ac:picMkLst>
            <pc:docMk/>
            <pc:sldMk cId="3089152259" sldId="262"/>
            <ac:picMk id="4" creationId="{3A275F1E-762F-E8E8-3799-410D947A986D}"/>
          </ac:picMkLst>
        </pc:picChg>
      </pc:sldChg>
      <pc:sldChg chg="delSp new">
        <pc:chgData name="VANESA NOURA" userId="S::22van.nou@mec.aspete.gr::b2019e34-49c3-4e07-ade5-4d6134bf6a86" providerId="AD" clId="Web-{022828B6-5A53-26C4-1487-A9BD36E6D6BF}" dt="2022-11-05T17:22:09.300" v="369"/>
        <pc:sldMkLst>
          <pc:docMk/>
          <pc:sldMk cId="4157391746" sldId="263"/>
        </pc:sldMkLst>
        <pc:spChg chg="del">
          <ac:chgData name="VANESA NOURA" userId="S::22van.nou@mec.aspete.gr::b2019e34-49c3-4e07-ade5-4d6134bf6a86" providerId="AD" clId="Web-{022828B6-5A53-26C4-1487-A9BD36E6D6BF}" dt="2022-11-05T17:22:09.300" v="369"/>
          <ac:spMkLst>
            <pc:docMk/>
            <pc:sldMk cId="4157391746" sldId="263"/>
            <ac:spMk id="2" creationId="{5198DF5F-A3A0-EACA-4E4F-A4862880D1A3}"/>
          </ac:spMkLst>
        </pc:spChg>
      </pc:sldChg>
    </pc:docChg>
  </pc:docChgLst>
  <pc:docChgLst>
    <pc:chgData name="VANESA NOURA" userId="S::22van.nou@mec.aspete.gr::b2019e34-49c3-4e07-ade5-4d6134bf6a86" providerId="AD" clId="Web-{2284466E-DBCB-98CE-8607-D5758501DC5A}"/>
    <pc:docChg chg="modSld addMainMaster delMainMaster">
      <pc:chgData name="VANESA NOURA" userId="S::22van.nou@mec.aspete.gr::b2019e34-49c3-4e07-ade5-4d6134bf6a86" providerId="AD" clId="Web-{2284466E-DBCB-98CE-8607-D5758501DC5A}" dt="2022-11-07T17:57:33.257" v="176" actId="1076"/>
      <pc:docMkLst>
        <pc:docMk/>
      </pc:docMkLst>
      <pc:sldChg chg="addSp delSp modSp mod modClrScheme delDesignElem chgLayout">
        <pc:chgData name="VANESA NOURA" userId="S::22van.nou@mec.aspete.gr::b2019e34-49c3-4e07-ade5-4d6134bf6a86" providerId="AD" clId="Web-{2284466E-DBCB-98CE-8607-D5758501DC5A}" dt="2022-11-07T17:50:46.542" v="117"/>
        <pc:sldMkLst>
          <pc:docMk/>
          <pc:sldMk cId="1320208018" sldId="256"/>
        </pc:sldMkLst>
        <pc:spChg chg="mod ord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1320208018" sldId="256"/>
            <ac:spMk id="2" creationId="{6E972FBB-E016-24C9-6C17-742DBA39FB8A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1320208018" sldId="256"/>
            <ac:spMk id="28" creationId="{E7818327-9D44-4214-BEC7-F7463A8BDE7B}"/>
          </ac:spMkLst>
        </pc:spChg>
        <pc:cxnChg chg="add del">
          <ac:chgData name="VANESA NOURA" userId="S::22van.nou@mec.aspete.gr::b2019e34-49c3-4e07-ade5-4d6134bf6a86" providerId="AD" clId="Web-{2284466E-DBCB-98CE-8607-D5758501DC5A}" dt="2022-11-07T17:50:46.542" v="117"/>
          <ac:cxnSpMkLst>
            <pc:docMk/>
            <pc:sldMk cId="1320208018" sldId="256"/>
            <ac:cxnSpMk id="30" creationId="{F896B7D9-8894-4E5C-8DCF-35BECF8D365A}"/>
          </ac:cxnSpMkLst>
        </pc:cxnChg>
      </pc:sldChg>
      <pc:sldChg chg="addSp delSp modSp mod modClrScheme delDesignElem chgLayout">
        <pc:chgData name="VANESA NOURA" userId="S::22van.nou@mec.aspete.gr::b2019e34-49c3-4e07-ade5-4d6134bf6a86" providerId="AD" clId="Web-{2284466E-DBCB-98CE-8607-D5758501DC5A}" dt="2022-11-07T17:50:46.542" v="117"/>
        <pc:sldMkLst>
          <pc:docMk/>
          <pc:sldMk cId="2053942867" sldId="257"/>
        </pc:sldMkLst>
        <pc:spChg chg="mod ord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2053942867" sldId="257"/>
            <ac:spMk id="3" creationId="{7EE325DB-CDFB-AEBC-8951-612112A056CE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2053942867" sldId="257"/>
            <ac:spMk id="10" creationId="{2EF7C252-67AA-4C4E-B73A-6C367865C153}"/>
          </ac:spMkLst>
        </pc:spChg>
      </pc:sldChg>
      <pc:sldChg chg="addSp delSp modSp mod modClrScheme delDesignElem chgLayout">
        <pc:chgData name="VANESA NOURA" userId="S::22van.nou@mec.aspete.gr::b2019e34-49c3-4e07-ade5-4d6134bf6a86" providerId="AD" clId="Web-{2284466E-DBCB-98CE-8607-D5758501DC5A}" dt="2022-11-07T17:50:46.542" v="117"/>
        <pc:sldMkLst>
          <pc:docMk/>
          <pc:sldMk cId="47062213" sldId="258"/>
        </pc:sldMkLst>
        <pc:spChg chg="mod ord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47062213" sldId="258"/>
            <ac:spMk id="4" creationId="{5FB0B953-019A-1C44-13CD-A195DAC4712F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47062213" sldId="258"/>
            <ac:spMk id="8" creationId="{293067CD-13A7-4384-B15E-5D49AF03BBA4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47062213" sldId="258"/>
            <ac:spMk id="9" creationId="{42E9009C-D0E3-46ED-935B-6C1C29650EDC}"/>
          </ac:spMkLst>
        </pc:spChg>
      </pc:sldChg>
      <pc:sldChg chg="addSp delSp modSp mod modClrScheme delDesignElem chgLayout">
        <pc:chgData name="VANESA NOURA" userId="S::22van.nou@mec.aspete.gr::b2019e34-49c3-4e07-ade5-4d6134bf6a86" providerId="AD" clId="Web-{2284466E-DBCB-98CE-8607-D5758501DC5A}" dt="2022-11-07T17:50:46.542" v="117"/>
        <pc:sldMkLst>
          <pc:docMk/>
          <pc:sldMk cId="2023267862" sldId="259"/>
        </pc:sldMkLst>
        <pc:spChg chg="mod ord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2023267862" sldId="259"/>
            <ac:spMk id="5" creationId="{D1027EF8-E02C-88EC-7091-7F0DBA2A0D39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2023267862" sldId="259"/>
            <ac:spMk id="8" creationId="{1B2ADB18-4E7C-4441-A89B-FC68F3D9C782}"/>
          </ac:spMkLst>
        </pc:spChg>
      </pc:sldChg>
      <pc:sldChg chg="addSp delSp modSp mod modClrScheme delDesignElem chgLayout">
        <pc:chgData name="VANESA NOURA" userId="S::22van.nou@mec.aspete.gr::b2019e34-49c3-4e07-ade5-4d6134bf6a86" providerId="AD" clId="Web-{2284466E-DBCB-98CE-8607-D5758501DC5A}" dt="2022-11-07T17:50:46.542" v="117"/>
        <pc:sldMkLst>
          <pc:docMk/>
          <pc:sldMk cId="1083363798" sldId="260"/>
        </pc:sldMkLst>
        <pc:spChg chg="mod ord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1083363798" sldId="260"/>
            <ac:spMk id="5" creationId="{77DC44DC-DB26-9184-68C5-D2AC989191AE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1083363798" sldId="260"/>
            <ac:spMk id="8" creationId="{E001500C-A1A5-4375-A2D5-17B9940C8652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1083363798" sldId="260"/>
            <ac:spMk id="10" creationId="{98E1F8CE-D0B9-46E1-9994-B0EB7F220CD9}"/>
          </ac:spMkLst>
        </pc:spChg>
      </pc:sldChg>
      <pc:sldChg chg="modSp mod modClrScheme chgLayout">
        <pc:chgData name="VANESA NOURA" userId="S::22van.nou@mec.aspete.gr::b2019e34-49c3-4e07-ade5-4d6134bf6a86" providerId="AD" clId="Web-{2284466E-DBCB-98CE-8607-D5758501DC5A}" dt="2022-11-07T17:50:46.542" v="117"/>
        <pc:sldMkLst>
          <pc:docMk/>
          <pc:sldMk cId="2152956364" sldId="261"/>
        </pc:sldMkLst>
        <pc:spChg chg="mod ord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2152956364" sldId="261"/>
            <ac:spMk id="3" creationId="{7247F853-A48F-61C1-9679-97701EB0A05B}"/>
          </ac:spMkLst>
        </pc:spChg>
      </pc:sldChg>
      <pc:sldChg chg="addSp delSp modSp mod modClrScheme delDesignElem chgLayout">
        <pc:chgData name="VANESA NOURA" userId="S::22van.nou@mec.aspete.gr::b2019e34-49c3-4e07-ade5-4d6134bf6a86" providerId="AD" clId="Web-{2284466E-DBCB-98CE-8607-D5758501DC5A}" dt="2022-11-07T17:50:46.542" v="117"/>
        <pc:sldMkLst>
          <pc:docMk/>
          <pc:sldMk cId="3089152259" sldId="262"/>
        </pc:sldMkLst>
        <pc:spChg chg="mod ord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3089152259" sldId="262"/>
            <ac:spMk id="3" creationId="{3A79FDC8-6E72-E5A2-4240-711FFCF1FF10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3089152259" sldId="262"/>
            <ac:spMk id="9" creationId="{CC4AC7C4-D5CE-4603-98D5-CCABE64C18B5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3089152259" sldId="262"/>
            <ac:spMk id="11" creationId="{78CF0775-27C9-4D32-A833-64CE4537F8D3}"/>
          </ac:spMkLst>
        </pc:spChg>
      </pc:sldChg>
      <pc:sldChg chg="addSp delSp modSp mod modClrScheme delDesignElem chgLayout">
        <pc:chgData name="VANESA NOURA" userId="S::22van.nou@mec.aspete.gr::b2019e34-49c3-4e07-ade5-4d6134bf6a86" providerId="AD" clId="Web-{2284466E-DBCB-98CE-8607-D5758501DC5A}" dt="2022-11-07T17:50:46.542" v="117"/>
        <pc:sldMkLst>
          <pc:docMk/>
          <pc:sldMk cId="4157391746" sldId="263"/>
        </pc:sldMkLst>
        <pc:spChg chg="mod ord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4157391746" sldId="263"/>
            <ac:spMk id="3" creationId="{CF249DCF-30DC-7CE3-E57B-097939D76B92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4157391746" sldId="263"/>
            <ac:spMk id="17" creationId="{293067CD-13A7-4384-B15E-5D49AF03BBA4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4157391746" sldId="263"/>
            <ac:spMk id="19" creationId="{42E9009C-D0E3-46ED-935B-6C1C29650EDC}"/>
          </ac:spMkLst>
        </pc:spChg>
      </pc:sldChg>
      <pc:sldChg chg="addSp delSp modSp mod modClrScheme delDesignElem chgLayout">
        <pc:chgData name="VANESA NOURA" userId="S::22van.nou@mec.aspete.gr::b2019e34-49c3-4e07-ade5-4d6134bf6a86" providerId="AD" clId="Web-{2284466E-DBCB-98CE-8607-D5758501DC5A}" dt="2022-11-07T17:50:46.542" v="117"/>
        <pc:sldMkLst>
          <pc:docMk/>
          <pc:sldMk cId="2169520154" sldId="264"/>
        </pc:sldMkLst>
        <pc:spChg chg="mod ord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2169520154" sldId="264"/>
            <ac:spMk id="3" creationId="{80839393-D93D-851E-393E-FD27A4EF0BF9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2169520154" sldId="264"/>
            <ac:spMk id="8" creationId="{E3DC42C2-6B58-404C-B339-2C72808A5BE1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2169520154" sldId="264"/>
            <ac:spMk id="10" creationId="{FCF82941-5589-49BF-B6B1-76122B2D0EA6}"/>
          </ac:spMkLst>
        </pc:spChg>
      </pc:sldChg>
      <pc:sldChg chg="addSp delSp modSp mod modClrScheme delDesignElem chgLayout">
        <pc:chgData name="VANESA NOURA" userId="S::22van.nou@mec.aspete.gr::b2019e34-49c3-4e07-ade5-4d6134bf6a86" providerId="AD" clId="Web-{2284466E-DBCB-98CE-8607-D5758501DC5A}" dt="2022-11-07T17:50:46.542" v="117"/>
        <pc:sldMkLst>
          <pc:docMk/>
          <pc:sldMk cId="3207723267" sldId="265"/>
        </pc:sldMkLst>
        <pc:spChg chg="mod ord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3207723267" sldId="265"/>
            <ac:spMk id="25" creationId="{FA7D72D5-B8AB-0564-37AB-C9543B22E641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3207723267" sldId="265"/>
            <ac:spMk id="40" creationId="{8E8DBDA3-652C-4F87-B53B-7F73AC8F4FF9}"/>
          </ac:spMkLst>
        </pc:spChg>
        <pc:spChg chg="add del">
          <ac:chgData name="VANESA NOURA" userId="S::22van.nou@mec.aspete.gr::b2019e34-49c3-4e07-ade5-4d6134bf6a86" providerId="AD" clId="Web-{2284466E-DBCB-98CE-8607-D5758501DC5A}" dt="2022-11-07T17:50:46.542" v="117"/>
          <ac:spMkLst>
            <pc:docMk/>
            <pc:sldMk cId="3207723267" sldId="265"/>
            <ac:spMk id="41" creationId="{42187232-3845-418F-A17C-C138F01D98AB}"/>
          </ac:spMkLst>
        </pc:spChg>
      </pc:sldChg>
      <pc:sldChg chg="addSp delSp modSp mod setBg modClrScheme chgLayout">
        <pc:chgData name="VANESA NOURA" userId="S::22van.nou@mec.aspete.gr::b2019e34-49c3-4e07-ade5-4d6134bf6a86" providerId="AD" clId="Web-{2284466E-DBCB-98CE-8607-D5758501DC5A}" dt="2022-11-07T17:57:33.257" v="176" actId="1076"/>
        <pc:sldMkLst>
          <pc:docMk/>
          <pc:sldMk cId="2769146682" sldId="266"/>
        </pc:sldMkLst>
        <pc:spChg chg="del mod ord">
          <ac:chgData name="VANESA NOURA" userId="S::22van.nou@mec.aspete.gr::b2019e34-49c3-4e07-ade5-4d6134bf6a86" providerId="AD" clId="Web-{2284466E-DBCB-98CE-8607-D5758501DC5A}" dt="2022-11-07T17:51:24.404" v="124"/>
          <ac:spMkLst>
            <pc:docMk/>
            <pc:sldMk cId="2769146682" sldId="266"/>
            <ac:spMk id="3" creationId="{1FB816BF-277C-95FF-CF1E-30E66B36F2C7}"/>
          </ac:spMkLst>
        </pc:spChg>
        <pc:spChg chg="add del mod">
          <ac:chgData name="VANESA NOURA" userId="S::22van.nou@mec.aspete.gr::b2019e34-49c3-4e07-ade5-4d6134bf6a86" providerId="AD" clId="Web-{2284466E-DBCB-98CE-8607-D5758501DC5A}" dt="2022-11-07T17:51:32.608" v="125"/>
          <ac:spMkLst>
            <pc:docMk/>
            <pc:sldMk cId="2769146682" sldId="266"/>
            <ac:spMk id="7" creationId="{D573EEFF-949D-6D9F-D61F-70D84638E35D}"/>
          </ac:spMkLst>
        </pc:spChg>
        <pc:spChg chg="add del mod">
          <ac:chgData name="VANESA NOURA" userId="S::22van.nou@mec.aspete.gr::b2019e34-49c3-4e07-ade5-4d6134bf6a86" providerId="AD" clId="Web-{2284466E-DBCB-98CE-8607-D5758501DC5A}" dt="2022-11-07T17:52:49.175" v="140"/>
          <ac:spMkLst>
            <pc:docMk/>
            <pc:sldMk cId="2769146682" sldId="266"/>
            <ac:spMk id="10" creationId="{1E800BAB-68F9-CC87-BC4A-7A6270B8E117}"/>
          </ac:spMkLst>
        </pc:spChg>
        <pc:spChg chg="add del mod">
          <ac:chgData name="VANESA NOURA" userId="S::22van.nou@mec.aspete.gr::b2019e34-49c3-4e07-ade5-4d6134bf6a86" providerId="AD" clId="Web-{2284466E-DBCB-98CE-8607-D5758501DC5A}" dt="2022-11-07T17:52:39.019" v="136"/>
          <ac:spMkLst>
            <pc:docMk/>
            <pc:sldMk cId="2769146682" sldId="266"/>
            <ac:spMk id="13" creationId="{24C276A7-25E4-CC21-2323-8F746BC2FFC2}"/>
          </ac:spMkLst>
        </pc:spChg>
        <pc:spChg chg="add del mod">
          <ac:chgData name="VANESA NOURA" userId="S::22van.nou@mec.aspete.gr::b2019e34-49c3-4e07-ade5-4d6134bf6a86" providerId="AD" clId="Web-{2284466E-DBCB-98CE-8607-D5758501DC5A}" dt="2022-11-07T17:56:33.347" v="144"/>
          <ac:spMkLst>
            <pc:docMk/>
            <pc:sldMk cId="2769146682" sldId="266"/>
            <ac:spMk id="15" creationId="{149AF8B5-EB0C-00FC-652C-3F7AA8DF077A}"/>
          </ac:spMkLst>
        </pc:spChg>
        <pc:spChg chg="add mod">
          <ac:chgData name="VANESA NOURA" userId="S::22van.nou@mec.aspete.gr::b2019e34-49c3-4e07-ade5-4d6134bf6a86" providerId="AD" clId="Web-{2284466E-DBCB-98CE-8607-D5758501DC5A}" dt="2022-11-07T17:57:13.990" v="175" actId="1076"/>
          <ac:spMkLst>
            <pc:docMk/>
            <pc:sldMk cId="2769146682" sldId="266"/>
            <ac:spMk id="17" creationId="{BB63707A-B567-E4C5-4947-1E8C263C08CA}"/>
          </ac:spMkLst>
        </pc:spChg>
        <pc:picChg chg="add del mod">
          <ac:chgData name="VANESA NOURA" userId="S::22van.nou@mec.aspete.gr::b2019e34-49c3-4e07-ade5-4d6134bf6a86" providerId="AD" clId="Web-{2284466E-DBCB-98CE-8607-D5758501DC5A}" dt="2022-11-07T17:47:02.371" v="104"/>
          <ac:picMkLst>
            <pc:docMk/>
            <pc:sldMk cId="2769146682" sldId="266"/>
            <ac:picMk id="2" creationId="{33524E88-DA0F-1EBF-6E9F-8A07DE6554D9}"/>
          </ac:picMkLst>
        </pc:picChg>
        <pc:picChg chg="add del mod">
          <ac:chgData name="VANESA NOURA" userId="S::22van.nou@mec.aspete.gr::b2019e34-49c3-4e07-ade5-4d6134bf6a86" providerId="AD" clId="Web-{2284466E-DBCB-98CE-8607-D5758501DC5A}" dt="2022-11-07T17:49:48.882" v="111"/>
          <ac:picMkLst>
            <pc:docMk/>
            <pc:sldMk cId="2769146682" sldId="266"/>
            <ac:picMk id="4" creationId="{1D31F97A-4B9D-4E43-0EA3-18C873647FE9}"/>
          </ac:picMkLst>
        </pc:picChg>
        <pc:picChg chg="add del mod">
          <ac:chgData name="VANESA NOURA" userId="S::22van.nou@mec.aspete.gr::b2019e34-49c3-4e07-ade5-4d6134bf6a86" providerId="AD" clId="Web-{2284466E-DBCB-98CE-8607-D5758501DC5A}" dt="2022-11-07T17:51:21.107" v="123"/>
          <ac:picMkLst>
            <pc:docMk/>
            <pc:sldMk cId="2769146682" sldId="266"/>
            <ac:picMk id="5" creationId="{D8633A90-EF50-3605-844B-D3074B68C923}"/>
          </ac:picMkLst>
        </pc:picChg>
        <pc:picChg chg="add del mod ord">
          <ac:chgData name="VANESA NOURA" userId="S::22van.nou@mec.aspete.gr::b2019e34-49c3-4e07-ade5-4d6134bf6a86" providerId="AD" clId="Web-{2284466E-DBCB-98CE-8607-D5758501DC5A}" dt="2022-11-07T17:53:55.071" v="142"/>
          <ac:picMkLst>
            <pc:docMk/>
            <pc:sldMk cId="2769146682" sldId="266"/>
            <ac:picMk id="8" creationId="{3E74476B-2D52-CA0A-AE00-2F8BB79ED3CF}"/>
          </ac:picMkLst>
        </pc:picChg>
        <pc:picChg chg="add del mod ord">
          <ac:chgData name="VANESA NOURA" userId="S::22van.nou@mec.aspete.gr::b2019e34-49c3-4e07-ade5-4d6134bf6a86" providerId="AD" clId="Web-{2284466E-DBCB-98CE-8607-D5758501DC5A}" dt="2022-11-07T17:52:45.910" v="139"/>
          <ac:picMkLst>
            <pc:docMk/>
            <pc:sldMk cId="2769146682" sldId="266"/>
            <ac:picMk id="11" creationId="{06589D32-60FB-848D-DFF1-19DBF7A32C13}"/>
          </ac:picMkLst>
        </pc:picChg>
        <pc:picChg chg="add mod ord">
          <ac:chgData name="VANESA NOURA" userId="S::22van.nou@mec.aspete.gr::b2019e34-49c3-4e07-ade5-4d6134bf6a86" providerId="AD" clId="Web-{2284466E-DBCB-98CE-8607-D5758501DC5A}" dt="2022-11-07T17:57:33.257" v="176" actId="1076"/>
          <ac:picMkLst>
            <pc:docMk/>
            <pc:sldMk cId="2769146682" sldId="266"/>
            <ac:picMk id="16" creationId="{E20D3A6C-3EC9-F825-0A7A-8BEA41549D73}"/>
          </ac:picMkLst>
        </pc:picChg>
      </pc:sldChg>
      <pc:sldMasterChg chg="add del addSldLayout delSldLayout">
        <pc:chgData name="VANESA NOURA" userId="S::22van.nou@mec.aspete.gr::b2019e34-49c3-4e07-ade5-4d6134bf6a86" providerId="AD" clId="Web-{2284466E-DBCB-98CE-8607-D5758501DC5A}" dt="2022-11-07T17:50:46.542" v="117"/>
        <pc:sldMasterMkLst>
          <pc:docMk/>
          <pc:sldMasterMk cId="2366120569" sldId="2147484034"/>
        </pc:sldMasterMkLst>
        <pc:sldLayoutChg chg="add del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2366120569" sldId="2147484034"/>
            <pc:sldLayoutMk cId="2918015820" sldId="2147484035"/>
          </pc:sldLayoutMkLst>
        </pc:sldLayoutChg>
        <pc:sldLayoutChg chg="add del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2366120569" sldId="2147484034"/>
            <pc:sldLayoutMk cId="1566360015" sldId="2147484036"/>
          </pc:sldLayoutMkLst>
        </pc:sldLayoutChg>
        <pc:sldLayoutChg chg="add del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2366120569" sldId="2147484034"/>
            <pc:sldLayoutMk cId="3837242565" sldId="2147484037"/>
          </pc:sldLayoutMkLst>
        </pc:sldLayoutChg>
        <pc:sldLayoutChg chg="add del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2366120569" sldId="2147484034"/>
            <pc:sldLayoutMk cId="892121848" sldId="2147484038"/>
          </pc:sldLayoutMkLst>
        </pc:sldLayoutChg>
        <pc:sldLayoutChg chg="add del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2366120569" sldId="2147484034"/>
            <pc:sldLayoutMk cId="2822693288" sldId="2147484039"/>
          </pc:sldLayoutMkLst>
        </pc:sldLayoutChg>
        <pc:sldLayoutChg chg="add del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2366120569" sldId="2147484034"/>
            <pc:sldLayoutMk cId="1196908388" sldId="2147484040"/>
          </pc:sldLayoutMkLst>
        </pc:sldLayoutChg>
        <pc:sldLayoutChg chg="add del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2366120569" sldId="2147484034"/>
            <pc:sldLayoutMk cId="337228679" sldId="2147484041"/>
          </pc:sldLayoutMkLst>
        </pc:sldLayoutChg>
        <pc:sldLayoutChg chg="add del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2366120569" sldId="2147484034"/>
            <pc:sldLayoutMk cId="279262317" sldId="2147484042"/>
          </pc:sldLayoutMkLst>
        </pc:sldLayoutChg>
        <pc:sldLayoutChg chg="add del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2366120569" sldId="2147484034"/>
            <pc:sldLayoutMk cId="1504920445" sldId="2147484043"/>
          </pc:sldLayoutMkLst>
        </pc:sldLayoutChg>
        <pc:sldLayoutChg chg="add del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2366120569" sldId="2147484034"/>
            <pc:sldLayoutMk cId="395323356" sldId="2147484044"/>
          </pc:sldLayoutMkLst>
        </pc:sldLayoutChg>
        <pc:sldLayoutChg chg="add del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2366120569" sldId="2147484034"/>
            <pc:sldLayoutMk cId="2288838209" sldId="2147484045"/>
          </pc:sldLayoutMkLst>
        </pc:sldLayoutChg>
      </pc:sldMasterChg>
      <pc:sldMasterChg chg="add del addSldLayout delSldLayout modSldLayout">
        <pc:chgData name="VANESA NOURA" userId="S::22van.nou@mec.aspete.gr::b2019e34-49c3-4e07-ade5-4d6134bf6a86" providerId="AD" clId="Web-{2284466E-DBCB-98CE-8607-D5758501DC5A}" dt="2022-11-07T17:50:46.542" v="117"/>
        <pc:sldMasterMkLst>
          <pc:docMk/>
          <pc:sldMasterMk cId="129448885" sldId="2147484046"/>
        </pc:sldMasterMkLst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227095674" sldId="2147484047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3204655114" sldId="2147484048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3778477808" sldId="2147484049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1598176820" sldId="2147484050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2842273961" sldId="2147484051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3767774981" sldId="2147484052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2232337923" sldId="2147484053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3698835415" sldId="2147484054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3935456311" sldId="2147484055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3034415690" sldId="2147484056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3181256112" sldId="2147484057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3597153755" sldId="2147484058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500970258" sldId="2147484059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3403131421" sldId="2147484060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2688951202" sldId="2147484061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1821919988" sldId="2147484062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6.542" v="117"/>
          <pc:sldLayoutMkLst>
            <pc:docMk/>
            <pc:sldMasterMk cId="129448885" sldId="2147484046"/>
            <pc:sldLayoutMk cId="1124021334" sldId="2147484063"/>
          </pc:sldLayoutMkLst>
        </pc:sldLayoutChg>
      </pc:sldMasterChg>
      <pc:sldMasterChg chg="add del addSldLayout delSldLayout modSldLayout">
        <pc:chgData name="VANESA NOURA" userId="S::22van.nou@mec.aspete.gr::b2019e34-49c3-4e07-ade5-4d6134bf6a86" providerId="AD" clId="Web-{2284466E-DBCB-98CE-8607-D5758501DC5A}" dt="2022-11-07T17:50:40.667" v="116"/>
        <pc:sldMasterMkLst>
          <pc:docMk/>
          <pc:sldMasterMk cId="1947992060" sldId="2147484064"/>
        </pc:sldMasterMkLst>
        <pc:sldLayoutChg chg="add del mod replId">
          <pc:chgData name="VANESA NOURA" userId="S::22van.nou@mec.aspete.gr::b2019e34-49c3-4e07-ade5-4d6134bf6a86" providerId="AD" clId="Web-{2284466E-DBCB-98CE-8607-D5758501DC5A}" dt="2022-11-07T17:50:40.667" v="116"/>
          <pc:sldLayoutMkLst>
            <pc:docMk/>
            <pc:sldMasterMk cId="1947992060" sldId="2147484064"/>
            <pc:sldLayoutMk cId="1242081265" sldId="2147484065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0.667" v="116"/>
          <pc:sldLayoutMkLst>
            <pc:docMk/>
            <pc:sldMasterMk cId="1947992060" sldId="2147484064"/>
            <pc:sldLayoutMk cId="1722800685" sldId="2147484066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0.667" v="116"/>
          <pc:sldLayoutMkLst>
            <pc:docMk/>
            <pc:sldMasterMk cId="1947992060" sldId="2147484064"/>
            <pc:sldLayoutMk cId="554412928" sldId="2147484067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0.667" v="116"/>
          <pc:sldLayoutMkLst>
            <pc:docMk/>
            <pc:sldMasterMk cId="1947992060" sldId="2147484064"/>
            <pc:sldLayoutMk cId="567719050" sldId="2147484068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0.667" v="116"/>
          <pc:sldLayoutMkLst>
            <pc:docMk/>
            <pc:sldMasterMk cId="1947992060" sldId="2147484064"/>
            <pc:sldLayoutMk cId="1461268608" sldId="2147484069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0.667" v="116"/>
          <pc:sldLayoutMkLst>
            <pc:docMk/>
            <pc:sldMasterMk cId="1947992060" sldId="2147484064"/>
            <pc:sldLayoutMk cId="149555952" sldId="2147484070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0.667" v="116"/>
          <pc:sldLayoutMkLst>
            <pc:docMk/>
            <pc:sldMasterMk cId="1947992060" sldId="2147484064"/>
            <pc:sldLayoutMk cId="3463357231" sldId="2147484071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0.667" v="116"/>
          <pc:sldLayoutMkLst>
            <pc:docMk/>
            <pc:sldMasterMk cId="1947992060" sldId="2147484064"/>
            <pc:sldLayoutMk cId="1578344091" sldId="2147484072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0.667" v="116"/>
          <pc:sldLayoutMkLst>
            <pc:docMk/>
            <pc:sldMasterMk cId="1947992060" sldId="2147484064"/>
            <pc:sldLayoutMk cId="240449812" sldId="2147484073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0.667" v="116"/>
          <pc:sldLayoutMkLst>
            <pc:docMk/>
            <pc:sldMasterMk cId="1947992060" sldId="2147484064"/>
            <pc:sldLayoutMk cId="3741431245" sldId="2147484074"/>
          </pc:sldLayoutMkLst>
        </pc:sldLayoutChg>
        <pc:sldLayoutChg chg="add del mod replId">
          <pc:chgData name="VANESA NOURA" userId="S::22van.nou@mec.aspete.gr::b2019e34-49c3-4e07-ade5-4d6134bf6a86" providerId="AD" clId="Web-{2284466E-DBCB-98CE-8607-D5758501DC5A}" dt="2022-11-07T17:50:40.667" v="116"/>
          <pc:sldLayoutMkLst>
            <pc:docMk/>
            <pc:sldMasterMk cId="1947992060" sldId="2147484064"/>
            <pc:sldLayoutMk cId="1155903426" sldId="2147484075"/>
          </pc:sldLayoutMkLst>
        </pc:sldLayoutChg>
      </pc:sldMasterChg>
    </pc:docChg>
  </pc:docChgLst>
  <pc:docChgLst>
    <pc:chgData name="VANESA NOURA" userId="S::22van.nou@mec.aspete.gr::b2019e34-49c3-4e07-ade5-4d6134bf6a86" providerId="AD" clId="Web-{CF6571D5-A4BC-C441-8ADC-C451888FDDB4}"/>
    <pc:docChg chg="addSld modSld">
      <pc:chgData name="VANESA NOURA" userId="S::22van.nou@mec.aspete.gr::b2019e34-49c3-4e07-ade5-4d6134bf6a86" providerId="AD" clId="Web-{CF6571D5-A4BC-C441-8ADC-C451888FDDB4}" dt="2022-11-05T16:08:36.832" v="390" actId="20577"/>
      <pc:docMkLst>
        <pc:docMk/>
      </pc:docMkLst>
      <pc:sldChg chg="mod modShow">
        <pc:chgData name="VANESA NOURA" userId="S::22van.nou@mec.aspete.gr::b2019e34-49c3-4e07-ade5-4d6134bf6a86" providerId="AD" clId="Web-{CF6571D5-A4BC-C441-8ADC-C451888FDDB4}" dt="2022-11-05T15:49:40.541" v="50"/>
        <pc:sldMkLst>
          <pc:docMk/>
          <pc:sldMk cId="47062213" sldId="258"/>
        </pc:sldMkLst>
      </pc:sldChg>
      <pc:sldChg chg="new">
        <pc:chgData name="VANESA NOURA" userId="S::22van.nou@mec.aspete.gr::b2019e34-49c3-4e07-ade5-4d6134bf6a86" providerId="AD" clId="Web-{CF6571D5-A4BC-C441-8ADC-C451888FDDB4}" dt="2022-11-05T15:47:39.632" v="0"/>
        <pc:sldMkLst>
          <pc:docMk/>
          <pc:sldMk cId="2023267862" sldId="259"/>
        </pc:sldMkLst>
      </pc:sldChg>
      <pc:sldChg chg="new">
        <pc:chgData name="VANESA NOURA" userId="S::22van.nou@mec.aspete.gr::b2019e34-49c3-4e07-ade5-4d6134bf6a86" providerId="AD" clId="Web-{CF6571D5-A4BC-C441-8ADC-C451888FDDB4}" dt="2022-11-05T15:47:41.085" v="1"/>
        <pc:sldMkLst>
          <pc:docMk/>
          <pc:sldMk cId="1083363798" sldId="260"/>
        </pc:sldMkLst>
      </pc:sldChg>
      <pc:sldChg chg="new">
        <pc:chgData name="VANESA NOURA" userId="S::22van.nou@mec.aspete.gr::b2019e34-49c3-4e07-ade5-4d6134bf6a86" providerId="AD" clId="Web-{CF6571D5-A4BC-C441-8ADC-C451888FDDB4}" dt="2022-11-05T15:47:42.398" v="2"/>
        <pc:sldMkLst>
          <pc:docMk/>
          <pc:sldMk cId="2152956364" sldId="261"/>
        </pc:sldMkLst>
      </pc:sldChg>
      <pc:sldChg chg="delSp modSp new">
        <pc:chgData name="VANESA NOURA" userId="S::22van.nou@mec.aspete.gr::b2019e34-49c3-4e07-ade5-4d6134bf6a86" providerId="AD" clId="Web-{CF6571D5-A4BC-C441-8ADC-C451888FDDB4}" dt="2022-11-05T16:08:36.832" v="390" actId="20577"/>
        <pc:sldMkLst>
          <pc:docMk/>
          <pc:sldMk cId="3089152259" sldId="262"/>
        </pc:sldMkLst>
        <pc:spChg chg="del mod">
          <ac:chgData name="VANESA NOURA" userId="S::22van.nou@mec.aspete.gr::b2019e34-49c3-4e07-ade5-4d6134bf6a86" providerId="AD" clId="Web-{CF6571D5-A4BC-C441-8ADC-C451888FDDB4}" dt="2022-11-05T15:49:15.946" v="34"/>
          <ac:spMkLst>
            <pc:docMk/>
            <pc:sldMk cId="3089152259" sldId="262"/>
            <ac:spMk id="2" creationId="{93B127A0-1FE0-0386-6F02-68A81C0A5CF9}"/>
          </ac:spMkLst>
        </pc:spChg>
        <pc:spChg chg="mod">
          <ac:chgData name="VANESA NOURA" userId="S::22van.nou@mec.aspete.gr::b2019e34-49c3-4e07-ade5-4d6134bf6a86" providerId="AD" clId="Web-{CF6571D5-A4BC-C441-8ADC-C451888FDDB4}" dt="2022-11-05T16:08:36.832" v="390" actId="20577"/>
          <ac:spMkLst>
            <pc:docMk/>
            <pc:sldMk cId="3089152259" sldId="262"/>
            <ac:spMk id="3" creationId="{3A79FDC8-6E72-E5A2-4240-711FFCF1FF10}"/>
          </ac:spMkLst>
        </pc:spChg>
      </pc:sldChg>
    </pc:docChg>
  </pc:docChgLst>
  <pc:docChgLst>
    <pc:chgData name="VANESA NOURA" userId="S::22van.nou@mec.aspete.gr::b2019e34-49c3-4e07-ade5-4d6134bf6a86" providerId="AD" clId="Web-{82F78CFE-2D58-80EE-686E-40B865473345}"/>
    <pc:docChg chg="modSld">
      <pc:chgData name="VANESA NOURA" userId="S::22van.nou@mec.aspete.gr::b2019e34-49c3-4e07-ade5-4d6134bf6a86" providerId="AD" clId="Web-{82F78CFE-2D58-80EE-686E-40B865473345}" dt="2022-11-02T19:22:16.044" v="82" actId="1076"/>
      <pc:docMkLst>
        <pc:docMk/>
      </pc:docMkLst>
      <pc:sldChg chg="modSp">
        <pc:chgData name="VANESA NOURA" userId="S::22van.nou@mec.aspete.gr::b2019e34-49c3-4e07-ade5-4d6134bf6a86" providerId="AD" clId="Web-{82F78CFE-2D58-80EE-686E-40B865473345}" dt="2022-11-02T19:22:16.044" v="82" actId="1076"/>
        <pc:sldMkLst>
          <pc:docMk/>
          <pc:sldMk cId="47062213" sldId="258"/>
        </pc:sldMkLst>
        <pc:spChg chg="mod">
          <ac:chgData name="VANESA NOURA" userId="S::22van.nou@mec.aspete.gr::b2019e34-49c3-4e07-ade5-4d6134bf6a86" providerId="AD" clId="Web-{82F78CFE-2D58-80EE-686E-40B865473345}" dt="2022-11-02T19:22:16.044" v="82" actId="1076"/>
          <ac:spMkLst>
            <pc:docMk/>
            <pc:sldMk cId="47062213" sldId="258"/>
            <ac:spMk id="3" creationId="{75264A26-D01F-F4EC-430F-E1D66EAF6C66}"/>
          </ac:spMkLst>
        </pc:spChg>
      </pc:sldChg>
    </pc:docChg>
  </pc:docChgLst>
  <pc:docChgLst>
    <pc:chgData name="VANESA NOURA" userId="S::22van.nou@mec.aspete.gr::b2019e34-49c3-4e07-ade5-4d6134bf6a86" providerId="AD" clId="Web-{D8A0B2CE-5C71-CC9A-A020-AF178186BA11}"/>
    <pc:docChg chg="addSld modSld">
      <pc:chgData name="VANESA NOURA" userId="S::22van.nou@mec.aspete.gr::b2019e34-49c3-4e07-ade5-4d6134bf6a86" providerId="AD" clId="Web-{D8A0B2CE-5C71-CC9A-A020-AF178186BA11}" dt="2022-11-06T18:19:42.907" v="146" actId="20577"/>
      <pc:docMkLst>
        <pc:docMk/>
      </pc:docMkLst>
      <pc:sldChg chg="addSp delSp modSp mod setBg setClrOvrMap">
        <pc:chgData name="VANESA NOURA" userId="S::22van.nou@mec.aspete.gr::b2019e34-49c3-4e07-ade5-4d6134bf6a86" providerId="AD" clId="Web-{D8A0B2CE-5C71-CC9A-A020-AF178186BA11}" dt="2022-11-06T18:19:42.907" v="146" actId="20577"/>
        <pc:sldMkLst>
          <pc:docMk/>
          <pc:sldMk cId="3207723267" sldId="265"/>
        </pc:sldMkLst>
        <pc:spChg chg="add mod">
          <ac:chgData name="VANESA NOURA" userId="S::22van.nou@mec.aspete.gr::b2019e34-49c3-4e07-ade5-4d6134bf6a86" providerId="AD" clId="Web-{D8A0B2CE-5C71-CC9A-A020-AF178186BA11}" dt="2022-11-06T18:19:42.907" v="146" actId="20577"/>
          <ac:spMkLst>
            <pc:docMk/>
            <pc:sldMk cId="3207723267" sldId="265"/>
            <ac:spMk id="25" creationId="{FA7D72D5-B8AB-0564-37AB-C9543B22E641}"/>
          </ac:spMkLst>
        </pc:spChg>
        <pc:spChg chg="add del">
          <ac:chgData name="VANESA NOURA" userId="S::22van.nou@mec.aspete.gr::b2019e34-49c3-4e07-ade5-4d6134bf6a86" providerId="AD" clId="Web-{D8A0B2CE-5C71-CC9A-A020-AF178186BA11}" dt="2022-11-06T18:11:43.708" v="44"/>
          <ac:spMkLst>
            <pc:docMk/>
            <pc:sldMk cId="3207723267" sldId="265"/>
            <ac:spMk id="30" creationId="{12ABE273-A57A-4523-99C5-F4D7F4511094}"/>
          </ac:spMkLst>
        </pc:spChg>
        <pc:spChg chg="add del">
          <ac:chgData name="VANESA NOURA" userId="S::22van.nou@mec.aspete.gr::b2019e34-49c3-4e07-ade5-4d6134bf6a86" providerId="AD" clId="Web-{D8A0B2CE-5C71-CC9A-A020-AF178186BA11}" dt="2022-11-06T18:11:43.708" v="44"/>
          <ac:spMkLst>
            <pc:docMk/>
            <pc:sldMk cId="3207723267" sldId="265"/>
            <ac:spMk id="32" creationId="{21A15CF5-392D-404A-8095-DD2085F2FBA3}"/>
          </ac:spMkLst>
        </pc:spChg>
        <pc:spChg chg="add del">
          <ac:chgData name="VANESA NOURA" userId="S::22van.nou@mec.aspete.gr::b2019e34-49c3-4e07-ade5-4d6134bf6a86" providerId="AD" clId="Web-{D8A0B2CE-5C71-CC9A-A020-AF178186BA11}" dt="2022-11-06T18:11:50.177" v="46"/>
          <ac:spMkLst>
            <pc:docMk/>
            <pc:sldMk cId="3207723267" sldId="265"/>
            <ac:spMk id="36" creationId="{BC67B137-15B0-4AF6-94A8-AC00BA8D7BE3}"/>
          </ac:spMkLst>
        </pc:spChg>
        <pc:spChg chg="add del">
          <ac:chgData name="VANESA NOURA" userId="S::22van.nou@mec.aspete.gr::b2019e34-49c3-4e07-ade5-4d6134bf6a86" providerId="AD" clId="Web-{D8A0B2CE-5C71-CC9A-A020-AF178186BA11}" dt="2022-11-06T18:11:50.177" v="46"/>
          <ac:spMkLst>
            <pc:docMk/>
            <pc:sldMk cId="3207723267" sldId="265"/>
            <ac:spMk id="37" creationId="{5699F27B-22F2-45E1-BFB8-2B1FF14A955D}"/>
          </ac:spMkLst>
        </pc:spChg>
        <pc:spChg chg="add">
          <ac:chgData name="VANESA NOURA" userId="S::22van.nou@mec.aspete.gr::b2019e34-49c3-4e07-ade5-4d6134bf6a86" providerId="AD" clId="Web-{D8A0B2CE-5C71-CC9A-A020-AF178186BA11}" dt="2022-11-06T18:11:50.193" v="47"/>
          <ac:spMkLst>
            <pc:docMk/>
            <pc:sldMk cId="3207723267" sldId="265"/>
            <ac:spMk id="40" creationId="{8E8DBDA3-652C-4F87-B53B-7F73AC8F4FF9}"/>
          </ac:spMkLst>
        </pc:spChg>
        <pc:spChg chg="add">
          <ac:chgData name="VANESA NOURA" userId="S::22van.nou@mec.aspete.gr::b2019e34-49c3-4e07-ade5-4d6134bf6a86" providerId="AD" clId="Web-{D8A0B2CE-5C71-CC9A-A020-AF178186BA11}" dt="2022-11-06T18:11:50.193" v="47"/>
          <ac:spMkLst>
            <pc:docMk/>
            <pc:sldMk cId="3207723267" sldId="265"/>
            <ac:spMk id="41" creationId="{42187232-3845-418F-A17C-C138F01D98AB}"/>
          </ac:spMkLst>
        </pc:spChg>
        <pc:graphicFrameChg chg="del mod">
          <ac:chgData name="VANESA NOURA" userId="S::22van.nou@mec.aspete.gr::b2019e34-49c3-4e07-ade5-4d6134bf6a86" providerId="AD" clId="Web-{D8A0B2CE-5C71-CC9A-A020-AF178186BA11}" dt="2022-11-06T18:09:27.346" v="2"/>
          <ac:graphicFrameMkLst>
            <pc:docMk/>
            <pc:sldMk cId="3207723267" sldId="265"/>
            <ac:graphicFrameMk id="16" creationId="{47444325-8F64-55F9-14DA-E165A114BB63}"/>
          </ac:graphicFrameMkLst>
        </pc:graphicFrameChg>
        <pc:cxnChg chg="add del">
          <ac:chgData name="VANESA NOURA" userId="S::22van.nou@mec.aspete.gr::b2019e34-49c3-4e07-ade5-4d6134bf6a86" providerId="AD" clId="Web-{D8A0B2CE-5C71-CC9A-A020-AF178186BA11}" dt="2022-11-06T18:11:43.708" v="44"/>
          <ac:cxnSpMkLst>
            <pc:docMk/>
            <pc:sldMk cId="3207723267" sldId="265"/>
            <ac:cxnSpMk id="34" creationId="{3D0F74E7-7AA9-4171-BCD1-C325B7632D04}"/>
          </ac:cxnSpMkLst>
        </pc:cxnChg>
        <pc:cxnChg chg="add del">
          <ac:chgData name="VANESA NOURA" userId="S::22van.nou@mec.aspete.gr::b2019e34-49c3-4e07-ade5-4d6134bf6a86" providerId="AD" clId="Web-{D8A0B2CE-5C71-CC9A-A020-AF178186BA11}" dt="2022-11-06T18:11:50.177" v="46"/>
          <ac:cxnSpMkLst>
            <pc:docMk/>
            <pc:sldMk cId="3207723267" sldId="265"/>
            <ac:cxnSpMk id="38" creationId="{633ABDA7-FF8C-4E26-8C7D-47E0AE54EA20}"/>
          </ac:cxnSpMkLst>
        </pc:cxnChg>
      </pc:sldChg>
      <pc:sldChg chg="delSp new">
        <pc:chgData name="VANESA NOURA" userId="S::22van.nou@mec.aspete.gr::b2019e34-49c3-4e07-ade5-4d6134bf6a86" providerId="AD" clId="Web-{D8A0B2CE-5C71-CC9A-A020-AF178186BA11}" dt="2022-11-06T18:16:14.667" v="57"/>
        <pc:sldMkLst>
          <pc:docMk/>
          <pc:sldMk cId="2769146682" sldId="266"/>
        </pc:sldMkLst>
        <pc:spChg chg="del">
          <ac:chgData name="VANESA NOURA" userId="S::22van.nou@mec.aspete.gr::b2019e34-49c3-4e07-ade5-4d6134bf6a86" providerId="AD" clId="Web-{D8A0B2CE-5C71-CC9A-A020-AF178186BA11}" dt="2022-11-06T18:16:14.667" v="57"/>
          <ac:spMkLst>
            <pc:docMk/>
            <pc:sldMk cId="2769146682" sldId="266"/>
            <ac:spMk id="2" creationId="{E5766EB6-BC43-729B-2379-1B68D4314B72}"/>
          </ac:spMkLst>
        </pc:spChg>
      </pc:sldChg>
    </pc:docChg>
  </pc:docChgLst>
  <pc:docChgLst>
    <pc:chgData name="VANESA NOURA" userId="S::22van.nou@mec.aspete.gr::b2019e34-49c3-4e07-ade5-4d6134bf6a86" providerId="AD" clId="Web-{EC2E8C3E-F493-574F-B676-439219C5BA96}"/>
    <pc:docChg chg="addSld modSld">
      <pc:chgData name="VANESA NOURA" userId="S::22van.nou@mec.aspete.gr::b2019e34-49c3-4e07-ade5-4d6134bf6a86" providerId="AD" clId="Web-{EC2E8C3E-F493-574F-B676-439219C5BA96}" dt="2022-11-06T15:42:49.993" v="1296" actId="20577"/>
      <pc:docMkLst>
        <pc:docMk/>
      </pc:docMkLst>
      <pc:sldChg chg="modSp">
        <pc:chgData name="VANESA NOURA" userId="S::22van.nou@mec.aspete.gr::b2019e34-49c3-4e07-ade5-4d6134bf6a86" providerId="AD" clId="Web-{EC2E8C3E-F493-574F-B676-439219C5BA96}" dt="2022-11-06T15:10:39.361" v="861" actId="20577"/>
        <pc:sldMkLst>
          <pc:docMk/>
          <pc:sldMk cId="3089152259" sldId="262"/>
        </pc:sldMkLst>
        <pc:spChg chg="mod">
          <ac:chgData name="VANESA NOURA" userId="S::22van.nou@mec.aspete.gr::b2019e34-49c3-4e07-ade5-4d6134bf6a86" providerId="AD" clId="Web-{EC2E8C3E-F493-574F-B676-439219C5BA96}" dt="2022-11-06T15:10:39.361" v="861" actId="20577"/>
          <ac:spMkLst>
            <pc:docMk/>
            <pc:sldMk cId="3089152259" sldId="262"/>
            <ac:spMk id="3" creationId="{3A79FDC8-6E72-E5A2-4240-711FFCF1FF10}"/>
          </ac:spMkLst>
        </pc:spChg>
      </pc:sldChg>
      <pc:sldChg chg="addSp delSp modSp mod setBg">
        <pc:chgData name="VANESA NOURA" userId="S::22van.nou@mec.aspete.gr::b2019e34-49c3-4e07-ade5-4d6134bf6a86" providerId="AD" clId="Web-{EC2E8C3E-F493-574F-B676-439219C5BA96}" dt="2022-11-06T15:01:42.919" v="648" actId="20577"/>
        <pc:sldMkLst>
          <pc:docMk/>
          <pc:sldMk cId="4157391746" sldId="263"/>
        </pc:sldMkLst>
        <pc:spChg chg="mod ord">
          <ac:chgData name="VANESA NOURA" userId="S::22van.nou@mec.aspete.gr::b2019e34-49c3-4e07-ade5-4d6134bf6a86" providerId="AD" clId="Web-{EC2E8C3E-F493-574F-B676-439219C5BA96}" dt="2022-11-06T15:01:42.919" v="648" actId="20577"/>
          <ac:spMkLst>
            <pc:docMk/>
            <pc:sldMk cId="4157391746" sldId="263"/>
            <ac:spMk id="3" creationId="{CF249DCF-30DC-7CE3-E57B-097939D76B92}"/>
          </ac:spMkLst>
        </pc:spChg>
        <pc:spChg chg="add del">
          <ac:chgData name="VANESA NOURA" userId="S::22van.nou@mec.aspete.gr::b2019e34-49c3-4e07-ade5-4d6134bf6a86" providerId="AD" clId="Web-{EC2E8C3E-F493-574F-B676-439219C5BA96}" dt="2022-11-06T14:43:24.848" v="471"/>
          <ac:spMkLst>
            <pc:docMk/>
            <pc:sldMk cId="4157391746" sldId="263"/>
            <ac:spMk id="8" creationId="{E3DC42C2-6B58-404C-B339-2C72808A5BE1}"/>
          </ac:spMkLst>
        </pc:spChg>
        <pc:spChg chg="add del">
          <ac:chgData name="VANESA NOURA" userId="S::22van.nou@mec.aspete.gr::b2019e34-49c3-4e07-ade5-4d6134bf6a86" providerId="AD" clId="Web-{EC2E8C3E-F493-574F-B676-439219C5BA96}" dt="2022-11-06T14:43:24.848" v="471"/>
          <ac:spMkLst>
            <pc:docMk/>
            <pc:sldMk cId="4157391746" sldId="263"/>
            <ac:spMk id="10" creationId="{FCF82941-5589-49BF-B6B1-76122B2D0EA6}"/>
          </ac:spMkLst>
        </pc:spChg>
        <pc:spChg chg="add del">
          <ac:chgData name="VANESA NOURA" userId="S::22van.nou@mec.aspete.gr::b2019e34-49c3-4e07-ade5-4d6134bf6a86" providerId="AD" clId="Web-{EC2E8C3E-F493-574F-B676-439219C5BA96}" dt="2022-11-06T14:43:35.067" v="474"/>
          <ac:spMkLst>
            <pc:docMk/>
            <pc:sldMk cId="4157391746" sldId="263"/>
            <ac:spMk id="12" creationId="{E9271C28-7496-4447-8541-7B39F5E9480A}"/>
          </ac:spMkLst>
        </pc:spChg>
        <pc:spChg chg="add">
          <ac:chgData name="VANESA NOURA" userId="S::22van.nou@mec.aspete.gr::b2019e34-49c3-4e07-ade5-4d6134bf6a86" providerId="AD" clId="Web-{EC2E8C3E-F493-574F-B676-439219C5BA96}" dt="2022-11-06T14:43:35.067" v="474"/>
          <ac:spMkLst>
            <pc:docMk/>
            <pc:sldMk cId="4157391746" sldId="263"/>
            <ac:spMk id="17" creationId="{293067CD-13A7-4384-B15E-5D49AF03BBA4}"/>
          </ac:spMkLst>
        </pc:spChg>
        <pc:spChg chg="add">
          <ac:chgData name="VANESA NOURA" userId="S::22van.nou@mec.aspete.gr::b2019e34-49c3-4e07-ade5-4d6134bf6a86" providerId="AD" clId="Web-{EC2E8C3E-F493-574F-B676-439219C5BA96}" dt="2022-11-06T14:43:35.067" v="474"/>
          <ac:spMkLst>
            <pc:docMk/>
            <pc:sldMk cId="4157391746" sldId="263"/>
            <ac:spMk id="19" creationId="{42E9009C-D0E3-46ED-935B-6C1C29650EDC}"/>
          </ac:spMkLst>
        </pc:spChg>
        <pc:picChg chg="add mod ord">
          <ac:chgData name="VANESA NOURA" userId="S::22van.nou@mec.aspete.gr::b2019e34-49c3-4e07-ade5-4d6134bf6a86" providerId="AD" clId="Web-{EC2E8C3E-F493-574F-B676-439219C5BA96}" dt="2022-11-06T14:43:35.067" v="474"/>
          <ac:picMkLst>
            <pc:docMk/>
            <pc:sldMk cId="4157391746" sldId="263"/>
            <ac:picMk id="2" creationId="{7E5640EF-B0A5-020F-6E9B-497F1A1D98F3}"/>
          </ac:picMkLst>
        </pc:picChg>
      </pc:sldChg>
      <pc:sldChg chg="delSp modSp new">
        <pc:chgData name="VANESA NOURA" userId="S::22van.nou@mec.aspete.gr::b2019e34-49c3-4e07-ade5-4d6134bf6a86" providerId="AD" clId="Web-{EC2E8C3E-F493-574F-B676-439219C5BA96}" dt="2022-11-06T15:42:49.993" v="1296" actId="20577"/>
        <pc:sldMkLst>
          <pc:docMk/>
          <pc:sldMk cId="2169520154" sldId="264"/>
        </pc:sldMkLst>
        <pc:spChg chg="del mod">
          <ac:chgData name="VANESA NOURA" userId="S::22van.nou@mec.aspete.gr::b2019e34-49c3-4e07-ade5-4d6134bf6a86" providerId="AD" clId="Web-{EC2E8C3E-F493-574F-B676-439219C5BA96}" dt="2022-11-06T15:02:05.592" v="651"/>
          <ac:spMkLst>
            <pc:docMk/>
            <pc:sldMk cId="2169520154" sldId="264"/>
            <ac:spMk id="2" creationId="{12310530-3B3B-B922-6D15-BF9725B4CE77}"/>
          </ac:spMkLst>
        </pc:spChg>
        <pc:spChg chg="mod">
          <ac:chgData name="VANESA NOURA" userId="S::22van.nou@mec.aspete.gr::b2019e34-49c3-4e07-ade5-4d6134bf6a86" providerId="AD" clId="Web-{EC2E8C3E-F493-574F-B676-439219C5BA96}" dt="2022-11-06T15:42:49.993" v="1296" actId="20577"/>
          <ac:spMkLst>
            <pc:docMk/>
            <pc:sldMk cId="2169520154" sldId="264"/>
            <ac:spMk id="3" creationId="{80839393-D93D-851E-393E-FD27A4EF0BF9}"/>
          </ac:spMkLst>
        </pc:spChg>
      </pc:sldChg>
    </pc:docChg>
  </pc:docChgLst>
  <pc:docChgLst>
    <pc:chgData name="VANESA NOURA" userId="S::22van.nou@mec.aspete.gr::b2019e34-49c3-4e07-ade5-4d6134bf6a86" providerId="AD" clId="Web-{827BF598-FDCE-3B8B-5086-AFCEC5ADA70A}"/>
    <pc:docChg chg="modSld">
      <pc:chgData name="VANESA NOURA" userId="S::22van.nou@mec.aspete.gr::b2019e34-49c3-4e07-ade5-4d6134bf6a86" providerId="AD" clId="Web-{827BF598-FDCE-3B8B-5086-AFCEC5ADA70A}" dt="2022-11-06T12:20:04.614" v="35" actId="20577"/>
      <pc:docMkLst>
        <pc:docMk/>
      </pc:docMkLst>
      <pc:sldChg chg="addSp modSp mod setBg">
        <pc:chgData name="VANESA NOURA" userId="S::22van.nou@mec.aspete.gr::b2019e34-49c3-4e07-ade5-4d6134bf6a86" providerId="AD" clId="Web-{827BF598-FDCE-3B8B-5086-AFCEC5ADA70A}" dt="2022-11-06T12:16:22.482" v="7" actId="20577"/>
        <pc:sldMkLst>
          <pc:docMk/>
          <pc:sldMk cId="2053942867" sldId="257"/>
        </pc:sldMkLst>
        <pc:spChg chg="mod">
          <ac:chgData name="VANESA NOURA" userId="S::22van.nou@mec.aspete.gr::b2019e34-49c3-4e07-ade5-4d6134bf6a86" providerId="AD" clId="Web-{827BF598-FDCE-3B8B-5086-AFCEC5ADA70A}" dt="2022-11-06T12:16:22.482" v="7" actId="20577"/>
          <ac:spMkLst>
            <pc:docMk/>
            <pc:sldMk cId="2053942867" sldId="257"/>
            <ac:spMk id="3" creationId="{7EE325DB-CDFB-AEBC-8951-612112A056CE}"/>
          </ac:spMkLst>
        </pc:spChg>
        <pc:spChg chg="add">
          <ac:chgData name="VANESA NOURA" userId="S::22van.nou@mec.aspete.gr::b2019e34-49c3-4e07-ade5-4d6134bf6a86" providerId="AD" clId="Web-{827BF598-FDCE-3B8B-5086-AFCEC5ADA70A}" dt="2022-11-06T12:16:09.966" v="6"/>
          <ac:spMkLst>
            <pc:docMk/>
            <pc:sldMk cId="2053942867" sldId="257"/>
            <ac:spMk id="10" creationId="{2EF7C252-67AA-4C4E-B73A-6C367865C153}"/>
          </ac:spMkLst>
        </pc:spChg>
        <pc:picChg chg="mod">
          <ac:chgData name="VANESA NOURA" userId="S::22van.nou@mec.aspete.gr::b2019e34-49c3-4e07-ade5-4d6134bf6a86" providerId="AD" clId="Web-{827BF598-FDCE-3B8B-5086-AFCEC5ADA70A}" dt="2022-11-06T12:16:09.966" v="6"/>
          <ac:picMkLst>
            <pc:docMk/>
            <pc:sldMk cId="2053942867" sldId="257"/>
            <ac:picMk id="5" creationId="{61571B18-2868-6D43-E539-462E3C2F9B77}"/>
          </ac:picMkLst>
        </pc:picChg>
      </pc:sldChg>
      <pc:sldChg chg="modSp">
        <pc:chgData name="VANESA NOURA" userId="S::22van.nou@mec.aspete.gr::b2019e34-49c3-4e07-ade5-4d6134bf6a86" providerId="AD" clId="Web-{827BF598-FDCE-3B8B-5086-AFCEC5ADA70A}" dt="2022-11-06T12:20:04.614" v="35" actId="20577"/>
        <pc:sldMkLst>
          <pc:docMk/>
          <pc:sldMk cId="4157391746" sldId="263"/>
        </pc:sldMkLst>
        <pc:spChg chg="mod">
          <ac:chgData name="VANESA NOURA" userId="S::22van.nou@mec.aspete.gr::b2019e34-49c3-4e07-ade5-4d6134bf6a86" providerId="AD" clId="Web-{827BF598-FDCE-3B8B-5086-AFCEC5ADA70A}" dt="2022-11-06T12:20:04.614" v="35" actId="20577"/>
          <ac:spMkLst>
            <pc:docMk/>
            <pc:sldMk cId="4157391746" sldId="263"/>
            <ac:spMk id="3" creationId="{CF249DCF-30DC-7CE3-E57B-097939D76B92}"/>
          </ac:spMkLst>
        </pc:spChg>
      </pc:sldChg>
    </pc:docChg>
  </pc:docChgLst>
  <pc:docChgLst>
    <pc:chgData name="VANESA NOURA" userId="S::22van.nou@mec.aspete.gr::b2019e34-49c3-4e07-ade5-4d6134bf6a86" providerId="AD" clId="Web-{EB94DC65-3046-7294-2BD5-80806BFDF0F6}"/>
    <pc:docChg chg="modSld">
      <pc:chgData name="VANESA NOURA" userId="S::22van.nou@mec.aspete.gr::b2019e34-49c3-4e07-ade5-4d6134bf6a86" providerId="AD" clId="Web-{EB94DC65-3046-7294-2BD5-80806BFDF0F6}" dt="2022-11-05T19:46:31.719" v="26" actId="20577"/>
      <pc:docMkLst>
        <pc:docMk/>
      </pc:docMkLst>
      <pc:sldChg chg="modSp">
        <pc:chgData name="VANESA NOURA" userId="S::22van.nou@mec.aspete.gr::b2019e34-49c3-4e07-ade5-4d6134bf6a86" providerId="AD" clId="Web-{EB94DC65-3046-7294-2BD5-80806BFDF0F6}" dt="2022-11-05T19:46:31.719" v="26" actId="20577"/>
        <pc:sldMkLst>
          <pc:docMk/>
          <pc:sldMk cId="3089152259" sldId="262"/>
        </pc:sldMkLst>
        <pc:spChg chg="mod">
          <ac:chgData name="VANESA NOURA" userId="S::22van.nou@mec.aspete.gr::b2019e34-49c3-4e07-ade5-4d6134bf6a86" providerId="AD" clId="Web-{EB94DC65-3046-7294-2BD5-80806BFDF0F6}" dt="2022-11-05T19:46:31.719" v="26" actId="20577"/>
          <ac:spMkLst>
            <pc:docMk/>
            <pc:sldMk cId="3089152259" sldId="262"/>
            <ac:spMk id="3" creationId="{3A79FDC8-6E72-E5A2-4240-711FFCF1FF10}"/>
          </ac:spMkLst>
        </pc:spChg>
      </pc:sldChg>
      <pc:sldChg chg="modSp">
        <pc:chgData name="VANESA NOURA" userId="S::22van.nou@mec.aspete.gr::b2019e34-49c3-4e07-ade5-4d6134bf6a86" providerId="AD" clId="Web-{EB94DC65-3046-7294-2BD5-80806BFDF0F6}" dt="2022-11-05T18:30:29.869" v="1" actId="20577"/>
        <pc:sldMkLst>
          <pc:docMk/>
          <pc:sldMk cId="4157391746" sldId="263"/>
        </pc:sldMkLst>
        <pc:spChg chg="mod">
          <ac:chgData name="VANESA NOURA" userId="S::22van.nou@mec.aspete.gr::b2019e34-49c3-4e07-ade5-4d6134bf6a86" providerId="AD" clId="Web-{EB94DC65-3046-7294-2BD5-80806BFDF0F6}" dt="2022-11-05T18:30:29.869" v="1" actId="20577"/>
          <ac:spMkLst>
            <pc:docMk/>
            <pc:sldMk cId="4157391746" sldId="263"/>
            <ac:spMk id="3" creationId="{CF249DCF-30DC-7CE3-E57B-097939D76B92}"/>
          </ac:spMkLst>
        </pc:spChg>
      </pc:sldChg>
    </pc:docChg>
  </pc:docChgLst>
  <pc:docChgLst>
    <pc:chgData name="VANESA NOURA" userId="S::22van.nou@mec.aspete.gr::b2019e34-49c3-4e07-ade5-4d6134bf6a86" providerId="AD" clId="Web-{023EEE48-2E7B-AAB0-2C4E-A587EBFE4E52}"/>
    <pc:docChg chg="addSld modSld">
      <pc:chgData name="VANESA NOURA" userId="S::22van.nou@mec.aspete.gr::b2019e34-49c3-4e07-ade5-4d6134bf6a86" providerId="AD" clId="Web-{023EEE48-2E7B-AAB0-2C4E-A587EBFE4E52}" dt="2022-11-07T17:08:51.265" v="288" actId="14100"/>
      <pc:docMkLst>
        <pc:docMk/>
      </pc:docMkLst>
      <pc:sldChg chg="addSp modSp">
        <pc:chgData name="VANESA NOURA" userId="S::22van.nou@mec.aspete.gr::b2019e34-49c3-4e07-ade5-4d6134bf6a86" providerId="AD" clId="Web-{023EEE48-2E7B-AAB0-2C4E-A587EBFE4E52}" dt="2022-11-07T16:58:43.465" v="168" actId="20577"/>
        <pc:sldMkLst>
          <pc:docMk/>
          <pc:sldMk cId="47062213" sldId="258"/>
        </pc:sldMkLst>
        <pc:spChg chg="mod">
          <ac:chgData name="VANESA NOURA" userId="S::22van.nou@mec.aspete.gr::b2019e34-49c3-4e07-ade5-4d6134bf6a86" providerId="AD" clId="Web-{023EEE48-2E7B-AAB0-2C4E-A587EBFE4E52}" dt="2022-11-07T16:58:43.465" v="168" actId="20577"/>
          <ac:spMkLst>
            <pc:docMk/>
            <pc:sldMk cId="47062213" sldId="258"/>
            <ac:spMk id="4" creationId="{5FB0B953-019A-1C44-13CD-A195DAC4712F}"/>
          </ac:spMkLst>
        </pc:spChg>
        <pc:spChg chg="add">
          <ac:chgData name="VANESA NOURA" userId="S::22van.nou@mec.aspete.gr::b2019e34-49c3-4e07-ade5-4d6134bf6a86" providerId="AD" clId="Web-{023EEE48-2E7B-AAB0-2C4E-A587EBFE4E52}" dt="2022-11-07T16:57:54.260" v="154"/>
          <ac:spMkLst>
            <pc:docMk/>
            <pc:sldMk cId="47062213" sldId="258"/>
            <ac:spMk id="8" creationId="{293067CD-13A7-4384-B15E-5D49AF03BBA4}"/>
          </ac:spMkLst>
        </pc:spChg>
        <pc:spChg chg="add">
          <ac:chgData name="VANESA NOURA" userId="S::22van.nou@mec.aspete.gr::b2019e34-49c3-4e07-ade5-4d6134bf6a86" providerId="AD" clId="Web-{023EEE48-2E7B-AAB0-2C4E-A587EBFE4E52}" dt="2022-11-07T16:57:54.260" v="154"/>
          <ac:spMkLst>
            <pc:docMk/>
            <pc:sldMk cId="47062213" sldId="258"/>
            <ac:spMk id="9" creationId="{42E9009C-D0E3-46ED-935B-6C1C29650EDC}"/>
          </ac:spMkLst>
        </pc:spChg>
        <pc:picChg chg="mod">
          <ac:chgData name="VANESA NOURA" userId="S::22van.nou@mec.aspete.gr::b2019e34-49c3-4e07-ade5-4d6134bf6a86" providerId="AD" clId="Web-{023EEE48-2E7B-AAB0-2C4E-A587EBFE4E52}" dt="2022-11-07T16:57:54.260" v="154"/>
          <ac:picMkLst>
            <pc:docMk/>
            <pc:sldMk cId="47062213" sldId="258"/>
            <ac:picMk id="5" creationId="{AFB5F977-4C6D-C8B3-D1D6-9D9FB8588E72}"/>
          </ac:picMkLst>
        </pc:picChg>
      </pc:sldChg>
      <pc:sldChg chg="modSp">
        <pc:chgData name="VANESA NOURA" userId="S::22van.nou@mec.aspete.gr::b2019e34-49c3-4e07-ade5-4d6134bf6a86" providerId="AD" clId="Web-{023EEE48-2E7B-AAB0-2C4E-A587EBFE4E52}" dt="2022-11-07T16:59:00.544" v="171" actId="1076"/>
        <pc:sldMkLst>
          <pc:docMk/>
          <pc:sldMk cId="2023267862" sldId="259"/>
        </pc:sldMkLst>
        <pc:spChg chg="mod">
          <ac:chgData name="VANESA NOURA" userId="S::22van.nou@mec.aspete.gr::b2019e34-49c3-4e07-ade5-4d6134bf6a86" providerId="AD" clId="Web-{023EEE48-2E7B-AAB0-2C4E-A587EBFE4E52}" dt="2022-11-07T16:59:00.544" v="171" actId="1076"/>
          <ac:spMkLst>
            <pc:docMk/>
            <pc:sldMk cId="2023267862" sldId="259"/>
            <ac:spMk id="5" creationId="{D1027EF8-E02C-88EC-7091-7F0DBA2A0D39}"/>
          </ac:spMkLst>
        </pc:spChg>
      </pc:sldChg>
      <pc:sldChg chg="modSp">
        <pc:chgData name="VANESA NOURA" userId="S::22van.nou@mec.aspete.gr::b2019e34-49c3-4e07-ade5-4d6134bf6a86" providerId="AD" clId="Web-{023EEE48-2E7B-AAB0-2C4E-A587EBFE4E52}" dt="2022-11-07T16:59:11.138" v="179" actId="20577"/>
        <pc:sldMkLst>
          <pc:docMk/>
          <pc:sldMk cId="1083363798" sldId="260"/>
        </pc:sldMkLst>
        <pc:spChg chg="mod">
          <ac:chgData name="VANESA NOURA" userId="S::22van.nou@mec.aspete.gr::b2019e34-49c3-4e07-ade5-4d6134bf6a86" providerId="AD" clId="Web-{023EEE48-2E7B-AAB0-2C4E-A587EBFE4E52}" dt="2022-11-07T16:59:11.138" v="179" actId="20577"/>
          <ac:spMkLst>
            <pc:docMk/>
            <pc:sldMk cId="1083363798" sldId="260"/>
            <ac:spMk id="5" creationId="{77DC44DC-DB26-9184-68C5-D2AC989191AE}"/>
          </ac:spMkLst>
        </pc:spChg>
      </pc:sldChg>
      <pc:sldChg chg="addSp delSp modSp mod setBg">
        <pc:chgData name="VANESA NOURA" userId="S::22van.nou@mec.aspete.gr::b2019e34-49c3-4e07-ade5-4d6134bf6a86" providerId="AD" clId="Web-{023EEE48-2E7B-AAB0-2C4E-A587EBFE4E52}" dt="2022-11-07T17:08:22.905" v="284" actId="20577"/>
        <pc:sldMkLst>
          <pc:docMk/>
          <pc:sldMk cId="2152956364" sldId="261"/>
        </pc:sldMkLst>
        <pc:spChg chg="del">
          <ac:chgData name="VANESA NOURA" userId="S::22van.nou@mec.aspete.gr::b2019e34-49c3-4e07-ade5-4d6134bf6a86" providerId="AD" clId="Web-{023EEE48-2E7B-AAB0-2C4E-A587EBFE4E52}" dt="2022-11-07T16:54:01.956" v="83"/>
          <ac:spMkLst>
            <pc:docMk/>
            <pc:sldMk cId="2152956364" sldId="261"/>
            <ac:spMk id="2" creationId="{CB91262E-310B-9D0A-8DF6-86E424AFD998}"/>
          </ac:spMkLst>
        </pc:spChg>
        <pc:spChg chg="mod ord">
          <ac:chgData name="VANESA NOURA" userId="S::22van.nou@mec.aspete.gr::b2019e34-49c3-4e07-ade5-4d6134bf6a86" providerId="AD" clId="Web-{023EEE48-2E7B-AAB0-2C4E-A587EBFE4E52}" dt="2022-11-07T17:08:22.905" v="284" actId="20577"/>
          <ac:spMkLst>
            <pc:docMk/>
            <pc:sldMk cId="2152956364" sldId="261"/>
            <ac:spMk id="3" creationId="{7247F853-A48F-61C1-9679-97701EB0A05B}"/>
          </ac:spMkLst>
        </pc:spChg>
        <pc:picChg chg="add mod">
          <ac:chgData name="VANESA NOURA" userId="S::22van.nou@mec.aspete.gr::b2019e34-49c3-4e07-ade5-4d6134bf6a86" providerId="AD" clId="Web-{023EEE48-2E7B-AAB0-2C4E-A587EBFE4E52}" dt="2022-11-07T16:55:45.319" v="132"/>
          <ac:picMkLst>
            <pc:docMk/>
            <pc:sldMk cId="2152956364" sldId="261"/>
            <ac:picMk id="4" creationId="{995772F7-3FB0-4998-D20B-595438CE3D3F}"/>
          </ac:picMkLst>
        </pc:picChg>
      </pc:sldChg>
      <pc:sldChg chg="delSp modSp new">
        <pc:chgData name="VANESA NOURA" userId="S::22van.nou@mec.aspete.gr::b2019e34-49c3-4e07-ade5-4d6134bf6a86" providerId="AD" clId="Web-{023EEE48-2E7B-AAB0-2C4E-A587EBFE4E52}" dt="2022-11-07T17:08:51.265" v="288" actId="14100"/>
        <pc:sldMkLst>
          <pc:docMk/>
          <pc:sldMk cId="1221100467" sldId="267"/>
        </pc:sldMkLst>
        <pc:spChg chg="del">
          <ac:chgData name="VANESA NOURA" userId="S::22van.nou@mec.aspete.gr::b2019e34-49c3-4e07-ade5-4d6134bf6a86" providerId="AD" clId="Web-{023EEE48-2E7B-AAB0-2C4E-A587EBFE4E52}" dt="2022-11-07T16:59:25.669" v="181"/>
          <ac:spMkLst>
            <pc:docMk/>
            <pc:sldMk cId="1221100467" sldId="267"/>
            <ac:spMk id="2" creationId="{83443743-DDA7-DF9F-4DCB-50E758C5E9BD}"/>
          </ac:spMkLst>
        </pc:spChg>
        <pc:spChg chg="mod">
          <ac:chgData name="VANESA NOURA" userId="S::22van.nou@mec.aspete.gr::b2019e34-49c3-4e07-ade5-4d6134bf6a86" providerId="AD" clId="Web-{023EEE48-2E7B-AAB0-2C4E-A587EBFE4E52}" dt="2022-11-07T17:08:51.265" v="288" actId="14100"/>
          <ac:spMkLst>
            <pc:docMk/>
            <pc:sldMk cId="1221100467" sldId="267"/>
            <ac:spMk id="3" creationId="{7A05BFA9-BA16-E8E0-11F9-8745CB733007}"/>
          </ac:spMkLst>
        </pc:spChg>
      </pc:sldChg>
    </pc:docChg>
  </pc:docChgLst>
  <pc:docChgLst>
    <pc:chgData name="VANESA NOURA" userId="S::22van.nou@mec.aspete.gr::b2019e34-49c3-4e07-ade5-4d6134bf6a86" providerId="AD" clId="Web-{0AAD6FFA-FFE5-97FA-1474-011A62CD506B}"/>
    <pc:docChg chg="delSld modSld">
      <pc:chgData name="VANESA NOURA" userId="S::22van.nou@mec.aspete.gr::b2019e34-49c3-4e07-ade5-4d6134bf6a86" providerId="AD" clId="Web-{0AAD6FFA-FFE5-97FA-1474-011A62CD506B}" dt="2022-11-07T17:28:59.107" v="213"/>
      <pc:docMkLst>
        <pc:docMk/>
      </pc:docMkLst>
      <pc:sldChg chg="addSp modSp del mod setBg">
        <pc:chgData name="VANESA NOURA" userId="S::22van.nou@mec.aspete.gr::b2019e34-49c3-4e07-ade5-4d6134bf6a86" providerId="AD" clId="Web-{0AAD6FFA-FFE5-97FA-1474-011A62CD506B}" dt="2022-11-07T17:28:59.107" v="213"/>
        <pc:sldMkLst>
          <pc:docMk/>
          <pc:sldMk cId="1221100467" sldId="267"/>
        </pc:sldMkLst>
        <pc:spChg chg="mod">
          <ac:chgData name="VANESA NOURA" userId="S::22van.nou@mec.aspete.gr::b2019e34-49c3-4e07-ade5-4d6134bf6a86" providerId="AD" clId="Web-{0AAD6FFA-FFE5-97FA-1474-011A62CD506B}" dt="2022-11-07T17:28:56.263" v="212" actId="20577"/>
          <ac:spMkLst>
            <pc:docMk/>
            <pc:sldMk cId="1221100467" sldId="267"/>
            <ac:spMk id="3" creationId="{7A05BFA9-BA16-E8E0-11F9-8745CB733007}"/>
          </ac:spMkLst>
        </pc:spChg>
        <pc:picChg chg="add mod">
          <ac:chgData name="VANESA NOURA" userId="S::22van.nou@mec.aspete.gr::b2019e34-49c3-4e07-ade5-4d6134bf6a86" providerId="AD" clId="Web-{0AAD6FFA-FFE5-97FA-1474-011A62CD506B}" dt="2022-11-07T17:20:56.883" v="156" actId="1076"/>
          <ac:picMkLst>
            <pc:docMk/>
            <pc:sldMk cId="1221100467" sldId="267"/>
            <ac:picMk id="2" creationId="{40AC83C6-179D-EF2C-60F4-30DC9B075E1A}"/>
          </ac:picMkLst>
        </pc:picChg>
      </pc:sldChg>
    </pc:docChg>
  </pc:docChgLst>
  <pc:docChgLst>
    <pc:chgData name="VANESA NOURA" userId="S::22van.nou@mec.aspete.gr::b2019e34-49c3-4e07-ade5-4d6134bf6a86" providerId="AD" clId="Web-{B0DAC94F-B2F8-C84E-6C43-1517F9553F81}"/>
    <pc:docChg chg="modSld">
      <pc:chgData name="VANESA NOURA" userId="S::22van.nou@mec.aspete.gr::b2019e34-49c3-4e07-ade5-4d6134bf6a86" providerId="AD" clId="Web-{B0DAC94F-B2F8-C84E-6C43-1517F9553F81}" dt="2022-11-06T12:08:40.939" v="154" actId="20577"/>
      <pc:docMkLst>
        <pc:docMk/>
      </pc:docMkLst>
      <pc:sldChg chg="modSp">
        <pc:chgData name="VANESA NOURA" userId="S::22van.nou@mec.aspete.gr::b2019e34-49c3-4e07-ade5-4d6134bf6a86" providerId="AD" clId="Web-{B0DAC94F-B2F8-C84E-6C43-1517F9553F81}" dt="2022-11-06T12:08:40.939" v="154" actId="20577"/>
        <pc:sldMkLst>
          <pc:docMk/>
          <pc:sldMk cId="3089152259" sldId="262"/>
        </pc:sldMkLst>
        <pc:spChg chg="mod">
          <ac:chgData name="VANESA NOURA" userId="S::22van.nou@mec.aspete.gr::b2019e34-49c3-4e07-ade5-4d6134bf6a86" providerId="AD" clId="Web-{B0DAC94F-B2F8-C84E-6C43-1517F9553F81}" dt="2022-11-06T12:08:40.939" v="154" actId="20577"/>
          <ac:spMkLst>
            <pc:docMk/>
            <pc:sldMk cId="3089152259" sldId="262"/>
            <ac:spMk id="3" creationId="{3A79FDC8-6E72-E5A2-4240-711FFCF1FF10}"/>
          </ac:spMkLst>
        </pc:spChg>
      </pc:sldChg>
    </pc:docChg>
  </pc:docChgLst>
  <pc:docChgLst>
    <pc:chgData name="VANESA NOURA" userId="S::22van.nou@mec.aspete.gr::b2019e34-49c3-4e07-ade5-4d6134bf6a86" providerId="AD" clId="Web-{CB2CAA6B-92F5-3C53-16EE-493226550F54}"/>
    <pc:docChg chg="modSld">
      <pc:chgData name="VANESA NOURA" userId="S::22van.nou@mec.aspete.gr::b2019e34-49c3-4e07-ade5-4d6134bf6a86" providerId="AD" clId="Web-{CB2CAA6B-92F5-3C53-16EE-493226550F54}" dt="2022-11-07T18:04:59.643" v="65" actId="20577"/>
      <pc:docMkLst>
        <pc:docMk/>
      </pc:docMkLst>
      <pc:sldChg chg="addSp delSp modSp">
        <pc:chgData name="VANESA NOURA" userId="S::22van.nou@mec.aspete.gr::b2019e34-49c3-4e07-ade5-4d6134bf6a86" providerId="AD" clId="Web-{CB2CAA6B-92F5-3C53-16EE-493226550F54}" dt="2022-11-07T18:04:59.643" v="65" actId="20577"/>
        <pc:sldMkLst>
          <pc:docMk/>
          <pc:sldMk cId="2769146682" sldId="266"/>
        </pc:sldMkLst>
        <pc:spChg chg="add del mod">
          <ac:chgData name="VANESA NOURA" userId="S::22van.nou@mec.aspete.gr::b2019e34-49c3-4e07-ade5-4d6134bf6a86" providerId="AD" clId="Web-{CB2CAA6B-92F5-3C53-16EE-493226550F54}" dt="2022-11-07T17:59:42.123" v="9"/>
          <ac:spMkLst>
            <pc:docMk/>
            <pc:sldMk cId="2769146682" sldId="266"/>
            <ac:spMk id="3" creationId="{E47A0F36-4B75-C35A-896C-1FDBA6DDD9DC}"/>
          </ac:spMkLst>
        </pc:spChg>
        <pc:spChg chg="add del mod">
          <ac:chgData name="VANESA NOURA" userId="S::22van.nou@mec.aspete.gr::b2019e34-49c3-4e07-ade5-4d6134bf6a86" providerId="AD" clId="Web-{CB2CAA6B-92F5-3C53-16EE-493226550F54}" dt="2022-11-07T18:00:15.969" v="17"/>
          <ac:spMkLst>
            <pc:docMk/>
            <pc:sldMk cId="2769146682" sldId="266"/>
            <ac:spMk id="6" creationId="{523996F2-2EED-4EBC-0B9F-511A5FCA142D}"/>
          </ac:spMkLst>
        </pc:spChg>
        <pc:spChg chg="add del mod">
          <ac:chgData name="VANESA NOURA" userId="S::22van.nou@mec.aspete.gr::b2019e34-49c3-4e07-ade5-4d6134bf6a86" providerId="AD" clId="Web-{CB2CAA6B-92F5-3C53-16EE-493226550F54}" dt="2022-11-07T18:01:46.787" v="25"/>
          <ac:spMkLst>
            <pc:docMk/>
            <pc:sldMk cId="2769146682" sldId="266"/>
            <ac:spMk id="9" creationId="{096F2C21-1729-94DC-4AA3-D293D671AE73}"/>
          </ac:spMkLst>
        </pc:spChg>
        <pc:spChg chg="add del mod">
          <ac:chgData name="VANESA NOURA" userId="S::22van.nou@mec.aspete.gr::b2019e34-49c3-4e07-ade5-4d6134bf6a86" providerId="AD" clId="Web-{CB2CAA6B-92F5-3C53-16EE-493226550F54}" dt="2022-11-07T18:02:08.257" v="30"/>
          <ac:spMkLst>
            <pc:docMk/>
            <pc:sldMk cId="2769146682" sldId="266"/>
            <ac:spMk id="12" creationId="{55FE8DD8-6312-1046-4796-5E5E8018F6C2}"/>
          </ac:spMkLst>
        </pc:spChg>
        <pc:spChg chg="mod ord">
          <ac:chgData name="VANESA NOURA" userId="S::22van.nou@mec.aspete.gr::b2019e34-49c3-4e07-ade5-4d6134bf6a86" providerId="AD" clId="Web-{CB2CAA6B-92F5-3C53-16EE-493226550F54}" dt="2022-11-07T18:04:59.643" v="65" actId="20577"/>
          <ac:spMkLst>
            <pc:docMk/>
            <pc:sldMk cId="2769146682" sldId="266"/>
            <ac:spMk id="17" creationId="{BB63707A-B567-E4C5-4947-1E8C263C08CA}"/>
          </ac:spMkLst>
        </pc:spChg>
        <pc:spChg chg="add del">
          <ac:chgData name="VANESA NOURA" userId="S::22van.nou@mec.aspete.gr::b2019e34-49c3-4e07-ade5-4d6134bf6a86" providerId="AD" clId="Web-{CB2CAA6B-92F5-3C53-16EE-493226550F54}" dt="2022-11-07T18:01:55.475" v="28"/>
          <ac:spMkLst>
            <pc:docMk/>
            <pc:sldMk cId="2769146682" sldId="266"/>
            <ac:spMk id="19" creationId="{BA2EA6A6-CD0C-4CFD-8EC2-AA44F9870331}"/>
          </ac:spMkLst>
        </pc:spChg>
        <pc:spChg chg="add del">
          <ac:chgData name="VANESA NOURA" userId="S::22van.nou@mec.aspete.gr::b2019e34-49c3-4e07-ade5-4d6134bf6a86" providerId="AD" clId="Web-{CB2CAA6B-92F5-3C53-16EE-493226550F54}" dt="2022-11-07T17:59:18.434" v="6"/>
          <ac:spMkLst>
            <pc:docMk/>
            <pc:sldMk cId="2769146682" sldId="266"/>
            <ac:spMk id="22" creationId="{BA2EA6A6-CD0C-4CFD-8EC2-AA44F9870331}"/>
          </ac:spMkLst>
        </pc:spChg>
        <pc:spChg chg="add del">
          <ac:chgData name="VANESA NOURA" userId="S::22van.nou@mec.aspete.gr::b2019e34-49c3-4e07-ade5-4d6134bf6a86" providerId="AD" clId="Web-{CB2CAA6B-92F5-3C53-16EE-493226550F54}" dt="2022-11-07T18:01:55.459" v="27"/>
          <ac:spMkLst>
            <pc:docMk/>
            <pc:sldMk cId="2769146682" sldId="266"/>
            <ac:spMk id="24" creationId="{79CBD3C9-4E66-426D-948E-7CF4778107E8}"/>
          </ac:spMkLst>
        </pc:spChg>
        <pc:spChg chg="add del">
          <ac:chgData name="VANESA NOURA" userId="S::22van.nou@mec.aspete.gr::b2019e34-49c3-4e07-ade5-4d6134bf6a86" providerId="AD" clId="Web-{CB2CAA6B-92F5-3C53-16EE-493226550F54}" dt="2022-11-07T18:01:55.459" v="27"/>
          <ac:spMkLst>
            <pc:docMk/>
            <pc:sldMk cId="2769146682" sldId="266"/>
            <ac:spMk id="26" creationId="{DDB95FCF-AD96-482F-9FB8-CD95725E6EFF}"/>
          </ac:spMkLst>
        </pc:spChg>
        <pc:spChg chg="add del">
          <ac:chgData name="VANESA NOURA" userId="S::22van.nou@mec.aspete.gr::b2019e34-49c3-4e07-ade5-4d6134bf6a86" providerId="AD" clId="Web-{CB2CAA6B-92F5-3C53-16EE-493226550F54}" dt="2022-11-07T18:01:55.459" v="27"/>
          <ac:spMkLst>
            <pc:docMk/>
            <pc:sldMk cId="2769146682" sldId="266"/>
            <ac:spMk id="30" creationId="{6C9CCC80-7A96-41CB-8626-BBA75D236F1B}"/>
          </ac:spMkLst>
        </pc:spChg>
        <pc:spChg chg="add del">
          <ac:chgData name="VANESA NOURA" userId="S::22van.nou@mec.aspete.gr::b2019e34-49c3-4e07-ade5-4d6134bf6a86" providerId="AD" clId="Web-{CB2CAA6B-92F5-3C53-16EE-493226550F54}" dt="2022-11-07T18:03:16.746" v="43"/>
          <ac:spMkLst>
            <pc:docMk/>
            <pc:sldMk cId="2769146682" sldId="266"/>
            <ac:spMk id="34" creationId="{809C0BCD-BEE9-423F-A51C-BCCD8E5EAADA}"/>
          </ac:spMkLst>
        </pc:spChg>
        <pc:spChg chg="add del">
          <ac:chgData name="VANESA NOURA" userId="S::22van.nou@mec.aspete.gr::b2019e34-49c3-4e07-ade5-4d6134bf6a86" providerId="AD" clId="Web-{CB2CAA6B-92F5-3C53-16EE-493226550F54}" dt="2022-11-07T18:03:16.746" v="43"/>
          <ac:spMkLst>
            <pc:docMk/>
            <pc:sldMk cId="2769146682" sldId="266"/>
            <ac:spMk id="35" creationId="{9998D094-42B2-42BA-AA14-E8FBE073A5D8}"/>
          </ac:spMkLst>
        </pc:spChg>
        <pc:spChg chg="add del">
          <ac:chgData name="VANESA NOURA" userId="S::22van.nou@mec.aspete.gr::b2019e34-49c3-4e07-ade5-4d6134bf6a86" providerId="AD" clId="Web-{CB2CAA6B-92F5-3C53-16EE-493226550F54}" dt="2022-11-07T18:03:16.746" v="43"/>
          <ac:spMkLst>
            <pc:docMk/>
            <pc:sldMk cId="2769146682" sldId="266"/>
            <ac:spMk id="37" creationId="{B61BF403-C858-4A9F-81D1-22D551BE0DE8}"/>
          </ac:spMkLst>
        </pc:spChg>
        <pc:spChg chg="add">
          <ac:chgData name="VANESA NOURA" userId="S::22van.nou@mec.aspete.gr::b2019e34-49c3-4e07-ade5-4d6134bf6a86" providerId="AD" clId="Web-{CB2CAA6B-92F5-3C53-16EE-493226550F54}" dt="2022-11-07T18:03:16.746" v="43"/>
          <ac:spMkLst>
            <pc:docMk/>
            <pc:sldMk cId="2769146682" sldId="266"/>
            <ac:spMk id="43" creationId="{FB71362F-6305-42A2-8633-285CE3813B1A}"/>
          </ac:spMkLst>
        </pc:spChg>
        <pc:spChg chg="add">
          <ac:chgData name="VANESA NOURA" userId="S::22van.nou@mec.aspete.gr::b2019e34-49c3-4e07-ade5-4d6134bf6a86" providerId="AD" clId="Web-{CB2CAA6B-92F5-3C53-16EE-493226550F54}" dt="2022-11-07T18:03:16.746" v="43"/>
          <ac:spMkLst>
            <pc:docMk/>
            <pc:sldMk cId="2769146682" sldId="266"/>
            <ac:spMk id="45" creationId="{611F50C1-F708-485D-B1A9-65873AB21768}"/>
          </ac:spMkLst>
        </pc:spChg>
        <pc:spChg chg="add">
          <ac:chgData name="VANESA NOURA" userId="S::22van.nou@mec.aspete.gr::b2019e34-49c3-4e07-ade5-4d6134bf6a86" providerId="AD" clId="Web-{CB2CAA6B-92F5-3C53-16EE-493226550F54}" dt="2022-11-07T18:03:16.746" v="43"/>
          <ac:spMkLst>
            <pc:docMk/>
            <pc:sldMk cId="2769146682" sldId="266"/>
            <ac:spMk id="51" creationId="{43A3BFD8-1DCA-4E53-9E5F-9292C9BE377A}"/>
          </ac:spMkLst>
        </pc:spChg>
        <pc:picChg chg="add del mod ord">
          <ac:chgData name="VANESA NOURA" userId="S::22van.nou@mec.aspete.gr::b2019e34-49c3-4e07-ade5-4d6134bf6a86" providerId="AD" clId="Web-{CB2CAA6B-92F5-3C53-16EE-493226550F54}" dt="2022-11-07T18:00:08.280" v="16"/>
          <ac:picMkLst>
            <pc:docMk/>
            <pc:sldMk cId="2769146682" sldId="266"/>
            <ac:picMk id="4" creationId="{BF7AB48D-D367-5D30-8B83-1E24B9B04514}"/>
          </ac:picMkLst>
        </pc:picChg>
        <pc:picChg chg="add del mod ord">
          <ac:chgData name="VANESA NOURA" userId="S::22van.nou@mec.aspete.gr::b2019e34-49c3-4e07-ade5-4d6134bf6a86" providerId="AD" clId="Web-{CB2CAA6B-92F5-3C53-16EE-493226550F54}" dt="2022-11-07T18:01:42.083" v="24"/>
          <ac:picMkLst>
            <pc:docMk/>
            <pc:sldMk cId="2769146682" sldId="266"/>
            <ac:picMk id="7" creationId="{507A88B3-DB66-75AD-91B3-5A72243F9F84}"/>
          </ac:picMkLst>
        </pc:picChg>
        <pc:picChg chg="add del mod ord">
          <ac:chgData name="VANESA NOURA" userId="S::22van.nou@mec.aspete.gr::b2019e34-49c3-4e07-ade5-4d6134bf6a86" providerId="AD" clId="Web-{CB2CAA6B-92F5-3C53-16EE-493226550F54}" dt="2022-11-07T18:01:59.600" v="29"/>
          <ac:picMkLst>
            <pc:docMk/>
            <pc:sldMk cId="2769146682" sldId="266"/>
            <ac:picMk id="10" creationId="{3DB8CDDE-B97B-8069-D787-F303A0BEB797}"/>
          </ac:picMkLst>
        </pc:picChg>
        <pc:picChg chg="add mod ord">
          <ac:chgData name="VANESA NOURA" userId="S::22van.nou@mec.aspete.gr::b2019e34-49c3-4e07-ade5-4d6134bf6a86" providerId="AD" clId="Web-{CB2CAA6B-92F5-3C53-16EE-493226550F54}" dt="2022-11-07T18:04:44.564" v="62" actId="1076"/>
          <ac:picMkLst>
            <pc:docMk/>
            <pc:sldMk cId="2769146682" sldId="266"/>
            <ac:picMk id="13" creationId="{1E300DE1-C6DC-402F-4F1F-5ECA59728F13}"/>
          </ac:picMkLst>
        </pc:picChg>
        <pc:picChg chg="add del mod">
          <ac:chgData name="VANESA NOURA" userId="S::22van.nou@mec.aspete.gr::b2019e34-49c3-4e07-ade5-4d6134bf6a86" providerId="AD" clId="Web-{CB2CAA6B-92F5-3C53-16EE-493226550F54}" dt="2022-11-07T18:04:08.280" v="55"/>
          <ac:picMkLst>
            <pc:docMk/>
            <pc:sldMk cId="2769146682" sldId="266"/>
            <ac:picMk id="14" creationId="{AF52186A-733E-247A-34B3-1FF642825625}"/>
          </ac:picMkLst>
        </pc:picChg>
        <pc:picChg chg="del mod ord">
          <ac:chgData name="VANESA NOURA" userId="S::22van.nou@mec.aspete.gr::b2019e34-49c3-4e07-ade5-4d6134bf6a86" providerId="AD" clId="Web-{CB2CAA6B-92F5-3C53-16EE-493226550F54}" dt="2022-11-07T17:59:32.731" v="8"/>
          <ac:picMkLst>
            <pc:docMk/>
            <pc:sldMk cId="2769146682" sldId="266"/>
            <ac:picMk id="16" creationId="{E20D3A6C-3EC9-F825-0A7A-8BEA41549D73}"/>
          </ac:picMkLst>
        </pc:picChg>
        <pc:cxnChg chg="add del">
          <ac:chgData name="VANESA NOURA" userId="S::22van.nou@mec.aspete.gr::b2019e34-49c3-4e07-ade5-4d6134bf6a86" providerId="AD" clId="Web-{CB2CAA6B-92F5-3C53-16EE-493226550F54}" dt="2022-11-07T18:01:55.459" v="27"/>
          <ac:cxnSpMkLst>
            <pc:docMk/>
            <pc:sldMk cId="2769146682" sldId="266"/>
            <ac:cxnSpMk id="28" creationId="{64EEEC00-AD80-4734-BEE6-04CBDEC830C9}"/>
          </ac:cxnSpMkLst>
        </pc:cxnChg>
        <pc:cxnChg chg="add del">
          <ac:chgData name="VANESA NOURA" userId="S::22van.nou@mec.aspete.gr::b2019e34-49c3-4e07-ade5-4d6134bf6a86" providerId="AD" clId="Web-{CB2CAA6B-92F5-3C53-16EE-493226550F54}" dt="2022-11-07T18:01:55.459" v="27"/>
          <ac:cxnSpMkLst>
            <pc:docMk/>
            <pc:sldMk cId="2769146682" sldId="266"/>
            <ac:cxnSpMk id="32" creationId="{2DAD7A7A-010A-4015-B647-7A27BB535DA0}"/>
          </ac:cxnSpMkLst>
        </pc:cxnChg>
        <pc:cxnChg chg="add del">
          <ac:chgData name="VANESA NOURA" userId="S::22van.nou@mec.aspete.gr::b2019e34-49c3-4e07-ade5-4d6134bf6a86" providerId="AD" clId="Web-{CB2CAA6B-92F5-3C53-16EE-493226550F54}" dt="2022-11-07T18:03:16.746" v="43"/>
          <ac:cxnSpMkLst>
            <pc:docMk/>
            <pc:sldMk cId="2769146682" sldId="266"/>
            <ac:cxnSpMk id="36" creationId="{8465D64B-59F4-4BDC-B833-A17EF1E04697}"/>
          </ac:cxnSpMkLst>
        </pc:cxnChg>
        <pc:cxnChg chg="add del">
          <ac:chgData name="VANESA NOURA" userId="S::22van.nou@mec.aspete.gr::b2019e34-49c3-4e07-ade5-4d6134bf6a86" providerId="AD" clId="Web-{CB2CAA6B-92F5-3C53-16EE-493226550F54}" dt="2022-11-07T18:03:16.746" v="43"/>
          <ac:cxnSpMkLst>
            <pc:docMk/>
            <pc:sldMk cId="2769146682" sldId="266"/>
            <ac:cxnSpMk id="38" creationId="{DD3A5B67-3501-4951-8D6C-C3805F6576CA}"/>
          </ac:cxnSpMkLst>
        </pc:cxnChg>
        <pc:cxnChg chg="add">
          <ac:chgData name="VANESA NOURA" userId="S::22van.nou@mec.aspete.gr::b2019e34-49c3-4e07-ade5-4d6134bf6a86" providerId="AD" clId="Web-{CB2CAA6B-92F5-3C53-16EE-493226550F54}" dt="2022-11-07T18:03:16.746" v="43"/>
          <ac:cxnSpMkLst>
            <pc:docMk/>
            <pc:sldMk cId="2769146682" sldId="266"/>
            <ac:cxnSpMk id="47" creationId="{BAF7F52A-561E-4CE4-A251-1565CF80F23D}"/>
          </ac:cxnSpMkLst>
        </pc:cxnChg>
        <pc:cxnChg chg="add">
          <ac:chgData name="VANESA NOURA" userId="S::22van.nou@mec.aspete.gr::b2019e34-49c3-4e07-ade5-4d6134bf6a86" providerId="AD" clId="Web-{CB2CAA6B-92F5-3C53-16EE-493226550F54}" dt="2022-11-07T18:03:16.746" v="43"/>
          <ac:cxnSpMkLst>
            <pc:docMk/>
            <pc:sldMk cId="2769146682" sldId="266"/>
            <ac:cxnSpMk id="49" creationId="{4B67E998-E312-45A7-A84D-81D9342085FC}"/>
          </ac:cxnSpMkLst>
        </pc:cxnChg>
      </pc:sldChg>
    </pc:docChg>
  </pc:docChgLst>
  <pc:docChgLst>
    <pc:chgData name="VANESA NOURA" userId="S::22van.nou@mec.aspete.gr::b2019e34-49c3-4e07-ade5-4d6134bf6a86" providerId="AD" clId="Web-{E8C86160-6670-3064-D24C-DDD2C6B2DBAA}"/>
    <pc:docChg chg="addSld modSld">
      <pc:chgData name="VANESA NOURA" userId="S::22van.nou@mec.aspete.gr::b2019e34-49c3-4e07-ade5-4d6134bf6a86" providerId="AD" clId="Web-{E8C86160-6670-3064-D24C-DDD2C6B2DBAA}" dt="2022-11-06T18:07:28.303" v="677"/>
      <pc:docMkLst>
        <pc:docMk/>
      </pc:docMkLst>
      <pc:sldChg chg="modSp">
        <pc:chgData name="VANESA NOURA" userId="S::22van.nou@mec.aspete.gr::b2019e34-49c3-4e07-ade5-4d6134bf6a86" providerId="AD" clId="Web-{E8C86160-6670-3064-D24C-DDD2C6B2DBAA}" dt="2022-11-06T16:50:16.750" v="45" actId="1076"/>
        <pc:sldMkLst>
          <pc:docMk/>
          <pc:sldMk cId="3089152259" sldId="262"/>
        </pc:sldMkLst>
        <pc:spChg chg="mod">
          <ac:chgData name="VANESA NOURA" userId="S::22van.nou@mec.aspete.gr::b2019e34-49c3-4e07-ade5-4d6134bf6a86" providerId="AD" clId="Web-{E8C86160-6670-3064-D24C-DDD2C6B2DBAA}" dt="2022-11-06T16:50:16.750" v="45" actId="1076"/>
          <ac:spMkLst>
            <pc:docMk/>
            <pc:sldMk cId="3089152259" sldId="262"/>
            <ac:spMk id="3" creationId="{3A79FDC8-6E72-E5A2-4240-711FFCF1FF10}"/>
          </ac:spMkLst>
        </pc:spChg>
      </pc:sldChg>
      <pc:sldChg chg="modSp">
        <pc:chgData name="VANESA NOURA" userId="S::22van.nou@mec.aspete.gr::b2019e34-49c3-4e07-ade5-4d6134bf6a86" providerId="AD" clId="Web-{E8C86160-6670-3064-D24C-DDD2C6B2DBAA}" dt="2022-11-06T16:51:08.691" v="56" actId="1076"/>
        <pc:sldMkLst>
          <pc:docMk/>
          <pc:sldMk cId="4157391746" sldId="263"/>
        </pc:sldMkLst>
        <pc:spChg chg="mod">
          <ac:chgData name="VANESA NOURA" userId="S::22van.nou@mec.aspete.gr::b2019e34-49c3-4e07-ade5-4d6134bf6a86" providerId="AD" clId="Web-{E8C86160-6670-3064-D24C-DDD2C6B2DBAA}" dt="2022-11-06T16:51:04.691" v="55" actId="20577"/>
          <ac:spMkLst>
            <pc:docMk/>
            <pc:sldMk cId="4157391746" sldId="263"/>
            <ac:spMk id="3" creationId="{CF249DCF-30DC-7CE3-E57B-097939D76B92}"/>
          </ac:spMkLst>
        </pc:spChg>
        <pc:picChg chg="mod">
          <ac:chgData name="VANESA NOURA" userId="S::22van.nou@mec.aspete.gr::b2019e34-49c3-4e07-ade5-4d6134bf6a86" providerId="AD" clId="Web-{E8C86160-6670-3064-D24C-DDD2C6B2DBAA}" dt="2022-11-06T16:51:08.691" v="56" actId="1076"/>
          <ac:picMkLst>
            <pc:docMk/>
            <pc:sldMk cId="4157391746" sldId="263"/>
            <ac:picMk id="2" creationId="{7E5640EF-B0A5-020F-6E9B-497F1A1D98F3}"/>
          </ac:picMkLst>
        </pc:picChg>
      </pc:sldChg>
      <pc:sldChg chg="addSp modSp mod setBg">
        <pc:chgData name="VANESA NOURA" userId="S::22van.nou@mec.aspete.gr::b2019e34-49c3-4e07-ade5-4d6134bf6a86" providerId="AD" clId="Web-{E8C86160-6670-3064-D24C-DDD2C6B2DBAA}" dt="2022-11-06T17:01:18.562" v="75" actId="20577"/>
        <pc:sldMkLst>
          <pc:docMk/>
          <pc:sldMk cId="2169520154" sldId="264"/>
        </pc:sldMkLst>
        <pc:spChg chg="mod ord">
          <ac:chgData name="VANESA NOURA" userId="S::22van.nou@mec.aspete.gr::b2019e34-49c3-4e07-ade5-4d6134bf6a86" providerId="AD" clId="Web-{E8C86160-6670-3064-D24C-DDD2C6B2DBAA}" dt="2022-11-06T17:01:18.562" v="75" actId="20577"/>
          <ac:spMkLst>
            <pc:docMk/>
            <pc:sldMk cId="2169520154" sldId="264"/>
            <ac:spMk id="3" creationId="{80839393-D93D-851E-393E-FD27A4EF0BF9}"/>
          </ac:spMkLst>
        </pc:spChg>
        <pc:spChg chg="add">
          <ac:chgData name="VANESA NOURA" userId="S::22van.nou@mec.aspete.gr::b2019e34-49c3-4e07-ade5-4d6134bf6a86" providerId="AD" clId="Web-{E8C86160-6670-3064-D24C-DDD2C6B2DBAA}" dt="2022-11-06T16:43:09.454" v="1"/>
          <ac:spMkLst>
            <pc:docMk/>
            <pc:sldMk cId="2169520154" sldId="264"/>
            <ac:spMk id="8" creationId="{E3DC42C2-6B58-404C-B339-2C72808A5BE1}"/>
          </ac:spMkLst>
        </pc:spChg>
        <pc:spChg chg="add">
          <ac:chgData name="VANESA NOURA" userId="S::22van.nou@mec.aspete.gr::b2019e34-49c3-4e07-ade5-4d6134bf6a86" providerId="AD" clId="Web-{E8C86160-6670-3064-D24C-DDD2C6B2DBAA}" dt="2022-11-06T16:43:09.454" v="1"/>
          <ac:spMkLst>
            <pc:docMk/>
            <pc:sldMk cId="2169520154" sldId="264"/>
            <ac:spMk id="10" creationId="{FCF82941-5589-49BF-B6B1-76122B2D0EA6}"/>
          </ac:spMkLst>
        </pc:spChg>
        <pc:picChg chg="add mod">
          <ac:chgData name="VANESA NOURA" userId="S::22van.nou@mec.aspete.gr::b2019e34-49c3-4e07-ade5-4d6134bf6a86" providerId="AD" clId="Web-{E8C86160-6670-3064-D24C-DDD2C6B2DBAA}" dt="2022-11-06T16:43:09.454" v="1"/>
          <ac:picMkLst>
            <pc:docMk/>
            <pc:sldMk cId="2169520154" sldId="264"/>
            <ac:picMk id="2" creationId="{FC5142D2-5571-8122-C5AB-950343724BCE}"/>
          </ac:picMkLst>
        </pc:picChg>
      </pc:sldChg>
      <pc:sldChg chg="addSp delSp modSp new mod setBg setClrOvrMap">
        <pc:chgData name="VANESA NOURA" userId="S::22van.nou@mec.aspete.gr::b2019e34-49c3-4e07-ade5-4d6134bf6a86" providerId="AD" clId="Web-{E8C86160-6670-3064-D24C-DDD2C6B2DBAA}" dt="2022-11-06T18:07:28.303" v="677"/>
        <pc:sldMkLst>
          <pc:docMk/>
          <pc:sldMk cId="3207723267" sldId="265"/>
        </pc:sldMkLst>
        <pc:spChg chg="del">
          <ac:chgData name="VANESA NOURA" userId="S::22van.nou@mec.aspete.gr::b2019e34-49c3-4e07-ade5-4d6134bf6a86" providerId="AD" clId="Web-{E8C86160-6670-3064-D24C-DDD2C6B2DBAA}" dt="2022-11-06T17:01:06.373" v="74"/>
          <ac:spMkLst>
            <pc:docMk/>
            <pc:sldMk cId="3207723267" sldId="265"/>
            <ac:spMk id="2" creationId="{ABA2F934-172D-78D1-6D54-4395287770F3}"/>
          </ac:spMkLst>
        </pc:spChg>
        <pc:spChg chg="del">
          <ac:chgData name="VANESA NOURA" userId="S::22van.nou@mec.aspete.gr::b2019e34-49c3-4e07-ade5-4d6134bf6a86" providerId="AD" clId="Web-{E8C86160-6670-3064-D24C-DDD2C6B2DBAA}" dt="2022-11-06T16:47:31.441" v="22"/>
          <ac:spMkLst>
            <pc:docMk/>
            <pc:sldMk cId="3207723267" sldId="265"/>
            <ac:spMk id="3" creationId="{F292E09B-4D91-4413-667D-3543AC590341}"/>
          </ac:spMkLst>
        </pc:spChg>
        <pc:spChg chg="add del mod">
          <ac:chgData name="VANESA NOURA" userId="S::22van.nou@mec.aspete.gr::b2019e34-49c3-4e07-ade5-4d6134bf6a86" providerId="AD" clId="Web-{E8C86160-6670-3064-D24C-DDD2C6B2DBAA}" dt="2022-11-06T16:47:21.441" v="21"/>
          <ac:spMkLst>
            <pc:docMk/>
            <pc:sldMk cId="3207723267" sldId="265"/>
            <ac:spMk id="4" creationId="{3A0E2F5B-800F-FCBC-FE3A-E4685B0C63A0}"/>
          </ac:spMkLst>
        </pc:spChg>
        <pc:spChg chg="add del mod">
          <ac:chgData name="VANESA NOURA" userId="S::22van.nou@mec.aspete.gr::b2019e34-49c3-4e07-ade5-4d6134bf6a86" providerId="AD" clId="Web-{E8C86160-6670-3064-D24C-DDD2C6B2DBAA}" dt="2022-11-06T18:07:28.303" v="677"/>
          <ac:spMkLst>
            <pc:docMk/>
            <pc:sldMk cId="3207723267" sldId="265"/>
            <ac:spMk id="7" creationId="{288BEF8D-5CB3-F2E8-BBF1-FB72D04E9392}"/>
          </ac:spMkLst>
        </pc:spChg>
        <pc:spChg chg="add del">
          <ac:chgData name="VANESA NOURA" userId="S::22van.nou@mec.aspete.gr::b2019e34-49c3-4e07-ade5-4d6134bf6a86" providerId="AD" clId="Web-{E8C86160-6670-3064-D24C-DDD2C6B2DBAA}" dt="2022-11-06T18:07:28.303" v="677"/>
          <ac:spMkLst>
            <pc:docMk/>
            <pc:sldMk cId="3207723267" sldId="265"/>
            <ac:spMk id="12" creationId="{E001500C-A1A5-4375-A2D5-17B9940C8652}"/>
          </ac:spMkLst>
        </pc:spChg>
        <pc:spChg chg="add del">
          <ac:chgData name="VANESA NOURA" userId="S::22van.nou@mec.aspete.gr::b2019e34-49c3-4e07-ade5-4d6134bf6a86" providerId="AD" clId="Web-{E8C86160-6670-3064-D24C-DDD2C6B2DBAA}" dt="2022-11-06T18:07:28.303" v="677"/>
          <ac:spMkLst>
            <pc:docMk/>
            <pc:sldMk cId="3207723267" sldId="265"/>
            <ac:spMk id="14" creationId="{98E1F8CE-D0B9-46E1-9994-B0EB7F220CD9}"/>
          </ac:spMkLst>
        </pc:spChg>
        <pc:spChg chg="add del">
          <ac:chgData name="VANESA NOURA" userId="S::22van.nou@mec.aspete.gr::b2019e34-49c3-4e07-ade5-4d6134bf6a86" providerId="AD" clId="Web-{E8C86160-6670-3064-D24C-DDD2C6B2DBAA}" dt="2022-11-06T18:07:28.271" v="676"/>
          <ac:spMkLst>
            <pc:docMk/>
            <pc:sldMk cId="3207723267" sldId="265"/>
            <ac:spMk id="19" creationId="{F33FDBB0-BD31-4C4B-B31A-125E36AA5DDF}"/>
          </ac:spMkLst>
        </pc:spChg>
        <pc:spChg chg="add del">
          <ac:chgData name="VANESA NOURA" userId="S::22van.nou@mec.aspete.gr::b2019e34-49c3-4e07-ade5-4d6134bf6a86" providerId="AD" clId="Web-{E8C86160-6670-3064-D24C-DDD2C6B2DBAA}" dt="2022-11-06T18:07:28.271" v="676"/>
          <ac:spMkLst>
            <pc:docMk/>
            <pc:sldMk cId="3207723267" sldId="265"/>
            <ac:spMk id="21" creationId="{A4B381B0-BCD6-4989-9444-BCDAC3E1C106}"/>
          </ac:spMkLst>
        </pc:spChg>
        <pc:graphicFrameChg chg="add del mod ord modGraphic">
          <ac:chgData name="VANESA NOURA" userId="S::22van.nou@mec.aspete.gr::b2019e34-49c3-4e07-ade5-4d6134bf6a86" providerId="AD" clId="Web-{E8C86160-6670-3064-D24C-DDD2C6B2DBAA}" dt="2022-11-06T16:47:39.598" v="24"/>
          <ac:graphicFrameMkLst>
            <pc:docMk/>
            <pc:sldMk cId="3207723267" sldId="265"/>
            <ac:graphicFrameMk id="5" creationId="{EA49C9C7-57DC-796A-5B06-7E0335AB0129}"/>
          </ac:graphicFrameMkLst>
        </pc:graphicFrameChg>
        <pc:graphicFrameChg chg="add">
          <ac:chgData name="VANESA NOURA" userId="S::22van.nou@mec.aspete.gr::b2019e34-49c3-4e07-ade5-4d6134bf6a86" providerId="AD" clId="Web-{E8C86160-6670-3064-D24C-DDD2C6B2DBAA}" dt="2022-11-06T18:07:28.303" v="677"/>
          <ac:graphicFrameMkLst>
            <pc:docMk/>
            <pc:sldMk cId="3207723267" sldId="265"/>
            <ac:graphicFrameMk id="16" creationId="{47444325-8F64-55F9-14DA-E165A114BB63}"/>
          </ac:graphicFrameMkLst>
        </pc:graphicFrameChg>
      </pc:sldChg>
    </pc:docChg>
  </pc:docChgLst>
  <pc:docChgLst>
    <pc:chgData name="VANESA NOURA" userId="S::22van.nou@mec.aspete.gr::b2019e34-49c3-4e07-ade5-4d6134bf6a86" providerId="AD" clId="Web-{6AF3A59C-3E2B-4587-626B-3E7BFE222D33}"/>
    <pc:docChg chg="modSld">
      <pc:chgData name="VANESA NOURA" userId="S::22van.nou@mec.aspete.gr::b2019e34-49c3-4e07-ade5-4d6134bf6a86" providerId="AD" clId="Web-{6AF3A59C-3E2B-4587-626B-3E7BFE222D33}" dt="2022-11-07T16:44:43.768" v="264" actId="20577"/>
      <pc:docMkLst>
        <pc:docMk/>
      </pc:docMkLst>
      <pc:sldChg chg="modSp">
        <pc:chgData name="VANESA NOURA" userId="S::22van.nou@mec.aspete.gr::b2019e34-49c3-4e07-ade5-4d6134bf6a86" providerId="AD" clId="Web-{6AF3A59C-3E2B-4587-626B-3E7BFE222D33}" dt="2022-11-07T16:27:28.941" v="90" actId="20577"/>
        <pc:sldMkLst>
          <pc:docMk/>
          <pc:sldMk cId="2053942867" sldId="257"/>
        </pc:sldMkLst>
        <pc:spChg chg="mod">
          <ac:chgData name="VANESA NOURA" userId="S::22van.nou@mec.aspete.gr::b2019e34-49c3-4e07-ade5-4d6134bf6a86" providerId="AD" clId="Web-{6AF3A59C-3E2B-4587-626B-3E7BFE222D33}" dt="2022-11-07T16:27:28.941" v="90" actId="20577"/>
          <ac:spMkLst>
            <pc:docMk/>
            <pc:sldMk cId="2053942867" sldId="257"/>
            <ac:spMk id="3" creationId="{7EE325DB-CDFB-AEBC-8951-612112A056CE}"/>
          </ac:spMkLst>
        </pc:spChg>
      </pc:sldChg>
      <pc:sldChg chg="addSp delSp modSp mod setBg">
        <pc:chgData name="VANESA NOURA" userId="S::22van.nou@mec.aspete.gr::b2019e34-49c3-4e07-ade5-4d6134bf6a86" providerId="AD" clId="Web-{6AF3A59C-3E2B-4587-626B-3E7BFE222D33}" dt="2022-11-07T16:29:27.013" v="127" actId="20577"/>
        <pc:sldMkLst>
          <pc:docMk/>
          <pc:sldMk cId="47062213" sldId="258"/>
        </pc:sldMkLst>
        <pc:spChg chg="del mod">
          <ac:chgData name="VANESA NOURA" userId="S::22van.nou@mec.aspete.gr::b2019e34-49c3-4e07-ade5-4d6134bf6a86" providerId="AD" clId="Web-{6AF3A59C-3E2B-4587-626B-3E7BFE222D33}" dt="2022-11-07T16:20:36.599" v="21"/>
          <ac:spMkLst>
            <pc:docMk/>
            <pc:sldMk cId="47062213" sldId="258"/>
            <ac:spMk id="3" creationId="{75264A26-D01F-F4EC-430F-E1D66EAF6C66}"/>
          </ac:spMkLst>
        </pc:spChg>
        <pc:spChg chg="add mod ord">
          <ac:chgData name="VANESA NOURA" userId="S::22van.nou@mec.aspete.gr::b2019e34-49c3-4e07-ade5-4d6134bf6a86" providerId="AD" clId="Web-{6AF3A59C-3E2B-4587-626B-3E7BFE222D33}" dt="2022-11-07T16:29:27.013" v="127" actId="20577"/>
          <ac:spMkLst>
            <pc:docMk/>
            <pc:sldMk cId="47062213" sldId="258"/>
            <ac:spMk id="4" creationId="{5FB0B953-019A-1C44-13CD-A195DAC4712F}"/>
          </ac:spMkLst>
        </pc:spChg>
        <pc:spChg chg="add del">
          <ac:chgData name="VANESA NOURA" userId="S::22van.nou@mec.aspete.gr::b2019e34-49c3-4e07-ade5-4d6134bf6a86" providerId="AD" clId="Web-{6AF3A59C-3E2B-4587-626B-3E7BFE222D33}" dt="2022-11-07T16:24:10.427" v="52"/>
          <ac:spMkLst>
            <pc:docMk/>
            <pc:sldMk cId="47062213" sldId="258"/>
            <ac:spMk id="7" creationId="{293067CD-13A7-4384-B15E-5D49AF03BBA4}"/>
          </ac:spMkLst>
        </pc:spChg>
        <pc:spChg chg="add del">
          <ac:chgData name="VANESA NOURA" userId="S::22van.nou@mec.aspete.gr::b2019e34-49c3-4e07-ade5-4d6134bf6a86" providerId="AD" clId="Web-{6AF3A59C-3E2B-4587-626B-3E7BFE222D33}" dt="2022-11-07T16:23:38.456" v="43"/>
          <ac:spMkLst>
            <pc:docMk/>
            <pc:sldMk cId="47062213" sldId="258"/>
            <ac:spMk id="10" creationId="{2EF7C252-67AA-4C4E-B73A-6C367865C153}"/>
          </ac:spMkLst>
        </pc:spChg>
        <pc:spChg chg="add del">
          <ac:chgData name="VANESA NOURA" userId="S::22van.nou@mec.aspete.gr::b2019e34-49c3-4e07-ade5-4d6134bf6a86" providerId="AD" clId="Web-{6AF3A59C-3E2B-4587-626B-3E7BFE222D33}" dt="2022-11-07T16:24:10.427" v="52"/>
          <ac:spMkLst>
            <pc:docMk/>
            <pc:sldMk cId="47062213" sldId="258"/>
            <ac:spMk id="12" creationId="{42E9009C-D0E3-46ED-935B-6C1C29650EDC}"/>
          </ac:spMkLst>
        </pc:spChg>
        <pc:spChg chg="add del">
          <ac:chgData name="VANESA NOURA" userId="S::22van.nou@mec.aspete.gr::b2019e34-49c3-4e07-ade5-4d6134bf6a86" providerId="AD" clId="Web-{6AF3A59C-3E2B-4587-626B-3E7BFE222D33}" dt="2022-11-07T16:24:43.679" v="54"/>
          <ac:spMkLst>
            <pc:docMk/>
            <pc:sldMk cId="47062213" sldId="258"/>
            <ac:spMk id="14" creationId="{2EF7C252-67AA-4C4E-B73A-6C367865C153}"/>
          </ac:spMkLst>
        </pc:spChg>
        <pc:picChg chg="add mod ord">
          <ac:chgData name="VANESA NOURA" userId="S::22van.nou@mec.aspete.gr::b2019e34-49c3-4e07-ade5-4d6134bf6a86" providerId="AD" clId="Web-{6AF3A59C-3E2B-4587-626B-3E7BFE222D33}" dt="2022-11-07T16:24:43.679" v="54"/>
          <ac:picMkLst>
            <pc:docMk/>
            <pc:sldMk cId="47062213" sldId="258"/>
            <ac:picMk id="5" creationId="{AFB5F977-4C6D-C8B3-D1D6-9D9FB8588E72}"/>
          </ac:picMkLst>
        </pc:picChg>
      </pc:sldChg>
      <pc:sldChg chg="addSp delSp modSp mod setBg">
        <pc:chgData name="VANESA NOURA" userId="S::22van.nou@mec.aspete.gr::b2019e34-49c3-4e07-ade5-4d6134bf6a86" providerId="AD" clId="Web-{6AF3A59C-3E2B-4587-626B-3E7BFE222D33}" dt="2022-11-07T16:39:14.103" v="218" actId="20577"/>
        <pc:sldMkLst>
          <pc:docMk/>
          <pc:sldMk cId="2023267862" sldId="259"/>
        </pc:sldMkLst>
        <pc:spChg chg="del">
          <ac:chgData name="VANESA NOURA" userId="S::22van.nou@mec.aspete.gr::b2019e34-49c3-4e07-ade5-4d6134bf6a86" providerId="AD" clId="Web-{6AF3A59C-3E2B-4587-626B-3E7BFE222D33}" dt="2022-11-07T16:29:30.294" v="128"/>
          <ac:spMkLst>
            <pc:docMk/>
            <pc:sldMk cId="2023267862" sldId="259"/>
            <ac:spMk id="2" creationId="{F283FEEE-EA5F-FC3A-C1A2-CF308410C66E}"/>
          </ac:spMkLst>
        </pc:spChg>
        <pc:spChg chg="del mod">
          <ac:chgData name="VANESA NOURA" userId="S::22van.nou@mec.aspete.gr::b2019e34-49c3-4e07-ade5-4d6134bf6a86" providerId="AD" clId="Web-{6AF3A59C-3E2B-4587-626B-3E7BFE222D33}" dt="2022-11-07T16:31:05.551" v="143"/>
          <ac:spMkLst>
            <pc:docMk/>
            <pc:sldMk cId="2023267862" sldId="259"/>
            <ac:spMk id="3" creationId="{FD5BEBB1-1DC5-85BF-7B7B-89F7C12A487E}"/>
          </ac:spMkLst>
        </pc:spChg>
        <pc:spChg chg="add mod ord">
          <ac:chgData name="VANESA NOURA" userId="S::22van.nou@mec.aspete.gr::b2019e34-49c3-4e07-ade5-4d6134bf6a86" providerId="AD" clId="Web-{6AF3A59C-3E2B-4587-626B-3E7BFE222D33}" dt="2022-11-07T16:39:14.103" v="218" actId="20577"/>
          <ac:spMkLst>
            <pc:docMk/>
            <pc:sldMk cId="2023267862" sldId="259"/>
            <ac:spMk id="5" creationId="{D1027EF8-E02C-88EC-7091-7F0DBA2A0D39}"/>
          </ac:spMkLst>
        </pc:spChg>
        <pc:spChg chg="add">
          <ac:chgData name="VANESA NOURA" userId="S::22van.nou@mec.aspete.gr::b2019e34-49c3-4e07-ade5-4d6134bf6a86" providerId="AD" clId="Web-{6AF3A59C-3E2B-4587-626B-3E7BFE222D33}" dt="2022-11-07T16:36:14.480" v="175"/>
          <ac:spMkLst>
            <pc:docMk/>
            <pc:sldMk cId="2023267862" sldId="259"/>
            <ac:spMk id="8" creationId="{1B2ADB18-4E7C-4441-A89B-FC68F3D9C782}"/>
          </ac:spMkLst>
        </pc:spChg>
        <pc:spChg chg="add del">
          <ac:chgData name="VANESA NOURA" userId="S::22van.nou@mec.aspete.gr::b2019e34-49c3-4e07-ade5-4d6134bf6a86" providerId="AD" clId="Web-{6AF3A59C-3E2B-4587-626B-3E7BFE222D33}" dt="2022-11-07T16:35:59.463" v="166"/>
          <ac:spMkLst>
            <pc:docMk/>
            <pc:sldMk cId="2023267862" sldId="259"/>
            <ac:spMk id="11" creationId="{1B2ADB18-4E7C-4441-A89B-FC68F3D9C782}"/>
          </ac:spMkLst>
        </pc:spChg>
        <pc:spChg chg="add del">
          <ac:chgData name="VANESA NOURA" userId="S::22van.nou@mec.aspete.gr::b2019e34-49c3-4e07-ade5-4d6134bf6a86" providerId="AD" clId="Web-{6AF3A59C-3E2B-4587-626B-3E7BFE222D33}" dt="2022-11-07T16:36:02.011" v="168"/>
          <ac:spMkLst>
            <pc:docMk/>
            <pc:sldMk cId="2023267862" sldId="259"/>
            <ac:spMk id="13" creationId="{57FCEABF-719A-4C8C-8802-E1C13EE46F38}"/>
          </ac:spMkLst>
        </pc:spChg>
        <pc:spChg chg="add del">
          <ac:chgData name="VANESA NOURA" userId="S::22van.nou@mec.aspete.gr::b2019e34-49c3-4e07-ade5-4d6134bf6a86" providerId="AD" clId="Web-{6AF3A59C-3E2B-4587-626B-3E7BFE222D33}" dt="2022-11-07T16:36:06.761" v="170"/>
          <ac:spMkLst>
            <pc:docMk/>
            <pc:sldMk cId="2023267862" sldId="259"/>
            <ac:spMk id="15" creationId="{2EF7C252-67AA-4C4E-B73A-6C367865C153}"/>
          </ac:spMkLst>
        </pc:spChg>
        <pc:spChg chg="add del">
          <ac:chgData name="VANESA NOURA" userId="S::22van.nou@mec.aspete.gr::b2019e34-49c3-4e07-ade5-4d6134bf6a86" providerId="AD" clId="Web-{6AF3A59C-3E2B-4587-626B-3E7BFE222D33}" dt="2022-11-07T16:36:11.918" v="172"/>
          <ac:spMkLst>
            <pc:docMk/>
            <pc:sldMk cId="2023267862" sldId="259"/>
            <ac:spMk id="17" creationId="{E3DC42C2-6B58-404C-B339-2C72808A5BE1}"/>
          </ac:spMkLst>
        </pc:spChg>
        <pc:spChg chg="add del">
          <ac:chgData name="VANESA NOURA" userId="S::22van.nou@mec.aspete.gr::b2019e34-49c3-4e07-ade5-4d6134bf6a86" providerId="AD" clId="Web-{6AF3A59C-3E2B-4587-626B-3E7BFE222D33}" dt="2022-11-07T16:36:11.918" v="172"/>
          <ac:spMkLst>
            <pc:docMk/>
            <pc:sldMk cId="2023267862" sldId="259"/>
            <ac:spMk id="18" creationId="{FCF82941-5589-49BF-B6B1-76122B2D0EA6}"/>
          </ac:spMkLst>
        </pc:spChg>
        <pc:picChg chg="add mod">
          <ac:chgData name="VANESA NOURA" userId="S::22van.nou@mec.aspete.gr::b2019e34-49c3-4e07-ade5-4d6134bf6a86" providerId="AD" clId="Web-{6AF3A59C-3E2B-4587-626B-3E7BFE222D33}" dt="2022-11-07T16:36:14.480" v="175"/>
          <ac:picMkLst>
            <pc:docMk/>
            <pc:sldMk cId="2023267862" sldId="259"/>
            <ac:picMk id="6" creationId="{EC4510DB-55DF-6BCF-D756-131CB254650F}"/>
          </ac:picMkLst>
        </pc:picChg>
      </pc:sldChg>
      <pc:sldChg chg="addSp delSp modSp mod setBg setClrOvrMap">
        <pc:chgData name="VANESA NOURA" userId="S::22van.nou@mec.aspete.gr::b2019e34-49c3-4e07-ade5-4d6134bf6a86" providerId="AD" clId="Web-{6AF3A59C-3E2B-4587-626B-3E7BFE222D33}" dt="2022-11-07T16:44:43.768" v="264" actId="20577"/>
        <pc:sldMkLst>
          <pc:docMk/>
          <pc:sldMk cId="1083363798" sldId="260"/>
        </pc:sldMkLst>
        <pc:spChg chg="del">
          <ac:chgData name="VANESA NOURA" userId="S::22van.nou@mec.aspete.gr::b2019e34-49c3-4e07-ade5-4d6134bf6a86" providerId="AD" clId="Web-{6AF3A59C-3E2B-4587-626B-3E7BFE222D33}" dt="2022-11-07T16:39:30.901" v="219"/>
          <ac:spMkLst>
            <pc:docMk/>
            <pc:sldMk cId="1083363798" sldId="260"/>
            <ac:spMk id="2" creationId="{A7EC0BD3-A36A-D672-6414-C290F4377F37}"/>
          </ac:spMkLst>
        </pc:spChg>
        <pc:spChg chg="del mod">
          <ac:chgData name="VANESA NOURA" userId="S::22van.nou@mec.aspete.gr::b2019e34-49c3-4e07-ade5-4d6134bf6a86" providerId="AD" clId="Web-{6AF3A59C-3E2B-4587-626B-3E7BFE222D33}" dt="2022-11-07T16:43:59.452" v="258"/>
          <ac:spMkLst>
            <pc:docMk/>
            <pc:sldMk cId="1083363798" sldId="260"/>
            <ac:spMk id="3" creationId="{AACF5118-23AD-6321-27DD-5E241B63C0B9}"/>
          </ac:spMkLst>
        </pc:spChg>
        <pc:spChg chg="add mod">
          <ac:chgData name="VANESA NOURA" userId="S::22van.nou@mec.aspete.gr::b2019e34-49c3-4e07-ade5-4d6134bf6a86" providerId="AD" clId="Web-{6AF3A59C-3E2B-4587-626B-3E7BFE222D33}" dt="2022-11-07T16:44:43.768" v="264" actId="20577"/>
          <ac:spMkLst>
            <pc:docMk/>
            <pc:sldMk cId="1083363798" sldId="260"/>
            <ac:spMk id="5" creationId="{77DC44DC-DB26-9184-68C5-D2AC989191AE}"/>
          </ac:spMkLst>
        </pc:spChg>
        <pc:spChg chg="add">
          <ac:chgData name="VANESA NOURA" userId="S::22van.nou@mec.aspete.gr::b2019e34-49c3-4e07-ade5-4d6134bf6a86" providerId="AD" clId="Web-{6AF3A59C-3E2B-4587-626B-3E7BFE222D33}" dt="2022-11-07T16:43:21.809" v="253"/>
          <ac:spMkLst>
            <pc:docMk/>
            <pc:sldMk cId="1083363798" sldId="260"/>
            <ac:spMk id="8" creationId="{E001500C-A1A5-4375-A2D5-17B9940C8652}"/>
          </ac:spMkLst>
        </pc:spChg>
        <pc:spChg chg="add">
          <ac:chgData name="VANESA NOURA" userId="S::22van.nou@mec.aspete.gr::b2019e34-49c3-4e07-ade5-4d6134bf6a86" providerId="AD" clId="Web-{6AF3A59C-3E2B-4587-626B-3E7BFE222D33}" dt="2022-11-07T16:43:21.809" v="253"/>
          <ac:spMkLst>
            <pc:docMk/>
            <pc:sldMk cId="1083363798" sldId="260"/>
            <ac:spMk id="10" creationId="{98E1F8CE-D0B9-46E1-9994-B0EB7F220CD9}"/>
          </ac:spMkLst>
        </pc:spChg>
      </pc:sldChg>
      <pc:sldChg chg="modSp">
        <pc:chgData name="VANESA NOURA" userId="S::22van.nou@mec.aspete.gr::b2019e34-49c3-4e07-ade5-4d6134bf6a86" providerId="AD" clId="Web-{6AF3A59C-3E2B-4587-626B-3E7BFE222D33}" dt="2022-11-07T16:26:40.641" v="78" actId="20577"/>
        <pc:sldMkLst>
          <pc:docMk/>
          <pc:sldMk cId="3089152259" sldId="262"/>
        </pc:sldMkLst>
        <pc:spChg chg="mod">
          <ac:chgData name="VANESA NOURA" userId="S::22van.nou@mec.aspete.gr::b2019e34-49c3-4e07-ade5-4d6134bf6a86" providerId="AD" clId="Web-{6AF3A59C-3E2B-4587-626B-3E7BFE222D33}" dt="2022-11-07T16:26:40.641" v="78" actId="20577"/>
          <ac:spMkLst>
            <pc:docMk/>
            <pc:sldMk cId="3089152259" sldId="262"/>
            <ac:spMk id="3" creationId="{3A79FDC8-6E72-E5A2-4240-711FFCF1FF10}"/>
          </ac:spMkLst>
        </pc:spChg>
      </pc:sldChg>
      <pc:sldChg chg="modSp">
        <pc:chgData name="VANESA NOURA" userId="S::22van.nou@mec.aspete.gr::b2019e34-49c3-4e07-ade5-4d6134bf6a86" providerId="AD" clId="Web-{6AF3A59C-3E2B-4587-626B-3E7BFE222D33}" dt="2022-11-07T16:27:13.237" v="88" actId="20577"/>
        <pc:sldMkLst>
          <pc:docMk/>
          <pc:sldMk cId="4157391746" sldId="263"/>
        </pc:sldMkLst>
        <pc:spChg chg="mod">
          <ac:chgData name="VANESA NOURA" userId="S::22van.nou@mec.aspete.gr::b2019e34-49c3-4e07-ade5-4d6134bf6a86" providerId="AD" clId="Web-{6AF3A59C-3E2B-4587-626B-3E7BFE222D33}" dt="2022-11-07T16:27:13.237" v="88" actId="20577"/>
          <ac:spMkLst>
            <pc:docMk/>
            <pc:sldMk cId="4157391746" sldId="263"/>
            <ac:spMk id="3" creationId="{CF249DCF-30DC-7CE3-E57B-097939D76B92}"/>
          </ac:spMkLst>
        </pc:spChg>
      </pc:sldChg>
      <pc:sldChg chg="modSp">
        <pc:chgData name="VANESA NOURA" userId="S::22van.nou@mec.aspete.gr::b2019e34-49c3-4e07-ade5-4d6134bf6a86" providerId="AD" clId="Web-{6AF3A59C-3E2B-4587-626B-3E7BFE222D33}" dt="2022-11-07T16:26:45.751" v="79" actId="20577"/>
        <pc:sldMkLst>
          <pc:docMk/>
          <pc:sldMk cId="2169520154" sldId="264"/>
        </pc:sldMkLst>
        <pc:spChg chg="mod">
          <ac:chgData name="VANESA NOURA" userId="S::22van.nou@mec.aspete.gr::b2019e34-49c3-4e07-ade5-4d6134bf6a86" providerId="AD" clId="Web-{6AF3A59C-3E2B-4587-626B-3E7BFE222D33}" dt="2022-11-07T16:26:45.751" v="79" actId="20577"/>
          <ac:spMkLst>
            <pc:docMk/>
            <pc:sldMk cId="2169520154" sldId="264"/>
            <ac:spMk id="3" creationId="{80839393-D93D-851E-393E-FD27A4EF0BF9}"/>
          </ac:spMkLst>
        </pc:spChg>
      </pc:sldChg>
      <pc:sldChg chg="modSp">
        <pc:chgData name="VANESA NOURA" userId="S::22van.nou@mec.aspete.gr::b2019e34-49c3-4e07-ade5-4d6134bf6a86" providerId="AD" clId="Web-{6AF3A59C-3E2B-4587-626B-3E7BFE222D33}" dt="2022-11-07T16:27:03.533" v="86" actId="20577"/>
        <pc:sldMkLst>
          <pc:docMk/>
          <pc:sldMk cId="3207723267" sldId="265"/>
        </pc:sldMkLst>
        <pc:spChg chg="mod">
          <ac:chgData name="VANESA NOURA" userId="S::22van.nou@mec.aspete.gr::b2019e34-49c3-4e07-ade5-4d6134bf6a86" providerId="AD" clId="Web-{6AF3A59C-3E2B-4587-626B-3E7BFE222D33}" dt="2022-11-07T16:27:03.533" v="86" actId="20577"/>
          <ac:spMkLst>
            <pc:docMk/>
            <pc:sldMk cId="3207723267" sldId="265"/>
            <ac:spMk id="25" creationId="{FA7D72D5-B8AB-0564-37AB-C9543B22E6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01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3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6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4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2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9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0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2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2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7818327-9D44-4214-BEC7-F7463A8BD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3" descr="Μάτια σε μια μπαταρία">
            <a:extLst>
              <a:ext uri="{FF2B5EF4-FFF2-40B4-BE49-F238E27FC236}">
                <a16:creationId xmlns:a16="http://schemas.microsoft.com/office/drawing/2014/main" id="{21AA2B5C-6759-5E97-2ECB-8135B81AF2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5000"/>
          </a:blip>
          <a:srcRect b="15730"/>
          <a:stretch/>
        </p:blipFill>
        <p:spPr>
          <a:xfrm>
            <a:off x="-142855" y="75247"/>
            <a:ext cx="12191980" cy="685800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896B7D9-8894-4E5C-8DCF-35BECF8D3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E972FBB-E016-24C9-6C17-742DBA39F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105" y="2775470"/>
            <a:ext cx="9966960" cy="2926080"/>
          </a:xfrm>
        </p:spPr>
        <p:txBody>
          <a:bodyPr>
            <a:normAutofit/>
          </a:bodyPr>
          <a:lstStyle/>
          <a:p>
            <a:r>
              <a:rPr lang="en-US"/>
              <a:t>ΤΑ ΧΙΛΙΑ ΠΡΟΣΩΠΑ ΤΗΣ ΕΦΗΒΕΙΑΣ</a:t>
            </a:r>
          </a:p>
        </p:txBody>
      </p:sp>
    </p:spTree>
    <p:extLst>
      <p:ext uri="{BB962C8B-B14F-4D97-AF65-F5344CB8AC3E}">
        <p14:creationId xmlns:p14="http://schemas.microsoft.com/office/powerpoint/2010/main" val="132020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9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31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FA7D72D5-B8AB-0564-37AB-C9543B22E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481" y="98757"/>
            <a:ext cx="7239990" cy="667034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5720" indent="0">
              <a:spcBef>
                <a:spcPts val="0"/>
              </a:spcBef>
              <a:buNone/>
            </a:pPr>
            <a:r>
              <a:rPr lang="en-US" sz="1800" i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Η ΑΝΑΠΤΥΞΗ  ΤΟΥ ΕΦΗΒΟΥ</a:t>
            </a:r>
            <a:endParaRPr lang="en-US" sz="1800" i="1">
              <a:solidFill>
                <a:schemeClr val="tx1"/>
              </a:solidFill>
              <a:latin typeface="Times New Roman"/>
            </a:endParaRPr>
          </a:p>
          <a:p>
            <a:pPr marL="45720" indent="0" algn="ctr">
              <a:spcBef>
                <a:spcPts val="0"/>
              </a:spcBef>
              <a:buNone/>
            </a:pPr>
            <a:endParaRPr lang="en-US" sz="2400">
              <a:solidFill>
                <a:schemeClr val="tx1"/>
              </a:solidFill>
              <a:ea typeface="+mn-lt"/>
              <a:cs typeface="+mn-lt"/>
            </a:endParaRPr>
          </a:p>
          <a:p>
            <a:pPr marL="45720" indent="0" algn="ctr">
              <a:spcBef>
                <a:spcPts val="0"/>
              </a:spcBef>
              <a:buNone/>
            </a:pP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Όπ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ως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γράφει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και ο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συγγρ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φέ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ας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κύριο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χαρα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κτηριστικό</a:t>
            </a:r>
            <a:endParaRPr lang="en-US" sz="2400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marL="45720" indent="0" algn="ctr">
              <a:spcBef>
                <a:spcPts val="0"/>
              </a:spcBef>
              <a:buNone/>
            </a:pP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στην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νά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τυξη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εφή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είν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 η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σχέση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με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σώμ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 </a:t>
            </a:r>
            <a:endParaRPr lang="en-US" sz="2400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marL="45720" indent="0" algn="ctr">
              <a:spcBef>
                <a:spcPts val="0"/>
              </a:spcBef>
              <a:buNone/>
            </a:pP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σώμ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στην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εφη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εί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 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λλάζει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συνεχώς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και </a:t>
            </a:r>
            <a:endParaRPr lang="en-US" sz="2400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marL="45720" indent="0" algn="ctr">
              <a:spcBef>
                <a:spcPts val="0"/>
              </a:spcBef>
              <a:buNone/>
            </a:pP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γεννιούντ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 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έσντικτ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 και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ενορμήσεις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τις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οπ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οίες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ρέ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ο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να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οργ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νώσει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Σιγ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σιγά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ο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κατα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φέρνει</a:t>
            </a:r>
            <a:endParaRPr lang="en-US" sz="2400" err="1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marL="45720" indent="0" algn="ctr">
              <a:spcBef>
                <a:spcPts val="0"/>
              </a:spcBef>
              <a:buNone/>
            </a:pP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να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ελεγχει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ή να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ικ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νο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οιεί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τις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σεξου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λικές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ενορμήσεις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και επ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ιλέγει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να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εκφράζετ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μέσω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εικόν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ας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(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ντύσιμο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,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κουρεμ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α, βα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ψιμο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κλ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π)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σεξου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λική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τα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υτότητ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α. Η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εικόν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σώμ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ροκ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λεί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έντονη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σύγχιση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φού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endParaRPr lang="en-US" sz="2400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marL="45720" indent="0" algn="ctr">
              <a:spcBef>
                <a:spcPts val="0"/>
              </a:spcBef>
              <a:buNone/>
            </a:pP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ολλές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φορές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άτομο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μπ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ορεί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να μπ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ερδεύετ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μορφώνοντ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ας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endParaRPr lang="en-US" sz="2400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marL="45720" indent="0" algn="ctr">
              <a:spcBef>
                <a:spcPts val="0"/>
              </a:spcBef>
              <a:buNone/>
            </a:pP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ροσω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ικότητ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γύρω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από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σώμ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,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endParaRPr lang="en-US" sz="2400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marL="45720" indent="0" algn="ctr">
              <a:spcBef>
                <a:spcPts val="0"/>
              </a:spcBef>
              <a:buNone/>
            </a:pP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οίο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είν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φυσικά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λα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θος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</a:t>
            </a:r>
            <a:endParaRPr lang="en-US" sz="2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23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FB71362F-6305-42A2-8633-285CE3813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1F50C1-F708-485D-B1A9-65873AB21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AF7F52A-561E-4CE4-A251-1565CF80F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B67E998-E312-45A7-A84D-81D934208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B63707A-B567-E4C5-4947-1E8C263C08CA}"/>
              </a:ext>
            </a:extLst>
          </p:cNvPr>
          <p:cNvSpPr txBox="1"/>
          <p:nvPr/>
        </p:nvSpPr>
        <p:spPr>
          <a:xfrm>
            <a:off x="836810" y="4352198"/>
            <a:ext cx="9966960" cy="132588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sz="4600" b="1" u="sng" cap="all">
                <a:latin typeface="+mj-lt"/>
                <a:ea typeface="+mj-ea"/>
                <a:cs typeface="+mj-cs"/>
              </a:rPr>
              <a:t>ΕΥΧΑΡΙΣΤΟΥΜΕ ΓΙΑ ΤΟΝ ΧΡΟΝΟ ΣΑΣ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3A3BFD8-1DCA-4E53-9E5F-9292C9BE3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1"/>
            <a:ext cx="11722100" cy="3964584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300DE1-C6DC-402F-4F1F-5ECA59728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9092" y="376574"/>
            <a:ext cx="8583664" cy="368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4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EF7C252-67AA-4C4E-B73A-6C367865C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1571B18-2868-6D43-E539-462E3C2F9B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5000"/>
          </a:blip>
          <a:srcRect t="14733" r="-1" b="20053"/>
          <a:stretch/>
        </p:blipFill>
        <p:spPr>
          <a:xfrm>
            <a:off x="231140" y="246888"/>
            <a:ext cx="11732261" cy="63825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325DB-CDFB-AEBC-8951-612112A05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r>
              <a:rPr lang="en-US" sz="1800" i="1">
                <a:solidFill>
                  <a:schemeClr val="bg1"/>
                </a:solidFill>
              </a:rPr>
              <a:t>Η ΕΠΟΧΗ ΤΩΝ ΑΝΑΖΗΤΗΣΕΩΝ</a:t>
            </a:r>
          </a:p>
          <a:p>
            <a:pPr marL="45720" indent="0">
              <a:buNone/>
            </a:pPr>
            <a:r>
              <a:rPr lang="en-US" sz="2800">
                <a:solidFill>
                  <a:schemeClr val="bg1"/>
                </a:solidFill>
              </a:rPr>
              <a:t>     Η </a:t>
            </a:r>
            <a:r>
              <a:rPr lang="en-US" sz="2800" err="1">
                <a:solidFill>
                  <a:schemeClr val="bg1"/>
                </a:solidFill>
              </a:rPr>
              <a:t>εφη</a:t>
            </a:r>
            <a:r>
              <a:rPr lang="en-US" sz="2800">
                <a:solidFill>
                  <a:schemeClr val="bg1"/>
                </a:solidFill>
              </a:rPr>
              <a:t>β</a:t>
            </a:r>
            <a:r>
              <a:rPr lang="en-US" sz="2800" err="1">
                <a:solidFill>
                  <a:schemeClr val="bg1"/>
                </a:solidFill>
              </a:rPr>
              <a:t>εί</a:t>
            </a:r>
            <a:r>
              <a:rPr lang="en-US" sz="2800">
                <a:solidFill>
                  <a:schemeClr val="bg1"/>
                </a:solidFill>
              </a:rPr>
              <a:t>α </a:t>
            </a:r>
            <a:r>
              <a:rPr lang="en-US" sz="2800" err="1">
                <a:solidFill>
                  <a:schemeClr val="bg1"/>
                </a:solidFill>
              </a:rPr>
              <a:t>είν</a:t>
            </a:r>
            <a:r>
              <a:rPr lang="en-US" sz="2800">
                <a:solidFill>
                  <a:schemeClr val="bg1"/>
                </a:solidFill>
              </a:rPr>
              <a:t>αι </a:t>
            </a:r>
            <a:r>
              <a:rPr lang="en-US" sz="2800" err="1">
                <a:solidFill>
                  <a:schemeClr val="bg1"/>
                </a:solidFill>
              </a:rPr>
              <a:t>το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μετ</a:t>
            </a:r>
            <a:r>
              <a:rPr lang="en-US" sz="2800">
                <a:solidFill>
                  <a:schemeClr val="bg1"/>
                </a:solidFill>
              </a:rPr>
              <a:t>αβα</a:t>
            </a:r>
            <a:r>
              <a:rPr lang="en-US" sz="2800" err="1">
                <a:solidFill>
                  <a:schemeClr val="bg1"/>
                </a:solidFill>
              </a:rPr>
              <a:t>τικό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στάδιο</a:t>
            </a:r>
            <a:r>
              <a:rPr lang="en-US" sz="2800">
                <a:solidFill>
                  <a:schemeClr val="bg1"/>
                </a:solidFill>
              </a:rPr>
              <a:t> α</a:t>
            </a:r>
            <a:r>
              <a:rPr lang="en-US" sz="2800" err="1">
                <a:solidFill>
                  <a:schemeClr val="bg1"/>
                </a:solidFill>
              </a:rPr>
              <a:t>νάμεσ</a:t>
            </a:r>
            <a:r>
              <a:rPr lang="en-US" sz="2800">
                <a:solidFill>
                  <a:schemeClr val="bg1"/>
                </a:solidFill>
              </a:rPr>
              <a:t>α </a:t>
            </a:r>
            <a:r>
              <a:rPr lang="en-US" sz="2800" err="1">
                <a:solidFill>
                  <a:schemeClr val="bg1"/>
                </a:solidFill>
              </a:rPr>
              <a:t>στην</a:t>
            </a:r>
            <a:r>
              <a:rPr lang="en-US" sz="2800">
                <a:solidFill>
                  <a:schemeClr val="bg1"/>
                </a:solidFill>
              </a:rPr>
              <a:t> πα</a:t>
            </a:r>
            <a:r>
              <a:rPr lang="en-US" sz="2800" err="1">
                <a:solidFill>
                  <a:schemeClr val="bg1"/>
                </a:solidFill>
              </a:rPr>
              <a:t>ιδική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ηλικί</a:t>
            </a:r>
            <a:r>
              <a:rPr lang="en-US" sz="2800">
                <a:solidFill>
                  <a:schemeClr val="bg1"/>
                </a:solidFill>
              </a:rPr>
              <a:t>α και </a:t>
            </a:r>
            <a:r>
              <a:rPr lang="en-US" sz="2800" err="1">
                <a:solidFill>
                  <a:schemeClr val="bg1"/>
                </a:solidFill>
              </a:rPr>
              <a:t>στην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ενηλικίωση</a:t>
            </a:r>
            <a:r>
              <a:rPr lang="en-US" sz="2800">
                <a:solidFill>
                  <a:schemeClr val="bg1"/>
                </a:solidFill>
              </a:rPr>
              <a:t> και χαρα</a:t>
            </a:r>
            <a:r>
              <a:rPr lang="en-US" sz="2800" err="1">
                <a:solidFill>
                  <a:schemeClr val="bg1"/>
                </a:solidFill>
              </a:rPr>
              <a:t>κτηρίζετ</a:t>
            </a:r>
            <a:r>
              <a:rPr lang="en-US" sz="2800">
                <a:solidFill>
                  <a:schemeClr val="bg1"/>
                </a:solidFill>
              </a:rPr>
              <a:t>αι από </a:t>
            </a:r>
            <a:r>
              <a:rPr lang="en-US" sz="2800" err="1">
                <a:solidFill>
                  <a:schemeClr val="bg1"/>
                </a:solidFill>
              </a:rPr>
              <a:t>έντονες</a:t>
            </a:r>
            <a:r>
              <a:rPr lang="en-US" sz="2800">
                <a:solidFill>
                  <a:schemeClr val="bg1"/>
                </a:solidFill>
              </a:rPr>
              <a:t> α</a:t>
            </a:r>
            <a:r>
              <a:rPr lang="en-US" sz="2800" err="1">
                <a:solidFill>
                  <a:schemeClr val="bg1"/>
                </a:solidFill>
              </a:rPr>
              <a:t>λλ</a:t>
            </a:r>
            <a:r>
              <a:rPr lang="en-US" sz="2800">
                <a:solidFill>
                  <a:schemeClr val="bg1"/>
                </a:solidFill>
              </a:rPr>
              <a:t>α</a:t>
            </a:r>
            <a:r>
              <a:rPr lang="en-US" sz="2800" err="1">
                <a:solidFill>
                  <a:schemeClr val="bg1"/>
                </a:solidFill>
              </a:rPr>
              <a:t>γές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σε</a:t>
            </a:r>
            <a:r>
              <a:rPr lang="en-US" sz="2800">
                <a:solidFill>
                  <a:schemeClr val="bg1"/>
                </a:solidFill>
              </a:rPr>
              <a:t> β</a:t>
            </a:r>
            <a:r>
              <a:rPr lang="en-US" sz="2800" err="1">
                <a:solidFill>
                  <a:schemeClr val="bg1"/>
                </a:solidFill>
              </a:rPr>
              <a:t>ιολογικό</a:t>
            </a:r>
            <a:r>
              <a:rPr lang="en-US" sz="2800">
                <a:solidFill>
                  <a:schemeClr val="bg1"/>
                </a:solidFill>
              </a:rPr>
              <a:t>, </a:t>
            </a:r>
            <a:r>
              <a:rPr lang="en-US" sz="2800" err="1">
                <a:solidFill>
                  <a:schemeClr val="bg1"/>
                </a:solidFill>
              </a:rPr>
              <a:t>συν</a:t>
            </a:r>
            <a:r>
              <a:rPr lang="en-US" sz="2800">
                <a:solidFill>
                  <a:schemeClr val="bg1"/>
                </a:solidFill>
              </a:rPr>
              <a:t>α</a:t>
            </a:r>
            <a:r>
              <a:rPr lang="en-US" sz="2800" err="1">
                <a:solidFill>
                  <a:schemeClr val="bg1"/>
                </a:solidFill>
              </a:rPr>
              <a:t>ισθημ</a:t>
            </a:r>
            <a:r>
              <a:rPr lang="en-US" sz="2800">
                <a:solidFill>
                  <a:schemeClr val="bg1"/>
                </a:solidFill>
              </a:rPr>
              <a:t>α</a:t>
            </a:r>
            <a:r>
              <a:rPr lang="en-US" sz="2800" err="1">
                <a:solidFill>
                  <a:schemeClr val="bg1"/>
                </a:solidFill>
              </a:rPr>
              <a:t>τικό</a:t>
            </a:r>
            <a:r>
              <a:rPr lang="en-US" sz="2800">
                <a:solidFill>
                  <a:schemeClr val="bg1"/>
                </a:solidFill>
              </a:rPr>
              <a:t> , </a:t>
            </a:r>
            <a:r>
              <a:rPr lang="en-US" sz="2800" err="1">
                <a:solidFill>
                  <a:schemeClr val="bg1"/>
                </a:solidFill>
              </a:rPr>
              <a:t>γνωστικό</a:t>
            </a:r>
            <a:r>
              <a:rPr lang="en-US" sz="2800">
                <a:solidFill>
                  <a:schemeClr val="bg1"/>
                </a:solidFill>
              </a:rPr>
              <a:t> και </a:t>
            </a:r>
            <a:r>
              <a:rPr lang="en-US" sz="2800" err="1">
                <a:solidFill>
                  <a:schemeClr val="bg1"/>
                </a:solidFill>
              </a:rPr>
              <a:t>συμ</a:t>
            </a:r>
            <a:r>
              <a:rPr lang="en-US" sz="2800">
                <a:solidFill>
                  <a:schemeClr val="bg1"/>
                </a:solidFill>
              </a:rPr>
              <a:t>π</a:t>
            </a:r>
            <a:r>
              <a:rPr lang="en-US" sz="2800" err="1">
                <a:solidFill>
                  <a:schemeClr val="bg1"/>
                </a:solidFill>
              </a:rPr>
              <a:t>εριφορικό</a:t>
            </a:r>
            <a:r>
              <a:rPr lang="en-US" sz="2800">
                <a:solidFill>
                  <a:schemeClr val="bg1"/>
                </a:solidFill>
              </a:rPr>
              <a:t> επίπ</a:t>
            </a:r>
            <a:r>
              <a:rPr lang="en-US" sz="2800" err="1">
                <a:solidFill>
                  <a:schemeClr val="bg1"/>
                </a:solidFill>
              </a:rPr>
              <a:t>εδο</a:t>
            </a:r>
            <a:r>
              <a:rPr lang="en-US" sz="2800">
                <a:solidFill>
                  <a:schemeClr val="bg1"/>
                </a:solidFill>
              </a:rPr>
              <a:t>. </a:t>
            </a:r>
          </a:p>
          <a:p>
            <a:pPr marL="45720" indent="0">
              <a:buNone/>
            </a:pPr>
            <a:r>
              <a:rPr lang="en-US" sz="2800">
                <a:solidFill>
                  <a:schemeClr val="bg1"/>
                </a:solidFill>
              </a:rPr>
              <a:t>Απο </a:t>
            </a:r>
            <a:r>
              <a:rPr lang="en-US" sz="2800" err="1">
                <a:solidFill>
                  <a:schemeClr val="bg1"/>
                </a:solidFill>
              </a:rPr>
              <a:t>το</a:t>
            </a:r>
            <a:r>
              <a:rPr lang="en-US" sz="2800">
                <a:solidFill>
                  <a:schemeClr val="bg1"/>
                </a:solidFill>
              </a:rPr>
              <a:t> π</a:t>
            </a:r>
            <a:r>
              <a:rPr lang="en-US" sz="2800" err="1">
                <a:solidFill>
                  <a:schemeClr val="bg1"/>
                </a:solidFill>
              </a:rPr>
              <a:t>ρωτο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κιολ</a:t>
            </a:r>
            <a:r>
              <a:rPr lang="en-US" sz="2800">
                <a:solidFill>
                  <a:schemeClr val="bg1"/>
                </a:solidFill>
              </a:rPr>
              <a:t>ας </a:t>
            </a:r>
            <a:r>
              <a:rPr lang="en-US" sz="2800" err="1">
                <a:solidFill>
                  <a:schemeClr val="bg1"/>
                </a:solidFill>
              </a:rPr>
              <a:t>κεφ</a:t>
            </a:r>
            <a:r>
              <a:rPr lang="en-US" sz="2800">
                <a:solidFill>
                  <a:schemeClr val="bg1"/>
                </a:solidFill>
              </a:rPr>
              <a:t>αλα</a:t>
            </a:r>
            <a:r>
              <a:rPr lang="en-US" sz="2800" err="1">
                <a:solidFill>
                  <a:schemeClr val="bg1"/>
                </a:solidFill>
              </a:rPr>
              <a:t>ιο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του</a:t>
            </a:r>
            <a:r>
              <a:rPr lang="en-US" sz="2800">
                <a:solidFill>
                  <a:schemeClr val="bg1"/>
                </a:solidFill>
              </a:rPr>
              <a:t> βιβ</a:t>
            </a:r>
            <a:r>
              <a:rPr lang="en-US" sz="2800" err="1">
                <a:solidFill>
                  <a:schemeClr val="bg1"/>
                </a:solidFill>
              </a:rPr>
              <a:t>λιου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γινετ</a:t>
            </a:r>
            <a:r>
              <a:rPr lang="en-US" sz="2800">
                <a:solidFill>
                  <a:schemeClr val="bg1"/>
                </a:solidFill>
              </a:rPr>
              <a:t>αι φα</a:t>
            </a:r>
            <a:r>
              <a:rPr lang="en-US" sz="2800" err="1">
                <a:solidFill>
                  <a:schemeClr val="bg1"/>
                </a:solidFill>
              </a:rPr>
              <a:t>νερο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το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ενδι</a:t>
            </a:r>
            <a:r>
              <a:rPr lang="en-US" sz="2800">
                <a:solidFill>
                  <a:schemeClr val="bg1"/>
                </a:solidFill>
              </a:rPr>
              <a:t>α</a:t>
            </a:r>
            <a:r>
              <a:rPr lang="en-US" sz="2800" err="1">
                <a:solidFill>
                  <a:schemeClr val="bg1"/>
                </a:solidFill>
              </a:rPr>
              <a:t>φερον</a:t>
            </a:r>
            <a:r>
              <a:rPr lang="en-US" sz="2800">
                <a:solidFill>
                  <a:schemeClr val="bg1"/>
                </a:solidFill>
              </a:rPr>
              <a:t> κα</a:t>
            </a:r>
            <a:r>
              <a:rPr lang="en-US" sz="2800" err="1">
                <a:solidFill>
                  <a:schemeClr val="bg1"/>
                </a:solidFill>
              </a:rPr>
              <a:t>θε</a:t>
            </a:r>
            <a:r>
              <a:rPr lang="en-US" sz="2800">
                <a:solidFill>
                  <a:schemeClr val="bg1"/>
                </a:solidFill>
              </a:rPr>
              <a:t> </a:t>
            </a:r>
            <a:r>
              <a:rPr lang="en-US" sz="2800" err="1">
                <a:solidFill>
                  <a:schemeClr val="bg1"/>
                </a:solidFill>
              </a:rPr>
              <a:t>κοινωνι</a:t>
            </a:r>
            <a:r>
              <a:rPr lang="en-US" sz="2800">
                <a:solidFill>
                  <a:schemeClr val="bg1"/>
                </a:solidFill>
              </a:rPr>
              <a:t>ας </a:t>
            </a:r>
            <a:r>
              <a:rPr lang="en-US" sz="2800" err="1">
                <a:solidFill>
                  <a:schemeClr val="bg1"/>
                </a:solidFill>
              </a:rPr>
              <a:t>γι</a:t>
            </a:r>
            <a:r>
              <a:rPr lang="en-US" sz="2800">
                <a:solidFill>
                  <a:schemeClr val="bg1"/>
                </a:solidFill>
              </a:rPr>
              <a:t>α </a:t>
            </a:r>
            <a:r>
              <a:rPr lang="en-US" sz="2800" err="1">
                <a:solidFill>
                  <a:schemeClr val="bg1"/>
                </a:solidFill>
              </a:rPr>
              <a:t>τους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εφη</a:t>
            </a:r>
            <a:r>
              <a:rPr lang="en-US" sz="2800">
                <a:solidFill>
                  <a:schemeClr val="bg1"/>
                </a:solidFill>
              </a:rPr>
              <a:t>β</a:t>
            </a:r>
            <a:r>
              <a:rPr lang="en-US" sz="2800" err="1">
                <a:solidFill>
                  <a:schemeClr val="bg1"/>
                </a:solidFill>
              </a:rPr>
              <a:t>ους</a:t>
            </a:r>
            <a:r>
              <a:rPr lang="en-US" sz="2800">
                <a:solidFill>
                  <a:schemeClr val="bg1"/>
                </a:solidFill>
              </a:rPr>
              <a:t>. </a:t>
            </a:r>
          </a:p>
          <a:p>
            <a:pPr marL="45720" indent="0"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94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293067CD-13A7-4384-B15E-5D49AF03B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0B953-019A-1C44-13CD-A195DAC4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482600"/>
            <a:ext cx="7391561" cy="61341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1800" i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ΕΦΗΒΟΙ-ΤΙ ΚΑΝΟΥΝ, ΤΙ ΤΟΥΣ ΑΡΕΣΕΙ ΚΑΙ ΤΙ ΣΚΕΦΤΟΝΤΑΙ</a:t>
            </a:r>
            <a:endParaRPr lang="en-US" sz="1800" i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ctr">
              <a:buNone/>
            </a:pP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Η τα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υτότητ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είν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 η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εικόν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έχει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ο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ίδιος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ο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γι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εα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υτό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Ποιος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είμ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 ,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ρέσει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,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δεν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ρέσει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,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θέλω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από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ζωή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;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Στ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πλα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ίσι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ανα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ζήτησης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τα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υτότητ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ας ο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στόχος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είν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 να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δημιουργήσει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υτο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ντίληψή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,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δηλ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δή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να 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ρχίσει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να απ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οδίδει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χαρα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κτηριστικά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στην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ροσω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ικότητά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 Η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εξωτερική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εμφάνιση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ίζει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μεγάλο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ρόλο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σε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υτή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δικ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σί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α. Ο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μπ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ορεί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να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δείξει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από υπ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ερ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ολικά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να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ρκισιστικές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τάσεις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έως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όλυτη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φορί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γι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εξωτερική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εμφάνιση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 Τα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υτόχρον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με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τις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σωμ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τικές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λλ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γές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β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λέ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να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σημειώνοντ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στο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σώμ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, ο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ροσ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θεί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μέσω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εξωτερικής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εμφάνισης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να απ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οκτήσει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τα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υτότητ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α. Επ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ομένως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η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εικόν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φτιάχνει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ο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ος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γι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εα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υτό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είν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 π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ολύ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σημ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ντική</a:t>
            </a:r>
            <a:r>
              <a:rPr lang="en-US" sz="28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</a:t>
            </a:r>
            <a:endParaRPr lang="en-US" sz="2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>
              <a:buNone/>
            </a:pPr>
            <a:br>
              <a:rPr lang="en-US" sz="1700"/>
            </a:br>
            <a:endParaRPr lang="en-US" sz="1700">
              <a:solidFill>
                <a:schemeClr val="bg1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FB5F977-4C6D-C8B3-D1D6-9D9FB8588E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05" r="33706" b="1"/>
          <a:stretch/>
        </p:blipFill>
        <p:spPr>
          <a:xfrm>
            <a:off x="8301386" y="243840"/>
            <a:ext cx="3646837" cy="6377939"/>
          </a:xfrm>
          <a:prstGeom prst="rect">
            <a:avLst/>
          </a:prstGeom>
        </p:spPr>
      </p:pic>
      <p:sp>
        <p:nvSpPr>
          <p:cNvPr id="9" name="Rectangle 11">
            <a:extLst>
              <a:ext uri="{FF2B5EF4-FFF2-40B4-BE49-F238E27FC236}">
                <a16:creationId xmlns:a16="http://schemas.microsoft.com/office/drawing/2014/main" id="{42E9009C-D0E3-46ED-935B-6C1C29650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06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1B2ADB18-4E7C-4441-A89B-FC68F3D9C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EC4510DB-55DF-6BCF-D756-131CB25465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</a:blip>
          <a:srcRect l="889" r="-1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027EF8-E02C-88EC-7091-7F0DBA2A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548" y="1319162"/>
            <a:ext cx="10020355" cy="59141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r>
              <a:rPr lang="en-US" sz="1800" i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 ΡΟΛΟΣ ΤΟΥ ΣΧΟΛΕΙΟΥ</a:t>
            </a:r>
            <a:endParaRPr lang="en-US" sz="1800" i="1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5720" indent="0" algn="ctr">
              <a:buNone/>
            </a:pPr>
            <a:br>
              <a:rPr lang="en-US" sz="1900"/>
            </a:b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ρόλος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σχολείου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στην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επα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νέντ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ξη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ου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ου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νοσεί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στο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σχολικό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πλα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ίσιο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είν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αι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ιδι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ίτερ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σημ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ντικός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. Ο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εκ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πα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ιδευτικός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είν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αι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σε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θέση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να β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οηθήσει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τον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βο να π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ροσ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ρμοστεί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επ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ιτυχώς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στο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σχολικό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ερι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άλλον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. Η β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οήθει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 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υτή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,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είν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αι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συνήθως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πρα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κτική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και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συν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ισθημ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τική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μα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ζί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. Επιπ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λέον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ο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εκτός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από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εκ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πα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ιδευτικό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κομμάτι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ου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κα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λείτε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να 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ντιμετω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ήσει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, τα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υτόχρον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έρχετ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αι και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σε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σύγκρουση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με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τον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συν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ισθημ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τικό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κόσμο.Ο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  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νιώθει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άγχος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και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φό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βο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γι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τον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ερχομό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στο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σχολείο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.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Αισθάνετ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αι 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δύν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μος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να 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ντιμετω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ίσει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τους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συνομηλίκους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. Νιώθει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ότι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τα πα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ιδιά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θα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είν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αι ‘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σκληρά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’ και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άνθρω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ου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θα 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συν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ντήσει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 «π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ερίεργοι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» και «α</a:t>
            </a:r>
            <a:r>
              <a:rPr lang="en-US" sz="240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διάκριτοι</a:t>
            </a:r>
            <a:r>
              <a:rPr lang="en-US" sz="24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».</a:t>
            </a:r>
            <a:endParaRPr lang="en-US" sz="24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5720" indent="0">
              <a:buNone/>
            </a:pPr>
            <a:br>
              <a:rPr lang="en-US" sz="1900"/>
            </a:br>
            <a:br>
              <a:rPr lang="en-US" sz="1900"/>
            </a:br>
            <a:endParaRPr lang="en-US" sz="1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6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01500C-A1A5-4375-A2D5-17B9940C8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E1F8CE-D0B9-46E1-9994-B0EB7F220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DC44DC-DB26-9184-68C5-D2AC98919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495300"/>
            <a:ext cx="9682371" cy="67945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" indent="0">
              <a:buNone/>
            </a:pPr>
            <a:r>
              <a:rPr lang="en-US" sz="2000" i="1">
                <a:latin typeface="Times New Roman"/>
                <a:cs typeface="Times New Roman"/>
              </a:rPr>
              <a:t>ΠΡΟΒΛΗΜΑΤΑ ΕΦΗΒΕΙΑΣ</a:t>
            </a:r>
          </a:p>
          <a:p>
            <a:r>
              <a:rPr lang="en-US" sz="2400">
                <a:latin typeface="Times New Roman"/>
                <a:ea typeface="+mn-lt"/>
                <a:cs typeface="+mn-lt"/>
              </a:rPr>
              <a:t>Ο </a:t>
            </a:r>
            <a:r>
              <a:rPr lang="en-US" sz="2400" err="1"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latin typeface="Times New Roman"/>
                <a:ea typeface="+mn-lt"/>
                <a:cs typeface="+mn-lt"/>
              </a:rPr>
              <a:t>ος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θέλει</a:t>
            </a:r>
            <a:r>
              <a:rPr lang="en-US" sz="2400">
                <a:latin typeface="Times New Roman"/>
                <a:ea typeface="+mn-lt"/>
                <a:cs typeface="+mn-lt"/>
              </a:rPr>
              <a:t> να κα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θιερώσει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>
                <a:latin typeface="Times New Roman"/>
                <a:ea typeface="+mn-lt"/>
                <a:cs typeface="+mn-lt"/>
              </a:rPr>
              <a:t> 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νεξ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ρτησί</a:t>
            </a:r>
            <a:r>
              <a:rPr lang="en-US" sz="2400"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latin typeface="Times New Roman"/>
                <a:ea typeface="+mn-lt"/>
                <a:cs typeface="+mn-lt"/>
              </a:rPr>
              <a:t> και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δικ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ίωμ</a:t>
            </a:r>
            <a:r>
              <a:rPr lang="en-US" sz="2400">
                <a:latin typeface="Times New Roman"/>
                <a:ea typeface="+mn-lt"/>
                <a:cs typeface="+mn-lt"/>
              </a:rPr>
              <a:t>α να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έχει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τη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δική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γνώμη</a:t>
            </a:r>
            <a:r>
              <a:rPr lang="en-US" sz="2400">
                <a:latin typeface="Times New Roman"/>
                <a:ea typeface="+mn-lt"/>
                <a:cs typeface="+mn-lt"/>
              </a:rPr>
              <a:t>. </a:t>
            </a:r>
            <a:r>
              <a:rPr lang="en-US" sz="2400" err="1">
                <a:latin typeface="Times New Roman"/>
                <a:ea typeface="+mn-lt"/>
                <a:cs typeface="+mn-lt"/>
              </a:rPr>
              <a:t>Αν</a:t>
            </a:r>
            <a:r>
              <a:rPr lang="en-US" sz="2400">
                <a:latin typeface="Times New Roman"/>
                <a:ea typeface="+mn-lt"/>
                <a:cs typeface="+mn-lt"/>
              </a:rPr>
              <a:t>απ</a:t>
            </a:r>
            <a:r>
              <a:rPr lang="en-US" sz="2400" err="1">
                <a:latin typeface="Times New Roman"/>
                <a:ea typeface="+mn-lt"/>
                <a:cs typeface="+mn-lt"/>
              </a:rPr>
              <a:t>όφευκτ</a:t>
            </a:r>
            <a:r>
              <a:rPr lang="en-US" sz="2400"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λοι</a:t>
            </a:r>
            <a:r>
              <a:rPr lang="en-US" sz="2400"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latin typeface="Times New Roman"/>
                <a:ea typeface="+mn-lt"/>
                <a:cs typeface="+mn-lt"/>
              </a:rPr>
              <a:t>όν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δημιουργούντ</a:t>
            </a:r>
            <a:r>
              <a:rPr lang="en-US" sz="2400">
                <a:latin typeface="Times New Roman"/>
                <a:ea typeface="+mn-lt"/>
                <a:cs typeface="+mn-lt"/>
              </a:rPr>
              <a:t>αι </a:t>
            </a:r>
            <a:r>
              <a:rPr lang="en-US" sz="2400" err="1">
                <a:latin typeface="Times New Roman"/>
                <a:ea typeface="+mn-lt"/>
                <a:cs typeface="+mn-lt"/>
              </a:rPr>
              <a:t>εντάσεις</a:t>
            </a:r>
            <a:r>
              <a:rPr lang="en-US" sz="2400">
                <a:latin typeface="Times New Roman"/>
                <a:ea typeface="+mn-lt"/>
                <a:cs typeface="+mn-lt"/>
              </a:rPr>
              <a:t> και </a:t>
            </a:r>
            <a:r>
              <a:rPr lang="en-US" sz="2400" err="1">
                <a:latin typeface="Times New Roman"/>
                <a:ea typeface="+mn-lt"/>
                <a:cs typeface="+mn-lt"/>
              </a:rPr>
              <a:t>δι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φωνίες</a:t>
            </a:r>
            <a:r>
              <a:rPr lang="en-US" sz="2400">
                <a:latin typeface="Times New Roman"/>
                <a:ea typeface="+mn-lt"/>
                <a:cs typeface="+mn-lt"/>
              </a:rPr>
              <a:t>, 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ου</a:t>
            </a:r>
            <a:r>
              <a:rPr lang="en-US" sz="2400">
                <a:latin typeface="Times New Roman"/>
                <a:ea typeface="+mn-lt"/>
                <a:cs typeface="+mn-lt"/>
              </a:rPr>
              <a:t> μπ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ορεί</a:t>
            </a:r>
            <a:r>
              <a:rPr lang="en-US" sz="2400">
                <a:latin typeface="Times New Roman"/>
                <a:ea typeface="+mn-lt"/>
                <a:cs typeface="+mn-lt"/>
              </a:rPr>
              <a:t> να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τον</a:t>
            </a:r>
            <a:r>
              <a:rPr lang="en-US" sz="2400">
                <a:latin typeface="Times New Roman"/>
                <a:ea typeface="+mn-lt"/>
                <a:cs typeface="+mn-lt"/>
              </a:rPr>
              <a:t> απ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ομ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κρύνουν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συν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ισθημ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τικά</a:t>
            </a:r>
            <a:r>
              <a:rPr lang="en-US" sz="2400">
                <a:latin typeface="Times New Roman"/>
                <a:ea typeface="+mn-lt"/>
                <a:cs typeface="+mn-lt"/>
              </a:rPr>
              <a:t> από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την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οικογένει</a:t>
            </a:r>
            <a:r>
              <a:rPr lang="en-US" sz="2400">
                <a:latin typeface="Times New Roman"/>
                <a:ea typeface="+mn-lt"/>
                <a:cs typeface="+mn-lt"/>
              </a:rPr>
              <a:t>α.</a:t>
            </a:r>
            <a:endParaRPr lang="en-US" sz="2400">
              <a:latin typeface="Times New Roman"/>
              <a:cs typeface="Times New Roman"/>
            </a:endParaRPr>
          </a:p>
          <a:p>
            <a:r>
              <a:rPr lang="en-US" sz="2400">
                <a:latin typeface="Times New Roman"/>
                <a:ea typeface="+mn-lt"/>
                <a:cs typeface="+mn-lt"/>
              </a:rPr>
              <a:t>Επ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ηρεάζετ</a:t>
            </a:r>
            <a:r>
              <a:rPr lang="en-US" sz="2400">
                <a:latin typeface="Times New Roman"/>
                <a:ea typeface="+mn-lt"/>
                <a:cs typeface="+mn-lt"/>
              </a:rPr>
              <a:t>αι 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ολύ</a:t>
            </a:r>
            <a:r>
              <a:rPr lang="en-US" sz="2400"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ιο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εύκολ</a:t>
            </a:r>
            <a:r>
              <a:rPr lang="en-US" sz="2400">
                <a:latin typeface="Times New Roman"/>
                <a:ea typeface="+mn-lt"/>
                <a:cs typeface="+mn-lt"/>
              </a:rPr>
              <a:t>α από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τους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φίλους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latin typeface="Times New Roman"/>
                <a:ea typeface="+mn-lt"/>
                <a:cs typeface="+mn-lt"/>
              </a:rPr>
              <a:t> απ' </a:t>
            </a:r>
            <a:r>
              <a:rPr lang="en-US" sz="2400" err="1">
                <a:latin typeface="Times New Roman"/>
                <a:ea typeface="+mn-lt"/>
                <a:cs typeface="+mn-lt"/>
              </a:rPr>
              <a:t>όσο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μικρότερο</a:t>
            </a:r>
            <a:r>
              <a:rPr lang="en-US" sz="2400">
                <a:latin typeface="Times New Roman"/>
                <a:ea typeface="+mn-lt"/>
                <a:cs typeface="+mn-lt"/>
              </a:rPr>
              <a:t> πα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ιδί</a:t>
            </a:r>
            <a:r>
              <a:rPr lang="en-US" sz="2400">
                <a:latin typeface="Times New Roman"/>
                <a:ea typeface="+mn-lt"/>
                <a:cs typeface="+mn-lt"/>
              </a:rPr>
              <a:t>. </a:t>
            </a:r>
            <a:r>
              <a:rPr lang="en-US" sz="2400" err="1">
                <a:latin typeface="Times New Roman"/>
                <a:ea typeface="+mn-lt"/>
                <a:cs typeface="+mn-lt"/>
              </a:rPr>
              <a:t>Αυτό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σημ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ίνει</a:t>
            </a:r>
            <a:r>
              <a:rPr lang="en-US" sz="2400"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latin typeface="Times New Roman"/>
                <a:ea typeface="+mn-lt"/>
                <a:cs typeface="+mn-lt"/>
              </a:rPr>
              <a:t>ως</a:t>
            </a:r>
            <a:r>
              <a:rPr lang="en-US" sz="2400">
                <a:latin typeface="Times New Roman"/>
                <a:ea typeface="+mn-lt"/>
                <a:cs typeface="+mn-lt"/>
              </a:rPr>
              <a:t> η </a:t>
            </a:r>
            <a:r>
              <a:rPr lang="en-US" sz="2400" err="1">
                <a:latin typeface="Times New Roman"/>
                <a:ea typeface="+mn-lt"/>
                <a:cs typeface="+mn-lt"/>
              </a:rPr>
              <a:t>δική</a:t>
            </a:r>
            <a:r>
              <a:rPr lang="en-US" sz="2400">
                <a:latin typeface="Times New Roman"/>
                <a:ea typeface="+mn-lt"/>
                <a:cs typeface="+mn-lt"/>
              </a:rPr>
              <a:t> σας επ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ίδρ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ση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μειώνετ</a:t>
            </a:r>
            <a:r>
              <a:rPr lang="en-US" sz="2400">
                <a:latin typeface="Times New Roman"/>
                <a:ea typeface="+mn-lt"/>
                <a:cs typeface="+mn-lt"/>
              </a:rPr>
              <a:t>αι. Ο </a:t>
            </a:r>
            <a:r>
              <a:rPr lang="en-US" sz="2400" err="1"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latin typeface="Times New Roman"/>
                <a:ea typeface="+mn-lt"/>
                <a:cs typeface="+mn-lt"/>
              </a:rPr>
              <a:t>ος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υιοθετεί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δι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φορετικές</a:t>
            </a:r>
            <a:r>
              <a:rPr lang="en-US" sz="2400">
                <a:latin typeface="Times New Roman"/>
                <a:ea typeface="+mn-lt"/>
                <a:cs typeface="+mn-lt"/>
              </a:rPr>
              <a:t> και, κα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μιά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φορά</a:t>
            </a:r>
            <a:r>
              <a:rPr lang="en-US" sz="2400">
                <a:latin typeface="Times New Roman"/>
                <a:ea typeface="+mn-lt"/>
                <a:cs typeface="+mn-lt"/>
              </a:rPr>
              <a:t>, 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ντίθετες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στάσεις</a:t>
            </a:r>
            <a:r>
              <a:rPr lang="en-US" sz="2400">
                <a:latin typeface="Times New Roman"/>
                <a:ea typeface="+mn-lt"/>
                <a:cs typeface="+mn-lt"/>
              </a:rPr>
              <a:t> και </a:t>
            </a:r>
            <a:r>
              <a:rPr lang="en-US" sz="2400" err="1">
                <a:latin typeface="Times New Roman"/>
                <a:ea typeface="+mn-lt"/>
                <a:cs typeface="+mn-lt"/>
              </a:rPr>
              <a:t>ενδι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φέροντ</a:t>
            </a:r>
            <a:r>
              <a:rPr lang="en-US" sz="2400">
                <a:latin typeface="Times New Roman"/>
                <a:ea typeface="+mn-lt"/>
                <a:cs typeface="+mn-lt"/>
              </a:rPr>
              <a:t>α από </a:t>
            </a:r>
            <a:r>
              <a:rPr lang="en-US" sz="2400" err="1">
                <a:latin typeface="Times New Roman"/>
                <a:ea typeface="+mn-lt"/>
                <a:cs typeface="+mn-lt"/>
              </a:rPr>
              <a:t>εκείν</a:t>
            </a:r>
            <a:r>
              <a:rPr lang="en-US" sz="2400"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της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οικογένει</a:t>
            </a:r>
            <a:r>
              <a:rPr lang="en-US" sz="2400">
                <a:latin typeface="Times New Roman"/>
                <a:ea typeface="+mn-lt"/>
                <a:cs typeface="+mn-lt"/>
              </a:rPr>
              <a:t>ας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latin typeface="Times New Roman"/>
                <a:ea typeface="+mn-lt"/>
                <a:cs typeface="+mn-lt"/>
              </a:rPr>
              <a:t>.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Συνηθισμένο</a:t>
            </a:r>
            <a:r>
              <a:rPr lang="en-US" sz="2400">
                <a:latin typeface="Times New Roman"/>
                <a:ea typeface="+mn-lt"/>
                <a:cs typeface="+mn-lt"/>
              </a:rPr>
              <a:t> πα</a:t>
            </a:r>
            <a:r>
              <a:rPr lang="en-US" sz="2400" err="1">
                <a:latin typeface="Times New Roman"/>
                <a:ea typeface="+mn-lt"/>
                <a:cs typeface="+mn-lt"/>
              </a:rPr>
              <a:t>ράδειγμ</a:t>
            </a:r>
            <a:r>
              <a:rPr lang="en-US" sz="2400">
                <a:latin typeface="Times New Roman"/>
                <a:ea typeface="+mn-lt"/>
                <a:cs typeface="+mn-lt"/>
              </a:rPr>
              <a:t>α απ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οτελεί</a:t>
            </a:r>
            <a:r>
              <a:rPr lang="en-US" sz="2400">
                <a:latin typeface="Times New Roman"/>
                <a:ea typeface="+mn-lt"/>
                <a:cs typeface="+mn-lt"/>
              </a:rPr>
              <a:t> η </a:t>
            </a:r>
            <a:r>
              <a:rPr lang="en-US" sz="2400" err="1">
                <a:latin typeface="Times New Roman"/>
                <a:ea typeface="+mn-lt"/>
                <a:cs typeface="+mn-lt"/>
              </a:rPr>
              <a:t>μοντέρν</a:t>
            </a:r>
            <a:r>
              <a:rPr lang="en-US" sz="2400"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γρ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μμή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στ</a:t>
            </a:r>
            <a:r>
              <a:rPr lang="en-US" sz="2400"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ρούχ</a:t>
            </a:r>
            <a:r>
              <a:rPr lang="en-US" sz="2400">
                <a:latin typeface="Times New Roman"/>
                <a:ea typeface="+mn-lt"/>
                <a:cs typeface="+mn-lt"/>
              </a:rPr>
              <a:t>α,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χτένισμ</a:t>
            </a:r>
            <a:r>
              <a:rPr lang="en-US" sz="2400">
                <a:latin typeface="Times New Roman"/>
                <a:ea typeface="+mn-lt"/>
                <a:cs typeface="+mn-lt"/>
              </a:rPr>
              <a:t>α και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τη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μουσική</a:t>
            </a:r>
            <a:r>
              <a:rPr lang="en-US" sz="2400">
                <a:latin typeface="Times New Roman"/>
                <a:ea typeface="+mn-lt"/>
                <a:cs typeface="+mn-lt"/>
              </a:rPr>
              <a:t>.</a:t>
            </a:r>
            <a:endParaRPr lang="en-US" sz="2400">
              <a:latin typeface="Times New Roman"/>
              <a:cs typeface="Times New Roman"/>
            </a:endParaRPr>
          </a:p>
          <a:p>
            <a:r>
              <a:rPr lang="en-US" sz="2400">
                <a:latin typeface="Times New Roman"/>
                <a:ea typeface="+mn-lt"/>
                <a:cs typeface="+mn-lt"/>
              </a:rPr>
              <a:t>Ο </a:t>
            </a:r>
            <a:r>
              <a:rPr lang="en-US" sz="2400" err="1"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latin typeface="Times New Roman"/>
                <a:ea typeface="+mn-lt"/>
                <a:cs typeface="+mn-lt"/>
              </a:rPr>
              <a:t>ος</a:t>
            </a:r>
            <a:r>
              <a:rPr lang="en-US" sz="2400">
                <a:latin typeface="Times New Roman"/>
                <a:ea typeface="+mn-lt"/>
                <a:cs typeface="+mn-lt"/>
              </a:rPr>
              <a:t> β</a:t>
            </a:r>
            <a:r>
              <a:rPr lang="en-US" sz="2400" err="1">
                <a:latin typeface="Times New Roman"/>
                <a:ea typeface="+mn-lt"/>
                <a:cs typeface="+mn-lt"/>
              </a:rPr>
              <a:t>ιώνει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έντονες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σωμ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τικές</a:t>
            </a:r>
            <a:r>
              <a:rPr lang="en-US" sz="2400">
                <a:latin typeface="Times New Roman"/>
                <a:ea typeface="+mn-lt"/>
                <a:cs typeface="+mn-lt"/>
              </a:rPr>
              <a:t> 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λλ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γές</a:t>
            </a:r>
            <a:r>
              <a:rPr lang="en-US" sz="2400">
                <a:latin typeface="Times New Roman"/>
                <a:ea typeface="+mn-lt"/>
                <a:cs typeface="+mn-lt"/>
              </a:rPr>
              <a:t>,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τόσο</a:t>
            </a:r>
            <a:r>
              <a:rPr lang="en-US" sz="2400">
                <a:latin typeface="Times New Roman"/>
                <a:ea typeface="+mn-lt"/>
                <a:cs typeface="+mn-lt"/>
              </a:rPr>
              <a:t> από 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λευράς</a:t>
            </a:r>
            <a:r>
              <a:rPr lang="en-US" sz="2400">
                <a:latin typeface="Times New Roman"/>
                <a:ea typeface="+mn-lt"/>
                <a:cs typeface="+mn-lt"/>
              </a:rPr>
              <a:t> 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νά</a:t>
            </a:r>
            <a:r>
              <a:rPr lang="en-US" sz="2400"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latin typeface="Times New Roman"/>
                <a:ea typeface="+mn-lt"/>
                <a:cs typeface="+mn-lt"/>
              </a:rPr>
              <a:t>τυξης</a:t>
            </a:r>
            <a:r>
              <a:rPr lang="en-US" sz="2400">
                <a:latin typeface="Times New Roman"/>
                <a:ea typeface="+mn-lt"/>
                <a:cs typeface="+mn-lt"/>
              </a:rPr>
              <a:t>, </a:t>
            </a:r>
            <a:r>
              <a:rPr lang="en-US" sz="2400" err="1">
                <a:latin typeface="Times New Roman"/>
                <a:ea typeface="+mn-lt"/>
                <a:cs typeface="+mn-lt"/>
              </a:rPr>
              <a:t>όσο</a:t>
            </a:r>
            <a:r>
              <a:rPr lang="en-US" sz="2400">
                <a:latin typeface="Times New Roman"/>
                <a:ea typeface="+mn-lt"/>
                <a:cs typeface="+mn-lt"/>
              </a:rPr>
              <a:t> και από 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λευράς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σεξου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λικότητ</a:t>
            </a:r>
            <a:r>
              <a:rPr lang="en-US" sz="2400">
                <a:latin typeface="Times New Roman"/>
                <a:ea typeface="+mn-lt"/>
                <a:cs typeface="+mn-lt"/>
              </a:rPr>
              <a:t>ας. Τα κα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ινούρι</a:t>
            </a:r>
            <a:r>
              <a:rPr lang="en-US" sz="2400"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σεξου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λικά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συν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ισθήμ</a:t>
            </a:r>
            <a:r>
              <a:rPr lang="en-US" sz="2400">
                <a:latin typeface="Times New Roman"/>
                <a:ea typeface="+mn-lt"/>
                <a:cs typeface="+mn-lt"/>
              </a:rPr>
              <a:t>ατα μπ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ορεί</a:t>
            </a:r>
            <a:r>
              <a:rPr lang="en-US" sz="2400">
                <a:latin typeface="Times New Roman"/>
                <a:ea typeface="+mn-lt"/>
                <a:cs typeface="+mn-lt"/>
              </a:rPr>
              <a:t> να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είν</a:t>
            </a:r>
            <a:r>
              <a:rPr lang="en-US" sz="2400">
                <a:latin typeface="Times New Roman"/>
                <a:ea typeface="+mn-lt"/>
                <a:cs typeface="+mn-lt"/>
              </a:rPr>
              <a:t>αι και να π</a:t>
            </a:r>
            <a:r>
              <a:rPr lang="en-US" sz="2400" err="1">
                <a:latin typeface="Times New Roman"/>
                <a:ea typeface="+mn-lt"/>
                <a:cs typeface="+mn-lt"/>
              </a:rPr>
              <a:t>ροκ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λέσουν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σύγχυση</a:t>
            </a:r>
            <a:r>
              <a:rPr lang="en-US" sz="2400">
                <a:latin typeface="Times New Roman"/>
                <a:ea typeface="+mn-lt"/>
                <a:cs typeface="+mn-lt"/>
              </a:rPr>
              <a:t>, </a:t>
            </a:r>
            <a:r>
              <a:rPr lang="en-US" sz="2400" err="1">
                <a:latin typeface="Times New Roman"/>
                <a:ea typeface="+mn-lt"/>
                <a:cs typeface="+mn-lt"/>
              </a:rPr>
              <a:t>ενοχή</a:t>
            </a:r>
            <a:r>
              <a:rPr lang="en-US" sz="2400">
                <a:latin typeface="Times New Roman"/>
                <a:ea typeface="+mn-lt"/>
                <a:cs typeface="+mn-lt"/>
              </a:rPr>
              <a:t> και απ</a:t>
            </a:r>
            <a:r>
              <a:rPr lang="en-US" sz="2400" err="1">
                <a:latin typeface="Times New Roman"/>
                <a:ea typeface="+mn-lt"/>
                <a:cs typeface="+mn-lt"/>
              </a:rPr>
              <a:t>όγνωση</a:t>
            </a:r>
            <a:r>
              <a:rPr lang="en-US" sz="2400">
                <a:latin typeface="Times New Roman"/>
                <a:ea typeface="+mn-lt"/>
                <a:cs typeface="+mn-lt"/>
              </a:rPr>
              <a:t>.</a:t>
            </a:r>
            <a:endParaRPr lang="en-US" sz="2400">
              <a:latin typeface="Times New Roman"/>
              <a:cs typeface="Times New Roman"/>
            </a:endParaRPr>
          </a:p>
          <a:p>
            <a:r>
              <a:rPr lang="en-US" sz="2400" err="1">
                <a:latin typeface="Times New Roman"/>
                <a:ea typeface="+mn-lt"/>
                <a:cs typeface="+mn-lt"/>
              </a:rPr>
              <a:t>Οι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latin typeface="Times New Roman"/>
                <a:ea typeface="+mn-lt"/>
                <a:cs typeface="+mn-lt"/>
              </a:rPr>
              <a:t>οι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είν</a:t>
            </a:r>
            <a:r>
              <a:rPr lang="en-US" sz="2400">
                <a:latin typeface="Times New Roman"/>
                <a:ea typeface="+mn-lt"/>
                <a:cs typeface="+mn-lt"/>
              </a:rPr>
              <a:t>αι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συχνά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εξ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ιρετικά</a:t>
            </a:r>
            <a:r>
              <a:rPr lang="en-US" sz="2400">
                <a:latin typeface="Times New Roman"/>
                <a:ea typeface="+mn-lt"/>
                <a:cs typeface="+mn-lt"/>
              </a:rPr>
              <a:t> 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μήχ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νοι</a:t>
            </a:r>
            <a:r>
              <a:rPr lang="en-US" sz="2400">
                <a:latin typeface="Times New Roman"/>
                <a:ea typeface="+mn-lt"/>
                <a:cs typeface="+mn-lt"/>
              </a:rPr>
              <a:t> και α</a:t>
            </a:r>
            <a:r>
              <a:rPr lang="en-US" sz="2400" err="1">
                <a:latin typeface="Times New Roman"/>
                <a:ea typeface="+mn-lt"/>
                <a:cs typeface="+mn-lt"/>
              </a:rPr>
              <a:t>υτό</a:t>
            </a:r>
            <a:r>
              <a:rPr lang="en-US" sz="2400">
                <a:latin typeface="Times New Roman"/>
                <a:ea typeface="+mn-lt"/>
                <a:cs typeface="+mn-lt"/>
              </a:rPr>
              <a:t>, μα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ζί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με</a:t>
            </a:r>
            <a:r>
              <a:rPr lang="en-US" sz="2400">
                <a:latin typeface="Times New Roman"/>
                <a:ea typeface="+mn-lt"/>
                <a:cs typeface="+mn-lt"/>
              </a:rPr>
              <a:t> τα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έντον</a:t>
            </a:r>
            <a:r>
              <a:rPr lang="en-US" sz="2400"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συν</a:t>
            </a:r>
            <a:r>
              <a:rPr lang="en-US" sz="2400"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ισθήμ</a:t>
            </a:r>
            <a:r>
              <a:rPr lang="en-US" sz="2400">
                <a:latin typeface="Times New Roman"/>
                <a:ea typeface="+mn-lt"/>
                <a:cs typeface="+mn-lt"/>
              </a:rPr>
              <a:t>ατα 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ου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νιώθουν</a:t>
            </a:r>
            <a:r>
              <a:rPr lang="en-US" sz="2400">
                <a:latin typeface="Times New Roman"/>
                <a:ea typeface="+mn-lt"/>
                <a:cs typeface="+mn-lt"/>
              </a:rPr>
              <a:t>, μπ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ορεί</a:t>
            </a:r>
            <a:r>
              <a:rPr lang="en-US" sz="2400">
                <a:latin typeface="Times New Roman"/>
                <a:ea typeface="+mn-lt"/>
                <a:cs typeface="+mn-lt"/>
              </a:rPr>
              <a:t> να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δυσκολέψει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τους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γονείς</a:t>
            </a:r>
            <a:r>
              <a:rPr lang="en-US" sz="2400">
                <a:latin typeface="Times New Roman"/>
                <a:ea typeface="+mn-lt"/>
                <a:cs typeface="+mn-lt"/>
              </a:rPr>
              <a:t> .</a:t>
            </a:r>
            <a:r>
              <a:rPr lang="en-US" sz="2400" err="1">
                <a:latin typeface="Times New Roman"/>
                <a:ea typeface="+mn-lt"/>
                <a:cs typeface="+mn-lt"/>
              </a:rPr>
              <a:t>στην</a:t>
            </a:r>
            <a:r>
              <a:rPr lang="en-US" sz="2400"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latin typeface="Times New Roman"/>
                <a:ea typeface="+mn-lt"/>
                <a:cs typeface="+mn-lt"/>
              </a:rPr>
              <a:t>ροσ</a:t>
            </a:r>
            <a:r>
              <a:rPr lang="en-US" sz="2400"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latin typeface="Times New Roman"/>
                <a:ea typeface="+mn-lt"/>
                <a:cs typeface="+mn-lt"/>
              </a:rPr>
              <a:t>άθει</a:t>
            </a:r>
            <a:r>
              <a:rPr lang="en-US" sz="2400">
                <a:latin typeface="Times New Roman"/>
                <a:ea typeface="+mn-lt"/>
                <a:cs typeface="+mn-lt"/>
              </a:rPr>
              <a:t>α να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τους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συμ</a:t>
            </a:r>
            <a:r>
              <a:rPr lang="en-US" sz="2400"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latin typeface="Times New Roman"/>
                <a:ea typeface="+mn-lt"/>
                <a:cs typeface="+mn-lt"/>
              </a:rPr>
              <a:t>ουλέψουν</a:t>
            </a:r>
            <a:r>
              <a:rPr lang="en-US" sz="2400">
                <a:latin typeface="Times New Roman"/>
                <a:ea typeface="+mn-lt"/>
                <a:cs typeface="+mn-lt"/>
              </a:rPr>
              <a:t> και να </a:t>
            </a:r>
            <a:r>
              <a:rPr lang="en-US" sz="2400" err="1">
                <a:latin typeface="Times New Roman"/>
                <a:ea typeface="+mn-lt"/>
                <a:cs typeface="+mn-lt"/>
              </a:rPr>
              <a:t>τους</a:t>
            </a:r>
            <a:r>
              <a:rPr lang="en-US" sz="2400">
                <a:latin typeface="Times New Roman"/>
                <a:ea typeface="+mn-lt"/>
                <a:cs typeface="+mn-lt"/>
              </a:rPr>
              <a:t> κα</a:t>
            </a:r>
            <a:r>
              <a:rPr lang="en-US" sz="2400" err="1">
                <a:latin typeface="Times New Roman"/>
                <a:ea typeface="+mn-lt"/>
                <a:cs typeface="+mn-lt"/>
              </a:rPr>
              <a:t>θησυχάσουν</a:t>
            </a:r>
            <a:r>
              <a:rPr lang="en-US" sz="2400">
                <a:latin typeface="Times New Roman"/>
                <a:ea typeface="+mn-lt"/>
                <a:cs typeface="+mn-lt"/>
              </a:rPr>
              <a:t>.</a:t>
            </a:r>
            <a:endParaRPr lang="en-US" sz="2400">
              <a:latin typeface="Times New Roman"/>
              <a:cs typeface="Times New Roman"/>
            </a:endParaRPr>
          </a:p>
          <a:p>
            <a:pPr marL="45720" indent="0">
              <a:buNone/>
            </a:pPr>
            <a:br>
              <a:rPr lang="en-US"/>
            </a:b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83363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995772F7-3FB0-4998-D20B-595438CE3D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57" r="31419" b="-1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7F853-A48F-61C1-9679-97701EB0A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4283" y="304800"/>
            <a:ext cx="7607461" cy="46355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" indent="0">
              <a:buNone/>
            </a:pPr>
            <a:r>
              <a:rPr lang="en-US" sz="1800" i="1">
                <a:solidFill>
                  <a:schemeClr val="tx1"/>
                </a:solidFill>
                <a:latin typeface="Times New Roman"/>
                <a:cs typeface="Times New Roman"/>
              </a:rPr>
              <a:t>ΤΑ ΚΟΙΝΑ ΠΡΟΒΛΗΜΑΤΑ ΤΩΝ ΕΦΗΒΩΝ</a:t>
            </a:r>
            <a:endParaRPr lang="en-US" sz="2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ctr">
              <a:buNone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κα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θημερινά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κα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λείτ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 να 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ντιμετω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ήσει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ολλές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δυσκολίες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,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δημιουργώντ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ας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έτσι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καταπ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όνηση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στην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ψυχική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γα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λήνη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!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Πολλοί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ερευνητές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λλά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και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δημοσιογράφοι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έχουν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κατα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τάξει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τα 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λήμ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ατα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των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ιδιών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νάλογ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με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ριθμό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και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ρότητ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κα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θενός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από 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Σύμφων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με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υτήν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έρευν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η 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ρώτη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ομάδ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εφή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ων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δεν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ρουσιάζει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κά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«Φα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νερά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λήμ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ατα», και 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είν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 πα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ιδιά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από 16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εως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18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ετών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οτελούν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26% 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υτού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δείγμ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. Η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δεύτερη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ομάδ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πα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ιδιών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ρουσιάζει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«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Πολλ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λήμ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ατα»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σε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ηλικίες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κειμένοντ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 από 16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εως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18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ετών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και απ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οτελεί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10%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δείγμ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 (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Συγκριτικά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έφη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της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ρώτης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ομάδ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ας πα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ρουσιάζουν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άνω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από 4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ρά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λήμ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ατα). Υπ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άρχει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και η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τρίτη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ομάδ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η οπ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οί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πα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ρουσιάζει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μι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«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Ενδιάμεση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» κα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τάστ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όπ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πα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ρουσιάζοντ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αι 1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με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2 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ρο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λήμ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ατα. 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Αυτή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η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ομάδ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 απ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οτελεί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64%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δείγμ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τος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σε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εφη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ους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,απο 15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εως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18 </a:t>
            </a:r>
            <a:r>
              <a:rPr lang="en-US" sz="240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ετών</a:t>
            </a:r>
            <a:r>
              <a:rPr lang="en-US" sz="240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</a:t>
            </a:r>
            <a:endParaRPr lang="en-US" sz="2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>
              <a:buNone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15295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4AC7C4-D5CE-4603-98D5-CCABE64C1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C8DF2ECE-2804-E000-790F-1651CA7483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0" r="25854" b="2"/>
          <a:stretch/>
        </p:blipFill>
        <p:spPr>
          <a:xfrm>
            <a:off x="237744" y="243840"/>
            <a:ext cx="3648456" cy="2528857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3A275F1E-762F-E8E8-3799-410D947A98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481" r="23469" b="-1"/>
          <a:stretch/>
        </p:blipFill>
        <p:spPr>
          <a:xfrm>
            <a:off x="232861" y="2772697"/>
            <a:ext cx="3646837" cy="384908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9FDC8-6E72-E5A2-4240-711FFCF1F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7324" y="250001"/>
            <a:ext cx="7152502" cy="649369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2400" i="1" err="1">
                <a:solidFill>
                  <a:schemeClr val="tx1"/>
                </a:solidFill>
              </a:rPr>
              <a:t>Μόνοι</a:t>
            </a:r>
            <a:r>
              <a:rPr lang="en-US" sz="2400" i="1">
                <a:solidFill>
                  <a:schemeClr val="tx1"/>
                </a:solidFill>
              </a:rPr>
              <a:t> ή </a:t>
            </a:r>
            <a:r>
              <a:rPr lang="en-US" sz="2400" i="1" err="1">
                <a:solidFill>
                  <a:schemeClr val="tx1"/>
                </a:solidFill>
              </a:rPr>
              <a:t>με</a:t>
            </a:r>
            <a:r>
              <a:rPr lang="en-US" sz="2400" i="1">
                <a:solidFill>
                  <a:schemeClr val="tx1"/>
                </a:solidFill>
              </a:rPr>
              <a:t> πα</a:t>
            </a:r>
            <a:r>
              <a:rPr lang="en-US" sz="2400" i="1" err="1">
                <a:solidFill>
                  <a:schemeClr val="tx1"/>
                </a:solidFill>
              </a:rPr>
              <a:t>ρέ</a:t>
            </a:r>
            <a:r>
              <a:rPr lang="en-US" sz="2400" i="1">
                <a:solidFill>
                  <a:schemeClr val="tx1"/>
                </a:solidFill>
              </a:rPr>
              <a:t>α;</a:t>
            </a:r>
          </a:p>
          <a:p>
            <a:pPr marL="45720" indent="0" algn="ctr">
              <a:buNone/>
            </a:pPr>
            <a:r>
              <a:rPr lang="en-US" sz="2400">
                <a:solidFill>
                  <a:schemeClr val="tx1"/>
                </a:solidFill>
              </a:rPr>
              <a:t>    </a:t>
            </a:r>
            <a:r>
              <a:rPr lang="en-US" sz="2800">
                <a:solidFill>
                  <a:schemeClr val="tx1"/>
                </a:solidFill>
              </a:rPr>
              <a:t> 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 Η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ενσωμάτωση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εφή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σε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ομάδ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είν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αι απαρα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ίτητη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κα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θώς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τα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υτόχρον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και επ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ικίνδυνη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Αρχικά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ομ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αδα β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οηθάει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στην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νεξ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ρτο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οιήση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εφη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λλά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και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στην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εξελιξη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ιδεων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και 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ροσω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ικων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ενδι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φερόντων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Μέσω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ας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ομάδ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ας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κάθε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άτομο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μπ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ορεί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να 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ετύχει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τους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στόχους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και να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μάθει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να επ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ικοινωνεί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κα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λύτερ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με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τους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νθρώ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ους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γύρω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Μάλιστ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με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την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έντ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ξη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εφή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σε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μί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ομάδ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επ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ιτυγχάνετ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αι και η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ομ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λή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ενσωμ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τωσή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στην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κοινωνί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οπ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οίο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πα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ίζει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κα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θοριστικό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ρόλο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γι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υτόν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.  Πα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ρόλ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τα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θετικά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η επ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ιρροή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ας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ομάδ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ας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στον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εφή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βο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είν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αι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σχεδόν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αναπ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όφεκτη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άτομο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τύνει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υπ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οσεινήδειτ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να 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ροσ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πα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θεί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να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μοιάσει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στους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φίλους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γι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να τα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ιριάζει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με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σύνολο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. 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Αυτό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έχει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ως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απ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οτέλεσμ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οχι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μόνο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να χα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θεί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η 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ροσω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ικότητ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, 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λλά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και να 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κολουθήσει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α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ρνητικά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 π</a:t>
            </a:r>
            <a:r>
              <a:rPr lang="en-US" sz="2800" err="1">
                <a:solidFill>
                  <a:schemeClr val="tx1"/>
                </a:solidFill>
                <a:latin typeface="Times New Roman"/>
                <a:cs typeface="Times New Roman"/>
              </a:rPr>
              <a:t>ρότυ</a:t>
            </a:r>
            <a:r>
              <a:rPr lang="en-US" sz="2800">
                <a:solidFill>
                  <a:schemeClr val="tx1"/>
                </a:solidFill>
                <a:latin typeface="Times New Roman"/>
                <a:cs typeface="Times New Roman"/>
              </a:rPr>
              <a:t>πα.   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CF0775-27C9-4D32-A833-64CE4537F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3840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9152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93067CD-13A7-4384-B15E-5D49AF03B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9DCF-30DC-7CE3-E57B-097939D76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533400"/>
            <a:ext cx="6388261" cy="6527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7150" indent="-68580"/>
            <a:r>
              <a:rPr lang="en-US" i="1">
                <a:solidFill>
                  <a:schemeClr val="tx1"/>
                </a:solidFill>
                <a:latin typeface="Times New Roman"/>
                <a:cs typeface="Times New Roman"/>
              </a:rPr>
              <a:t>Η </a:t>
            </a:r>
            <a:r>
              <a:rPr lang="en-US" i="1" err="1">
                <a:solidFill>
                  <a:schemeClr val="tx1"/>
                </a:solidFill>
                <a:latin typeface="Times New Roman"/>
                <a:cs typeface="Times New Roman"/>
              </a:rPr>
              <a:t>εφη</a:t>
            </a:r>
            <a:r>
              <a:rPr lang="en-US" i="1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i="1" err="1">
                <a:solidFill>
                  <a:schemeClr val="tx1"/>
                </a:solidFill>
                <a:latin typeface="Times New Roman"/>
                <a:cs typeface="Times New Roman"/>
              </a:rPr>
              <a:t>εί</a:t>
            </a:r>
            <a:r>
              <a:rPr lang="en-US" i="1">
                <a:solidFill>
                  <a:schemeClr val="tx1"/>
                </a:solidFill>
                <a:latin typeface="Times New Roman"/>
                <a:cs typeface="Times New Roman"/>
              </a:rPr>
              <a:t>α- </a:t>
            </a:r>
            <a:r>
              <a:rPr lang="en-US" i="1" err="1">
                <a:solidFill>
                  <a:schemeClr val="tx1"/>
                </a:solidFill>
                <a:latin typeface="Times New Roman"/>
                <a:cs typeface="Times New Roman"/>
              </a:rPr>
              <a:t>Περίοδο</a:t>
            </a:r>
            <a:r>
              <a:rPr lang="en-US" i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i="1" err="1">
                <a:solidFill>
                  <a:schemeClr val="tx1"/>
                </a:solidFill>
                <a:latin typeface="Times New Roman"/>
                <a:cs typeface="Times New Roman"/>
              </a:rPr>
              <a:t>κρίσης</a:t>
            </a:r>
            <a:endParaRPr lang="en-US" i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Οι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ειδικοί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ονομάζουν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την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εφη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εί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 π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εριόδο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κρίσης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. Όπ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ως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εξηγεί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ο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συγγρ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φέ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ας ανα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λυτικότερ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α, η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κρίση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 σαν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ιδέ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 ανα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φέρετ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αι 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στην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επ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ιθυμί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 α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νεξ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ρτησί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ας.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Όμως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καταλαβα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ίνουμε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ότι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 η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εφη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εί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είν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αι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μί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δύσκολη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π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ερίοδος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ειδικά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γι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τους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γονείς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εφόσον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π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ρέ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ει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να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είν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αι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ιδι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ίτερ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α π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ροσεκτικοί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στον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τρό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πο π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ου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 α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ντιμετω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ίζουν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α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υτη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τη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φάση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εφή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3200" err="1">
                <a:solidFill>
                  <a:schemeClr val="tx1"/>
                </a:solidFill>
                <a:latin typeface="Times New Roman"/>
                <a:cs typeface="Times New Roman"/>
              </a:rPr>
              <a:t>ου</a:t>
            </a:r>
            <a:r>
              <a:rPr lang="en-US" sz="320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  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3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7E5640EF-B0A5-020F-6E9B-497F1A1D98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46" r="17962"/>
          <a:stretch/>
        </p:blipFill>
        <p:spPr>
          <a:xfrm>
            <a:off x="8225186" y="243840"/>
            <a:ext cx="3646837" cy="637793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2E9009C-D0E3-46ED-935B-6C1C29650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739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3DC42C2-6B58-404C-B339-2C72808A5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C5142D2-5571-8122-C5AB-950343724B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01" r="14505" b="1"/>
          <a:stretch/>
        </p:blipFill>
        <p:spPr>
          <a:xfrm>
            <a:off x="232861" y="243840"/>
            <a:ext cx="3646837" cy="637793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39393-D93D-851E-393E-FD27A4EF0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0183" y="355600"/>
            <a:ext cx="6248561" cy="61468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" indent="0">
              <a:buNone/>
            </a:pPr>
            <a:r>
              <a:rPr lang="en-US" sz="1800" i="1">
                <a:solidFill>
                  <a:schemeClr val="tx1"/>
                </a:solidFill>
                <a:latin typeface="Times New Roman"/>
                <a:cs typeface="Times New Roman"/>
              </a:rPr>
              <a:t>ΦΑΣΕΙΣ ΕΦΗΒΕΊΑΣ</a:t>
            </a:r>
          </a:p>
          <a:p>
            <a:pPr marL="45720" indent="0" algn="ctr">
              <a:buNone/>
            </a:pP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Στην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π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ρώτη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φάση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εφη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εί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ας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άτομο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ψάχνει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γι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 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την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τέλει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φιλί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στην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οπ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οί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θα υπ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άρχει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κυρίως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 η 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λληλοκ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ατα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νόηση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στ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διάφορ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θέμ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ατα π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ου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απα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σχολούν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marL="45720" indent="0" algn="ctr">
              <a:buNone/>
            </a:pP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Σε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μι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δεύτερη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φάση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άτομο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 π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ειρ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αμα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τίζετ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αι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με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την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σεξου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λικότητ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ερωτεύετ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αι και ανα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ζητά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έν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τα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ίρι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marL="45720" indent="0" algn="ctr">
              <a:buNone/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Και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σε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τελευτ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αία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φάση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ή 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λλιώς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 όπ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ως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απ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οκ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λείτ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αι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στην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μετεφη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ική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π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ερίοδο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, ο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έφη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ος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έχει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δι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μορφώσει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έν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χαρα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κτήρ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και 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ρχίζει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να πα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ίρνει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π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ιο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συνηδειτά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απ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οφάσεις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γι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μέλλον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marL="45720" indent="0" algn="ctr">
              <a:buNone/>
            </a:pP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Με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β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άση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τον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 Freud (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γνωστός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νευρολόγος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και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ψυχί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τρος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) η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κύρι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λειτουργεί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της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εφη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β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εί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ας β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ρίσκετ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αι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στην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σεξου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λική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οργάνωση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α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νθρώ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ου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έως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το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τέλος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της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ζωής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/>
                <a:cs typeface="Times New Roman"/>
              </a:rPr>
              <a:t>του</a:t>
            </a: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F82941-5589-49BF-B6B1-76122B2D0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3840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952015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Basis</vt:lpstr>
      <vt:lpstr>ΤΑ ΧΙΛΙΑ ΠΡΟΣΩΠΑ ΤΗΣ ΕΦΗΒΕΙΑΣ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2022-11-02T17:44:08Z</dcterms:created>
  <dcterms:modified xsi:type="dcterms:W3CDTF">2022-11-07T18:05:30Z</dcterms:modified>
</cp:coreProperties>
</file>