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58" r:id="rId3"/>
    <p:sldId id="266" r:id="rId4"/>
    <p:sldId id="263" r:id="rId5"/>
    <p:sldId id="265" r:id="rId6"/>
    <p:sldId id="264" r:id="rId7"/>
    <p:sldId id="269" r:id="rId8"/>
    <p:sldId id="260" r:id="rId9"/>
    <p:sldId id="270" r:id="rId10"/>
    <p:sldId id="271" r:id="rId11"/>
    <p:sldId id="272" r:id="rId12"/>
    <p:sldId id="273" r:id="rId13"/>
    <p:sldId id="274" r:id="rId14"/>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CEFBF2-49F1-D8D6-8383-47A18C035C79}" v="1340" dt="2022-11-13T13:18:16.645"/>
    <p1510:client id="{5B78B2D0-A220-410B-910E-93A6FD2B0AC5}" v="67" dt="2022-11-09T08:59:29.882"/>
    <p1510:client id="{7CF4EA09-199C-2825-316E-D72E16006FCE}" v="2961" dt="2022-11-14T22:42:00.651"/>
    <p1510:client id="{90D30382-1E85-33B7-F7C6-EABF36C19464}" v="528" dt="2022-11-09T16:10:33.636"/>
    <p1510:client id="{DB321157-D75F-46C9-221E-58C6888FBEF9}" v="1571" dt="2022-11-09T12:34:19.807"/>
    <p1510:client id="{DD90459A-3297-2282-32F9-C5AAC3141247}" v="1060" dt="2022-11-13T15:42:20.9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2" d="100"/>
          <a:sy n="92" d="100"/>
        </p:scale>
        <p:origin x="48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a:t>Στυλ κύριου τίτλου</a:t>
            </a: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Στυλ κύριου υπότιτλου</a:t>
            </a:r>
          </a:p>
        </p:txBody>
      </p:sp>
      <p:sp>
        <p:nvSpPr>
          <p:cNvPr id="4" name="Θέση ημερομηνίας 3"/>
          <p:cNvSpPr>
            <a:spLocks noGrp="1"/>
          </p:cNvSpPr>
          <p:nvPr>
            <p:ph type="dt" sz="half" idx="10"/>
          </p:nvPr>
        </p:nvSpPr>
        <p:spPr/>
        <p:txBody>
          <a:bodyPr/>
          <a:lstStyle/>
          <a:p>
            <a:fld id="{8526F0F3-3C53-41BC-8FFD-0BFB6DD91672}" type="datetimeFigureOut">
              <a:rPr lang="el-GR" smtClean="0"/>
              <a:t>14/11/2022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1975687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8526F0F3-3C53-41BC-8FFD-0BFB6DD91672}" type="datetimeFigureOut">
              <a:rPr lang="el-GR" smtClean="0"/>
              <a:t>14/11/2022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380166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8526F0F3-3C53-41BC-8FFD-0BFB6DD91672}" type="datetimeFigureOut">
              <a:rPr lang="el-GR" smtClean="0"/>
              <a:t>14/11/2022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2938526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8526F0F3-3C53-41BC-8FFD-0BFB6DD91672}" type="datetimeFigureOut">
              <a:rPr lang="el-GR" smtClean="0"/>
              <a:t>14/11/2022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3235862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a:t>Στυλ κύριου τίτλου</a:t>
            </a: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υποδείγματος κειμένου</a:t>
            </a:r>
          </a:p>
        </p:txBody>
      </p:sp>
      <p:sp>
        <p:nvSpPr>
          <p:cNvPr id="4" name="Θέση ημερομηνίας 3"/>
          <p:cNvSpPr>
            <a:spLocks noGrp="1"/>
          </p:cNvSpPr>
          <p:nvPr>
            <p:ph type="dt" sz="half" idx="10"/>
          </p:nvPr>
        </p:nvSpPr>
        <p:spPr/>
        <p:txBody>
          <a:bodyPr/>
          <a:lstStyle/>
          <a:p>
            <a:fld id="{8526F0F3-3C53-41BC-8FFD-0BFB6DD91672}" type="datetimeFigureOut">
              <a:rPr lang="el-GR" smtClean="0"/>
              <a:t>14/11/2022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1359469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838200" y="1825625"/>
            <a:ext cx="5181600" cy="435133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6172200" y="1825625"/>
            <a:ext cx="5181600" cy="435133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p:cNvSpPr>
            <a:spLocks noGrp="1"/>
          </p:cNvSpPr>
          <p:nvPr>
            <p:ph type="dt" sz="half" idx="10"/>
          </p:nvPr>
        </p:nvSpPr>
        <p:spPr/>
        <p:txBody>
          <a:bodyPr/>
          <a:lstStyle/>
          <a:p>
            <a:fld id="{8526F0F3-3C53-41BC-8FFD-0BFB6DD91672}" type="datetimeFigureOut">
              <a:rPr lang="el-GR" smtClean="0"/>
              <a:t>14/11/2022</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4241057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a:t>Στυλ κύριου τίτλου</a:t>
            </a: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p:cNvSpPr>
            <a:spLocks noGrp="1"/>
          </p:cNvSpPr>
          <p:nvPr>
            <p:ph type="dt" sz="half" idx="10"/>
          </p:nvPr>
        </p:nvSpPr>
        <p:spPr/>
        <p:txBody>
          <a:bodyPr/>
          <a:lstStyle/>
          <a:p>
            <a:fld id="{8526F0F3-3C53-41BC-8FFD-0BFB6DD91672}" type="datetimeFigureOut">
              <a:rPr lang="el-GR" smtClean="0"/>
              <a:t>14/11/2022</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2650387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ημερομηνίας 2"/>
          <p:cNvSpPr>
            <a:spLocks noGrp="1"/>
          </p:cNvSpPr>
          <p:nvPr>
            <p:ph type="dt" sz="half" idx="10"/>
          </p:nvPr>
        </p:nvSpPr>
        <p:spPr/>
        <p:txBody>
          <a:bodyPr/>
          <a:lstStyle/>
          <a:p>
            <a:fld id="{8526F0F3-3C53-41BC-8FFD-0BFB6DD91672}" type="datetimeFigureOut">
              <a:rPr lang="el-GR" smtClean="0"/>
              <a:t>14/11/2022</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2997914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8526F0F3-3C53-41BC-8FFD-0BFB6DD91672}" type="datetimeFigureOut">
              <a:rPr lang="el-GR" smtClean="0"/>
              <a:t>14/11/2022</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2175844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a:t>Στυλ κύριου τίτλου</a:t>
            </a: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8526F0F3-3C53-41BC-8FFD-0BFB6DD91672}" type="datetimeFigureOut">
              <a:rPr lang="el-GR" smtClean="0"/>
              <a:t>14/11/2022</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179947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a:t>Στυλ κύριου τίτλου</a:t>
            </a: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8526F0F3-3C53-41BC-8FFD-0BFB6DD91672}" type="datetimeFigureOut">
              <a:rPr lang="el-GR" smtClean="0"/>
              <a:t>14/11/2022</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1473159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26F0F3-3C53-41BC-8FFD-0BFB6DD91672}" type="datetimeFigureOut">
              <a:rPr lang="el-GR" smtClean="0"/>
              <a:t>14/11/2022</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D45B6D-1AE9-4C4D-AC38-C455C96DF37A}" type="slidenum">
              <a:rPr lang="el-GR" smtClean="0"/>
              <a:t>‹#›</a:t>
            </a:fld>
            <a:endParaRPr lang="el-GR"/>
          </a:p>
        </p:txBody>
      </p:sp>
    </p:spTree>
    <p:extLst>
      <p:ext uri="{BB962C8B-B14F-4D97-AF65-F5344CB8AC3E}">
        <p14:creationId xmlns:p14="http://schemas.microsoft.com/office/powerpoint/2010/main" val="12817084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0" name="Rectangle 79">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8">
            <a:extLst>
              <a:ext uri="{FF2B5EF4-FFF2-40B4-BE49-F238E27FC236}">
                <a16:creationId xmlns:a16="http://schemas.microsoft.com/office/drawing/2014/main" id="{82C2FD9B-F483-63E4-4EDC-EB70486446AA}"/>
              </a:ext>
            </a:extLst>
          </p:cNvPr>
          <p:cNvPicPr>
            <a:picLocks noGrp="1" noChangeAspect="1"/>
          </p:cNvPicPr>
          <p:nvPr>
            <p:ph type="pic" idx="1"/>
          </p:nvPr>
        </p:nvPicPr>
        <p:blipFill rotWithShape="1">
          <a:blip r:embed="rId2"/>
          <a:srcRect t="9091" r="25021" b="-1"/>
          <a:stretch/>
        </p:blipFill>
        <p:spPr>
          <a:xfrm>
            <a:off x="3523488" y="10"/>
            <a:ext cx="8668512" cy="6857990"/>
          </a:xfrm>
          <a:prstGeom prst="rect">
            <a:avLst/>
          </a:prstGeom>
        </p:spPr>
      </p:pic>
      <p:sp>
        <p:nvSpPr>
          <p:cNvPr id="82" name="Rectangle 81">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F745B29-438B-3DD8-D677-5169E4DE3085}"/>
              </a:ext>
            </a:extLst>
          </p:cNvPr>
          <p:cNvSpPr>
            <a:spLocks noGrp="1"/>
          </p:cNvSpPr>
          <p:nvPr>
            <p:ph type="title"/>
          </p:nvPr>
        </p:nvSpPr>
        <p:spPr>
          <a:xfrm>
            <a:off x="247943" y="1007343"/>
            <a:ext cx="7272643" cy="1867040"/>
          </a:xfrm>
        </p:spPr>
        <p:txBody>
          <a:bodyPr vert="horz" lIns="91440" tIns="45720" rIns="91440" bIns="45720" rtlCol="0" anchor="b">
            <a:noAutofit/>
          </a:bodyPr>
          <a:lstStyle/>
          <a:p>
            <a:r>
              <a:rPr lang="en-US" sz="5400" dirty="0">
                <a:latin typeface="Times New Roman"/>
                <a:cs typeface="Times New Roman"/>
              </a:rPr>
              <a:t>Τα </a:t>
            </a:r>
            <a:r>
              <a:rPr lang="en-US" sz="5400" dirty="0" err="1">
                <a:latin typeface="Times New Roman"/>
                <a:cs typeface="Times New Roman"/>
              </a:rPr>
              <a:t>χίλι</a:t>
            </a:r>
            <a:r>
              <a:rPr lang="en-US" sz="5400" dirty="0">
                <a:latin typeface="Times New Roman"/>
                <a:cs typeface="Times New Roman"/>
              </a:rPr>
              <a:t>α π</a:t>
            </a:r>
            <a:r>
              <a:rPr lang="en-US" sz="5400" dirty="0" err="1">
                <a:latin typeface="Times New Roman"/>
                <a:cs typeface="Times New Roman"/>
              </a:rPr>
              <a:t>ρόσω</a:t>
            </a:r>
            <a:r>
              <a:rPr lang="en-US" sz="5400" dirty="0">
                <a:latin typeface="Times New Roman"/>
                <a:cs typeface="Times New Roman"/>
              </a:rPr>
              <a:t>πα </a:t>
            </a:r>
            <a:r>
              <a:rPr lang="en-US" sz="5400" dirty="0" err="1">
                <a:latin typeface="Times New Roman"/>
                <a:cs typeface="Times New Roman"/>
              </a:rPr>
              <a:t>της</a:t>
            </a:r>
            <a:r>
              <a:rPr lang="en-US" sz="5400" dirty="0">
                <a:latin typeface="Times New Roman"/>
                <a:cs typeface="Times New Roman"/>
              </a:rPr>
              <a:t> </a:t>
            </a:r>
            <a:r>
              <a:rPr lang="en-US" sz="5400" dirty="0" err="1">
                <a:latin typeface="Times New Roman"/>
                <a:cs typeface="Times New Roman"/>
              </a:rPr>
              <a:t>εφη</a:t>
            </a:r>
            <a:r>
              <a:rPr lang="en-US" sz="5400" dirty="0">
                <a:latin typeface="Times New Roman"/>
                <a:cs typeface="Times New Roman"/>
              </a:rPr>
              <a:t>β</a:t>
            </a:r>
            <a:r>
              <a:rPr lang="en-US" sz="5400" dirty="0" err="1">
                <a:latin typeface="Times New Roman"/>
                <a:cs typeface="Times New Roman"/>
              </a:rPr>
              <a:t>εί</a:t>
            </a:r>
            <a:r>
              <a:rPr lang="en-US" sz="5400" dirty="0">
                <a:latin typeface="Times New Roman"/>
                <a:cs typeface="Times New Roman"/>
              </a:rPr>
              <a:t>ας</a:t>
            </a:r>
          </a:p>
        </p:txBody>
      </p:sp>
      <p:sp>
        <p:nvSpPr>
          <p:cNvPr id="4" name="Text Placeholder 3">
            <a:extLst>
              <a:ext uri="{FF2B5EF4-FFF2-40B4-BE49-F238E27FC236}">
                <a16:creationId xmlns:a16="http://schemas.microsoft.com/office/drawing/2014/main" id="{CE569797-E8C4-A325-EDF3-A71D568CDD09}"/>
              </a:ext>
            </a:extLst>
          </p:cNvPr>
          <p:cNvSpPr>
            <a:spLocks noGrp="1"/>
          </p:cNvSpPr>
          <p:nvPr>
            <p:ph type="body" sz="half" idx="2"/>
          </p:nvPr>
        </p:nvSpPr>
        <p:spPr>
          <a:xfrm>
            <a:off x="-600321" y="3334545"/>
            <a:ext cx="7775851" cy="1236896"/>
          </a:xfrm>
        </p:spPr>
        <p:txBody>
          <a:bodyPr vert="horz" lIns="91440" tIns="45720" rIns="91440" bIns="45720" rtlCol="0" anchor="t">
            <a:noAutofit/>
          </a:bodyPr>
          <a:lstStyle/>
          <a:p>
            <a:pPr algn="r"/>
            <a:r>
              <a:rPr lang="en-US" sz="3200" dirty="0" err="1">
                <a:latin typeface="Times New Roman"/>
                <a:cs typeface="Times New Roman"/>
              </a:rPr>
              <a:t>Οι</a:t>
            </a:r>
            <a:r>
              <a:rPr lang="en-US" sz="3200" dirty="0">
                <a:latin typeface="Times New Roman"/>
                <a:cs typeface="Times New Roman"/>
              </a:rPr>
              <a:t> α</a:t>
            </a:r>
            <a:r>
              <a:rPr lang="en-US" sz="3200" dirty="0" err="1">
                <a:latin typeface="Times New Roman"/>
                <a:cs typeface="Times New Roman"/>
              </a:rPr>
              <a:t>υτοκ</a:t>
            </a:r>
            <a:r>
              <a:rPr lang="en-US" sz="3200" dirty="0">
                <a:latin typeface="Times New Roman"/>
                <a:cs typeface="Times New Roman"/>
              </a:rPr>
              <a:t>ατα</a:t>
            </a:r>
            <a:r>
              <a:rPr lang="en-US" sz="3200" dirty="0" err="1">
                <a:latin typeface="Times New Roman"/>
                <a:cs typeface="Times New Roman"/>
              </a:rPr>
              <a:t>στροφικές</a:t>
            </a:r>
            <a:r>
              <a:rPr lang="en-US" sz="3200" dirty="0">
                <a:latin typeface="Times New Roman"/>
                <a:cs typeface="Times New Roman"/>
              </a:rPr>
              <a:t> </a:t>
            </a:r>
            <a:r>
              <a:rPr lang="en-US" sz="3200" dirty="0" err="1">
                <a:latin typeface="Times New Roman"/>
                <a:cs typeface="Times New Roman"/>
              </a:rPr>
              <a:t>συμ</a:t>
            </a:r>
            <a:r>
              <a:rPr lang="en-US" sz="3200" dirty="0">
                <a:latin typeface="Times New Roman"/>
                <a:cs typeface="Times New Roman"/>
              </a:rPr>
              <a:t>π</a:t>
            </a:r>
            <a:r>
              <a:rPr lang="en-US" sz="3200" dirty="0" err="1">
                <a:latin typeface="Times New Roman"/>
                <a:cs typeface="Times New Roman"/>
              </a:rPr>
              <a:t>εριφορές</a:t>
            </a:r>
            <a:r>
              <a:rPr lang="en-US" sz="3200" dirty="0">
                <a:latin typeface="Times New Roman"/>
                <a:cs typeface="Times New Roman"/>
              </a:rPr>
              <a:t> </a:t>
            </a:r>
            <a:r>
              <a:rPr lang="en-US" sz="3200" dirty="0" err="1">
                <a:latin typeface="Times New Roman"/>
                <a:cs typeface="Times New Roman"/>
              </a:rPr>
              <a:t>των</a:t>
            </a:r>
            <a:r>
              <a:rPr lang="en-US" sz="3200" dirty="0">
                <a:latin typeface="Times New Roman"/>
                <a:cs typeface="Times New Roman"/>
              </a:rPr>
              <a:t>  </a:t>
            </a:r>
            <a:r>
              <a:rPr lang="en-US" sz="3200" dirty="0" err="1">
                <a:latin typeface="Times New Roman"/>
                <a:cs typeface="Times New Roman"/>
              </a:rPr>
              <a:t>εφή</a:t>
            </a:r>
            <a:r>
              <a:rPr lang="en-US" sz="3200" dirty="0">
                <a:latin typeface="Times New Roman"/>
                <a:cs typeface="Times New Roman"/>
              </a:rPr>
              <a:t>β</a:t>
            </a:r>
            <a:r>
              <a:rPr lang="en-US" sz="3200" dirty="0" err="1">
                <a:latin typeface="Times New Roman"/>
                <a:cs typeface="Times New Roman"/>
              </a:rPr>
              <a:t>ων</a:t>
            </a:r>
            <a:r>
              <a:rPr lang="en-US" sz="3200" dirty="0">
                <a:latin typeface="Times New Roman"/>
                <a:cs typeface="Times New Roman"/>
              </a:rPr>
              <a:t> </a:t>
            </a:r>
          </a:p>
        </p:txBody>
      </p:sp>
      <p:sp>
        <p:nvSpPr>
          <p:cNvPr id="84" name="Rectangle 8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6" name="Rectangle 8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414665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56688E73-49B9-4052-A836-D248C825D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5B6AEE0C-07FE-4154-BC7C-2F20530BC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8" name="Picture 8" descr="Περιπολικό σε δρόμο">
            <a:extLst>
              <a:ext uri="{FF2B5EF4-FFF2-40B4-BE49-F238E27FC236}">
                <a16:creationId xmlns:a16="http://schemas.microsoft.com/office/drawing/2014/main" id="{6B85F472-3F89-D9B0-1FFB-D3AA069DC637}"/>
              </a:ext>
            </a:extLst>
          </p:cNvPr>
          <p:cNvPicPr>
            <a:picLocks noGrp="1" noChangeAspect="1"/>
          </p:cNvPicPr>
          <p:nvPr>
            <p:ph type="pic" idx="1"/>
          </p:nvPr>
        </p:nvPicPr>
        <p:blipFill rotWithShape="1">
          <a:blip r:embed="rId2">
            <a:alphaModFix amt="60000"/>
          </a:blip>
          <a:srcRect t="2959" b="12771"/>
          <a:stretch/>
        </p:blipFill>
        <p:spPr>
          <a:xfrm>
            <a:off x="-1" y="10"/>
            <a:ext cx="12192001" cy="6857990"/>
          </a:xfrm>
          <a:prstGeom prst="rect">
            <a:avLst/>
          </a:prstGeom>
        </p:spPr>
      </p:pic>
      <p:sp>
        <p:nvSpPr>
          <p:cNvPr id="2" name="Title 1">
            <a:extLst>
              <a:ext uri="{FF2B5EF4-FFF2-40B4-BE49-F238E27FC236}">
                <a16:creationId xmlns:a16="http://schemas.microsoft.com/office/drawing/2014/main" id="{C5C00815-3CE5-C73C-35A1-5EB011802AA5}"/>
              </a:ext>
            </a:extLst>
          </p:cNvPr>
          <p:cNvSpPr>
            <a:spLocks noGrp="1"/>
          </p:cNvSpPr>
          <p:nvPr>
            <p:ph type="title"/>
          </p:nvPr>
        </p:nvSpPr>
        <p:spPr>
          <a:xfrm>
            <a:off x="469489" y="139318"/>
            <a:ext cx="6027875" cy="1430061"/>
          </a:xfrm>
        </p:spPr>
        <p:txBody>
          <a:bodyPr vert="horz" lIns="91440" tIns="45720" rIns="91440" bIns="45720" rtlCol="0" anchor="ctr">
            <a:normAutofit/>
          </a:bodyPr>
          <a:lstStyle/>
          <a:p>
            <a:r>
              <a:rPr lang="en-US" sz="4400" dirty="0">
                <a:solidFill>
                  <a:srgbClr val="FFFFFF"/>
                </a:solidFill>
                <a:latin typeface="Times New Roman"/>
                <a:cs typeface="Times New Roman"/>
              </a:rPr>
              <a:t>Παραβα</a:t>
            </a:r>
            <a:r>
              <a:rPr lang="en-US" sz="4400" dirty="0" err="1">
                <a:solidFill>
                  <a:srgbClr val="FFFFFF"/>
                </a:solidFill>
                <a:latin typeface="Times New Roman"/>
                <a:cs typeface="Times New Roman"/>
              </a:rPr>
              <a:t>τικές</a:t>
            </a:r>
            <a:r>
              <a:rPr lang="en-US" sz="4400" dirty="0">
                <a:solidFill>
                  <a:srgbClr val="FFFFFF"/>
                </a:solidFill>
                <a:latin typeface="Times New Roman"/>
                <a:cs typeface="Times New Roman"/>
              </a:rPr>
              <a:t> </a:t>
            </a:r>
            <a:r>
              <a:rPr lang="en-US" sz="4400" dirty="0" err="1">
                <a:solidFill>
                  <a:srgbClr val="FFFFFF"/>
                </a:solidFill>
                <a:latin typeface="Times New Roman"/>
                <a:cs typeface="Times New Roman"/>
              </a:rPr>
              <a:t>ενέργειες</a:t>
            </a:r>
            <a:endParaRPr lang="en-US" sz="4400">
              <a:solidFill>
                <a:srgbClr val="FFFFFF"/>
              </a:solidFill>
              <a:latin typeface="Times New Roman"/>
              <a:cs typeface="Times New Roman"/>
            </a:endParaRPr>
          </a:p>
        </p:txBody>
      </p:sp>
      <p:sp>
        <p:nvSpPr>
          <p:cNvPr id="4" name="Text Placeholder 3">
            <a:extLst>
              <a:ext uri="{FF2B5EF4-FFF2-40B4-BE49-F238E27FC236}">
                <a16:creationId xmlns:a16="http://schemas.microsoft.com/office/drawing/2014/main" id="{559D82BE-872D-CE32-5245-ADF9DC3400F4}"/>
              </a:ext>
            </a:extLst>
          </p:cNvPr>
          <p:cNvSpPr>
            <a:spLocks noGrp="1"/>
          </p:cNvSpPr>
          <p:nvPr>
            <p:ph type="body" sz="half" idx="2"/>
          </p:nvPr>
        </p:nvSpPr>
        <p:spPr>
          <a:xfrm>
            <a:off x="3145971" y="1936514"/>
            <a:ext cx="7616488" cy="3974157"/>
          </a:xfrm>
        </p:spPr>
        <p:txBody>
          <a:bodyPr vert="horz" lIns="91440" tIns="45720" rIns="91440" bIns="45720" rtlCol="0" anchor="ctr">
            <a:normAutofit/>
          </a:bodyPr>
          <a:lstStyle/>
          <a:p>
            <a:pPr marL="285750" indent="-228600">
              <a:buFont typeface="Arial" panose="020B0604020202020204" pitchFamily="34" charset="0"/>
              <a:buChar char="•"/>
            </a:pPr>
            <a:r>
              <a:rPr lang="en-US" sz="2400" dirty="0" err="1">
                <a:solidFill>
                  <a:srgbClr val="FFFFFF"/>
                </a:solidFill>
                <a:latin typeface="Times New Roman"/>
                <a:cs typeface="Times New Roman"/>
              </a:rPr>
              <a:t>Έν</a:t>
            </a:r>
            <a:r>
              <a:rPr lang="en-US" sz="2400" dirty="0">
                <a:solidFill>
                  <a:srgbClr val="FFFFFF"/>
                </a:solidFill>
                <a:latin typeface="Times New Roman"/>
                <a:cs typeface="Times New Roman"/>
              </a:rPr>
              <a:t>α </a:t>
            </a:r>
            <a:r>
              <a:rPr lang="en-US" sz="2400" dirty="0" err="1">
                <a:solidFill>
                  <a:srgbClr val="FFFFFF"/>
                </a:solidFill>
                <a:latin typeface="Times New Roman"/>
                <a:cs typeface="Times New Roman"/>
              </a:rPr>
              <a:t>υψηλό</a:t>
            </a:r>
            <a:r>
              <a:rPr lang="en-US" sz="2400" dirty="0">
                <a:solidFill>
                  <a:srgbClr val="FFFFFF"/>
                </a:solidFill>
                <a:latin typeface="Times New Roman"/>
                <a:cs typeface="Times New Roman"/>
              </a:rPr>
              <a:t> π</a:t>
            </a:r>
            <a:r>
              <a:rPr lang="en-US" sz="2400" dirty="0" err="1">
                <a:solidFill>
                  <a:srgbClr val="FFFFFF"/>
                </a:solidFill>
                <a:latin typeface="Times New Roman"/>
                <a:cs typeface="Times New Roman"/>
              </a:rPr>
              <a:t>οσοστό</a:t>
            </a:r>
            <a:r>
              <a:rPr lang="en-US" sz="2400" dirty="0">
                <a:solidFill>
                  <a:srgbClr val="FFFFFF"/>
                </a:solidFill>
                <a:latin typeface="Times New Roman"/>
                <a:cs typeface="Times New Roman"/>
              </a:rPr>
              <a:t> </a:t>
            </a:r>
            <a:r>
              <a:rPr lang="en-US" sz="2400" dirty="0" err="1">
                <a:solidFill>
                  <a:srgbClr val="FFFFFF"/>
                </a:solidFill>
                <a:latin typeface="Times New Roman"/>
                <a:cs typeface="Times New Roman"/>
              </a:rPr>
              <a:t>νέων</a:t>
            </a:r>
            <a:r>
              <a:rPr lang="en-US" sz="2400" dirty="0">
                <a:solidFill>
                  <a:srgbClr val="FFFFFF"/>
                </a:solidFill>
                <a:latin typeface="Times New Roman"/>
                <a:cs typeface="Times New Roman"/>
              </a:rPr>
              <a:t> </a:t>
            </a:r>
            <a:r>
              <a:rPr lang="en-US" sz="2400" dirty="0" err="1">
                <a:solidFill>
                  <a:srgbClr val="FFFFFF"/>
                </a:solidFill>
                <a:latin typeface="Times New Roman"/>
                <a:cs typeface="Times New Roman"/>
              </a:rPr>
              <a:t>σε</a:t>
            </a:r>
            <a:r>
              <a:rPr lang="en-US" sz="2400" dirty="0">
                <a:solidFill>
                  <a:srgbClr val="FFFFFF"/>
                </a:solidFill>
                <a:latin typeface="Times New Roman"/>
                <a:cs typeface="Times New Roman"/>
              </a:rPr>
              <a:t> </a:t>
            </a:r>
            <a:r>
              <a:rPr lang="en-US" sz="2400" dirty="0" err="1">
                <a:solidFill>
                  <a:srgbClr val="FFFFFF"/>
                </a:solidFill>
                <a:latin typeface="Times New Roman"/>
                <a:cs typeface="Times New Roman"/>
              </a:rPr>
              <a:t>κά</a:t>
            </a:r>
            <a:r>
              <a:rPr lang="en-US" sz="2400" dirty="0">
                <a:solidFill>
                  <a:srgbClr val="FFFFFF"/>
                </a:solidFill>
                <a:latin typeface="Times New Roman"/>
                <a:cs typeface="Times New Roman"/>
              </a:rPr>
              <a:t>π</a:t>
            </a:r>
            <a:r>
              <a:rPr lang="en-US" sz="2400" dirty="0" err="1">
                <a:solidFill>
                  <a:srgbClr val="FFFFFF"/>
                </a:solidFill>
                <a:latin typeface="Times New Roman"/>
                <a:cs typeface="Times New Roman"/>
              </a:rPr>
              <a:t>οι</a:t>
            </a:r>
            <a:r>
              <a:rPr lang="en-US" sz="2400" dirty="0">
                <a:solidFill>
                  <a:srgbClr val="FFFFFF"/>
                </a:solidFill>
                <a:latin typeface="Times New Roman"/>
                <a:cs typeface="Times New Roman"/>
              </a:rPr>
              <a:t>α </a:t>
            </a:r>
            <a:r>
              <a:rPr lang="en-US" sz="2400" dirty="0" err="1">
                <a:solidFill>
                  <a:srgbClr val="FFFFFF"/>
                </a:solidFill>
                <a:latin typeface="Times New Roman"/>
                <a:cs typeface="Times New Roman"/>
              </a:rPr>
              <a:t>φάση</a:t>
            </a:r>
            <a:r>
              <a:rPr lang="en-US" sz="2400" dirty="0">
                <a:solidFill>
                  <a:srgbClr val="FFFFFF"/>
                </a:solidFill>
                <a:latin typeface="Times New Roman"/>
                <a:cs typeface="Times New Roman"/>
              </a:rPr>
              <a:t> </a:t>
            </a:r>
            <a:r>
              <a:rPr lang="en-US" sz="2400" dirty="0" err="1">
                <a:solidFill>
                  <a:srgbClr val="FFFFFF"/>
                </a:solidFill>
                <a:latin typeface="Times New Roman"/>
                <a:cs typeface="Times New Roman"/>
              </a:rPr>
              <a:t>της</a:t>
            </a:r>
            <a:r>
              <a:rPr lang="en-US" sz="2400" dirty="0">
                <a:solidFill>
                  <a:srgbClr val="FFFFFF"/>
                </a:solidFill>
                <a:latin typeface="Times New Roman"/>
                <a:cs typeface="Times New Roman"/>
              </a:rPr>
              <a:t> </a:t>
            </a:r>
            <a:r>
              <a:rPr lang="en-US" sz="2400" dirty="0" err="1">
                <a:solidFill>
                  <a:srgbClr val="FFFFFF"/>
                </a:solidFill>
                <a:latin typeface="Times New Roman"/>
                <a:cs typeface="Times New Roman"/>
              </a:rPr>
              <a:t>ζωής</a:t>
            </a:r>
            <a:r>
              <a:rPr lang="en-US" sz="2400" dirty="0">
                <a:solidFill>
                  <a:srgbClr val="FFFFFF"/>
                </a:solidFill>
                <a:latin typeface="Times New Roman"/>
                <a:cs typeface="Times New Roman"/>
              </a:rPr>
              <a:t> </a:t>
            </a:r>
            <a:r>
              <a:rPr lang="en-US" sz="2400" dirty="0" err="1">
                <a:solidFill>
                  <a:srgbClr val="FFFFFF"/>
                </a:solidFill>
                <a:latin typeface="Times New Roman"/>
                <a:cs typeface="Times New Roman"/>
              </a:rPr>
              <a:t>τους</a:t>
            </a:r>
            <a:r>
              <a:rPr lang="en-US" sz="2400" dirty="0">
                <a:solidFill>
                  <a:srgbClr val="FFFFFF"/>
                </a:solidFill>
                <a:latin typeface="Times New Roman"/>
                <a:cs typeface="Times New Roman"/>
              </a:rPr>
              <a:t> </a:t>
            </a:r>
            <a:r>
              <a:rPr lang="en-US" sz="2400" dirty="0" err="1">
                <a:solidFill>
                  <a:srgbClr val="FFFFFF"/>
                </a:solidFill>
                <a:latin typeface="Times New Roman"/>
                <a:cs typeface="Times New Roman"/>
              </a:rPr>
              <a:t>έχουν</a:t>
            </a:r>
            <a:r>
              <a:rPr lang="en-US" sz="2400" dirty="0">
                <a:solidFill>
                  <a:srgbClr val="FFFFFF"/>
                </a:solidFill>
                <a:latin typeface="Times New Roman"/>
                <a:cs typeface="Times New Roman"/>
              </a:rPr>
              <a:t> </a:t>
            </a:r>
            <a:r>
              <a:rPr lang="en-US" sz="2400" dirty="0" err="1">
                <a:solidFill>
                  <a:srgbClr val="FFFFFF"/>
                </a:solidFill>
                <a:latin typeface="Times New Roman"/>
                <a:cs typeface="Times New Roman"/>
              </a:rPr>
              <a:t>εμφ</a:t>
            </a:r>
            <a:r>
              <a:rPr lang="en-US" sz="2400" dirty="0">
                <a:solidFill>
                  <a:srgbClr val="FFFFFF"/>
                </a:solidFill>
                <a:latin typeface="Times New Roman"/>
                <a:cs typeface="Times New Roman"/>
              </a:rPr>
              <a:t>α</a:t>
            </a:r>
            <a:r>
              <a:rPr lang="en-US" sz="2400" dirty="0" err="1">
                <a:solidFill>
                  <a:srgbClr val="FFFFFF"/>
                </a:solidFill>
                <a:latin typeface="Times New Roman"/>
                <a:cs typeface="Times New Roman"/>
              </a:rPr>
              <a:t>νίσει</a:t>
            </a:r>
            <a:r>
              <a:rPr lang="en-US" sz="2400" dirty="0">
                <a:solidFill>
                  <a:srgbClr val="FFFFFF"/>
                </a:solidFill>
                <a:latin typeface="Times New Roman"/>
                <a:cs typeface="Times New Roman"/>
              </a:rPr>
              <a:t> παραβα</a:t>
            </a:r>
            <a:r>
              <a:rPr lang="en-US" sz="2400" dirty="0" err="1">
                <a:solidFill>
                  <a:srgbClr val="FFFFFF"/>
                </a:solidFill>
                <a:latin typeface="Times New Roman"/>
                <a:cs typeface="Times New Roman"/>
              </a:rPr>
              <a:t>τική</a:t>
            </a:r>
            <a:r>
              <a:rPr lang="en-US" sz="2400" dirty="0">
                <a:solidFill>
                  <a:srgbClr val="FFFFFF"/>
                </a:solidFill>
                <a:latin typeface="Times New Roman"/>
                <a:cs typeface="Times New Roman"/>
              </a:rPr>
              <a:t> </a:t>
            </a:r>
            <a:r>
              <a:rPr lang="en-US" sz="2400" dirty="0" err="1">
                <a:solidFill>
                  <a:srgbClr val="FFFFFF"/>
                </a:solidFill>
                <a:latin typeface="Times New Roman"/>
                <a:cs typeface="Times New Roman"/>
              </a:rPr>
              <a:t>συμ</a:t>
            </a:r>
            <a:r>
              <a:rPr lang="en-US" sz="2400" dirty="0">
                <a:solidFill>
                  <a:srgbClr val="FFFFFF"/>
                </a:solidFill>
                <a:latin typeface="Times New Roman"/>
                <a:cs typeface="Times New Roman"/>
              </a:rPr>
              <a:t>π</a:t>
            </a:r>
            <a:r>
              <a:rPr lang="en-US" sz="2400" dirty="0" err="1">
                <a:solidFill>
                  <a:srgbClr val="FFFFFF"/>
                </a:solidFill>
                <a:latin typeface="Times New Roman"/>
                <a:cs typeface="Times New Roman"/>
              </a:rPr>
              <a:t>εριφορά</a:t>
            </a:r>
            <a:r>
              <a:rPr lang="en-US" sz="2400" dirty="0">
                <a:solidFill>
                  <a:srgbClr val="FFFFFF"/>
                </a:solidFill>
                <a:latin typeface="Times New Roman"/>
                <a:cs typeface="Times New Roman"/>
              </a:rPr>
              <a:t>.</a:t>
            </a:r>
          </a:p>
          <a:p>
            <a:pPr marL="285750" indent="-228600">
              <a:buFont typeface="Arial" panose="020B0604020202020204" pitchFamily="34" charset="0"/>
              <a:buChar char="•"/>
            </a:pPr>
            <a:r>
              <a:rPr lang="en-US" sz="2400" dirty="0" err="1">
                <a:solidFill>
                  <a:srgbClr val="FFFFFF"/>
                </a:solidFill>
                <a:latin typeface="Times New Roman"/>
                <a:cs typeface="Times New Roman"/>
              </a:rPr>
              <a:t>Οι</a:t>
            </a:r>
            <a:r>
              <a:rPr lang="en-US" sz="2400" dirty="0">
                <a:solidFill>
                  <a:srgbClr val="FFFFFF"/>
                </a:solidFill>
                <a:latin typeface="Times New Roman"/>
                <a:cs typeface="Times New Roman"/>
              </a:rPr>
              <a:t> </a:t>
            </a:r>
            <a:r>
              <a:rPr lang="en-US" sz="2400" dirty="0" err="1">
                <a:solidFill>
                  <a:srgbClr val="FFFFFF"/>
                </a:solidFill>
                <a:latin typeface="Times New Roman"/>
                <a:cs typeface="Times New Roman"/>
              </a:rPr>
              <a:t>άνθρω</a:t>
            </a:r>
            <a:r>
              <a:rPr lang="en-US" sz="2400" dirty="0">
                <a:solidFill>
                  <a:srgbClr val="FFFFFF"/>
                </a:solidFill>
                <a:latin typeface="Times New Roman"/>
                <a:cs typeface="Times New Roman"/>
              </a:rPr>
              <a:t>π</a:t>
            </a:r>
            <a:r>
              <a:rPr lang="en-US" sz="2400" dirty="0" err="1">
                <a:solidFill>
                  <a:srgbClr val="FFFFFF"/>
                </a:solidFill>
                <a:latin typeface="Times New Roman"/>
                <a:cs typeface="Times New Roman"/>
              </a:rPr>
              <a:t>οι</a:t>
            </a:r>
            <a:r>
              <a:rPr lang="en-US" sz="2400" dirty="0">
                <a:solidFill>
                  <a:srgbClr val="FFFFFF"/>
                </a:solidFill>
                <a:latin typeface="Times New Roman"/>
                <a:cs typeface="Times New Roman"/>
              </a:rPr>
              <a:t> </a:t>
            </a:r>
            <a:r>
              <a:rPr lang="en-US" sz="2400" dirty="0" err="1">
                <a:solidFill>
                  <a:srgbClr val="FFFFFF"/>
                </a:solidFill>
                <a:latin typeface="Times New Roman"/>
                <a:cs typeface="Times New Roman"/>
              </a:rPr>
              <a:t>κάτω</a:t>
            </a:r>
            <a:r>
              <a:rPr lang="en-US" sz="2400" dirty="0">
                <a:solidFill>
                  <a:srgbClr val="FFFFFF"/>
                </a:solidFill>
                <a:latin typeface="Times New Roman"/>
                <a:cs typeface="Times New Roman"/>
              </a:rPr>
              <a:t> </a:t>
            </a:r>
            <a:r>
              <a:rPr lang="en-US" sz="2400" dirty="0" err="1">
                <a:solidFill>
                  <a:srgbClr val="FFFFFF"/>
                </a:solidFill>
                <a:latin typeface="Times New Roman"/>
                <a:cs typeface="Times New Roman"/>
              </a:rPr>
              <a:t>των</a:t>
            </a:r>
            <a:r>
              <a:rPr lang="en-US" sz="2400" dirty="0">
                <a:solidFill>
                  <a:srgbClr val="FFFFFF"/>
                </a:solidFill>
                <a:latin typeface="Times New Roman"/>
                <a:cs typeface="Times New Roman"/>
              </a:rPr>
              <a:t> 16 ή 18 </a:t>
            </a:r>
            <a:r>
              <a:rPr lang="en-US" sz="2400" dirty="0" err="1">
                <a:solidFill>
                  <a:srgbClr val="FFFFFF"/>
                </a:solidFill>
                <a:latin typeface="Times New Roman"/>
                <a:cs typeface="Times New Roman"/>
              </a:rPr>
              <a:t>ετών</a:t>
            </a:r>
            <a:r>
              <a:rPr lang="en-US" sz="2400" dirty="0">
                <a:solidFill>
                  <a:srgbClr val="FFFFFF"/>
                </a:solidFill>
                <a:latin typeface="Times New Roman"/>
                <a:cs typeface="Times New Roman"/>
              </a:rPr>
              <a:t>  π</a:t>
            </a:r>
            <a:r>
              <a:rPr lang="en-US" sz="2400" dirty="0" err="1">
                <a:solidFill>
                  <a:srgbClr val="FFFFFF"/>
                </a:solidFill>
                <a:latin typeface="Times New Roman"/>
                <a:cs typeface="Times New Roman"/>
              </a:rPr>
              <a:t>ου</a:t>
            </a:r>
            <a:r>
              <a:rPr lang="en-US" sz="2400" dirty="0">
                <a:solidFill>
                  <a:srgbClr val="FFFFFF"/>
                </a:solidFill>
                <a:latin typeface="Times New Roman"/>
                <a:cs typeface="Times New Roman"/>
              </a:rPr>
              <a:t> </a:t>
            </a:r>
            <a:r>
              <a:rPr lang="en-US" sz="2400" dirty="0" err="1">
                <a:solidFill>
                  <a:srgbClr val="FFFFFF"/>
                </a:solidFill>
                <a:latin typeface="Times New Roman"/>
                <a:cs typeface="Times New Roman"/>
              </a:rPr>
              <a:t>δι</a:t>
            </a:r>
            <a:r>
              <a:rPr lang="en-US" sz="2400" dirty="0">
                <a:solidFill>
                  <a:srgbClr val="FFFFFF"/>
                </a:solidFill>
                <a:latin typeface="Times New Roman"/>
                <a:cs typeface="Times New Roman"/>
              </a:rPr>
              <a:t>απ</a:t>
            </a:r>
            <a:r>
              <a:rPr lang="en-US" sz="2400" dirty="0" err="1">
                <a:solidFill>
                  <a:srgbClr val="FFFFFF"/>
                </a:solidFill>
                <a:latin typeface="Times New Roman"/>
                <a:cs typeface="Times New Roman"/>
              </a:rPr>
              <a:t>ράττουν</a:t>
            </a:r>
            <a:r>
              <a:rPr lang="en-US" sz="2400" dirty="0">
                <a:solidFill>
                  <a:srgbClr val="FFFFFF"/>
                </a:solidFill>
                <a:latin typeface="Times New Roman"/>
                <a:cs typeface="Times New Roman"/>
              </a:rPr>
              <a:t> </a:t>
            </a:r>
            <a:r>
              <a:rPr lang="en-US" sz="2400" dirty="0" err="1">
                <a:solidFill>
                  <a:srgbClr val="FFFFFF"/>
                </a:solidFill>
                <a:latin typeface="Times New Roman"/>
                <a:cs typeface="Times New Roman"/>
              </a:rPr>
              <a:t>συχνά</a:t>
            </a:r>
            <a:r>
              <a:rPr lang="en-US" sz="2400" dirty="0">
                <a:solidFill>
                  <a:srgbClr val="FFFFFF"/>
                </a:solidFill>
                <a:latin typeface="Times New Roman"/>
                <a:cs typeface="Times New Roman"/>
              </a:rPr>
              <a:t> </a:t>
            </a:r>
            <a:r>
              <a:rPr lang="en-US" sz="2400" dirty="0" err="1">
                <a:solidFill>
                  <a:srgbClr val="FFFFFF"/>
                </a:solidFill>
                <a:latin typeface="Times New Roman"/>
                <a:cs typeface="Times New Roman"/>
              </a:rPr>
              <a:t>κά</a:t>
            </a:r>
            <a:r>
              <a:rPr lang="en-US" sz="2400" dirty="0">
                <a:solidFill>
                  <a:srgbClr val="FFFFFF"/>
                </a:solidFill>
                <a:latin typeface="Times New Roman"/>
                <a:cs typeface="Times New Roman"/>
              </a:rPr>
              <a:t>π</a:t>
            </a:r>
            <a:r>
              <a:rPr lang="en-US" sz="2400" dirty="0" err="1">
                <a:solidFill>
                  <a:srgbClr val="FFFFFF"/>
                </a:solidFill>
                <a:latin typeface="Times New Roman"/>
                <a:cs typeface="Times New Roman"/>
              </a:rPr>
              <a:t>οι</a:t>
            </a:r>
            <a:r>
              <a:rPr lang="en-US" sz="2400" dirty="0">
                <a:solidFill>
                  <a:srgbClr val="FFFFFF"/>
                </a:solidFill>
                <a:latin typeface="Times New Roman"/>
                <a:cs typeface="Times New Roman"/>
              </a:rPr>
              <a:t>α </a:t>
            </a:r>
            <a:r>
              <a:rPr lang="en-US" sz="2400" dirty="0" err="1">
                <a:solidFill>
                  <a:srgbClr val="FFFFFF"/>
                </a:solidFill>
                <a:latin typeface="Times New Roman"/>
                <a:cs typeface="Times New Roman"/>
              </a:rPr>
              <a:t>εγκλημ</a:t>
            </a:r>
            <a:r>
              <a:rPr lang="en-US" sz="2400" dirty="0">
                <a:solidFill>
                  <a:srgbClr val="FFFFFF"/>
                </a:solidFill>
                <a:latin typeface="Times New Roman"/>
                <a:cs typeface="Times New Roman"/>
              </a:rPr>
              <a:t>α</a:t>
            </a:r>
            <a:r>
              <a:rPr lang="en-US" sz="2400" dirty="0" err="1">
                <a:solidFill>
                  <a:srgbClr val="FFFFFF"/>
                </a:solidFill>
                <a:latin typeface="Times New Roman"/>
                <a:cs typeface="Times New Roman"/>
              </a:rPr>
              <a:t>τική</a:t>
            </a:r>
            <a:r>
              <a:rPr lang="en-US" sz="2400" dirty="0">
                <a:solidFill>
                  <a:srgbClr val="FFFFFF"/>
                </a:solidFill>
                <a:latin typeface="Times New Roman"/>
                <a:cs typeface="Times New Roman"/>
              </a:rPr>
              <a:t> π</a:t>
            </a:r>
            <a:r>
              <a:rPr lang="en-US" sz="2400" dirty="0" err="1">
                <a:solidFill>
                  <a:srgbClr val="FFFFFF"/>
                </a:solidFill>
                <a:latin typeface="Times New Roman"/>
                <a:cs typeface="Times New Roman"/>
              </a:rPr>
              <a:t>ράξη</a:t>
            </a:r>
            <a:r>
              <a:rPr lang="en-US" sz="2400" dirty="0">
                <a:solidFill>
                  <a:srgbClr val="FFFFFF"/>
                </a:solidFill>
                <a:latin typeface="Times New Roman"/>
                <a:cs typeface="Times New Roman"/>
              </a:rPr>
              <a:t> ή </a:t>
            </a:r>
            <a:r>
              <a:rPr lang="en-US" sz="2400" dirty="0" err="1">
                <a:solidFill>
                  <a:srgbClr val="FFFFFF"/>
                </a:solidFill>
                <a:latin typeface="Times New Roman"/>
                <a:cs typeface="Times New Roman"/>
              </a:rPr>
              <a:t>έχουν</a:t>
            </a:r>
            <a:r>
              <a:rPr lang="en-US" sz="2400" dirty="0">
                <a:solidFill>
                  <a:srgbClr val="FFFFFF"/>
                </a:solidFill>
                <a:latin typeface="Times New Roman"/>
                <a:cs typeface="Times New Roman"/>
              </a:rPr>
              <a:t> </a:t>
            </a:r>
            <a:r>
              <a:rPr lang="en-US" sz="2400" dirty="0" err="1">
                <a:solidFill>
                  <a:srgbClr val="FFFFFF"/>
                </a:solidFill>
                <a:latin typeface="Times New Roman"/>
                <a:cs typeface="Times New Roman"/>
              </a:rPr>
              <a:t>συλληφθεί</a:t>
            </a:r>
            <a:r>
              <a:rPr lang="en-US" sz="2400" dirty="0">
                <a:solidFill>
                  <a:srgbClr val="FFFFFF"/>
                </a:solidFill>
                <a:latin typeface="Times New Roman"/>
                <a:cs typeface="Times New Roman"/>
              </a:rPr>
              <a:t> </a:t>
            </a:r>
            <a:r>
              <a:rPr lang="en-US" sz="2400" dirty="0" err="1">
                <a:solidFill>
                  <a:srgbClr val="FFFFFF"/>
                </a:solidFill>
                <a:latin typeface="Times New Roman"/>
                <a:cs typeface="Times New Roman"/>
              </a:rPr>
              <a:t>ονομάζοντ</a:t>
            </a:r>
            <a:r>
              <a:rPr lang="en-US" sz="2400" dirty="0">
                <a:solidFill>
                  <a:srgbClr val="FFFFFF"/>
                </a:solidFill>
                <a:latin typeface="Times New Roman"/>
                <a:cs typeface="Times New Roman"/>
              </a:rPr>
              <a:t>αι α</a:t>
            </a:r>
            <a:r>
              <a:rPr lang="en-US" sz="2400" dirty="0" err="1">
                <a:solidFill>
                  <a:srgbClr val="FFFFFF"/>
                </a:solidFill>
                <a:latin typeface="Times New Roman"/>
                <a:cs typeface="Times New Roman"/>
              </a:rPr>
              <a:t>νήλικοι</a:t>
            </a:r>
            <a:r>
              <a:rPr lang="en-US" sz="2400" dirty="0">
                <a:solidFill>
                  <a:srgbClr val="FFFFFF"/>
                </a:solidFill>
                <a:latin typeface="Times New Roman"/>
                <a:cs typeface="Times New Roman"/>
              </a:rPr>
              <a:t> παραβ</a:t>
            </a:r>
            <a:r>
              <a:rPr lang="en-US" sz="2400" dirty="0" err="1">
                <a:solidFill>
                  <a:srgbClr val="FFFFFF"/>
                </a:solidFill>
                <a:latin typeface="Times New Roman"/>
                <a:cs typeface="Times New Roman"/>
              </a:rPr>
              <a:t>άτες</a:t>
            </a:r>
            <a:r>
              <a:rPr lang="en-US" sz="2400" dirty="0">
                <a:solidFill>
                  <a:srgbClr val="FFFFFF"/>
                </a:solidFill>
                <a:latin typeface="Times New Roman"/>
                <a:cs typeface="Times New Roman"/>
              </a:rPr>
              <a:t>.</a:t>
            </a:r>
            <a:endParaRPr lang="en-US" sz="2400">
              <a:solidFill>
                <a:srgbClr val="FFFFFF"/>
              </a:solidFill>
              <a:latin typeface="Times New Roman"/>
              <a:cs typeface="Times New Roman"/>
            </a:endParaRPr>
          </a:p>
          <a:p>
            <a:pPr marL="285750" indent="-228600">
              <a:buFont typeface="Arial" panose="020B0604020202020204" pitchFamily="34" charset="0"/>
              <a:buChar char="•"/>
            </a:pPr>
            <a:r>
              <a:rPr lang="en-US" sz="2400" dirty="0" err="1">
                <a:solidFill>
                  <a:srgbClr val="FFFFFF"/>
                </a:solidFill>
                <a:latin typeface="Times New Roman"/>
                <a:cs typeface="Times New Roman"/>
              </a:rPr>
              <a:t>Οι</a:t>
            </a:r>
            <a:r>
              <a:rPr lang="en-US" sz="2400" dirty="0">
                <a:solidFill>
                  <a:srgbClr val="FFFFFF"/>
                </a:solidFill>
                <a:latin typeface="Times New Roman"/>
                <a:cs typeface="Times New Roman"/>
              </a:rPr>
              <a:t> </a:t>
            </a:r>
            <a:r>
              <a:rPr lang="en-US" sz="2400" dirty="0" err="1">
                <a:solidFill>
                  <a:srgbClr val="FFFFFF"/>
                </a:solidFill>
                <a:latin typeface="Times New Roman"/>
                <a:cs typeface="Times New Roman"/>
              </a:rPr>
              <a:t>μορφές</a:t>
            </a:r>
            <a:r>
              <a:rPr lang="en-US" sz="2400" dirty="0">
                <a:solidFill>
                  <a:srgbClr val="FFFFFF"/>
                </a:solidFill>
                <a:latin typeface="Times New Roman"/>
                <a:cs typeface="Times New Roman"/>
              </a:rPr>
              <a:t> παραβα</a:t>
            </a:r>
            <a:r>
              <a:rPr lang="en-US" sz="2400" dirty="0" err="1">
                <a:solidFill>
                  <a:srgbClr val="FFFFFF"/>
                </a:solidFill>
                <a:latin typeface="Times New Roman"/>
                <a:cs typeface="Times New Roman"/>
              </a:rPr>
              <a:t>τικής</a:t>
            </a:r>
            <a:r>
              <a:rPr lang="en-US" sz="2400" dirty="0">
                <a:solidFill>
                  <a:srgbClr val="FFFFFF"/>
                </a:solidFill>
                <a:latin typeface="Times New Roman"/>
                <a:cs typeface="Times New Roman"/>
              </a:rPr>
              <a:t> </a:t>
            </a:r>
            <a:r>
              <a:rPr lang="en-US" sz="2400" dirty="0" err="1">
                <a:solidFill>
                  <a:srgbClr val="FFFFFF"/>
                </a:solidFill>
                <a:latin typeface="Times New Roman"/>
                <a:cs typeface="Times New Roman"/>
              </a:rPr>
              <a:t>συμ</a:t>
            </a:r>
            <a:r>
              <a:rPr lang="en-US" sz="2400" dirty="0">
                <a:solidFill>
                  <a:srgbClr val="FFFFFF"/>
                </a:solidFill>
                <a:latin typeface="Times New Roman"/>
                <a:cs typeface="Times New Roman"/>
              </a:rPr>
              <a:t>π</a:t>
            </a:r>
            <a:r>
              <a:rPr lang="en-US" sz="2400" dirty="0" err="1">
                <a:solidFill>
                  <a:srgbClr val="FFFFFF"/>
                </a:solidFill>
                <a:latin typeface="Times New Roman"/>
                <a:cs typeface="Times New Roman"/>
              </a:rPr>
              <a:t>εριφοράς</a:t>
            </a:r>
            <a:r>
              <a:rPr lang="en-US" sz="2400" dirty="0">
                <a:solidFill>
                  <a:srgbClr val="FFFFFF"/>
                </a:solidFill>
                <a:latin typeface="Times New Roman"/>
                <a:cs typeface="Times New Roman"/>
              </a:rPr>
              <a:t> π</a:t>
            </a:r>
            <a:r>
              <a:rPr lang="en-US" sz="2400" dirty="0" err="1">
                <a:solidFill>
                  <a:srgbClr val="FFFFFF"/>
                </a:solidFill>
                <a:latin typeface="Times New Roman"/>
                <a:cs typeface="Times New Roman"/>
              </a:rPr>
              <a:t>εριλ</a:t>
            </a:r>
            <a:r>
              <a:rPr lang="en-US" sz="2400" dirty="0">
                <a:solidFill>
                  <a:srgbClr val="FFFFFF"/>
                </a:solidFill>
                <a:latin typeface="Times New Roman"/>
                <a:cs typeface="Times New Roman"/>
              </a:rPr>
              <a:t>αμβ</a:t>
            </a:r>
            <a:r>
              <a:rPr lang="en-US" sz="2400" dirty="0" err="1">
                <a:solidFill>
                  <a:srgbClr val="FFFFFF"/>
                </a:solidFill>
                <a:latin typeface="Times New Roman"/>
                <a:cs typeface="Times New Roman"/>
              </a:rPr>
              <a:t>άνουν</a:t>
            </a:r>
            <a:r>
              <a:rPr lang="en-US" sz="2400" dirty="0">
                <a:solidFill>
                  <a:srgbClr val="FFFFFF"/>
                </a:solidFill>
                <a:latin typeface="Times New Roman"/>
                <a:cs typeface="Times New Roman"/>
              </a:rPr>
              <a:t> από </a:t>
            </a:r>
            <a:r>
              <a:rPr lang="en-US" sz="2400" dirty="0" err="1">
                <a:solidFill>
                  <a:srgbClr val="FFFFFF"/>
                </a:solidFill>
                <a:latin typeface="Times New Roman"/>
                <a:cs typeface="Times New Roman"/>
              </a:rPr>
              <a:t>μικροκλο</a:t>
            </a:r>
            <a:r>
              <a:rPr lang="en-US" sz="2400" dirty="0">
                <a:solidFill>
                  <a:srgbClr val="FFFFFF"/>
                </a:solidFill>
                <a:latin typeface="Times New Roman"/>
                <a:cs typeface="Times New Roman"/>
              </a:rPr>
              <a:t>π</a:t>
            </a:r>
            <a:r>
              <a:rPr lang="en-US" sz="2400" dirty="0" err="1">
                <a:solidFill>
                  <a:srgbClr val="FFFFFF"/>
                </a:solidFill>
                <a:latin typeface="Times New Roman"/>
                <a:cs typeface="Times New Roman"/>
              </a:rPr>
              <a:t>ές</a:t>
            </a:r>
            <a:r>
              <a:rPr lang="en-US" sz="2400" dirty="0">
                <a:solidFill>
                  <a:srgbClr val="FFFFFF"/>
                </a:solidFill>
                <a:latin typeface="Times New Roman"/>
                <a:cs typeface="Times New Roman"/>
              </a:rPr>
              <a:t> </a:t>
            </a:r>
            <a:r>
              <a:rPr lang="en-US" sz="2400" dirty="0" err="1">
                <a:solidFill>
                  <a:srgbClr val="FFFFFF"/>
                </a:solidFill>
                <a:latin typeface="Times New Roman"/>
                <a:cs typeface="Times New Roman"/>
              </a:rPr>
              <a:t>έως</a:t>
            </a:r>
            <a:r>
              <a:rPr lang="en-US" sz="2400" dirty="0">
                <a:solidFill>
                  <a:srgbClr val="FFFFFF"/>
                </a:solidFill>
                <a:latin typeface="Times New Roman"/>
                <a:cs typeface="Times New Roman"/>
              </a:rPr>
              <a:t> και </a:t>
            </a:r>
            <a:r>
              <a:rPr lang="en-US" sz="2400" dirty="0" err="1">
                <a:solidFill>
                  <a:srgbClr val="FFFFFF"/>
                </a:solidFill>
                <a:latin typeface="Times New Roman"/>
                <a:cs typeface="Times New Roman"/>
              </a:rPr>
              <a:t>διά</a:t>
            </a:r>
            <a:r>
              <a:rPr lang="en-US" sz="2400" dirty="0">
                <a:solidFill>
                  <a:srgbClr val="FFFFFF"/>
                </a:solidFill>
                <a:latin typeface="Times New Roman"/>
                <a:cs typeface="Times New Roman"/>
              </a:rPr>
              <a:t>πρα</a:t>
            </a:r>
            <a:r>
              <a:rPr lang="en-US" sz="2400" dirty="0" err="1">
                <a:solidFill>
                  <a:srgbClr val="FFFFFF"/>
                </a:solidFill>
                <a:latin typeface="Times New Roman"/>
                <a:cs typeface="Times New Roman"/>
              </a:rPr>
              <a:t>ξη</a:t>
            </a:r>
            <a:r>
              <a:rPr lang="en-US" sz="2400" dirty="0">
                <a:solidFill>
                  <a:srgbClr val="FFFFFF"/>
                </a:solidFill>
                <a:latin typeface="Times New Roman"/>
                <a:cs typeface="Times New Roman"/>
              </a:rPr>
              <a:t> α</a:t>
            </a:r>
            <a:r>
              <a:rPr lang="en-US" sz="2400" dirty="0" err="1">
                <a:solidFill>
                  <a:srgbClr val="FFFFFF"/>
                </a:solidFill>
                <a:latin typeface="Times New Roman"/>
                <a:cs typeface="Times New Roman"/>
              </a:rPr>
              <a:t>νθρω</a:t>
            </a:r>
            <a:r>
              <a:rPr lang="en-US" sz="2400" dirty="0">
                <a:solidFill>
                  <a:srgbClr val="FFFFFF"/>
                </a:solidFill>
                <a:latin typeface="Times New Roman"/>
                <a:cs typeface="Times New Roman"/>
              </a:rPr>
              <a:t>π</a:t>
            </a:r>
            <a:r>
              <a:rPr lang="en-US" sz="2400" dirty="0" err="1">
                <a:solidFill>
                  <a:srgbClr val="FFFFFF"/>
                </a:solidFill>
                <a:latin typeface="Times New Roman"/>
                <a:cs typeface="Times New Roman"/>
              </a:rPr>
              <a:t>οκτονί</a:t>
            </a:r>
            <a:r>
              <a:rPr lang="en-US" sz="2400" dirty="0">
                <a:solidFill>
                  <a:srgbClr val="FFFFFF"/>
                </a:solidFill>
                <a:latin typeface="Times New Roman"/>
                <a:cs typeface="Times New Roman"/>
              </a:rPr>
              <a:t>ας </a:t>
            </a:r>
            <a:endParaRPr lang="en-US" sz="2400">
              <a:solidFill>
                <a:srgbClr val="FFFFFF"/>
              </a:solidFill>
              <a:latin typeface="Times New Roman"/>
              <a:cs typeface="Times New Roman"/>
            </a:endParaRPr>
          </a:p>
        </p:txBody>
      </p:sp>
    </p:spTree>
    <p:extLst>
      <p:ext uri="{BB962C8B-B14F-4D97-AF65-F5344CB8AC3E}">
        <p14:creationId xmlns:p14="http://schemas.microsoft.com/office/powerpoint/2010/main" val="4285950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Λουκέτο σε μητρική πλακέτα υπολογιστή">
            <a:extLst>
              <a:ext uri="{FF2B5EF4-FFF2-40B4-BE49-F238E27FC236}">
                <a16:creationId xmlns:a16="http://schemas.microsoft.com/office/drawing/2014/main" id="{A54A27C2-F821-2833-46CB-6CCC63591DCD}"/>
              </a:ext>
            </a:extLst>
          </p:cNvPr>
          <p:cNvPicPr>
            <a:picLocks noGrp="1" noChangeAspect="1"/>
          </p:cNvPicPr>
          <p:nvPr>
            <p:ph type="pic" idx="1"/>
          </p:nvPr>
        </p:nvPicPr>
        <p:blipFill rotWithShape="1">
          <a:blip r:embed="rId2"/>
          <a:srcRect r="23289" b="9091"/>
          <a:stretch/>
        </p:blipFill>
        <p:spPr>
          <a:xfrm>
            <a:off x="3522468" y="10"/>
            <a:ext cx="8669532" cy="6857990"/>
          </a:xfrm>
          <a:prstGeom prst="rect">
            <a:avLst/>
          </a:prstGeom>
        </p:spPr>
      </p:pic>
      <p:sp>
        <p:nvSpPr>
          <p:cNvPr id="12" name="Rectangle 11">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9FF901F-803A-C573-EFF4-3F4EACBD4FBE}"/>
              </a:ext>
            </a:extLst>
          </p:cNvPr>
          <p:cNvSpPr>
            <a:spLocks noGrp="1"/>
          </p:cNvSpPr>
          <p:nvPr>
            <p:ph type="title"/>
          </p:nvPr>
        </p:nvSpPr>
        <p:spPr>
          <a:xfrm>
            <a:off x="2384" y="1026095"/>
            <a:ext cx="12545272" cy="1223035"/>
          </a:xfrm>
        </p:spPr>
        <p:txBody>
          <a:bodyPr vert="horz" lIns="91440" tIns="45720" rIns="91440" bIns="45720" rtlCol="0" anchor="b">
            <a:noAutofit/>
          </a:bodyPr>
          <a:lstStyle/>
          <a:p>
            <a:r>
              <a:rPr lang="en-US" sz="6000" dirty="0">
                <a:latin typeface="Times New Roman"/>
                <a:cs typeface="Times New Roman"/>
              </a:rPr>
              <a:t>Ο </a:t>
            </a:r>
            <a:r>
              <a:rPr lang="en-US" sz="6000" dirty="0" err="1">
                <a:latin typeface="Times New Roman"/>
                <a:cs typeface="Times New Roman"/>
              </a:rPr>
              <a:t>μικρόκοσμος</a:t>
            </a:r>
            <a:r>
              <a:rPr lang="en-US" sz="6000" dirty="0">
                <a:latin typeface="Times New Roman"/>
                <a:cs typeface="Times New Roman"/>
              </a:rPr>
              <a:t> </a:t>
            </a:r>
            <a:r>
              <a:rPr lang="en-US" sz="6000" dirty="0" err="1">
                <a:latin typeface="Times New Roman"/>
                <a:cs typeface="Times New Roman"/>
              </a:rPr>
              <a:t>της</a:t>
            </a:r>
            <a:r>
              <a:rPr lang="en-US" sz="6000" dirty="0">
                <a:latin typeface="Times New Roman"/>
                <a:cs typeface="Times New Roman"/>
              </a:rPr>
              <a:t> παραβα</a:t>
            </a:r>
            <a:r>
              <a:rPr lang="en-US" sz="6000" dirty="0" err="1">
                <a:latin typeface="Times New Roman"/>
                <a:cs typeface="Times New Roman"/>
              </a:rPr>
              <a:t>τικότητ</a:t>
            </a:r>
            <a:r>
              <a:rPr lang="en-US" sz="6000" dirty="0">
                <a:latin typeface="Times New Roman"/>
                <a:cs typeface="Times New Roman"/>
              </a:rPr>
              <a:t>ας</a:t>
            </a:r>
            <a:endParaRPr lang="en-US" sz="6000">
              <a:latin typeface="Times New Roman"/>
              <a:cs typeface="Times New Roman"/>
            </a:endParaRPr>
          </a:p>
        </p:txBody>
      </p:sp>
      <p:sp>
        <p:nvSpPr>
          <p:cNvPr id="14" name="Rectangle 13">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64EDF28B-F393-9A02-665B-11E54D093731}"/>
              </a:ext>
            </a:extLst>
          </p:cNvPr>
          <p:cNvSpPr>
            <a:spLocks noGrp="1"/>
          </p:cNvSpPr>
          <p:nvPr>
            <p:ph type="body" sz="half" idx="2"/>
          </p:nvPr>
        </p:nvSpPr>
        <p:spPr>
          <a:xfrm>
            <a:off x="371094" y="2718054"/>
            <a:ext cx="8047776" cy="3207258"/>
          </a:xfrm>
        </p:spPr>
        <p:txBody>
          <a:bodyPr vert="horz" lIns="91440" tIns="45720" rIns="91440" bIns="45720" rtlCol="0" anchor="t">
            <a:normAutofit/>
          </a:bodyPr>
          <a:lstStyle/>
          <a:p>
            <a:pPr marL="285750" indent="-285750">
              <a:buChar char="•"/>
            </a:pPr>
            <a:r>
              <a:rPr lang="en-US" sz="2400" dirty="0" err="1">
                <a:latin typeface="Times New Roman"/>
                <a:cs typeface="Calibri"/>
              </a:rPr>
              <a:t>Οι</a:t>
            </a:r>
            <a:r>
              <a:rPr lang="en-US" sz="2400" dirty="0">
                <a:latin typeface="Times New Roman"/>
                <a:cs typeface="Calibri"/>
              </a:rPr>
              <a:t>  α</a:t>
            </a:r>
            <a:r>
              <a:rPr lang="en-US" sz="2400" dirty="0" err="1">
                <a:latin typeface="Times New Roman"/>
                <a:cs typeface="Calibri"/>
              </a:rPr>
              <a:t>νήλικοι</a:t>
            </a:r>
            <a:r>
              <a:rPr lang="en-US" sz="2400" dirty="0">
                <a:latin typeface="Times New Roman"/>
                <a:cs typeface="Calibri"/>
              </a:rPr>
              <a:t> παραβ</a:t>
            </a:r>
            <a:r>
              <a:rPr lang="en-US" sz="2400" dirty="0" err="1">
                <a:latin typeface="Times New Roman"/>
                <a:cs typeface="Calibri"/>
              </a:rPr>
              <a:t>άτες</a:t>
            </a:r>
            <a:r>
              <a:rPr lang="en-US" sz="2400" dirty="0">
                <a:latin typeface="Times New Roman"/>
                <a:cs typeface="Calibri"/>
              </a:rPr>
              <a:t> </a:t>
            </a:r>
            <a:r>
              <a:rPr lang="en-US" sz="2400" dirty="0" err="1">
                <a:latin typeface="Times New Roman"/>
                <a:cs typeface="Calibri"/>
              </a:rPr>
              <a:t>είν</a:t>
            </a:r>
            <a:r>
              <a:rPr lang="en-US" sz="2400" dirty="0">
                <a:latin typeface="Times New Roman"/>
                <a:cs typeface="Calibri"/>
              </a:rPr>
              <a:t>αι </a:t>
            </a:r>
            <a:r>
              <a:rPr lang="en-US" sz="2400" dirty="0" err="1">
                <a:latin typeface="Times New Roman"/>
                <a:cs typeface="Calibri"/>
              </a:rPr>
              <a:t>συνήθως</a:t>
            </a:r>
            <a:r>
              <a:rPr lang="en-US" sz="2400" dirty="0">
                <a:latin typeface="Times New Roman"/>
                <a:cs typeface="Calibri"/>
              </a:rPr>
              <a:t> </a:t>
            </a:r>
            <a:r>
              <a:rPr lang="en-US" sz="2400" dirty="0" err="1">
                <a:latin typeface="Times New Roman"/>
                <a:cs typeface="Calibri"/>
              </a:rPr>
              <a:t>θύμ</a:t>
            </a:r>
            <a:r>
              <a:rPr lang="en-US" sz="2400" dirty="0">
                <a:latin typeface="Times New Roman"/>
                <a:cs typeface="Calibri"/>
              </a:rPr>
              <a:t>ατα τα</a:t>
            </a:r>
            <a:r>
              <a:rPr lang="en-US" sz="2400" dirty="0" err="1">
                <a:latin typeface="Times New Roman"/>
                <a:cs typeface="Calibri"/>
              </a:rPr>
              <a:t>ξικού</a:t>
            </a:r>
            <a:r>
              <a:rPr lang="en-US" sz="2400" dirty="0">
                <a:latin typeface="Times New Roman"/>
                <a:cs typeface="Calibri"/>
              </a:rPr>
              <a:t> ρα</a:t>
            </a:r>
            <a:r>
              <a:rPr lang="en-US" sz="2400" dirty="0" err="1">
                <a:latin typeface="Times New Roman"/>
                <a:cs typeface="Calibri"/>
              </a:rPr>
              <a:t>τσισμού</a:t>
            </a:r>
            <a:r>
              <a:rPr lang="en-US" sz="2400" dirty="0">
                <a:latin typeface="Times New Roman"/>
                <a:cs typeface="Calibri"/>
              </a:rPr>
              <a:t>, </a:t>
            </a:r>
            <a:r>
              <a:rPr lang="en-US" sz="2400" dirty="0" err="1">
                <a:latin typeface="Times New Roman"/>
                <a:cs typeface="Calibri"/>
              </a:rPr>
              <a:t>μέλη</a:t>
            </a:r>
            <a:r>
              <a:rPr lang="en-US" sz="2400" dirty="0">
                <a:latin typeface="Times New Roman"/>
                <a:cs typeface="Calibri"/>
              </a:rPr>
              <a:t> </a:t>
            </a:r>
            <a:r>
              <a:rPr lang="en-US" sz="2400" dirty="0" err="1">
                <a:latin typeface="Times New Roman"/>
                <a:cs typeface="Calibri"/>
              </a:rPr>
              <a:t>εθνο</a:t>
            </a:r>
            <a:r>
              <a:rPr lang="en-US" sz="2400" dirty="0">
                <a:latin typeface="Times New Roman"/>
                <a:cs typeface="Calibri"/>
              </a:rPr>
              <a:t>π</a:t>
            </a:r>
            <a:r>
              <a:rPr lang="en-US" sz="2400" dirty="0" err="1">
                <a:latin typeface="Times New Roman"/>
                <a:cs typeface="Calibri"/>
              </a:rPr>
              <a:t>ολιτισμικών</a:t>
            </a:r>
            <a:r>
              <a:rPr lang="en-US" sz="2400" dirty="0">
                <a:latin typeface="Times New Roman"/>
                <a:cs typeface="Calibri"/>
              </a:rPr>
              <a:t> </a:t>
            </a:r>
            <a:r>
              <a:rPr lang="en-US" sz="2400" dirty="0" err="1">
                <a:latin typeface="Times New Roman"/>
                <a:cs typeface="Calibri"/>
              </a:rPr>
              <a:t>μειονοτήτων</a:t>
            </a:r>
            <a:r>
              <a:rPr lang="en-US" sz="2400" dirty="0">
                <a:latin typeface="Times New Roman"/>
                <a:cs typeface="Calibri"/>
              </a:rPr>
              <a:t> και πα</a:t>
            </a:r>
            <a:r>
              <a:rPr lang="en-US" sz="2400" dirty="0" err="1">
                <a:latin typeface="Times New Roman"/>
                <a:cs typeface="Calibri"/>
              </a:rPr>
              <a:t>ιδιά</a:t>
            </a:r>
            <a:r>
              <a:rPr lang="en-US" sz="2400" dirty="0">
                <a:latin typeface="Times New Roman"/>
                <a:cs typeface="Calibri"/>
              </a:rPr>
              <a:t> π</a:t>
            </a:r>
            <a:r>
              <a:rPr lang="en-US" sz="2400" dirty="0" err="1">
                <a:latin typeface="Times New Roman"/>
                <a:cs typeface="Calibri"/>
              </a:rPr>
              <a:t>ου</a:t>
            </a:r>
            <a:r>
              <a:rPr lang="en-US" sz="2400" dirty="0">
                <a:latin typeface="Times New Roman"/>
                <a:cs typeface="Calibri"/>
              </a:rPr>
              <a:t> </a:t>
            </a:r>
            <a:r>
              <a:rPr lang="en-US" sz="2400" dirty="0" err="1">
                <a:latin typeface="Times New Roman"/>
                <a:cs typeface="Calibri"/>
              </a:rPr>
              <a:t>έχουν</a:t>
            </a:r>
            <a:r>
              <a:rPr lang="en-US" sz="2400" dirty="0">
                <a:latin typeface="Times New Roman"/>
                <a:cs typeface="Calibri"/>
              </a:rPr>
              <a:t> </a:t>
            </a:r>
            <a:r>
              <a:rPr lang="en-US" sz="2400" dirty="0" err="1">
                <a:latin typeface="Times New Roman"/>
                <a:cs typeface="Calibri"/>
              </a:rPr>
              <a:t>λά</a:t>
            </a:r>
            <a:r>
              <a:rPr lang="en-US" sz="2400" dirty="0">
                <a:latin typeface="Times New Roman"/>
                <a:cs typeface="Calibri"/>
              </a:rPr>
              <a:t>β</a:t>
            </a:r>
            <a:r>
              <a:rPr lang="en-US" sz="2400" dirty="0" err="1">
                <a:latin typeface="Times New Roman"/>
                <a:cs typeface="Calibri"/>
              </a:rPr>
              <a:t>ει</a:t>
            </a:r>
            <a:r>
              <a:rPr lang="en-US" sz="2400" dirty="0">
                <a:latin typeface="Times New Roman"/>
                <a:cs typeface="Calibri"/>
              </a:rPr>
              <a:t>  </a:t>
            </a:r>
            <a:r>
              <a:rPr lang="en-US" sz="2400" dirty="0" err="1">
                <a:latin typeface="Times New Roman"/>
                <a:cs typeface="Calibri"/>
              </a:rPr>
              <a:t>λάθος</a:t>
            </a:r>
            <a:r>
              <a:rPr lang="en-US" sz="2400" dirty="0">
                <a:latin typeface="Times New Roman"/>
                <a:cs typeface="Calibri"/>
              </a:rPr>
              <a:t> π</a:t>
            </a:r>
            <a:r>
              <a:rPr lang="en-US" sz="2400" dirty="0" err="1">
                <a:latin typeface="Times New Roman"/>
                <a:cs typeface="Calibri"/>
              </a:rPr>
              <a:t>ρότυ</a:t>
            </a:r>
            <a:r>
              <a:rPr lang="en-US" sz="2400" dirty="0">
                <a:latin typeface="Times New Roman"/>
                <a:cs typeface="Calibri"/>
              </a:rPr>
              <a:t>πα </a:t>
            </a:r>
            <a:r>
              <a:rPr lang="en-US" sz="2400" dirty="0" err="1">
                <a:latin typeface="Times New Roman"/>
                <a:cs typeface="Calibri"/>
              </a:rPr>
              <a:t>συμ</a:t>
            </a:r>
            <a:r>
              <a:rPr lang="en-US" sz="2400" dirty="0">
                <a:latin typeface="Times New Roman"/>
                <a:cs typeface="Calibri"/>
              </a:rPr>
              <a:t>π</a:t>
            </a:r>
            <a:r>
              <a:rPr lang="en-US" sz="2400" dirty="0" err="1">
                <a:latin typeface="Times New Roman"/>
                <a:cs typeface="Calibri"/>
              </a:rPr>
              <a:t>εριφοράς</a:t>
            </a:r>
            <a:r>
              <a:rPr lang="en-US" sz="2400" dirty="0">
                <a:latin typeface="Times New Roman"/>
                <a:cs typeface="Calibri"/>
              </a:rPr>
              <a:t>.</a:t>
            </a:r>
          </a:p>
          <a:p>
            <a:pPr marL="285750" indent="-285750">
              <a:buChar char="•"/>
            </a:pPr>
            <a:r>
              <a:rPr lang="en-US" sz="2400" dirty="0">
                <a:latin typeface="Times New Roman"/>
                <a:cs typeface="Calibri"/>
              </a:rPr>
              <a:t>Πα</a:t>
            </a:r>
            <a:r>
              <a:rPr lang="en-US" sz="2400" dirty="0" err="1">
                <a:latin typeface="Times New Roman"/>
                <a:cs typeface="Calibri"/>
              </a:rPr>
              <a:t>ράλληλ</a:t>
            </a:r>
            <a:r>
              <a:rPr lang="en-US" sz="2400" dirty="0">
                <a:latin typeface="Times New Roman"/>
                <a:cs typeface="Calibri"/>
              </a:rPr>
              <a:t>α, </a:t>
            </a:r>
            <a:r>
              <a:rPr lang="en-US" sz="2400" dirty="0" err="1">
                <a:latin typeface="Times New Roman"/>
                <a:cs typeface="Calibri"/>
              </a:rPr>
              <a:t>σύμφων</a:t>
            </a:r>
            <a:r>
              <a:rPr lang="en-US" sz="2400" dirty="0">
                <a:latin typeface="Times New Roman"/>
                <a:cs typeface="Calibri"/>
              </a:rPr>
              <a:t>α </a:t>
            </a:r>
            <a:r>
              <a:rPr lang="en-US" sz="2400" dirty="0" err="1">
                <a:latin typeface="Times New Roman"/>
                <a:cs typeface="Calibri"/>
              </a:rPr>
              <a:t>με</a:t>
            </a:r>
            <a:r>
              <a:rPr lang="en-US" sz="2400" dirty="0">
                <a:latin typeface="Times New Roman"/>
                <a:cs typeface="Calibri"/>
              </a:rPr>
              <a:t> </a:t>
            </a:r>
            <a:r>
              <a:rPr lang="en-US" sz="2400" dirty="0" err="1">
                <a:latin typeface="Times New Roman"/>
                <a:cs typeface="Calibri"/>
              </a:rPr>
              <a:t>τους</a:t>
            </a:r>
            <a:r>
              <a:rPr lang="en-US" sz="2400" dirty="0">
                <a:latin typeface="Times New Roman"/>
                <a:cs typeface="Calibri"/>
              </a:rPr>
              <a:t> </a:t>
            </a:r>
            <a:r>
              <a:rPr lang="en-US" sz="2400" dirty="0" err="1">
                <a:latin typeface="Times New Roman"/>
                <a:cs typeface="Calibri"/>
              </a:rPr>
              <a:t>ψυχολόγους</a:t>
            </a:r>
            <a:r>
              <a:rPr lang="en-US" sz="2400" dirty="0">
                <a:latin typeface="Times New Roman"/>
                <a:cs typeface="Calibri"/>
              </a:rPr>
              <a:t>, η παραβα</a:t>
            </a:r>
            <a:r>
              <a:rPr lang="en-US" sz="2400" dirty="0" err="1">
                <a:latin typeface="Times New Roman"/>
                <a:cs typeface="Calibri"/>
              </a:rPr>
              <a:t>τικότητ</a:t>
            </a:r>
            <a:r>
              <a:rPr lang="en-US" sz="2400" dirty="0">
                <a:latin typeface="Times New Roman"/>
                <a:cs typeface="Calibri"/>
              </a:rPr>
              <a:t>α π</a:t>
            </a:r>
            <a:r>
              <a:rPr lang="en-US" sz="2400" dirty="0" err="1">
                <a:latin typeface="Times New Roman"/>
                <a:cs typeface="Calibri"/>
              </a:rPr>
              <a:t>ηγάζει</a:t>
            </a:r>
            <a:r>
              <a:rPr lang="en-US" sz="2400" dirty="0">
                <a:latin typeface="Times New Roman"/>
                <a:cs typeface="Calibri"/>
              </a:rPr>
              <a:t> από </a:t>
            </a:r>
            <a:r>
              <a:rPr lang="en-US" sz="2400" dirty="0" err="1">
                <a:latin typeface="Times New Roman"/>
                <a:cs typeface="Calibri"/>
              </a:rPr>
              <a:t>τον</a:t>
            </a:r>
            <a:r>
              <a:rPr lang="en-US" sz="2400" dirty="0">
                <a:latin typeface="Times New Roman"/>
                <a:cs typeface="Calibri"/>
              </a:rPr>
              <a:t> </a:t>
            </a:r>
            <a:r>
              <a:rPr lang="en-US" sz="2400" dirty="0" err="1">
                <a:latin typeface="Times New Roman"/>
                <a:cs typeface="Calibri"/>
              </a:rPr>
              <a:t>μη</a:t>
            </a:r>
            <a:r>
              <a:rPr lang="en-US" sz="2400" dirty="0">
                <a:latin typeface="Times New Roman"/>
                <a:cs typeface="Calibri"/>
              </a:rPr>
              <a:t> α</a:t>
            </a:r>
            <a:r>
              <a:rPr lang="en-US" sz="2400" dirty="0" err="1">
                <a:latin typeface="Times New Roman"/>
                <a:cs typeface="Calibri"/>
              </a:rPr>
              <a:t>υτοέλεγχο</a:t>
            </a:r>
            <a:r>
              <a:rPr lang="en-US" sz="2400" dirty="0">
                <a:latin typeface="Times New Roman"/>
                <a:cs typeface="Calibri"/>
              </a:rPr>
              <a:t> </a:t>
            </a:r>
            <a:r>
              <a:rPr lang="en-US" sz="2400" dirty="0" err="1">
                <a:latin typeface="Times New Roman"/>
                <a:cs typeface="Calibri"/>
              </a:rPr>
              <a:t>του</a:t>
            </a:r>
            <a:r>
              <a:rPr lang="en-US" sz="2400" dirty="0">
                <a:latin typeface="Times New Roman"/>
                <a:cs typeface="Calibri"/>
              </a:rPr>
              <a:t> α</a:t>
            </a:r>
            <a:r>
              <a:rPr lang="en-US" sz="2400" dirty="0" err="1">
                <a:latin typeface="Times New Roman"/>
                <a:cs typeface="Calibri"/>
              </a:rPr>
              <a:t>τόμου</a:t>
            </a:r>
            <a:r>
              <a:rPr lang="en-US" sz="2400" dirty="0">
                <a:latin typeface="Times New Roman"/>
                <a:cs typeface="Calibri"/>
              </a:rPr>
              <a:t>.</a:t>
            </a:r>
          </a:p>
          <a:p>
            <a:pPr marL="285750" indent="-285750">
              <a:buChar char="•"/>
            </a:pPr>
            <a:r>
              <a:rPr lang="en-US" sz="2400" dirty="0" err="1">
                <a:latin typeface="Times New Roman"/>
                <a:cs typeface="Calibri"/>
              </a:rPr>
              <a:t>Τέλος</a:t>
            </a:r>
            <a:r>
              <a:rPr lang="en-US" sz="2400" dirty="0">
                <a:latin typeface="Times New Roman"/>
                <a:cs typeface="Calibri"/>
              </a:rPr>
              <a:t>, βα</a:t>
            </a:r>
            <a:r>
              <a:rPr lang="en-US" sz="2400" dirty="0" err="1">
                <a:latin typeface="Times New Roman"/>
                <a:cs typeface="Calibri"/>
              </a:rPr>
              <a:t>σικός</a:t>
            </a:r>
            <a:r>
              <a:rPr lang="en-US" sz="2400" dirty="0">
                <a:latin typeface="Times New Roman"/>
                <a:cs typeface="Calibri"/>
              </a:rPr>
              <a:t> π</a:t>
            </a:r>
            <a:r>
              <a:rPr lang="en-US" sz="2400" dirty="0" err="1">
                <a:latin typeface="Times New Roman"/>
                <a:cs typeface="Calibri"/>
              </a:rPr>
              <a:t>ομ</a:t>
            </a:r>
            <a:r>
              <a:rPr lang="en-US" sz="2400" dirty="0">
                <a:latin typeface="Times New Roman"/>
                <a:cs typeface="Calibri"/>
              </a:rPr>
              <a:t>π</a:t>
            </a:r>
            <a:r>
              <a:rPr lang="en-US" sz="2400" dirty="0" err="1">
                <a:latin typeface="Times New Roman"/>
                <a:cs typeface="Calibri"/>
              </a:rPr>
              <a:t>ός</a:t>
            </a:r>
            <a:r>
              <a:rPr lang="en-US" sz="2400" dirty="0">
                <a:latin typeface="Times New Roman"/>
                <a:cs typeface="Calibri"/>
              </a:rPr>
              <a:t> </a:t>
            </a:r>
            <a:r>
              <a:rPr lang="en-US" sz="2400" dirty="0" err="1">
                <a:latin typeface="Times New Roman"/>
                <a:cs typeface="Calibri"/>
              </a:rPr>
              <a:t>λάθος</a:t>
            </a:r>
            <a:r>
              <a:rPr lang="en-US" sz="2400" dirty="0">
                <a:latin typeface="Times New Roman"/>
                <a:cs typeface="Calibri"/>
              </a:rPr>
              <a:t> π</a:t>
            </a:r>
            <a:r>
              <a:rPr lang="en-US" sz="2400" dirty="0" err="1">
                <a:latin typeface="Times New Roman"/>
                <a:cs typeface="Calibri"/>
              </a:rPr>
              <a:t>ροτύ</a:t>
            </a:r>
            <a:r>
              <a:rPr lang="en-US" sz="2400" dirty="0">
                <a:latin typeface="Times New Roman"/>
                <a:cs typeface="Calibri"/>
              </a:rPr>
              <a:t>π</a:t>
            </a:r>
            <a:r>
              <a:rPr lang="en-US" sz="2400" dirty="0" err="1">
                <a:latin typeface="Times New Roman"/>
                <a:cs typeface="Calibri"/>
              </a:rPr>
              <a:t>ων</a:t>
            </a:r>
            <a:r>
              <a:rPr lang="en-US" sz="2400" dirty="0">
                <a:latin typeface="Times New Roman"/>
                <a:cs typeface="Calibri"/>
              </a:rPr>
              <a:t> </a:t>
            </a:r>
            <a:r>
              <a:rPr lang="en-US" sz="2400" dirty="0" err="1">
                <a:latin typeface="Times New Roman"/>
                <a:cs typeface="Calibri"/>
              </a:rPr>
              <a:t>είν</a:t>
            </a:r>
            <a:r>
              <a:rPr lang="en-US" sz="2400" dirty="0">
                <a:latin typeface="Times New Roman"/>
                <a:cs typeface="Calibri"/>
              </a:rPr>
              <a:t>αι τα ΜΜΕ και η παραπ</a:t>
            </a:r>
            <a:r>
              <a:rPr lang="en-US" sz="2400" dirty="0" err="1">
                <a:latin typeface="Times New Roman"/>
                <a:cs typeface="Calibri"/>
              </a:rPr>
              <a:t>ληροφόρηση</a:t>
            </a:r>
            <a:r>
              <a:rPr lang="en-US" sz="2400" dirty="0">
                <a:latin typeface="Times New Roman"/>
                <a:cs typeface="Calibri"/>
              </a:rPr>
              <a:t> </a:t>
            </a:r>
            <a:r>
              <a:rPr lang="en-US" sz="2400" dirty="0" err="1">
                <a:latin typeface="Times New Roman"/>
                <a:cs typeface="Calibri"/>
              </a:rPr>
              <a:t>του</a:t>
            </a:r>
            <a:r>
              <a:rPr lang="en-US" sz="2400" dirty="0">
                <a:latin typeface="Times New Roman"/>
                <a:cs typeface="Calibri"/>
              </a:rPr>
              <a:t> </a:t>
            </a:r>
            <a:r>
              <a:rPr lang="en-US" sz="2400" dirty="0" err="1">
                <a:latin typeface="Times New Roman"/>
                <a:cs typeface="Calibri"/>
              </a:rPr>
              <a:t>κοινού</a:t>
            </a:r>
            <a:endParaRPr lang="en-US" sz="2400" dirty="0">
              <a:latin typeface="Times New Roman"/>
              <a:cs typeface="Calibri"/>
            </a:endParaRPr>
          </a:p>
        </p:txBody>
      </p:sp>
    </p:spTree>
    <p:extLst>
      <p:ext uri="{BB962C8B-B14F-4D97-AF65-F5344CB8AC3E}">
        <p14:creationId xmlns:p14="http://schemas.microsoft.com/office/powerpoint/2010/main" val="310899787"/>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56688E73-49B9-4052-A836-D248C825D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5B6AEE0C-07FE-4154-BC7C-2F20530BC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8" name="Picture 8">
            <a:extLst>
              <a:ext uri="{FF2B5EF4-FFF2-40B4-BE49-F238E27FC236}">
                <a16:creationId xmlns:a16="http://schemas.microsoft.com/office/drawing/2014/main" id="{516B2174-0350-F631-CE55-745A2501D1AD}"/>
              </a:ext>
            </a:extLst>
          </p:cNvPr>
          <p:cNvPicPr>
            <a:picLocks noGrp="1" noChangeAspect="1"/>
          </p:cNvPicPr>
          <p:nvPr>
            <p:ph type="pic" idx="1"/>
          </p:nvPr>
        </p:nvPicPr>
        <p:blipFill rotWithShape="1">
          <a:blip r:embed="rId2">
            <a:alphaModFix amt="60000"/>
          </a:blip>
          <a:srcRect t="27015" b="5821"/>
          <a:stretch/>
        </p:blipFill>
        <p:spPr>
          <a:xfrm>
            <a:off x="20" y="1"/>
            <a:ext cx="12191980" cy="6857999"/>
          </a:xfrm>
          <a:prstGeom prst="rect">
            <a:avLst/>
          </a:prstGeom>
        </p:spPr>
      </p:pic>
      <p:sp>
        <p:nvSpPr>
          <p:cNvPr id="2" name="Title 1">
            <a:extLst>
              <a:ext uri="{FF2B5EF4-FFF2-40B4-BE49-F238E27FC236}">
                <a16:creationId xmlns:a16="http://schemas.microsoft.com/office/drawing/2014/main" id="{1FC9BC93-0028-FBEB-AC5C-BCD61A99C64C}"/>
              </a:ext>
            </a:extLst>
          </p:cNvPr>
          <p:cNvSpPr>
            <a:spLocks noGrp="1"/>
          </p:cNvSpPr>
          <p:nvPr>
            <p:ph type="title"/>
          </p:nvPr>
        </p:nvSpPr>
        <p:spPr>
          <a:xfrm>
            <a:off x="248264" y="557189"/>
            <a:ext cx="5659166" cy="1147383"/>
          </a:xfrm>
        </p:spPr>
        <p:txBody>
          <a:bodyPr vert="horz" lIns="91440" tIns="45720" rIns="91440" bIns="45720" rtlCol="0" anchor="ctr">
            <a:normAutofit/>
          </a:bodyPr>
          <a:lstStyle/>
          <a:p>
            <a:r>
              <a:rPr lang="en-US" sz="6000" dirty="0" err="1">
                <a:solidFill>
                  <a:srgbClr val="FFFFFF"/>
                </a:solidFill>
                <a:latin typeface="Times New Roman"/>
                <a:cs typeface="Times New Roman"/>
              </a:rPr>
              <a:t>Αν</a:t>
            </a:r>
            <a:r>
              <a:rPr lang="en-US" sz="6000" dirty="0">
                <a:solidFill>
                  <a:srgbClr val="FFFFFF"/>
                </a:solidFill>
                <a:latin typeface="Times New Roman"/>
                <a:cs typeface="Times New Roman"/>
              </a:rPr>
              <a:t>α</a:t>
            </a:r>
            <a:r>
              <a:rPr lang="en-US" sz="6000" dirty="0" err="1">
                <a:solidFill>
                  <a:srgbClr val="FFFFFF"/>
                </a:solidFill>
                <a:latin typeface="Times New Roman"/>
                <a:cs typeface="Times New Roman"/>
              </a:rPr>
              <a:t>κεφ</a:t>
            </a:r>
            <a:r>
              <a:rPr lang="en-US" sz="6000" dirty="0">
                <a:solidFill>
                  <a:srgbClr val="FFFFFF"/>
                </a:solidFill>
                <a:latin typeface="Times New Roman"/>
                <a:cs typeface="Times New Roman"/>
              </a:rPr>
              <a:t>αλα</a:t>
            </a:r>
            <a:r>
              <a:rPr lang="en-US" sz="6000" dirty="0" err="1">
                <a:solidFill>
                  <a:srgbClr val="FFFFFF"/>
                </a:solidFill>
                <a:latin typeface="Times New Roman"/>
                <a:cs typeface="Times New Roman"/>
              </a:rPr>
              <a:t>ίωση</a:t>
            </a:r>
            <a:endParaRPr lang="en-US" sz="6000">
              <a:solidFill>
                <a:srgbClr val="FFFFFF"/>
              </a:solidFill>
              <a:latin typeface="Times New Roman"/>
              <a:cs typeface="Times New Roman"/>
            </a:endParaRPr>
          </a:p>
        </p:txBody>
      </p:sp>
      <p:sp>
        <p:nvSpPr>
          <p:cNvPr id="4" name="Text Placeholder 3">
            <a:extLst>
              <a:ext uri="{FF2B5EF4-FFF2-40B4-BE49-F238E27FC236}">
                <a16:creationId xmlns:a16="http://schemas.microsoft.com/office/drawing/2014/main" id="{D09EAE5B-EB50-DBDB-638A-E6D3C4E0EB7D}"/>
              </a:ext>
            </a:extLst>
          </p:cNvPr>
          <p:cNvSpPr>
            <a:spLocks noGrp="1"/>
          </p:cNvSpPr>
          <p:nvPr>
            <p:ph type="body" sz="half" idx="2"/>
          </p:nvPr>
        </p:nvSpPr>
        <p:spPr>
          <a:xfrm>
            <a:off x="179624" y="2180957"/>
            <a:ext cx="11840381" cy="2977196"/>
          </a:xfrm>
        </p:spPr>
        <p:txBody>
          <a:bodyPr vert="horz" lIns="91440" tIns="45720" rIns="91440" bIns="45720" rtlCol="0" anchor="ctr">
            <a:noAutofit/>
          </a:bodyPr>
          <a:lstStyle/>
          <a:p>
            <a:r>
              <a:rPr lang="el-GR" sz="2000" dirty="0">
                <a:solidFill>
                  <a:schemeClr val="bg1"/>
                </a:solidFill>
                <a:latin typeface="Arial Nova"/>
                <a:cs typeface="Calibri"/>
              </a:rPr>
              <a:t>Κατά τη διάρκεια της εφηβείας το νεαρό άτομο πρέπει να επεξεργαστεί όλα τα πιθανά ερεθίσματα που δέχεται από τον κοινωνικό περίγυρο και να καταλήξει στη δημιουργία ταυτότητας και στην ομαλή μετάβαση και αποδοχή του στον κόσμο των ενηλίκων. </a:t>
            </a:r>
            <a:endParaRPr lang="en-US">
              <a:solidFill>
                <a:schemeClr val="bg1"/>
              </a:solidFill>
            </a:endParaRPr>
          </a:p>
          <a:p>
            <a:r>
              <a:rPr lang="el-GR" sz="2000" dirty="0">
                <a:solidFill>
                  <a:schemeClr val="bg1"/>
                </a:solidFill>
                <a:latin typeface="Arial Nova"/>
                <a:cs typeface="Calibri"/>
              </a:rPr>
              <a:t>Η παρερμηνεία των κοινωνικών μηνυμάτων που λαμβάνει το άτομο μπορούν να οδηγήσουν σε αυτοκαταστροφικές συμπεριφορές με σοβαρότερες αυτών την κατάθλιψη και τον εθισμό σε ουσίες όπως η ηρωίνη. </a:t>
            </a:r>
            <a:endParaRPr lang="el-GR">
              <a:solidFill>
                <a:schemeClr val="bg1"/>
              </a:solidFill>
              <a:latin typeface="Calibri" panose="020F0502020204030204"/>
              <a:cs typeface="Calibri"/>
            </a:endParaRPr>
          </a:p>
          <a:p>
            <a:r>
              <a:rPr lang="el-GR" sz="2000" dirty="0">
                <a:solidFill>
                  <a:schemeClr val="bg1"/>
                </a:solidFill>
                <a:latin typeface="Arial Nova"/>
                <a:cs typeface="Calibri"/>
              </a:rPr>
              <a:t>Και στις δύο περιπτώσεις ο κίνδυνος για τη ζωή του ατόμου είναι μεγάλος αφού είτε σαν ανήλικοι παραβάτες, είτε σαν άτομα με εξαρτήσεις, είτε σαν άτομα με κατάθλιψη, πρέπει να γίνει σαφές ότι ελλοχεύει ο κίνδυνος σοβαρών ασθενειών (νευρική ανορεξία, </a:t>
            </a:r>
            <a:r>
              <a:rPr lang="el-GR" sz="2000" dirty="0" err="1">
                <a:solidFill>
                  <a:schemeClr val="bg1"/>
                </a:solidFill>
                <a:latin typeface="Arial Nova"/>
                <a:cs typeface="Calibri"/>
              </a:rPr>
              <a:t>βουλιμία,AIDS</a:t>
            </a:r>
            <a:r>
              <a:rPr lang="el-GR" sz="2000" dirty="0">
                <a:solidFill>
                  <a:schemeClr val="bg1"/>
                </a:solidFill>
                <a:latin typeface="Arial Nova"/>
                <a:cs typeface="Calibri"/>
              </a:rPr>
              <a:t> </a:t>
            </a:r>
            <a:r>
              <a:rPr lang="el-GR" sz="2000" dirty="0" err="1">
                <a:solidFill>
                  <a:schemeClr val="bg1"/>
                </a:solidFill>
                <a:latin typeface="Arial Nova"/>
                <a:cs typeface="Calibri"/>
              </a:rPr>
              <a:t>κλπ</a:t>
            </a:r>
            <a:r>
              <a:rPr lang="el-GR" sz="2000" dirty="0">
                <a:solidFill>
                  <a:schemeClr val="bg1"/>
                </a:solidFill>
                <a:latin typeface="Arial Nova"/>
                <a:cs typeface="Calibri"/>
              </a:rPr>
              <a:t>) ακόμα και θάνατος(συμμορίες, αστυνομική </a:t>
            </a:r>
            <a:r>
              <a:rPr lang="el-GR" sz="2000" dirty="0" err="1">
                <a:solidFill>
                  <a:schemeClr val="bg1"/>
                </a:solidFill>
                <a:latin typeface="Arial Nova"/>
                <a:cs typeface="Calibri"/>
              </a:rPr>
              <a:t>βία,τάσεις</a:t>
            </a:r>
            <a:r>
              <a:rPr lang="el-GR" sz="2000" dirty="0">
                <a:solidFill>
                  <a:schemeClr val="bg1"/>
                </a:solidFill>
                <a:latin typeface="Arial Nova"/>
                <a:cs typeface="Calibri"/>
              </a:rPr>
              <a:t> </a:t>
            </a:r>
            <a:r>
              <a:rPr lang="el-GR" sz="2000" dirty="0" err="1">
                <a:solidFill>
                  <a:schemeClr val="bg1"/>
                </a:solidFill>
                <a:latin typeface="Arial Nova"/>
                <a:cs typeface="Calibri"/>
              </a:rPr>
              <a:t>αυτοτκόνίας,υπερβολική</a:t>
            </a:r>
            <a:r>
              <a:rPr lang="el-GR" sz="2000" dirty="0">
                <a:solidFill>
                  <a:schemeClr val="bg1"/>
                </a:solidFill>
                <a:latin typeface="Arial Nova"/>
                <a:cs typeface="Calibri"/>
              </a:rPr>
              <a:t> δόση </a:t>
            </a:r>
            <a:r>
              <a:rPr lang="el-GR" sz="2000" dirty="0" err="1">
                <a:solidFill>
                  <a:schemeClr val="bg1"/>
                </a:solidFill>
                <a:latin typeface="Arial Nova"/>
                <a:cs typeface="Calibri"/>
              </a:rPr>
              <a:t>κλπ</a:t>
            </a:r>
            <a:r>
              <a:rPr lang="el-GR" sz="2000" dirty="0">
                <a:solidFill>
                  <a:schemeClr val="bg1"/>
                </a:solidFill>
                <a:latin typeface="Arial Nova"/>
                <a:cs typeface="Calibri"/>
              </a:rPr>
              <a:t>)</a:t>
            </a:r>
            <a:endParaRPr lang="el-GR">
              <a:solidFill>
                <a:schemeClr val="bg1"/>
              </a:solidFill>
              <a:cs typeface="Calibri"/>
            </a:endParaRPr>
          </a:p>
        </p:txBody>
      </p:sp>
    </p:spTree>
    <p:extLst>
      <p:ext uri="{BB962C8B-B14F-4D97-AF65-F5344CB8AC3E}">
        <p14:creationId xmlns:p14="http://schemas.microsoft.com/office/powerpoint/2010/main" val="14664507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0F163202-66CD-C474-CA02-A7FEE9E5BE67}"/>
              </a:ext>
            </a:extLst>
          </p:cNvPr>
          <p:cNvSpPr>
            <a:spLocks noGrp="1"/>
          </p:cNvSpPr>
          <p:nvPr>
            <p:ph type="title"/>
          </p:nvPr>
        </p:nvSpPr>
        <p:spPr>
          <a:xfrm>
            <a:off x="838200" y="448721"/>
            <a:ext cx="4707671" cy="1225650"/>
          </a:xfrm>
        </p:spPr>
        <p:txBody>
          <a:bodyPr vert="horz" lIns="91440" tIns="45720" rIns="91440" bIns="45720" rtlCol="0" anchor="b">
            <a:normAutofit/>
          </a:bodyPr>
          <a:lstStyle/>
          <a:p>
            <a:endParaRPr lang="en-US" sz="3800">
              <a:solidFill>
                <a:schemeClr val="bg1"/>
              </a:solidFill>
            </a:endParaRPr>
          </a:p>
        </p:txBody>
      </p:sp>
      <p:cxnSp>
        <p:nvCxnSpPr>
          <p:cNvPr id="18" name="Straight Connector 17">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3169DB75-94A6-04EB-21DF-D58F4C40D003}"/>
              </a:ext>
            </a:extLst>
          </p:cNvPr>
          <p:cNvSpPr>
            <a:spLocks noGrp="1"/>
          </p:cNvSpPr>
          <p:nvPr>
            <p:ph type="body" sz="half" idx="2"/>
          </p:nvPr>
        </p:nvSpPr>
        <p:spPr>
          <a:xfrm>
            <a:off x="897769" y="1909192"/>
            <a:ext cx="4586513" cy="1287969"/>
          </a:xfrm>
        </p:spPr>
        <p:txBody>
          <a:bodyPr vert="horz" lIns="91440" tIns="45720" rIns="91440" bIns="45720" rtlCol="0" anchor="t">
            <a:normAutofit/>
          </a:bodyPr>
          <a:lstStyle/>
          <a:p>
            <a:r>
              <a:rPr lang="en-US" sz="2000" dirty="0">
                <a:solidFill>
                  <a:schemeClr val="bg1"/>
                </a:solidFill>
                <a:cs typeface="Calibri" panose="020F0502020204030204"/>
              </a:rPr>
              <a:t>ΜΑΡΙΑ ΕΙΡΗΝΗ ΧΑΝΤΖΕΡΗ</a:t>
            </a:r>
            <a:endParaRPr lang="en-US" sz="2000">
              <a:solidFill>
                <a:schemeClr val="bg1"/>
              </a:solidFill>
              <a:cs typeface="Calibri"/>
            </a:endParaRPr>
          </a:p>
          <a:p>
            <a:r>
              <a:rPr lang="en-US" sz="2000" dirty="0">
                <a:solidFill>
                  <a:schemeClr val="bg1"/>
                </a:solidFill>
                <a:cs typeface="Calibri" panose="020F0502020204030204"/>
              </a:rPr>
              <a:t>1ο </a:t>
            </a:r>
            <a:r>
              <a:rPr lang="en-US" sz="2000" dirty="0" err="1">
                <a:solidFill>
                  <a:schemeClr val="bg1"/>
                </a:solidFill>
                <a:cs typeface="Calibri" panose="020F0502020204030204"/>
              </a:rPr>
              <a:t>εξάμηνο</a:t>
            </a:r>
            <a:r>
              <a:rPr lang="en-US" sz="2000" dirty="0">
                <a:solidFill>
                  <a:schemeClr val="bg1"/>
                </a:solidFill>
                <a:cs typeface="Calibri" panose="020F0502020204030204"/>
              </a:rPr>
              <a:t> </a:t>
            </a:r>
          </a:p>
          <a:p>
            <a:pPr algn="r"/>
            <a:r>
              <a:rPr lang="en-US" sz="2000" dirty="0">
                <a:solidFill>
                  <a:schemeClr val="bg1"/>
                </a:solidFill>
                <a:cs typeface="Calibri" panose="020F0502020204030204"/>
              </a:rPr>
              <a:t>15/11/2022</a:t>
            </a:r>
          </a:p>
        </p:txBody>
      </p:sp>
      <p:cxnSp>
        <p:nvCxnSpPr>
          <p:cNvPr id="20" name="Straight Connector 19">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1" name="Picture 11">
            <a:extLst>
              <a:ext uri="{FF2B5EF4-FFF2-40B4-BE49-F238E27FC236}">
                <a16:creationId xmlns:a16="http://schemas.microsoft.com/office/drawing/2014/main" id="{5B8FE412-F2F9-3AE9-014D-F7C5DC184216}"/>
              </a:ext>
            </a:extLst>
          </p:cNvPr>
          <p:cNvPicPr>
            <a:picLocks noGrp="1" noChangeAspect="1"/>
          </p:cNvPicPr>
          <p:nvPr>
            <p:ph type="pic" idx="1"/>
          </p:nvPr>
        </p:nvPicPr>
        <p:blipFill rotWithShape="1">
          <a:blip r:embed="rId2"/>
          <a:srcRect l="5663" r="11710"/>
          <a:stretch/>
        </p:blipFill>
        <p:spPr>
          <a:xfrm>
            <a:off x="6525453" y="10"/>
            <a:ext cx="5666547" cy="6857990"/>
          </a:xfrm>
          <a:prstGeom prst="rect">
            <a:avLst/>
          </a:prstGeom>
        </p:spPr>
      </p:pic>
    </p:spTree>
    <p:extLst>
      <p:ext uri="{BB962C8B-B14F-4D97-AF65-F5344CB8AC3E}">
        <p14:creationId xmlns:p14="http://schemas.microsoft.com/office/powerpoint/2010/main" val="3026031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 name="Rectangle 67">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Έφηβος που εργάζεται σε ηλεκτρονικό έργο">
            <a:extLst>
              <a:ext uri="{FF2B5EF4-FFF2-40B4-BE49-F238E27FC236}">
                <a16:creationId xmlns:a16="http://schemas.microsoft.com/office/drawing/2014/main" id="{EC1EBE3C-5CE7-8A9C-213F-86A0C9720440}"/>
              </a:ext>
            </a:extLst>
          </p:cNvPr>
          <p:cNvPicPr>
            <a:picLocks noGrp="1" noChangeAspect="1"/>
          </p:cNvPicPr>
          <p:nvPr>
            <p:ph type="pic" idx="1"/>
          </p:nvPr>
        </p:nvPicPr>
        <p:blipFill rotWithShape="1">
          <a:blip r:embed="rId2">
            <a:alphaModFix amt="35000"/>
          </a:blip>
          <a:srcRect t="11087" b="4644"/>
          <a:stretch/>
        </p:blipFill>
        <p:spPr>
          <a:xfrm>
            <a:off x="20" y="9"/>
            <a:ext cx="12191979" cy="6857990"/>
          </a:xfrm>
          <a:prstGeom prst="rect">
            <a:avLst/>
          </a:prstGeom>
        </p:spPr>
      </p:pic>
      <p:sp>
        <p:nvSpPr>
          <p:cNvPr id="2" name="Title 1">
            <a:extLst>
              <a:ext uri="{FF2B5EF4-FFF2-40B4-BE49-F238E27FC236}">
                <a16:creationId xmlns:a16="http://schemas.microsoft.com/office/drawing/2014/main" id="{1A25BE72-045D-4538-CBA7-C55A1B90E78A}"/>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6000" dirty="0" err="1">
                <a:solidFill>
                  <a:srgbClr val="FFFFFF"/>
                </a:solidFill>
                <a:latin typeface="Times New Roman"/>
                <a:cs typeface="Times New Roman"/>
              </a:rPr>
              <a:t>Εφη</a:t>
            </a:r>
            <a:r>
              <a:rPr lang="en-US" sz="6000" dirty="0">
                <a:solidFill>
                  <a:srgbClr val="FFFFFF"/>
                </a:solidFill>
                <a:latin typeface="Times New Roman"/>
                <a:cs typeface="Times New Roman"/>
              </a:rPr>
              <a:t>β</a:t>
            </a:r>
            <a:r>
              <a:rPr lang="en-US" sz="6000" dirty="0" err="1">
                <a:solidFill>
                  <a:srgbClr val="FFFFFF"/>
                </a:solidFill>
                <a:latin typeface="Times New Roman"/>
                <a:cs typeface="Times New Roman"/>
              </a:rPr>
              <a:t>εί</a:t>
            </a:r>
            <a:r>
              <a:rPr lang="en-US" sz="6000" dirty="0">
                <a:solidFill>
                  <a:srgbClr val="FFFFFF"/>
                </a:solidFill>
                <a:latin typeface="Times New Roman"/>
                <a:cs typeface="Times New Roman"/>
              </a:rPr>
              <a:t>α</a:t>
            </a:r>
            <a:endParaRPr lang="en-US" sz="6000">
              <a:solidFill>
                <a:srgbClr val="FFFFFF"/>
              </a:solidFill>
              <a:latin typeface="Times New Roman"/>
              <a:cs typeface="Times New Roman"/>
            </a:endParaRPr>
          </a:p>
        </p:txBody>
      </p:sp>
      <p:sp>
        <p:nvSpPr>
          <p:cNvPr id="4" name="Text Placeholder 3">
            <a:extLst>
              <a:ext uri="{FF2B5EF4-FFF2-40B4-BE49-F238E27FC236}">
                <a16:creationId xmlns:a16="http://schemas.microsoft.com/office/drawing/2014/main" id="{E1A95743-0984-4FAE-0955-C9137EF5BFAA}"/>
              </a:ext>
            </a:extLst>
          </p:cNvPr>
          <p:cNvSpPr>
            <a:spLocks noGrp="1"/>
          </p:cNvSpPr>
          <p:nvPr>
            <p:ph type="body" sz="half" idx="2"/>
          </p:nvPr>
        </p:nvSpPr>
        <p:spPr>
          <a:xfrm>
            <a:off x="694427" y="2199436"/>
            <a:ext cx="10659373" cy="3977527"/>
          </a:xfrm>
        </p:spPr>
        <p:txBody>
          <a:bodyPr vert="horz" lIns="91440" tIns="45720" rIns="91440" bIns="45720" rtlCol="0" anchor="t">
            <a:normAutofit/>
          </a:bodyPr>
          <a:lstStyle/>
          <a:p>
            <a:r>
              <a:rPr lang="en-US" sz="2400" dirty="0">
                <a:solidFill>
                  <a:srgbClr val="FFFFFF"/>
                </a:solidFill>
                <a:latin typeface="Times New Roman"/>
                <a:cs typeface="Times New Roman"/>
              </a:rPr>
              <a:t>Η </a:t>
            </a:r>
            <a:r>
              <a:rPr lang="en-US" sz="2400" dirty="0" err="1">
                <a:solidFill>
                  <a:srgbClr val="FFFFFF"/>
                </a:solidFill>
                <a:latin typeface="Times New Roman"/>
                <a:cs typeface="Times New Roman"/>
              </a:rPr>
              <a:t>εφη</a:t>
            </a:r>
            <a:r>
              <a:rPr lang="en-US" sz="2400" dirty="0">
                <a:solidFill>
                  <a:srgbClr val="FFFFFF"/>
                </a:solidFill>
                <a:latin typeface="Times New Roman"/>
                <a:cs typeface="Times New Roman"/>
              </a:rPr>
              <a:t>β</a:t>
            </a:r>
            <a:r>
              <a:rPr lang="en-US" sz="2400" dirty="0" err="1">
                <a:solidFill>
                  <a:srgbClr val="FFFFFF"/>
                </a:solidFill>
                <a:latin typeface="Times New Roman"/>
                <a:cs typeface="Times New Roman"/>
              </a:rPr>
              <a:t>εί</a:t>
            </a:r>
            <a:r>
              <a:rPr lang="en-US" sz="2400" dirty="0">
                <a:solidFill>
                  <a:srgbClr val="FFFFFF"/>
                </a:solidFill>
                <a:latin typeface="Times New Roman"/>
                <a:cs typeface="Times New Roman"/>
              </a:rPr>
              <a:t>α </a:t>
            </a:r>
            <a:r>
              <a:rPr lang="en-US" sz="2400" dirty="0" err="1">
                <a:solidFill>
                  <a:srgbClr val="FFFFFF"/>
                </a:solidFill>
                <a:latin typeface="Times New Roman"/>
                <a:cs typeface="Times New Roman"/>
              </a:rPr>
              <a:t>είν</a:t>
            </a:r>
            <a:r>
              <a:rPr lang="en-US" sz="2400" dirty="0">
                <a:solidFill>
                  <a:srgbClr val="FFFFFF"/>
                </a:solidFill>
                <a:latin typeface="Times New Roman"/>
                <a:cs typeface="Times New Roman"/>
              </a:rPr>
              <a:t>αι ανακα</a:t>
            </a:r>
            <a:r>
              <a:rPr lang="en-US" sz="2400" dirty="0" err="1">
                <a:solidFill>
                  <a:srgbClr val="FFFFFF"/>
                </a:solidFill>
                <a:latin typeface="Times New Roman"/>
                <a:cs typeface="Times New Roman"/>
              </a:rPr>
              <a:t>τάτ</a:t>
            </a:r>
            <a:r>
              <a:rPr lang="en-US" sz="2400" dirty="0">
                <a:solidFill>
                  <a:srgbClr val="FFFFFF"/>
                </a:solidFill>
                <a:latin typeface="Times New Roman"/>
                <a:cs typeface="Times New Roman"/>
              </a:rPr>
              <a:t>α</a:t>
            </a:r>
            <a:r>
              <a:rPr lang="en-US" sz="2400" dirty="0" err="1">
                <a:solidFill>
                  <a:srgbClr val="FFFFFF"/>
                </a:solidFill>
                <a:latin typeface="Times New Roman"/>
                <a:cs typeface="Times New Roman"/>
              </a:rPr>
              <a:t>ξη</a:t>
            </a:r>
            <a:r>
              <a:rPr lang="en-US" sz="2400" dirty="0">
                <a:solidFill>
                  <a:srgbClr val="FFFFFF"/>
                </a:solidFill>
                <a:latin typeface="Times New Roman"/>
                <a:cs typeface="Times New Roman"/>
              </a:rPr>
              <a:t> </a:t>
            </a:r>
            <a:r>
              <a:rPr lang="en-US" sz="2400" dirty="0" err="1">
                <a:solidFill>
                  <a:srgbClr val="FFFFFF"/>
                </a:solidFill>
                <a:latin typeface="Times New Roman"/>
                <a:cs typeface="Times New Roman"/>
              </a:rPr>
              <a:t>με</a:t>
            </a:r>
            <a:r>
              <a:rPr lang="en-US" sz="2400" dirty="0">
                <a:solidFill>
                  <a:srgbClr val="FFFFFF"/>
                </a:solidFill>
                <a:latin typeface="Times New Roman"/>
                <a:cs typeface="Times New Roman"/>
              </a:rPr>
              <a:t> ασα</a:t>
            </a:r>
            <a:r>
              <a:rPr lang="en-US" sz="2400" dirty="0" err="1">
                <a:solidFill>
                  <a:srgbClr val="FFFFFF"/>
                </a:solidFill>
                <a:latin typeface="Times New Roman"/>
                <a:cs typeface="Times New Roman"/>
              </a:rPr>
              <a:t>φή</a:t>
            </a:r>
            <a:r>
              <a:rPr lang="en-US" sz="2400" dirty="0">
                <a:solidFill>
                  <a:srgbClr val="FFFFFF"/>
                </a:solidFill>
                <a:latin typeface="Times New Roman"/>
                <a:cs typeface="Times New Roman"/>
              </a:rPr>
              <a:t> </a:t>
            </a:r>
            <a:r>
              <a:rPr lang="en-US" sz="2400" dirty="0" err="1">
                <a:solidFill>
                  <a:srgbClr val="FFFFFF"/>
                </a:solidFill>
                <a:latin typeface="Times New Roman"/>
                <a:cs typeface="Times New Roman"/>
              </a:rPr>
              <a:t>χρονικά</a:t>
            </a:r>
            <a:r>
              <a:rPr lang="en-US" sz="2400" dirty="0">
                <a:solidFill>
                  <a:srgbClr val="FFFFFF"/>
                </a:solidFill>
                <a:latin typeface="Times New Roman"/>
                <a:cs typeface="Times New Roman"/>
              </a:rPr>
              <a:t> </a:t>
            </a:r>
            <a:r>
              <a:rPr lang="en-US" sz="2400" dirty="0" err="1">
                <a:solidFill>
                  <a:srgbClr val="FFFFFF"/>
                </a:solidFill>
                <a:latin typeface="Times New Roman"/>
                <a:cs typeface="Times New Roman"/>
              </a:rPr>
              <a:t>όρι</a:t>
            </a:r>
            <a:r>
              <a:rPr lang="en-US" sz="2400" dirty="0">
                <a:solidFill>
                  <a:srgbClr val="FFFFFF"/>
                </a:solidFill>
                <a:latin typeface="Times New Roman"/>
                <a:cs typeface="Times New Roman"/>
              </a:rPr>
              <a:t>α.  </a:t>
            </a:r>
            <a:r>
              <a:rPr lang="en-US" sz="2400" dirty="0" err="1">
                <a:solidFill>
                  <a:srgbClr val="FFFFFF"/>
                </a:solidFill>
                <a:latin typeface="Times New Roman"/>
                <a:cs typeface="Times New Roman"/>
              </a:rPr>
              <a:t>Οι</a:t>
            </a:r>
            <a:r>
              <a:rPr lang="en-US" sz="2400" dirty="0">
                <a:solidFill>
                  <a:srgbClr val="FFFFFF"/>
                </a:solidFill>
                <a:latin typeface="Times New Roman"/>
                <a:cs typeface="Times New Roman"/>
              </a:rPr>
              <a:t> </a:t>
            </a:r>
            <a:r>
              <a:rPr lang="en-US" sz="2400" dirty="0" err="1">
                <a:solidFill>
                  <a:srgbClr val="FFFFFF"/>
                </a:solidFill>
                <a:latin typeface="Times New Roman"/>
                <a:cs typeface="Times New Roman"/>
              </a:rPr>
              <a:t>μετ</a:t>
            </a:r>
            <a:r>
              <a:rPr lang="en-US" sz="2400" dirty="0">
                <a:solidFill>
                  <a:srgbClr val="FFFFFF"/>
                </a:solidFill>
                <a:latin typeface="Times New Roman"/>
                <a:cs typeface="Times New Roman"/>
              </a:rPr>
              <a:t>αβ</a:t>
            </a:r>
            <a:r>
              <a:rPr lang="en-US" sz="2400" dirty="0" err="1">
                <a:solidFill>
                  <a:srgbClr val="FFFFFF"/>
                </a:solidFill>
                <a:latin typeface="Times New Roman"/>
                <a:cs typeface="Times New Roman"/>
              </a:rPr>
              <a:t>ολές</a:t>
            </a:r>
            <a:r>
              <a:rPr lang="en-US" sz="2400" dirty="0">
                <a:solidFill>
                  <a:srgbClr val="FFFFFF"/>
                </a:solidFill>
                <a:latin typeface="Times New Roman"/>
                <a:cs typeface="Times New Roman"/>
              </a:rPr>
              <a:t> </a:t>
            </a:r>
            <a:r>
              <a:rPr lang="en-US" sz="2400" dirty="0" err="1">
                <a:solidFill>
                  <a:srgbClr val="FFFFFF"/>
                </a:solidFill>
                <a:latin typeface="Times New Roman"/>
                <a:cs typeface="Times New Roman"/>
              </a:rPr>
              <a:t>σε</a:t>
            </a:r>
            <a:r>
              <a:rPr lang="en-US" sz="2400" dirty="0">
                <a:solidFill>
                  <a:srgbClr val="FFFFFF"/>
                </a:solidFill>
                <a:latin typeface="Times New Roman"/>
                <a:cs typeface="Times New Roman"/>
              </a:rPr>
              <a:t> </a:t>
            </a:r>
            <a:r>
              <a:rPr lang="en-US" sz="2400" dirty="0" err="1">
                <a:solidFill>
                  <a:srgbClr val="FFFFFF"/>
                </a:solidFill>
                <a:latin typeface="Times New Roman"/>
                <a:cs typeface="Times New Roman"/>
              </a:rPr>
              <a:t>σχέση</a:t>
            </a:r>
            <a:r>
              <a:rPr lang="en-US" sz="2400" dirty="0">
                <a:solidFill>
                  <a:srgbClr val="FFFFFF"/>
                </a:solidFill>
                <a:latin typeface="Times New Roman"/>
                <a:cs typeface="Times New Roman"/>
              </a:rPr>
              <a:t> </a:t>
            </a:r>
            <a:r>
              <a:rPr lang="en-US" sz="2400" dirty="0" err="1">
                <a:solidFill>
                  <a:srgbClr val="FFFFFF"/>
                </a:solidFill>
                <a:latin typeface="Times New Roman"/>
                <a:cs typeface="Times New Roman"/>
              </a:rPr>
              <a:t>με</a:t>
            </a:r>
            <a:r>
              <a:rPr lang="en-US" sz="2400" dirty="0">
                <a:solidFill>
                  <a:srgbClr val="FFFFFF"/>
                </a:solidFill>
                <a:latin typeface="Times New Roman"/>
                <a:cs typeface="Times New Roman"/>
              </a:rPr>
              <a:t> </a:t>
            </a:r>
            <a:r>
              <a:rPr lang="en-US" sz="2400" dirty="0" err="1">
                <a:solidFill>
                  <a:srgbClr val="FFFFFF"/>
                </a:solidFill>
                <a:latin typeface="Times New Roman"/>
                <a:cs typeface="Times New Roman"/>
              </a:rPr>
              <a:t>το</a:t>
            </a:r>
            <a:r>
              <a:rPr lang="en-US" sz="2400" dirty="0">
                <a:solidFill>
                  <a:srgbClr val="FFFFFF"/>
                </a:solidFill>
                <a:latin typeface="Times New Roman"/>
                <a:cs typeface="Times New Roman"/>
              </a:rPr>
              <a:t> </a:t>
            </a:r>
            <a:r>
              <a:rPr lang="en-US" sz="2400" dirty="0" err="1">
                <a:solidFill>
                  <a:srgbClr val="FFFFFF"/>
                </a:solidFill>
                <a:latin typeface="Times New Roman"/>
                <a:cs typeface="Times New Roman"/>
              </a:rPr>
              <a:t>σώμ</a:t>
            </a:r>
            <a:r>
              <a:rPr lang="en-US" sz="2400" dirty="0">
                <a:solidFill>
                  <a:srgbClr val="FFFFFF"/>
                </a:solidFill>
                <a:latin typeface="Times New Roman"/>
                <a:cs typeface="Times New Roman"/>
              </a:rPr>
              <a:t>α επ</a:t>
            </a:r>
            <a:r>
              <a:rPr lang="en-US" sz="2400" dirty="0" err="1">
                <a:solidFill>
                  <a:srgbClr val="FFFFFF"/>
                </a:solidFill>
                <a:latin typeface="Times New Roman"/>
                <a:cs typeface="Times New Roman"/>
              </a:rPr>
              <a:t>ιφέρουν</a:t>
            </a:r>
            <a:r>
              <a:rPr lang="en-US" sz="2400" dirty="0">
                <a:solidFill>
                  <a:srgbClr val="FFFFFF"/>
                </a:solidFill>
                <a:latin typeface="Times New Roman"/>
                <a:cs typeface="Times New Roman"/>
              </a:rPr>
              <a:t> και </a:t>
            </a:r>
            <a:r>
              <a:rPr lang="en-US" sz="2400" dirty="0" err="1">
                <a:solidFill>
                  <a:srgbClr val="FFFFFF"/>
                </a:solidFill>
                <a:latin typeface="Times New Roman"/>
                <a:cs typeface="Times New Roman"/>
              </a:rPr>
              <a:t>μετ</a:t>
            </a:r>
            <a:r>
              <a:rPr lang="en-US" sz="2400" dirty="0">
                <a:solidFill>
                  <a:srgbClr val="FFFFFF"/>
                </a:solidFill>
                <a:latin typeface="Times New Roman"/>
                <a:cs typeface="Times New Roman"/>
              </a:rPr>
              <a:t>αβ</a:t>
            </a:r>
            <a:r>
              <a:rPr lang="en-US" sz="2400" dirty="0" err="1">
                <a:solidFill>
                  <a:srgbClr val="FFFFFF"/>
                </a:solidFill>
                <a:latin typeface="Times New Roman"/>
                <a:cs typeface="Times New Roman"/>
              </a:rPr>
              <a:t>ολές</a:t>
            </a:r>
            <a:r>
              <a:rPr lang="en-US" sz="2400" dirty="0">
                <a:solidFill>
                  <a:srgbClr val="FFFFFF"/>
                </a:solidFill>
                <a:latin typeface="Times New Roman"/>
                <a:cs typeface="Times New Roman"/>
              </a:rPr>
              <a:t> </a:t>
            </a:r>
            <a:r>
              <a:rPr lang="en-US" sz="2400" dirty="0" err="1">
                <a:solidFill>
                  <a:srgbClr val="FFFFFF"/>
                </a:solidFill>
                <a:latin typeface="Times New Roman"/>
                <a:cs typeface="Times New Roman"/>
              </a:rPr>
              <a:t>σε</a:t>
            </a:r>
            <a:r>
              <a:rPr lang="en-US" sz="2400" dirty="0">
                <a:solidFill>
                  <a:srgbClr val="FFFFFF"/>
                </a:solidFill>
                <a:latin typeface="Times New Roman"/>
                <a:cs typeface="Times New Roman"/>
              </a:rPr>
              <a:t> </a:t>
            </a:r>
            <a:r>
              <a:rPr lang="en-US" sz="2400" dirty="0" err="1">
                <a:solidFill>
                  <a:srgbClr val="FFFFFF"/>
                </a:solidFill>
                <a:latin typeface="Times New Roman"/>
                <a:cs typeface="Times New Roman"/>
              </a:rPr>
              <a:t>σχέση</a:t>
            </a:r>
            <a:r>
              <a:rPr lang="en-US" sz="2400" dirty="0">
                <a:solidFill>
                  <a:srgbClr val="FFFFFF"/>
                </a:solidFill>
                <a:latin typeface="Times New Roman"/>
                <a:cs typeface="Times New Roman"/>
              </a:rPr>
              <a:t> </a:t>
            </a:r>
            <a:r>
              <a:rPr lang="en-US" sz="2400" dirty="0" err="1">
                <a:solidFill>
                  <a:srgbClr val="FFFFFF"/>
                </a:solidFill>
                <a:latin typeface="Times New Roman"/>
                <a:cs typeface="Times New Roman"/>
              </a:rPr>
              <a:t>με</a:t>
            </a:r>
            <a:r>
              <a:rPr lang="en-US" sz="2400" dirty="0">
                <a:solidFill>
                  <a:srgbClr val="FFFFFF"/>
                </a:solidFill>
                <a:latin typeface="Times New Roman"/>
                <a:cs typeface="Times New Roman"/>
              </a:rPr>
              <a:t> </a:t>
            </a:r>
            <a:r>
              <a:rPr lang="en-US" sz="2400" dirty="0" err="1">
                <a:solidFill>
                  <a:srgbClr val="FFFFFF"/>
                </a:solidFill>
                <a:latin typeface="Times New Roman"/>
                <a:cs typeface="Times New Roman"/>
              </a:rPr>
              <a:t>τους</a:t>
            </a:r>
            <a:r>
              <a:rPr lang="en-US" sz="2400" dirty="0">
                <a:solidFill>
                  <a:srgbClr val="FFFFFF"/>
                </a:solidFill>
                <a:latin typeface="Times New Roman"/>
                <a:cs typeface="Times New Roman"/>
              </a:rPr>
              <a:t> </a:t>
            </a:r>
            <a:r>
              <a:rPr lang="en-US" sz="2400" dirty="0" err="1">
                <a:solidFill>
                  <a:srgbClr val="FFFFFF"/>
                </a:solidFill>
                <a:latin typeface="Times New Roman"/>
                <a:cs typeface="Times New Roman"/>
              </a:rPr>
              <a:t>άλλους</a:t>
            </a:r>
            <a:r>
              <a:rPr lang="en-US" sz="2400" dirty="0">
                <a:solidFill>
                  <a:srgbClr val="FFFFFF"/>
                </a:solidFill>
                <a:latin typeface="Times New Roman"/>
                <a:cs typeface="Times New Roman"/>
              </a:rPr>
              <a:t> και </a:t>
            </a:r>
            <a:r>
              <a:rPr lang="en-US" sz="2400" dirty="0" err="1">
                <a:solidFill>
                  <a:srgbClr val="FFFFFF"/>
                </a:solidFill>
                <a:latin typeface="Times New Roman"/>
                <a:cs typeface="Times New Roman"/>
              </a:rPr>
              <a:t>τον</a:t>
            </a:r>
            <a:r>
              <a:rPr lang="en-US" sz="2400" dirty="0">
                <a:solidFill>
                  <a:srgbClr val="FFFFFF"/>
                </a:solidFill>
                <a:latin typeface="Times New Roman"/>
                <a:cs typeface="Times New Roman"/>
              </a:rPr>
              <a:t> </a:t>
            </a:r>
            <a:r>
              <a:rPr lang="en-US" sz="2400" dirty="0" err="1">
                <a:solidFill>
                  <a:srgbClr val="FFFFFF"/>
                </a:solidFill>
                <a:latin typeface="Times New Roman"/>
                <a:cs typeface="Times New Roman"/>
              </a:rPr>
              <a:t>κόσμο</a:t>
            </a:r>
            <a:r>
              <a:rPr lang="en-US" sz="2400" dirty="0">
                <a:solidFill>
                  <a:srgbClr val="FFFFFF"/>
                </a:solidFill>
                <a:latin typeface="Times New Roman"/>
                <a:cs typeface="Times New Roman"/>
              </a:rPr>
              <a:t> </a:t>
            </a:r>
            <a:r>
              <a:rPr lang="en-US" sz="2400" dirty="0" err="1">
                <a:solidFill>
                  <a:srgbClr val="FFFFFF"/>
                </a:solidFill>
                <a:latin typeface="Times New Roman"/>
                <a:cs typeface="Times New Roman"/>
              </a:rPr>
              <a:t>στο</a:t>
            </a:r>
            <a:r>
              <a:rPr lang="en-US" sz="2400" dirty="0">
                <a:solidFill>
                  <a:srgbClr val="FFFFFF"/>
                </a:solidFill>
                <a:latin typeface="Times New Roman"/>
                <a:cs typeface="Times New Roman"/>
              </a:rPr>
              <a:t> </a:t>
            </a:r>
            <a:r>
              <a:rPr lang="en-US" sz="2400" dirty="0" err="1">
                <a:solidFill>
                  <a:srgbClr val="FFFFFF"/>
                </a:solidFill>
                <a:latin typeface="Times New Roman"/>
                <a:cs typeface="Times New Roman"/>
              </a:rPr>
              <a:t>σύνολό</a:t>
            </a:r>
            <a:r>
              <a:rPr lang="en-US" sz="2400" dirty="0">
                <a:solidFill>
                  <a:srgbClr val="FFFFFF"/>
                </a:solidFill>
                <a:latin typeface="Times New Roman"/>
                <a:cs typeface="Times New Roman"/>
              </a:rPr>
              <a:t> </a:t>
            </a:r>
            <a:r>
              <a:rPr lang="en-US" sz="2400" dirty="0" err="1">
                <a:solidFill>
                  <a:srgbClr val="FFFFFF"/>
                </a:solidFill>
                <a:latin typeface="Times New Roman"/>
                <a:cs typeface="Times New Roman"/>
              </a:rPr>
              <a:t>του</a:t>
            </a:r>
            <a:r>
              <a:rPr lang="en-US" sz="2400" dirty="0">
                <a:solidFill>
                  <a:srgbClr val="FFFFFF"/>
                </a:solidFill>
                <a:latin typeface="Times New Roman"/>
                <a:cs typeface="Times New Roman"/>
              </a:rPr>
              <a:t>. </a:t>
            </a:r>
            <a:r>
              <a:rPr lang="en-US" sz="2400" dirty="0" err="1">
                <a:solidFill>
                  <a:srgbClr val="FFFFFF"/>
                </a:solidFill>
                <a:latin typeface="Times New Roman"/>
                <a:cs typeface="Times New Roman"/>
              </a:rPr>
              <a:t>Πρωτίστως</a:t>
            </a:r>
            <a:r>
              <a:rPr lang="en-US" sz="2400" dirty="0">
                <a:solidFill>
                  <a:srgbClr val="FFFFFF"/>
                </a:solidFill>
                <a:latin typeface="Times New Roman"/>
                <a:cs typeface="Times New Roman"/>
              </a:rPr>
              <a:t>, </a:t>
            </a:r>
            <a:r>
              <a:rPr lang="en-US" sz="2400" dirty="0" err="1">
                <a:solidFill>
                  <a:srgbClr val="FFFFFF"/>
                </a:solidFill>
                <a:latin typeface="Times New Roman"/>
                <a:cs typeface="Times New Roman"/>
              </a:rPr>
              <a:t>όμως</a:t>
            </a:r>
            <a:r>
              <a:rPr lang="en-US" sz="2400" dirty="0">
                <a:solidFill>
                  <a:srgbClr val="FFFFFF"/>
                </a:solidFill>
                <a:latin typeface="Times New Roman"/>
                <a:cs typeface="Times New Roman"/>
              </a:rPr>
              <a:t>, </a:t>
            </a:r>
            <a:r>
              <a:rPr lang="en-US" sz="2400" dirty="0" err="1">
                <a:solidFill>
                  <a:srgbClr val="FFFFFF"/>
                </a:solidFill>
                <a:latin typeface="Times New Roman"/>
                <a:cs typeface="Times New Roman"/>
              </a:rPr>
              <a:t>οδηγούν</a:t>
            </a:r>
            <a:r>
              <a:rPr lang="en-US" sz="2400" dirty="0">
                <a:solidFill>
                  <a:srgbClr val="FFFFFF"/>
                </a:solidFill>
                <a:latin typeface="Times New Roman"/>
                <a:cs typeface="Times New Roman"/>
              </a:rPr>
              <a:t> </a:t>
            </a:r>
            <a:r>
              <a:rPr lang="en-US" sz="2400" dirty="0" err="1">
                <a:solidFill>
                  <a:srgbClr val="FFFFFF"/>
                </a:solidFill>
                <a:latin typeface="Times New Roman"/>
                <a:cs typeface="Times New Roman"/>
              </a:rPr>
              <a:t>τον</a:t>
            </a:r>
            <a:r>
              <a:rPr lang="en-US" sz="2400" dirty="0">
                <a:solidFill>
                  <a:srgbClr val="FFFFFF"/>
                </a:solidFill>
                <a:latin typeface="Times New Roman"/>
                <a:cs typeface="Times New Roman"/>
              </a:rPr>
              <a:t> </a:t>
            </a:r>
            <a:r>
              <a:rPr lang="en-US" sz="2400" dirty="0" err="1">
                <a:solidFill>
                  <a:srgbClr val="FFFFFF"/>
                </a:solidFill>
                <a:latin typeface="Times New Roman"/>
                <a:cs typeface="Times New Roman"/>
              </a:rPr>
              <a:t>έφη</a:t>
            </a:r>
            <a:r>
              <a:rPr lang="en-US" sz="2400" dirty="0">
                <a:solidFill>
                  <a:srgbClr val="FFFFFF"/>
                </a:solidFill>
                <a:latin typeface="Times New Roman"/>
                <a:cs typeface="Times New Roman"/>
              </a:rPr>
              <a:t>βο </a:t>
            </a:r>
            <a:r>
              <a:rPr lang="en-US" sz="2400" dirty="0" err="1">
                <a:solidFill>
                  <a:srgbClr val="FFFFFF"/>
                </a:solidFill>
                <a:latin typeface="Times New Roman"/>
                <a:cs typeface="Times New Roman"/>
              </a:rPr>
              <a:t>στην</a:t>
            </a:r>
            <a:r>
              <a:rPr lang="en-US" sz="2400" dirty="0">
                <a:solidFill>
                  <a:srgbClr val="FFFFFF"/>
                </a:solidFill>
                <a:latin typeface="Times New Roman"/>
                <a:cs typeface="Times New Roman"/>
              </a:rPr>
              <a:t> π</a:t>
            </a:r>
            <a:r>
              <a:rPr lang="en-US" sz="2400" dirty="0" err="1">
                <a:solidFill>
                  <a:srgbClr val="FFFFFF"/>
                </a:solidFill>
                <a:latin typeface="Times New Roman"/>
                <a:cs typeface="Times New Roman"/>
              </a:rPr>
              <a:t>ροσ</a:t>
            </a:r>
            <a:r>
              <a:rPr lang="en-US" sz="2400" dirty="0">
                <a:solidFill>
                  <a:srgbClr val="FFFFFF"/>
                </a:solidFill>
                <a:latin typeface="Times New Roman"/>
                <a:cs typeface="Times New Roman"/>
              </a:rPr>
              <a:t>π</a:t>
            </a:r>
            <a:r>
              <a:rPr lang="en-US" sz="2400" dirty="0" err="1">
                <a:solidFill>
                  <a:srgbClr val="FFFFFF"/>
                </a:solidFill>
                <a:latin typeface="Times New Roman"/>
                <a:cs typeface="Times New Roman"/>
              </a:rPr>
              <a:t>άθει</a:t>
            </a:r>
            <a:r>
              <a:rPr lang="en-US" sz="2400" dirty="0">
                <a:solidFill>
                  <a:srgbClr val="FFFFFF"/>
                </a:solidFill>
                <a:latin typeface="Times New Roman"/>
                <a:cs typeface="Times New Roman"/>
              </a:rPr>
              <a:t>α </a:t>
            </a:r>
            <a:r>
              <a:rPr lang="en-US" sz="2400" dirty="0" err="1">
                <a:solidFill>
                  <a:srgbClr val="FFFFFF"/>
                </a:solidFill>
                <a:latin typeface="Times New Roman"/>
                <a:cs typeface="Times New Roman"/>
              </a:rPr>
              <a:t>δημιουργί</a:t>
            </a:r>
            <a:r>
              <a:rPr lang="en-US" sz="2400" dirty="0">
                <a:solidFill>
                  <a:srgbClr val="FFFFFF"/>
                </a:solidFill>
                <a:latin typeface="Times New Roman"/>
                <a:cs typeface="Times New Roman"/>
              </a:rPr>
              <a:t>ας τα</a:t>
            </a:r>
            <a:r>
              <a:rPr lang="en-US" sz="2400" dirty="0" err="1">
                <a:solidFill>
                  <a:srgbClr val="FFFFFF"/>
                </a:solidFill>
                <a:latin typeface="Times New Roman"/>
                <a:cs typeface="Times New Roman"/>
              </a:rPr>
              <a:t>υτότητ</a:t>
            </a:r>
            <a:r>
              <a:rPr lang="en-US" sz="2400" dirty="0">
                <a:solidFill>
                  <a:srgbClr val="FFFFFF"/>
                </a:solidFill>
                <a:latin typeface="Times New Roman"/>
                <a:cs typeface="Times New Roman"/>
              </a:rPr>
              <a:t>ας </a:t>
            </a:r>
            <a:r>
              <a:rPr lang="en-US" sz="2400" dirty="0" err="1">
                <a:solidFill>
                  <a:srgbClr val="FFFFFF"/>
                </a:solidFill>
                <a:latin typeface="Times New Roman"/>
                <a:cs typeface="Times New Roman"/>
              </a:rPr>
              <a:t>γι</a:t>
            </a:r>
            <a:r>
              <a:rPr lang="en-US" sz="2400" dirty="0">
                <a:solidFill>
                  <a:srgbClr val="FFFFFF"/>
                </a:solidFill>
                <a:latin typeface="Times New Roman"/>
                <a:cs typeface="Times New Roman"/>
              </a:rPr>
              <a:t>α να </a:t>
            </a:r>
            <a:r>
              <a:rPr lang="en-US" sz="2400" dirty="0" err="1">
                <a:solidFill>
                  <a:srgbClr val="FFFFFF"/>
                </a:solidFill>
                <a:latin typeface="Times New Roman"/>
                <a:cs typeface="Times New Roman"/>
              </a:rPr>
              <a:t>στ</a:t>
            </a:r>
            <a:r>
              <a:rPr lang="en-US" sz="2400" dirty="0">
                <a:solidFill>
                  <a:srgbClr val="FFFFFF"/>
                </a:solidFill>
                <a:latin typeface="Times New Roman"/>
                <a:cs typeface="Times New Roman"/>
              </a:rPr>
              <a:t>α</a:t>
            </a:r>
            <a:r>
              <a:rPr lang="en-US" sz="2400" dirty="0" err="1">
                <a:solidFill>
                  <a:srgbClr val="FFFFFF"/>
                </a:solidFill>
                <a:latin typeface="Times New Roman"/>
                <a:cs typeface="Times New Roman"/>
              </a:rPr>
              <a:t>θεί</a:t>
            </a:r>
            <a:r>
              <a:rPr lang="en-US" sz="2400" dirty="0">
                <a:solidFill>
                  <a:srgbClr val="FFFFFF"/>
                </a:solidFill>
                <a:latin typeface="Times New Roman"/>
                <a:cs typeface="Times New Roman"/>
              </a:rPr>
              <a:t> </a:t>
            </a:r>
            <a:r>
              <a:rPr lang="en-US" sz="2400" dirty="0" err="1">
                <a:solidFill>
                  <a:srgbClr val="FFFFFF"/>
                </a:solidFill>
                <a:latin typeface="Times New Roman"/>
                <a:cs typeface="Times New Roman"/>
              </a:rPr>
              <a:t>στον</a:t>
            </a:r>
            <a:r>
              <a:rPr lang="en-US" sz="2400" dirty="0">
                <a:solidFill>
                  <a:srgbClr val="FFFFFF"/>
                </a:solidFill>
                <a:latin typeface="Times New Roman"/>
                <a:cs typeface="Times New Roman"/>
              </a:rPr>
              <a:t> </a:t>
            </a:r>
            <a:r>
              <a:rPr lang="en-US" sz="2400" dirty="0" err="1">
                <a:solidFill>
                  <a:srgbClr val="FFFFFF"/>
                </a:solidFill>
                <a:latin typeface="Times New Roman"/>
                <a:cs typeface="Times New Roman"/>
              </a:rPr>
              <a:t>κόσμο</a:t>
            </a:r>
            <a:r>
              <a:rPr lang="en-US" sz="2400" dirty="0">
                <a:solidFill>
                  <a:srgbClr val="FFFFFF"/>
                </a:solidFill>
                <a:latin typeface="Times New Roman"/>
                <a:cs typeface="Times New Roman"/>
              </a:rPr>
              <a:t> </a:t>
            </a:r>
            <a:r>
              <a:rPr lang="en-US" sz="2400" dirty="0" err="1">
                <a:solidFill>
                  <a:srgbClr val="FFFFFF"/>
                </a:solidFill>
                <a:latin typeface="Times New Roman"/>
                <a:cs typeface="Times New Roman"/>
              </a:rPr>
              <a:t>των</a:t>
            </a:r>
            <a:r>
              <a:rPr lang="en-US" sz="2400" dirty="0">
                <a:solidFill>
                  <a:srgbClr val="FFFFFF"/>
                </a:solidFill>
                <a:latin typeface="Times New Roman"/>
                <a:cs typeface="Times New Roman"/>
              </a:rPr>
              <a:t> </a:t>
            </a:r>
            <a:r>
              <a:rPr lang="en-US" sz="2400" dirty="0" err="1">
                <a:solidFill>
                  <a:srgbClr val="FFFFFF"/>
                </a:solidFill>
                <a:latin typeface="Times New Roman"/>
                <a:cs typeface="Times New Roman"/>
              </a:rPr>
              <a:t>ενηλίκων</a:t>
            </a:r>
            <a:r>
              <a:rPr lang="en-US" sz="2400" dirty="0">
                <a:solidFill>
                  <a:srgbClr val="FFFFFF"/>
                </a:solidFill>
                <a:latin typeface="Times New Roman"/>
                <a:cs typeface="Times New Roman"/>
              </a:rPr>
              <a:t>. </a:t>
            </a:r>
            <a:r>
              <a:rPr lang="en-US" sz="2400" dirty="0" err="1">
                <a:solidFill>
                  <a:srgbClr val="FFFFFF"/>
                </a:solidFill>
                <a:latin typeface="Times New Roman"/>
                <a:cs typeface="Times New Roman"/>
              </a:rPr>
              <a:t>Συνε</a:t>
            </a:r>
            <a:r>
              <a:rPr lang="en-US" sz="2400" dirty="0">
                <a:solidFill>
                  <a:srgbClr val="FFFFFF"/>
                </a:solidFill>
                <a:latin typeface="Times New Roman"/>
                <a:cs typeface="Times New Roman"/>
              </a:rPr>
              <a:t>π</a:t>
            </a:r>
            <a:r>
              <a:rPr lang="en-US" sz="2400" dirty="0" err="1">
                <a:solidFill>
                  <a:srgbClr val="FFFFFF"/>
                </a:solidFill>
                <a:latin typeface="Times New Roman"/>
                <a:cs typeface="Times New Roman"/>
              </a:rPr>
              <a:t>ώς</a:t>
            </a:r>
            <a:r>
              <a:rPr lang="en-US" sz="2400" dirty="0">
                <a:solidFill>
                  <a:srgbClr val="FFFFFF"/>
                </a:solidFill>
                <a:latin typeface="Times New Roman"/>
                <a:cs typeface="Times New Roman"/>
              </a:rPr>
              <a:t>, η </a:t>
            </a:r>
            <a:r>
              <a:rPr lang="en-US" sz="2400" dirty="0" err="1">
                <a:solidFill>
                  <a:srgbClr val="FFFFFF"/>
                </a:solidFill>
                <a:latin typeface="Times New Roman"/>
                <a:cs typeface="Times New Roman"/>
              </a:rPr>
              <a:t>εφη</a:t>
            </a:r>
            <a:r>
              <a:rPr lang="en-US" sz="2400" dirty="0">
                <a:solidFill>
                  <a:srgbClr val="FFFFFF"/>
                </a:solidFill>
                <a:latin typeface="Times New Roman"/>
                <a:cs typeface="Times New Roman"/>
              </a:rPr>
              <a:t>β</a:t>
            </a:r>
            <a:r>
              <a:rPr lang="en-US" sz="2400" dirty="0" err="1">
                <a:solidFill>
                  <a:srgbClr val="FFFFFF"/>
                </a:solidFill>
                <a:latin typeface="Times New Roman"/>
                <a:cs typeface="Times New Roman"/>
              </a:rPr>
              <a:t>εί</a:t>
            </a:r>
            <a:r>
              <a:rPr lang="en-US" sz="2400" dirty="0">
                <a:solidFill>
                  <a:srgbClr val="FFFFFF"/>
                </a:solidFill>
                <a:latin typeface="Times New Roman"/>
                <a:cs typeface="Times New Roman"/>
              </a:rPr>
              <a:t>α απ</a:t>
            </a:r>
            <a:r>
              <a:rPr lang="en-US" sz="2400" dirty="0" err="1">
                <a:solidFill>
                  <a:srgbClr val="FFFFFF"/>
                </a:solidFill>
                <a:latin typeface="Times New Roman"/>
                <a:cs typeface="Times New Roman"/>
              </a:rPr>
              <a:t>οτελεί</a:t>
            </a:r>
            <a:r>
              <a:rPr lang="en-US" sz="2400" dirty="0">
                <a:solidFill>
                  <a:srgbClr val="FFFFFF"/>
                </a:solidFill>
                <a:latin typeface="Times New Roman"/>
                <a:cs typeface="Times New Roman"/>
              </a:rPr>
              <a:t> </a:t>
            </a:r>
            <a:r>
              <a:rPr lang="en-US" sz="2400" dirty="0" err="1">
                <a:solidFill>
                  <a:srgbClr val="FFFFFF"/>
                </a:solidFill>
                <a:latin typeface="Times New Roman"/>
                <a:cs typeface="Times New Roman"/>
              </a:rPr>
              <a:t>έν</a:t>
            </a:r>
            <a:r>
              <a:rPr lang="en-US" sz="2400" dirty="0">
                <a:solidFill>
                  <a:srgbClr val="FFFFFF"/>
                </a:solidFill>
                <a:latin typeface="Times New Roman"/>
                <a:cs typeface="Times New Roman"/>
              </a:rPr>
              <a:t>α </a:t>
            </a:r>
            <a:r>
              <a:rPr lang="en-US" sz="2400" dirty="0" err="1">
                <a:solidFill>
                  <a:srgbClr val="FFFFFF"/>
                </a:solidFill>
                <a:latin typeface="Times New Roman"/>
                <a:cs typeface="Times New Roman"/>
              </a:rPr>
              <a:t>στάδιο</a:t>
            </a:r>
            <a:r>
              <a:rPr lang="en-US" sz="2400" dirty="0">
                <a:solidFill>
                  <a:srgbClr val="FFFFFF"/>
                </a:solidFill>
                <a:latin typeface="Times New Roman"/>
                <a:cs typeface="Times New Roman"/>
              </a:rPr>
              <a:t> </a:t>
            </a:r>
            <a:r>
              <a:rPr lang="en-US" sz="2400" dirty="0" err="1">
                <a:solidFill>
                  <a:srgbClr val="FFFFFF"/>
                </a:solidFill>
                <a:latin typeface="Times New Roman"/>
                <a:cs typeface="Times New Roman"/>
              </a:rPr>
              <a:t>δοκιμ</a:t>
            </a:r>
            <a:r>
              <a:rPr lang="en-US" sz="2400" dirty="0">
                <a:solidFill>
                  <a:srgbClr val="FFFFFF"/>
                </a:solidFill>
                <a:latin typeface="Times New Roman"/>
                <a:cs typeface="Times New Roman"/>
              </a:rPr>
              <a:t>α</a:t>
            </a:r>
            <a:r>
              <a:rPr lang="en-US" sz="2400" dirty="0" err="1">
                <a:solidFill>
                  <a:srgbClr val="FFFFFF"/>
                </a:solidFill>
                <a:latin typeface="Times New Roman"/>
                <a:cs typeface="Times New Roman"/>
              </a:rPr>
              <a:t>σί</a:t>
            </a:r>
            <a:r>
              <a:rPr lang="en-US" sz="2400" dirty="0">
                <a:solidFill>
                  <a:srgbClr val="FFFFFF"/>
                </a:solidFill>
                <a:latin typeface="Times New Roman"/>
                <a:cs typeface="Times New Roman"/>
              </a:rPr>
              <a:t>ας , α</a:t>
            </a:r>
            <a:r>
              <a:rPr lang="en-US" sz="2400" dirty="0" err="1">
                <a:solidFill>
                  <a:srgbClr val="FFFFFF"/>
                </a:solidFill>
                <a:latin typeface="Times New Roman"/>
                <a:cs typeface="Times New Roman"/>
              </a:rPr>
              <a:t>φού</a:t>
            </a:r>
            <a:r>
              <a:rPr lang="en-US" sz="2400" dirty="0">
                <a:solidFill>
                  <a:srgbClr val="FFFFFF"/>
                </a:solidFill>
                <a:latin typeface="Times New Roman"/>
                <a:cs typeface="Times New Roman"/>
              </a:rPr>
              <a:t> ο </a:t>
            </a:r>
            <a:r>
              <a:rPr lang="en-US" sz="2400" dirty="0" err="1">
                <a:solidFill>
                  <a:srgbClr val="FFFFFF"/>
                </a:solidFill>
                <a:latin typeface="Times New Roman"/>
                <a:cs typeface="Times New Roman"/>
              </a:rPr>
              <a:t>έφη</a:t>
            </a:r>
            <a:r>
              <a:rPr lang="en-US" sz="2400" dirty="0">
                <a:solidFill>
                  <a:srgbClr val="FFFFFF"/>
                </a:solidFill>
                <a:latin typeface="Times New Roman"/>
                <a:cs typeface="Times New Roman"/>
              </a:rPr>
              <a:t>β</a:t>
            </a:r>
            <a:r>
              <a:rPr lang="en-US" sz="2400" dirty="0" err="1">
                <a:solidFill>
                  <a:srgbClr val="FFFFFF"/>
                </a:solidFill>
                <a:latin typeface="Times New Roman"/>
                <a:cs typeface="Times New Roman"/>
              </a:rPr>
              <a:t>ος</a:t>
            </a:r>
            <a:r>
              <a:rPr lang="en-US" sz="2400" dirty="0">
                <a:solidFill>
                  <a:srgbClr val="FFFFFF"/>
                </a:solidFill>
                <a:latin typeface="Times New Roman"/>
                <a:cs typeface="Times New Roman"/>
              </a:rPr>
              <a:t> </a:t>
            </a:r>
            <a:r>
              <a:rPr lang="en-US" sz="2400" dirty="0" err="1">
                <a:solidFill>
                  <a:srgbClr val="FFFFFF"/>
                </a:solidFill>
                <a:latin typeface="Times New Roman"/>
                <a:cs typeface="Times New Roman"/>
              </a:rPr>
              <a:t>δεν</a:t>
            </a:r>
            <a:r>
              <a:rPr lang="en-US" sz="2400" dirty="0">
                <a:solidFill>
                  <a:srgbClr val="FFFFFF"/>
                </a:solidFill>
                <a:latin typeface="Times New Roman"/>
                <a:cs typeface="Times New Roman"/>
              </a:rPr>
              <a:t> </a:t>
            </a:r>
            <a:r>
              <a:rPr lang="en-US" sz="2400" dirty="0" err="1">
                <a:solidFill>
                  <a:srgbClr val="FFFFFF"/>
                </a:solidFill>
                <a:latin typeface="Times New Roman"/>
                <a:cs typeface="Times New Roman"/>
              </a:rPr>
              <a:t>γνωρίζει</a:t>
            </a:r>
            <a:r>
              <a:rPr lang="en-US" sz="2400" dirty="0">
                <a:solidFill>
                  <a:srgbClr val="FFFFFF"/>
                </a:solidFill>
                <a:latin typeface="Times New Roman"/>
                <a:cs typeface="Times New Roman"/>
              </a:rPr>
              <a:t> π</a:t>
            </a:r>
            <a:r>
              <a:rPr lang="en-US" sz="2400" dirty="0" err="1">
                <a:solidFill>
                  <a:srgbClr val="FFFFFF"/>
                </a:solidFill>
                <a:latin typeface="Times New Roman"/>
                <a:cs typeface="Times New Roman"/>
              </a:rPr>
              <a:t>ώς</a:t>
            </a:r>
            <a:r>
              <a:rPr lang="en-US" sz="2400" dirty="0">
                <a:solidFill>
                  <a:srgbClr val="FFFFFF"/>
                </a:solidFill>
                <a:latin typeface="Times New Roman"/>
                <a:cs typeface="Times New Roman"/>
              </a:rPr>
              <a:t> να χα</a:t>
            </a:r>
            <a:r>
              <a:rPr lang="en-US" sz="2400" dirty="0" err="1">
                <a:solidFill>
                  <a:srgbClr val="FFFFFF"/>
                </a:solidFill>
                <a:latin typeface="Times New Roman"/>
                <a:cs typeface="Times New Roman"/>
              </a:rPr>
              <a:t>λιν</a:t>
            </a:r>
            <a:r>
              <a:rPr lang="en-US" sz="2400" dirty="0">
                <a:solidFill>
                  <a:srgbClr val="FFFFFF"/>
                </a:solidFill>
                <a:latin typeface="Times New Roman"/>
                <a:cs typeface="Times New Roman"/>
              </a:rPr>
              <a:t>α</a:t>
            </a:r>
            <a:r>
              <a:rPr lang="en-US" sz="2400" dirty="0" err="1">
                <a:solidFill>
                  <a:srgbClr val="FFFFFF"/>
                </a:solidFill>
                <a:latin typeface="Times New Roman"/>
                <a:cs typeface="Times New Roman"/>
              </a:rPr>
              <a:t>γωγήσει</a:t>
            </a:r>
            <a:r>
              <a:rPr lang="en-US" sz="2400" dirty="0">
                <a:solidFill>
                  <a:srgbClr val="FFFFFF"/>
                </a:solidFill>
                <a:latin typeface="Times New Roman"/>
                <a:cs typeface="Times New Roman"/>
              </a:rPr>
              <a:t> </a:t>
            </a:r>
            <a:r>
              <a:rPr lang="en-US" sz="2400" dirty="0" err="1">
                <a:solidFill>
                  <a:srgbClr val="FFFFFF"/>
                </a:solidFill>
                <a:latin typeface="Times New Roman"/>
                <a:cs typeface="Times New Roman"/>
              </a:rPr>
              <a:t>τις</a:t>
            </a:r>
            <a:r>
              <a:rPr lang="en-US" sz="2400" dirty="0">
                <a:solidFill>
                  <a:srgbClr val="FFFFFF"/>
                </a:solidFill>
                <a:latin typeface="Times New Roman"/>
                <a:cs typeface="Times New Roman"/>
              </a:rPr>
              <a:t> </a:t>
            </a:r>
            <a:r>
              <a:rPr lang="en-US" sz="2400" dirty="0" err="1">
                <a:solidFill>
                  <a:srgbClr val="FFFFFF"/>
                </a:solidFill>
                <a:latin typeface="Times New Roman"/>
                <a:cs typeface="Times New Roman"/>
              </a:rPr>
              <a:t>ορμές</a:t>
            </a:r>
            <a:r>
              <a:rPr lang="en-US" sz="2400" dirty="0">
                <a:solidFill>
                  <a:srgbClr val="FFFFFF"/>
                </a:solidFill>
                <a:latin typeface="Times New Roman"/>
                <a:cs typeface="Times New Roman"/>
              </a:rPr>
              <a:t> και επ</a:t>
            </a:r>
            <a:r>
              <a:rPr lang="en-US" sz="2400" dirty="0" err="1">
                <a:solidFill>
                  <a:srgbClr val="FFFFFF"/>
                </a:solidFill>
                <a:latin typeface="Times New Roman"/>
                <a:cs typeface="Times New Roman"/>
              </a:rPr>
              <a:t>ιθυμίες</a:t>
            </a:r>
            <a:r>
              <a:rPr lang="en-US" sz="2400" dirty="0">
                <a:solidFill>
                  <a:srgbClr val="FFFFFF"/>
                </a:solidFill>
                <a:latin typeface="Times New Roman"/>
                <a:cs typeface="Times New Roman"/>
              </a:rPr>
              <a:t> </a:t>
            </a:r>
            <a:r>
              <a:rPr lang="en-US" sz="2400" dirty="0" err="1">
                <a:solidFill>
                  <a:srgbClr val="FFFFFF"/>
                </a:solidFill>
                <a:latin typeface="Times New Roman"/>
                <a:cs typeface="Times New Roman"/>
              </a:rPr>
              <a:t>του</a:t>
            </a:r>
            <a:r>
              <a:rPr lang="en-US" sz="2400" dirty="0">
                <a:solidFill>
                  <a:srgbClr val="FFFFFF"/>
                </a:solidFill>
                <a:latin typeface="Times New Roman"/>
                <a:cs typeface="Times New Roman"/>
              </a:rPr>
              <a:t> και </a:t>
            </a:r>
            <a:r>
              <a:rPr lang="en-US" sz="2400" dirty="0" err="1">
                <a:solidFill>
                  <a:srgbClr val="FFFFFF"/>
                </a:solidFill>
                <a:latin typeface="Times New Roman"/>
                <a:cs typeface="Times New Roman"/>
              </a:rPr>
              <a:t>συχνά</a:t>
            </a:r>
            <a:r>
              <a:rPr lang="en-US" sz="2400" dirty="0">
                <a:solidFill>
                  <a:srgbClr val="FFFFFF"/>
                </a:solidFill>
                <a:latin typeface="Times New Roman"/>
                <a:cs typeface="Times New Roman"/>
              </a:rPr>
              <a:t> </a:t>
            </a:r>
            <a:r>
              <a:rPr lang="en-US" sz="2400" dirty="0" err="1">
                <a:solidFill>
                  <a:srgbClr val="FFFFFF"/>
                </a:solidFill>
                <a:latin typeface="Times New Roman"/>
                <a:cs typeface="Times New Roman"/>
              </a:rPr>
              <a:t>οδηγείτ</a:t>
            </a:r>
            <a:r>
              <a:rPr lang="en-US" sz="2400" dirty="0">
                <a:solidFill>
                  <a:srgbClr val="FFFFFF"/>
                </a:solidFill>
                <a:latin typeface="Times New Roman"/>
                <a:cs typeface="Times New Roman"/>
              </a:rPr>
              <a:t>αι </a:t>
            </a:r>
            <a:r>
              <a:rPr lang="en-US" sz="2400" dirty="0" err="1">
                <a:solidFill>
                  <a:srgbClr val="FFFFFF"/>
                </a:solidFill>
                <a:latin typeface="Times New Roman"/>
                <a:cs typeface="Times New Roman"/>
              </a:rPr>
              <a:t>στην</a:t>
            </a:r>
            <a:r>
              <a:rPr lang="en-US" sz="2400" dirty="0">
                <a:solidFill>
                  <a:srgbClr val="FFFFFF"/>
                </a:solidFill>
                <a:latin typeface="Times New Roman"/>
                <a:cs typeface="Times New Roman"/>
              </a:rPr>
              <a:t> </a:t>
            </a:r>
            <a:r>
              <a:rPr lang="en-US" sz="2400" dirty="0" err="1">
                <a:solidFill>
                  <a:srgbClr val="FFFFFF"/>
                </a:solidFill>
                <a:latin typeface="Times New Roman"/>
                <a:cs typeface="Times New Roman"/>
              </a:rPr>
              <a:t>εμ</a:t>
            </a:r>
            <a:r>
              <a:rPr lang="en-US" sz="2400" dirty="0">
                <a:solidFill>
                  <a:srgbClr val="FFFFFF"/>
                </a:solidFill>
                <a:latin typeface="Times New Roman"/>
                <a:cs typeface="Times New Roman"/>
              </a:rPr>
              <a:t>π</a:t>
            </a:r>
            <a:r>
              <a:rPr lang="en-US" sz="2400" dirty="0" err="1">
                <a:solidFill>
                  <a:srgbClr val="FFFFFF"/>
                </a:solidFill>
                <a:latin typeface="Times New Roman"/>
                <a:cs typeface="Times New Roman"/>
              </a:rPr>
              <a:t>λοκή</a:t>
            </a:r>
            <a:r>
              <a:rPr lang="en-US" sz="2400" dirty="0">
                <a:solidFill>
                  <a:srgbClr val="FFFFFF"/>
                </a:solidFill>
                <a:latin typeface="Times New Roman"/>
                <a:cs typeface="Times New Roman"/>
              </a:rPr>
              <a:t> </a:t>
            </a:r>
            <a:r>
              <a:rPr lang="en-US" sz="2400" dirty="0" err="1">
                <a:solidFill>
                  <a:srgbClr val="FFFFFF"/>
                </a:solidFill>
                <a:latin typeface="Times New Roman"/>
                <a:cs typeface="Times New Roman"/>
              </a:rPr>
              <a:t>του</a:t>
            </a:r>
            <a:r>
              <a:rPr lang="en-US" sz="2400" dirty="0">
                <a:solidFill>
                  <a:srgbClr val="FFFFFF"/>
                </a:solidFill>
                <a:latin typeface="Times New Roman"/>
                <a:cs typeface="Times New Roman"/>
              </a:rPr>
              <a:t> </a:t>
            </a:r>
            <a:r>
              <a:rPr lang="en-US" sz="2400" dirty="0" err="1">
                <a:solidFill>
                  <a:srgbClr val="FFFFFF"/>
                </a:solidFill>
                <a:latin typeface="Times New Roman"/>
                <a:cs typeface="Times New Roman"/>
              </a:rPr>
              <a:t>σε</a:t>
            </a:r>
            <a:r>
              <a:rPr lang="en-US" sz="2400" dirty="0">
                <a:solidFill>
                  <a:srgbClr val="FFFFFF"/>
                </a:solidFill>
                <a:latin typeface="Times New Roman"/>
                <a:cs typeface="Times New Roman"/>
              </a:rPr>
              <a:t> π</a:t>
            </a:r>
            <a:r>
              <a:rPr lang="en-US" sz="2400" dirty="0" err="1">
                <a:solidFill>
                  <a:srgbClr val="FFFFFF"/>
                </a:solidFill>
                <a:latin typeface="Times New Roman"/>
                <a:cs typeface="Times New Roman"/>
              </a:rPr>
              <a:t>ιθ</a:t>
            </a:r>
            <a:r>
              <a:rPr lang="en-US" sz="2400" dirty="0">
                <a:solidFill>
                  <a:srgbClr val="FFFFFF"/>
                </a:solidFill>
                <a:latin typeface="Times New Roman"/>
                <a:cs typeface="Times New Roman"/>
              </a:rPr>
              <a:t>α</a:t>
            </a:r>
            <a:r>
              <a:rPr lang="en-US" sz="2400" dirty="0" err="1">
                <a:solidFill>
                  <a:srgbClr val="FFFFFF"/>
                </a:solidFill>
                <a:latin typeface="Times New Roman"/>
                <a:cs typeface="Times New Roman"/>
              </a:rPr>
              <a:t>νώς</a:t>
            </a:r>
            <a:r>
              <a:rPr lang="en-US" sz="2400" dirty="0">
                <a:solidFill>
                  <a:srgbClr val="FFFFFF"/>
                </a:solidFill>
                <a:latin typeface="Times New Roman"/>
                <a:cs typeface="Times New Roman"/>
              </a:rPr>
              <a:t> α</a:t>
            </a:r>
            <a:r>
              <a:rPr lang="en-US" sz="2400" dirty="0" err="1">
                <a:solidFill>
                  <a:srgbClr val="FFFFFF"/>
                </a:solidFill>
                <a:latin typeface="Times New Roman"/>
                <a:cs typeface="Times New Roman"/>
              </a:rPr>
              <a:t>υτοκ</a:t>
            </a:r>
            <a:r>
              <a:rPr lang="en-US" sz="2400" dirty="0">
                <a:solidFill>
                  <a:srgbClr val="FFFFFF"/>
                </a:solidFill>
                <a:latin typeface="Times New Roman"/>
                <a:cs typeface="Times New Roman"/>
              </a:rPr>
              <a:t>ατα</a:t>
            </a:r>
            <a:r>
              <a:rPr lang="en-US" sz="2400" dirty="0" err="1">
                <a:solidFill>
                  <a:srgbClr val="FFFFFF"/>
                </a:solidFill>
                <a:latin typeface="Times New Roman"/>
                <a:cs typeface="Times New Roman"/>
              </a:rPr>
              <a:t>στροφικές</a:t>
            </a:r>
            <a:r>
              <a:rPr lang="en-US" sz="2400" dirty="0">
                <a:solidFill>
                  <a:srgbClr val="FFFFFF"/>
                </a:solidFill>
                <a:latin typeface="Times New Roman"/>
                <a:cs typeface="Times New Roman"/>
              </a:rPr>
              <a:t> κατα</a:t>
            </a:r>
            <a:r>
              <a:rPr lang="en-US" sz="2400" dirty="0" err="1">
                <a:solidFill>
                  <a:srgbClr val="FFFFFF"/>
                </a:solidFill>
                <a:latin typeface="Times New Roman"/>
                <a:cs typeface="Times New Roman"/>
              </a:rPr>
              <a:t>στάσεις</a:t>
            </a:r>
            <a:r>
              <a:rPr lang="en-US" sz="2400" dirty="0">
                <a:solidFill>
                  <a:srgbClr val="FFFFFF"/>
                </a:solidFill>
                <a:latin typeface="Times New Roman"/>
                <a:cs typeface="Times New Roman"/>
              </a:rPr>
              <a:t>.</a:t>
            </a:r>
            <a:endParaRPr lang="en-US" sz="2400">
              <a:latin typeface="Times New Roman"/>
              <a:cs typeface="Times New Roman"/>
            </a:endParaRPr>
          </a:p>
        </p:txBody>
      </p:sp>
    </p:spTree>
    <p:extLst>
      <p:ext uri="{BB962C8B-B14F-4D97-AF65-F5344CB8AC3E}">
        <p14:creationId xmlns:p14="http://schemas.microsoft.com/office/powerpoint/2010/main" val="3659938511"/>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63">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a:extLst>
              <a:ext uri="{FF2B5EF4-FFF2-40B4-BE49-F238E27FC236}">
                <a16:creationId xmlns:a16="http://schemas.microsoft.com/office/drawing/2014/main" id="{2BBC5D61-E631-88F6-43F7-F1AEFC31B45B}"/>
              </a:ext>
            </a:extLst>
          </p:cNvPr>
          <p:cNvPicPr>
            <a:picLocks noGrp="1" noChangeAspect="1"/>
          </p:cNvPicPr>
          <p:nvPr>
            <p:ph type="pic" idx="1"/>
          </p:nvPr>
        </p:nvPicPr>
        <p:blipFill rotWithShape="1">
          <a:blip r:embed="rId2"/>
          <a:srcRect t="9091" r="23289"/>
          <a:stretch/>
        </p:blipFill>
        <p:spPr>
          <a:xfrm>
            <a:off x="3522468" y="10"/>
            <a:ext cx="8669532" cy="6857990"/>
          </a:xfrm>
          <a:prstGeom prst="rect">
            <a:avLst/>
          </a:prstGeom>
        </p:spPr>
      </p:pic>
      <p:sp>
        <p:nvSpPr>
          <p:cNvPr id="75" name="Rectangle 65">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AC9451C-2FCF-F6F4-D290-74C8CB0D0F91}"/>
              </a:ext>
            </a:extLst>
          </p:cNvPr>
          <p:cNvSpPr>
            <a:spLocks noGrp="1"/>
          </p:cNvSpPr>
          <p:nvPr>
            <p:ph type="title"/>
          </p:nvPr>
        </p:nvSpPr>
        <p:spPr>
          <a:xfrm>
            <a:off x="859923" y="1060647"/>
            <a:ext cx="9936711" cy="1570410"/>
          </a:xfrm>
        </p:spPr>
        <p:txBody>
          <a:bodyPr vert="horz" lIns="91440" tIns="45720" rIns="91440" bIns="45720" rtlCol="0" anchor="b">
            <a:noAutofit/>
          </a:bodyPr>
          <a:lstStyle/>
          <a:p>
            <a:r>
              <a:rPr lang="en-US" sz="6000" dirty="0" err="1">
                <a:latin typeface="Times New Roman"/>
                <a:cs typeface="Times New Roman"/>
              </a:rPr>
              <a:t>Αυτοκ</a:t>
            </a:r>
            <a:r>
              <a:rPr lang="en-US" sz="6000" dirty="0">
                <a:latin typeface="Times New Roman"/>
                <a:cs typeface="Times New Roman"/>
              </a:rPr>
              <a:t>ατα</a:t>
            </a:r>
            <a:r>
              <a:rPr lang="en-US" sz="6000" dirty="0" err="1">
                <a:latin typeface="Times New Roman"/>
                <a:cs typeface="Times New Roman"/>
              </a:rPr>
              <a:t>στροφικές</a:t>
            </a:r>
            <a:r>
              <a:rPr lang="en-US" sz="6000" dirty="0">
                <a:latin typeface="Times New Roman"/>
                <a:cs typeface="Times New Roman"/>
              </a:rPr>
              <a:t> </a:t>
            </a:r>
            <a:br>
              <a:rPr lang="en-US" sz="6000" dirty="0">
                <a:latin typeface="Times New Roman"/>
              </a:rPr>
            </a:br>
            <a:r>
              <a:rPr lang="en-US" sz="6000" dirty="0">
                <a:latin typeface="Times New Roman"/>
                <a:cs typeface="Times New Roman"/>
              </a:rPr>
              <a:t>                  </a:t>
            </a:r>
            <a:r>
              <a:rPr lang="en-US" sz="6000" dirty="0" err="1">
                <a:latin typeface="Times New Roman"/>
                <a:cs typeface="Times New Roman"/>
              </a:rPr>
              <a:t>Συμ</a:t>
            </a:r>
            <a:r>
              <a:rPr lang="en-US" sz="6000" dirty="0">
                <a:latin typeface="Times New Roman"/>
                <a:cs typeface="Times New Roman"/>
              </a:rPr>
              <a:t>π</a:t>
            </a:r>
            <a:r>
              <a:rPr lang="en-US" sz="6000" dirty="0" err="1">
                <a:latin typeface="Times New Roman"/>
                <a:cs typeface="Times New Roman"/>
              </a:rPr>
              <a:t>εριφορές</a:t>
            </a:r>
            <a:endParaRPr lang="en-US" sz="6000" dirty="0">
              <a:latin typeface="Times New Roman"/>
              <a:cs typeface="Times New Roman"/>
            </a:endParaRPr>
          </a:p>
        </p:txBody>
      </p:sp>
      <p:sp>
        <p:nvSpPr>
          <p:cNvPr id="76" name="Rectangle 67">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7" name="Rectangle 69">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5A7A885F-28CF-C085-C435-E0C535BCC66A}"/>
              </a:ext>
            </a:extLst>
          </p:cNvPr>
          <p:cNvSpPr>
            <a:spLocks noGrp="1"/>
          </p:cNvSpPr>
          <p:nvPr>
            <p:ph type="body" sz="half" idx="2"/>
          </p:nvPr>
        </p:nvSpPr>
        <p:spPr>
          <a:xfrm>
            <a:off x="428602" y="2919337"/>
            <a:ext cx="9132341" cy="2531523"/>
          </a:xfrm>
        </p:spPr>
        <p:txBody>
          <a:bodyPr vert="horz" lIns="91440" tIns="45720" rIns="91440" bIns="45720" rtlCol="0" anchor="t">
            <a:noAutofit/>
          </a:bodyPr>
          <a:lstStyle/>
          <a:p>
            <a:r>
              <a:rPr lang="en-US" sz="2400" dirty="0">
                <a:latin typeface="Times New Roman"/>
                <a:cs typeface="Times New Roman"/>
              </a:rPr>
              <a:t>Η </a:t>
            </a:r>
            <a:r>
              <a:rPr lang="en-US" sz="2400" dirty="0" err="1">
                <a:latin typeface="Times New Roman"/>
                <a:cs typeface="Times New Roman"/>
              </a:rPr>
              <a:t>ώθηση</a:t>
            </a:r>
            <a:r>
              <a:rPr lang="en-US" sz="2400" dirty="0">
                <a:latin typeface="Times New Roman"/>
                <a:cs typeface="Times New Roman"/>
              </a:rPr>
              <a:t> </a:t>
            </a:r>
            <a:r>
              <a:rPr lang="en-US" sz="2400" dirty="0" err="1">
                <a:latin typeface="Times New Roman"/>
                <a:cs typeface="Times New Roman"/>
              </a:rPr>
              <a:t>του</a:t>
            </a:r>
            <a:r>
              <a:rPr lang="en-US" sz="2400" dirty="0">
                <a:latin typeface="Times New Roman"/>
                <a:cs typeface="Times New Roman"/>
              </a:rPr>
              <a:t> </a:t>
            </a:r>
            <a:r>
              <a:rPr lang="en-US" sz="2400" dirty="0" err="1">
                <a:latin typeface="Times New Roman"/>
                <a:cs typeface="Times New Roman"/>
              </a:rPr>
              <a:t>νε</a:t>
            </a:r>
            <a:r>
              <a:rPr lang="en-US" sz="2400" dirty="0">
                <a:latin typeface="Times New Roman"/>
                <a:cs typeface="Times New Roman"/>
              </a:rPr>
              <a:t>α</a:t>
            </a:r>
            <a:r>
              <a:rPr lang="en-US" sz="2400" dirty="0" err="1">
                <a:latin typeface="Times New Roman"/>
                <a:cs typeface="Times New Roman"/>
              </a:rPr>
              <a:t>ρού</a:t>
            </a:r>
            <a:r>
              <a:rPr lang="en-US" sz="2400" dirty="0">
                <a:latin typeface="Times New Roman"/>
                <a:cs typeface="Times New Roman"/>
              </a:rPr>
              <a:t> α</a:t>
            </a:r>
            <a:r>
              <a:rPr lang="en-US" sz="2400" dirty="0" err="1">
                <a:latin typeface="Times New Roman"/>
                <a:cs typeface="Times New Roman"/>
              </a:rPr>
              <a:t>τόμου</a:t>
            </a:r>
            <a:r>
              <a:rPr lang="en-US" sz="2400" dirty="0">
                <a:latin typeface="Times New Roman"/>
                <a:cs typeface="Times New Roman"/>
              </a:rPr>
              <a:t> </a:t>
            </a:r>
            <a:r>
              <a:rPr lang="en-US" sz="2400" dirty="0" err="1">
                <a:latin typeface="Times New Roman"/>
                <a:cs typeface="Times New Roman"/>
              </a:rPr>
              <a:t>στις</a:t>
            </a:r>
            <a:r>
              <a:rPr lang="en-US" sz="2400" dirty="0">
                <a:latin typeface="Times New Roman"/>
                <a:cs typeface="Times New Roman"/>
              </a:rPr>
              <a:t> α</a:t>
            </a:r>
            <a:r>
              <a:rPr lang="en-US" sz="2400" dirty="0" err="1">
                <a:latin typeface="Times New Roman"/>
                <a:cs typeface="Times New Roman"/>
              </a:rPr>
              <a:t>υτοκ</a:t>
            </a:r>
            <a:r>
              <a:rPr lang="en-US" sz="2400" dirty="0">
                <a:latin typeface="Times New Roman"/>
                <a:cs typeface="Times New Roman"/>
              </a:rPr>
              <a:t>ατα</a:t>
            </a:r>
            <a:r>
              <a:rPr lang="en-US" sz="2400" dirty="0" err="1">
                <a:latin typeface="Times New Roman"/>
                <a:cs typeface="Times New Roman"/>
              </a:rPr>
              <a:t>στροφικές</a:t>
            </a:r>
            <a:r>
              <a:rPr lang="en-US" sz="2400" dirty="0">
                <a:latin typeface="Times New Roman"/>
                <a:cs typeface="Times New Roman"/>
              </a:rPr>
              <a:t> </a:t>
            </a:r>
            <a:r>
              <a:rPr lang="en-US" sz="2400" dirty="0" err="1">
                <a:latin typeface="Times New Roman"/>
                <a:cs typeface="Times New Roman"/>
              </a:rPr>
              <a:t>συνήθειες</a:t>
            </a:r>
            <a:r>
              <a:rPr lang="en-US" sz="2400" dirty="0">
                <a:latin typeface="Times New Roman"/>
                <a:cs typeface="Times New Roman"/>
              </a:rPr>
              <a:t> </a:t>
            </a:r>
            <a:r>
              <a:rPr lang="en-US" sz="2400" dirty="0" err="1">
                <a:latin typeface="Times New Roman"/>
                <a:cs typeface="Times New Roman"/>
              </a:rPr>
              <a:t>δεν</a:t>
            </a:r>
            <a:r>
              <a:rPr lang="en-US" sz="2400" dirty="0">
                <a:latin typeface="Times New Roman"/>
                <a:cs typeface="Times New Roman"/>
              </a:rPr>
              <a:t> πη--</a:t>
            </a:r>
            <a:r>
              <a:rPr lang="en-US" sz="2400" dirty="0" err="1">
                <a:latin typeface="Times New Roman"/>
                <a:cs typeface="Times New Roman"/>
              </a:rPr>
              <a:t>γάζει</a:t>
            </a:r>
            <a:r>
              <a:rPr lang="en-US" sz="2400" dirty="0">
                <a:latin typeface="Times New Roman"/>
                <a:cs typeface="Times New Roman"/>
              </a:rPr>
              <a:t> </a:t>
            </a:r>
            <a:r>
              <a:rPr lang="en-US" sz="2400" dirty="0" err="1">
                <a:latin typeface="Times New Roman"/>
                <a:cs typeface="Times New Roman"/>
              </a:rPr>
              <a:t>μόνο</a:t>
            </a:r>
            <a:r>
              <a:rPr lang="en-US" sz="2400" dirty="0">
                <a:latin typeface="Times New Roman"/>
                <a:cs typeface="Times New Roman"/>
              </a:rPr>
              <a:t> από </a:t>
            </a:r>
            <a:r>
              <a:rPr lang="en-US" sz="2400" dirty="0" err="1">
                <a:latin typeface="Times New Roman"/>
                <a:cs typeface="Times New Roman"/>
              </a:rPr>
              <a:t>τις</a:t>
            </a:r>
            <a:r>
              <a:rPr lang="en-US" sz="2400" dirty="0">
                <a:latin typeface="Times New Roman"/>
                <a:cs typeface="Times New Roman"/>
              </a:rPr>
              <a:t> </a:t>
            </a:r>
            <a:r>
              <a:rPr lang="en-US" sz="2400" dirty="0" err="1">
                <a:latin typeface="Times New Roman"/>
                <a:cs typeface="Times New Roman"/>
              </a:rPr>
              <a:t>σωμ</a:t>
            </a:r>
            <a:r>
              <a:rPr lang="en-US" sz="2400" dirty="0">
                <a:latin typeface="Times New Roman"/>
                <a:cs typeface="Times New Roman"/>
              </a:rPr>
              <a:t>α</a:t>
            </a:r>
            <a:r>
              <a:rPr lang="en-US" sz="2400" dirty="0" err="1">
                <a:latin typeface="Times New Roman"/>
                <a:cs typeface="Times New Roman"/>
              </a:rPr>
              <a:t>τικές</a:t>
            </a:r>
            <a:r>
              <a:rPr lang="en-US" sz="2400" dirty="0">
                <a:latin typeface="Times New Roman"/>
                <a:cs typeface="Times New Roman"/>
              </a:rPr>
              <a:t> α</a:t>
            </a:r>
            <a:r>
              <a:rPr lang="en-US" sz="2400" dirty="0" err="1">
                <a:latin typeface="Times New Roman"/>
                <a:cs typeface="Times New Roman"/>
              </a:rPr>
              <a:t>λλ</a:t>
            </a:r>
            <a:r>
              <a:rPr lang="en-US" sz="2400" dirty="0">
                <a:latin typeface="Times New Roman"/>
                <a:cs typeface="Times New Roman"/>
              </a:rPr>
              <a:t>α</a:t>
            </a:r>
            <a:r>
              <a:rPr lang="en-US" sz="2400" dirty="0" err="1">
                <a:latin typeface="Times New Roman"/>
                <a:cs typeface="Times New Roman"/>
              </a:rPr>
              <a:t>γές</a:t>
            </a:r>
            <a:r>
              <a:rPr lang="en-US" sz="2400" dirty="0">
                <a:latin typeface="Times New Roman"/>
                <a:cs typeface="Times New Roman"/>
              </a:rPr>
              <a:t> </a:t>
            </a:r>
            <a:r>
              <a:rPr lang="en-US" sz="2400" dirty="0" err="1">
                <a:latin typeface="Times New Roman"/>
                <a:cs typeface="Times New Roman"/>
              </a:rPr>
              <a:t>στην</a:t>
            </a:r>
            <a:r>
              <a:rPr lang="en-US" sz="2400" dirty="0">
                <a:latin typeface="Times New Roman"/>
                <a:cs typeface="Times New Roman"/>
              </a:rPr>
              <a:t> </a:t>
            </a:r>
            <a:r>
              <a:rPr lang="en-US" sz="2400" dirty="0" err="1">
                <a:latin typeface="Times New Roman"/>
                <a:cs typeface="Times New Roman"/>
              </a:rPr>
              <a:t>εφη</a:t>
            </a:r>
            <a:r>
              <a:rPr lang="en-US" sz="2400" dirty="0">
                <a:latin typeface="Times New Roman"/>
                <a:cs typeface="Times New Roman"/>
              </a:rPr>
              <a:t>β</a:t>
            </a:r>
            <a:r>
              <a:rPr lang="en-US" sz="2400" dirty="0" err="1">
                <a:latin typeface="Times New Roman"/>
                <a:cs typeface="Times New Roman"/>
              </a:rPr>
              <a:t>εί</a:t>
            </a:r>
            <a:r>
              <a:rPr lang="en-US" sz="2400" dirty="0">
                <a:latin typeface="Times New Roman"/>
                <a:cs typeface="Times New Roman"/>
              </a:rPr>
              <a:t>α α</a:t>
            </a:r>
            <a:r>
              <a:rPr lang="en-US" sz="2400" dirty="0" err="1">
                <a:latin typeface="Times New Roman"/>
                <a:cs typeface="Times New Roman"/>
              </a:rPr>
              <a:t>λλά</a:t>
            </a:r>
            <a:r>
              <a:rPr lang="en-US" sz="2400" dirty="0">
                <a:latin typeface="Times New Roman"/>
                <a:cs typeface="Times New Roman"/>
              </a:rPr>
              <a:t> </a:t>
            </a:r>
            <a:r>
              <a:rPr lang="en-US" sz="2400" dirty="0" err="1">
                <a:latin typeface="Times New Roman"/>
                <a:cs typeface="Times New Roman"/>
              </a:rPr>
              <a:t>κι</a:t>
            </a:r>
            <a:r>
              <a:rPr lang="en-US" sz="2400" dirty="0">
                <a:latin typeface="Times New Roman"/>
                <a:cs typeface="Times New Roman"/>
              </a:rPr>
              <a:t> από </a:t>
            </a:r>
            <a:r>
              <a:rPr lang="en-US" sz="2400" dirty="0" err="1">
                <a:latin typeface="Times New Roman"/>
                <a:cs typeface="Times New Roman"/>
              </a:rPr>
              <a:t>την</a:t>
            </a:r>
            <a:r>
              <a:rPr lang="en-US" sz="2400" dirty="0">
                <a:latin typeface="Times New Roman"/>
                <a:cs typeface="Times New Roman"/>
              </a:rPr>
              <a:t> π</a:t>
            </a:r>
            <a:r>
              <a:rPr lang="en-US" sz="2400" dirty="0" err="1">
                <a:latin typeface="Times New Roman"/>
                <a:cs typeface="Times New Roman"/>
              </a:rPr>
              <a:t>οιότητ</a:t>
            </a:r>
            <a:r>
              <a:rPr lang="en-US" sz="2400" dirty="0">
                <a:latin typeface="Times New Roman"/>
                <a:cs typeface="Times New Roman"/>
              </a:rPr>
              <a:t>α </a:t>
            </a:r>
            <a:r>
              <a:rPr lang="en-US" sz="2400" dirty="0" err="1">
                <a:latin typeface="Times New Roman"/>
                <a:cs typeface="Times New Roman"/>
              </a:rPr>
              <a:t>ζωής</a:t>
            </a:r>
            <a:r>
              <a:rPr lang="en-US" sz="2400" dirty="0">
                <a:latin typeface="Times New Roman"/>
                <a:cs typeface="Times New Roman"/>
              </a:rPr>
              <a:t> </a:t>
            </a:r>
            <a:r>
              <a:rPr lang="en-US" sz="2400" dirty="0" err="1">
                <a:latin typeface="Times New Roman"/>
                <a:cs typeface="Times New Roman"/>
              </a:rPr>
              <a:t>του</a:t>
            </a:r>
            <a:r>
              <a:rPr lang="en-US" sz="2400" dirty="0">
                <a:latin typeface="Times New Roman"/>
                <a:cs typeface="Times New Roman"/>
              </a:rPr>
              <a:t> </a:t>
            </a:r>
            <a:r>
              <a:rPr lang="en-US" sz="2400" dirty="0" err="1">
                <a:latin typeface="Times New Roman"/>
                <a:cs typeface="Times New Roman"/>
              </a:rPr>
              <a:t>ίδιου</a:t>
            </a:r>
            <a:r>
              <a:rPr lang="en-US" sz="2400" dirty="0">
                <a:latin typeface="Times New Roman"/>
                <a:cs typeface="Times New Roman"/>
              </a:rPr>
              <a:t> </a:t>
            </a:r>
            <a:r>
              <a:rPr lang="en-US" sz="2400" dirty="0" err="1">
                <a:latin typeface="Times New Roman"/>
                <a:cs typeface="Times New Roman"/>
              </a:rPr>
              <a:t>του</a:t>
            </a:r>
            <a:r>
              <a:rPr lang="en-US" sz="2400" dirty="0">
                <a:latin typeface="Times New Roman"/>
                <a:cs typeface="Times New Roman"/>
              </a:rPr>
              <a:t> α</a:t>
            </a:r>
            <a:r>
              <a:rPr lang="en-US" sz="2400" dirty="0" err="1">
                <a:latin typeface="Times New Roman"/>
                <a:cs typeface="Times New Roman"/>
              </a:rPr>
              <a:t>τόμου</a:t>
            </a:r>
            <a:r>
              <a:rPr lang="en-US" sz="2400" dirty="0">
                <a:latin typeface="Times New Roman"/>
                <a:cs typeface="Times New Roman"/>
              </a:rPr>
              <a:t>.</a:t>
            </a:r>
            <a:endParaRPr lang="en-US" dirty="0"/>
          </a:p>
          <a:p>
            <a:r>
              <a:rPr lang="en-US" sz="2400" dirty="0">
                <a:latin typeface="Times New Roman"/>
                <a:cs typeface="Times New Roman"/>
              </a:rPr>
              <a:t> </a:t>
            </a:r>
            <a:r>
              <a:rPr lang="en-US" sz="2400" dirty="0" err="1">
                <a:latin typeface="Times New Roman"/>
                <a:cs typeface="Times New Roman"/>
              </a:rPr>
              <a:t>Συγκεκριμέν</a:t>
            </a:r>
            <a:r>
              <a:rPr lang="en-US" sz="2400" dirty="0">
                <a:latin typeface="Times New Roman"/>
                <a:cs typeface="Times New Roman"/>
              </a:rPr>
              <a:t>α, αν </a:t>
            </a:r>
            <a:r>
              <a:rPr lang="en-US" sz="2400" dirty="0" err="1">
                <a:latin typeface="Times New Roman"/>
                <a:cs typeface="Times New Roman"/>
              </a:rPr>
              <a:t>το</a:t>
            </a:r>
            <a:r>
              <a:rPr lang="en-US" sz="2400" dirty="0">
                <a:latin typeface="Times New Roman"/>
                <a:cs typeface="Times New Roman"/>
              </a:rPr>
              <a:t> </a:t>
            </a:r>
            <a:r>
              <a:rPr lang="en-US" sz="2400" dirty="0" err="1">
                <a:latin typeface="Times New Roman"/>
                <a:cs typeface="Times New Roman"/>
              </a:rPr>
              <a:t>νε</a:t>
            </a:r>
            <a:r>
              <a:rPr lang="en-US" sz="2400" dirty="0">
                <a:latin typeface="Times New Roman"/>
                <a:cs typeface="Times New Roman"/>
              </a:rPr>
              <a:t>α</a:t>
            </a:r>
            <a:r>
              <a:rPr lang="en-US" sz="2400" dirty="0" err="1">
                <a:latin typeface="Times New Roman"/>
                <a:cs typeface="Times New Roman"/>
              </a:rPr>
              <a:t>ρό</a:t>
            </a:r>
            <a:r>
              <a:rPr lang="en-US" sz="2400" dirty="0">
                <a:latin typeface="Times New Roman"/>
                <a:cs typeface="Times New Roman"/>
              </a:rPr>
              <a:t> </a:t>
            </a:r>
            <a:r>
              <a:rPr lang="en-US" sz="2400" dirty="0" err="1">
                <a:latin typeface="Times New Roman"/>
                <a:cs typeface="Times New Roman"/>
              </a:rPr>
              <a:t>άτομο</a:t>
            </a:r>
            <a:r>
              <a:rPr lang="en-US" sz="2400" dirty="0">
                <a:latin typeface="Times New Roman"/>
                <a:cs typeface="Times New Roman"/>
              </a:rPr>
              <a:t> </a:t>
            </a:r>
            <a:r>
              <a:rPr lang="en-US" sz="2400" dirty="0" err="1">
                <a:latin typeface="Times New Roman"/>
                <a:cs typeface="Times New Roman"/>
              </a:rPr>
              <a:t>έχει</a:t>
            </a:r>
            <a:r>
              <a:rPr lang="en-US" sz="2400" dirty="0">
                <a:latin typeface="Times New Roman"/>
                <a:cs typeface="Times New Roman"/>
              </a:rPr>
              <a:t> β</a:t>
            </a:r>
            <a:r>
              <a:rPr lang="en-US" sz="2400" dirty="0" err="1">
                <a:latin typeface="Times New Roman"/>
                <a:cs typeface="Times New Roman"/>
              </a:rPr>
              <a:t>ιώσει</a:t>
            </a:r>
            <a:r>
              <a:rPr lang="en-US" sz="2400" dirty="0">
                <a:latin typeface="Times New Roman"/>
                <a:cs typeface="Times New Roman"/>
              </a:rPr>
              <a:t> </a:t>
            </a:r>
            <a:r>
              <a:rPr lang="en-US" sz="2400" dirty="0" err="1">
                <a:latin typeface="Times New Roman"/>
                <a:cs typeface="Times New Roman"/>
              </a:rPr>
              <a:t>κοινωνικό</a:t>
            </a:r>
            <a:r>
              <a:rPr lang="en-US" sz="2400" dirty="0">
                <a:latin typeface="Times New Roman"/>
                <a:cs typeface="Times New Roman"/>
              </a:rPr>
              <a:t> απ</a:t>
            </a:r>
            <a:r>
              <a:rPr lang="en-US" sz="2400" dirty="0" err="1">
                <a:latin typeface="Times New Roman"/>
                <a:cs typeface="Times New Roman"/>
              </a:rPr>
              <a:t>οκλεισμό</a:t>
            </a:r>
            <a:r>
              <a:rPr lang="en-US" sz="2400" dirty="0">
                <a:latin typeface="Times New Roman"/>
                <a:cs typeface="Times New Roman"/>
              </a:rPr>
              <a:t> , </a:t>
            </a:r>
            <a:r>
              <a:rPr lang="en-US" sz="2400" dirty="0" err="1">
                <a:latin typeface="Times New Roman"/>
                <a:cs typeface="Times New Roman"/>
              </a:rPr>
              <a:t>έχει</a:t>
            </a:r>
            <a:r>
              <a:rPr lang="en-US" sz="2400" dirty="0">
                <a:latin typeface="Times New Roman"/>
                <a:cs typeface="Times New Roman"/>
              </a:rPr>
              <a:t> π</a:t>
            </a:r>
            <a:r>
              <a:rPr lang="en-US" sz="2400" dirty="0" err="1">
                <a:latin typeface="Times New Roman"/>
                <a:cs typeface="Times New Roman"/>
              </a:rPr>
              <a:t>ερισσότερες</a:t>
            </a:r>
            <a:r>
              <a:rPr lang="en-US" sz="2400" dirty="0">
                <a:latin typeface="Times New Roman"/>
                <a:cs typeface="Times New Roman"/>
              </a:rPr>
              <a:t> π</a:t>
            </a:r>
            <a:r>
              <a:rPr lang="en-US" sz="2400" dirty="0" err="1">
                <a:latin typeface="Times New Roman"/>
                <a:cs typeface="Times New Roman"/>
              </a:rPr>
              <a:t>ιθ</a:t>
            </a:r>
            <a:r>
              <a:rPr lang="en-US" sz="2400" dirty="0">
                <a:latin typeface="Times New Roman"/>
                <a:cs typeface="Times New Roman"/>
              </a:rPr>
              <a:t>α</a:t>
            </a:r>
            <a:r>
              <a:rPr lang="en-US" sz="2400" dirty="0" err="1">
                <a:latin typeface="Times New Roman"/>
                <a:cs typeface="Times New Roman"/>
              </a:rPr>
              <a:t>νότητες</a:t>
            </a:r>
            <a:r>
              <a:rPr lang="en-US" sz="2400" dirty="0">
                <a:latin typeface="Times New Roman"/>
                <a:cs typeface="Times New Roman"/>
              </a:rPr>
              <a:t> να πα</a:t>
            </a:r>
            <a:r>
              <a:rPr lang="en-US" sz="2400" dirty="0" err="1">
                <a:latin typeface="Times New Roman"/>
                <a:cs typeface="Times New Roman"/>
              </a:rPr>
              <a:t>ρουσιάσει</a:t>
            </a:r>
            <a:r>
              <a:rPr lang="en-US" sz="2400" dirty="0">
                <a:latin typeface="Times New Roman"/>
                <a:cs typeface="Times New Roman"/>
              </a:rPr>
              <a:t> κα</a:t>
            </a:r>
            <a:r>
              <a:rPr lang="en-US" sz="2400" dirty="0" err="1">
                <a:latin typeface="Times New Roman"/>
                <a:cs typeface="Times New Roman"/>
              </a:rPr>
              <a:t>τάθλιψη</a:t>
            </a:r>
            <a:r>
              <a:rPr lang="en-US" sz="2400" dirty="0">
                <a:latin typeface="Times New Roman"/>
                <a:cs typeface="Times New Roman"/>
              </a:rPr>
              <a:t>, </a:t>
            </a:r>
            <a:r>
              <a:rPr lang="en-US" sz="2400" dirty="0" err="1">
                <a:latin typeface="Times New Roman"/>
                <a:cs typeface="Times New Roman"/>
              </a:rPr>
              <a:t>τάσεις</a:t>
            </a:r>
            <a:r>
              <a:rPr lang="en-US" sz="2400" dirty="0">
                <a:latin typeface="Times New Roman"/>
                <a:cs typeface="Times New Roman"/>
              </a:rPr>
              <a:t> α</a:t>
            </a:r>
            <a:r>
              <a:rPr lang="en-US" sz="2400" dirty="0" err="1">
                <a:latin typeface="Times New Roman"/>
                <a:cs typeface="Times New Roman"/>
              </a:rPr>
              <a:t>υτοκτονί</a:t>
            </a:r>
            <a:r>
              <a:rPr lang="en-US" sz="2400" dirty="0">
                <a:latin typeface="Times New Roman"/>
                <a:cs typeface="Times New Roman"/>
              </a:rPr>
              <a:t>ας, κα</a:t>
            </a:r>
            <a:r>
              <a:rPr lang="en-US" sz="2400" dirty="0" err="1">
                <a:latin typeface="Times New Roman"/>
                <a:cs typeface="Times New Roman"/>
              </a:rPr>
              <a:t>τάχρηση</a:t>
            </a:r>
            <a:r>
              <a:rPr lang="en-US" sz="2400" dirty="0">
                <a:latin typeface="Times New Roman"/>
                <a:cs typeface="Times New Roman"/>
              </a:rPr>
              <a:t> </a:t>
            </a:r>
            <a:r>
              <a:rPr lang="en-US" sz="2400" dirty="0" err="1">
                <a:latin typeface="Times New Roman"/>
                <a:cs typeface="Times New Roman"/>
              </a:rPr>
              <a:t>εξ</a:t>
            </a:r>
            <a:r>
              <a:rPr lang="en-US" sz="2400" dirty="0">
                <a:latin typeface="Times New Roman"/>
                <a:cs typeface="Times New Roman"/>
              </a:rPr>
              <a:t>α</a:t>
            </a:r>
            <a:r>
              <a:rPr lang="en-US" sz="2400" dirty="0" err="1">
                <a:latin typeface="Times New Roman"/>
                <a:cs typeface="Times New Roman"/>
              </a:rPr>
              <a:t>ρτησιογόνων</a:t>
            </a:r>
            <a:r>
              <a:rPr lang="en-US" sz="2400" dirty="0">
                <a:latin typeface="Times New Roman"/>
                <a:cs typeface="Times New Roman"/>
              </a:rPr>
              <a:t> </a:t>
            </a:r>
            <a:r>
              <a:rPr lang="en-US" sz="2400" dirty="0" err="1">
                <a:latin typeface="Times New Roman"/>
                <a:cs typeface="Times New Roman"/>
              </a:rPr>
              <a:t>ουσιών</a:t>
            </a:r>
            <a:r>
              <a:rPr lang="en-US" sz="2400" dirty="0">
                <a:latin typeface="Times New Roman"/>
                <a:cs typeface="Times New Roman"/>
              </a:rPr>
              <a:t> όπ</a:t>
            </a:r>
            <a:r>
              <a:rPr lang="en-US" sz="2400" dirty="0" err="1">
                <a:latin typeface="Times New Roman"/>
                <a:cs typeface="Times New Roman"/>
              </a:rPr>
              <a:t>ως</a:t>
            </a:r>
            <a:r>
              <a:rPr lang="en-US" sz="2400" dirty="0">
                <a:latin typeface="Times New Roman"/>
                <a:cs typeface="Times New Roman"/>
              </a:rPr>
              <a:t> και να </a:t>
            </a:r>
            <a:r>
              <a:rPr lang="en-US" sz="2400" dirty="0" err="1">
                <a:latin typeface="Times New Roman"/>
                <a:cs typeface="Times New Roman"/>
              </a:rPr>
              <a:t>οδηγηθεί</a:t>
            </a:r>
            <a:r>
              <a:rPr lang="en-US" sz="2400" dirty="0">
                <a:latin typeface="Times New Roman"/>
                <a:cs typeface="Times New Roman"/>
              </a:rPr>
              <a:t> </a:t>
            </a:r>
            <a:r>
              <a:rPr lang="en-US" sz="2400" dirty="0" err="1">
                <a:latin typeface="Times New Roman"/>
                <a:cs typeface="Times New Roman"/>
              </a:rPr>
              <a:t>σε</a:t>
            </a:r>
            <a:r>
              <a:rPr lang="en-US" sz="2400" dirty="0">
                <a:latin typeface="Times New Roman"/>
                <a:cs typeface="Times New Roman"/>
              </a:rPr>
              <a:t> παραβα</a:t>
            </a:r>
            <a:r>
              <a:rPr lang="en-US" sz="2400" dirty="0" err="1">
                <a:latin typeface="Times New Roman"/>
                <a:cs typeface="Times New Roman"/>
              </a:rPr>
              <a:t>τικές</a:t>
            </a:r>
            <a:r>
              <a:rPr lang="en-US" sz="2400" dirty="0">
                <a:latin typeface="Times New Roman"/>
                <a:cs typeface="Times New Roman"/>
              </a:rPr>
              <a:t> </a:t>
            </a:r>
            <a:r>
              <a:rPr lang="en-US" sz="2400" dirty="0" err="1">
                <a:latin typeface="Times New Roman"/>
                <a:cs typeface="Times New Roman"/>
              </a:rPr>
              <a:t>ενέργειες</a:t>
            </a:r>
            <a:r>
              <a:rPr lang="en-US" sz="2400" dirty="0">
                <a:latin typeface="Times New Roman"/>
                <a:cs typeface="Times New Roman"/>
              </a:rPr>
              <a:t>.</a:t>
            </a:r>
            <a:endParaRPr lang="en-US"/>
          </a:p>
        </p:txBody>
      </p:sp>
    </p:spTree>
    <p:extLst>
      <p:ext uri="{BB962C8B-B14F-4D97-AF65-F5344CB8AC3E}">
        <p14:creationId xmlns:p14="http://schemas.microsoft.com/office/powerpoint/2010/main" val="570190068"/>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7">
            <a:extLst>
              <a:ext uri="{FF2B5EF4-FFF2-40B4-BE49-F238E27FC236}">
                <a16:creationId xmlns:a16="http://schemas.microsoft.com/office/drawing/2014/main" id="{1445070B-6AF6-2492-BA5D-902D7C512350}"/>
              </a:ext>
            </a:extLst>
          </p:cNvPr>
          <p:cNvPicPr>
            <a:picLocks noGrp="1" noChangeAspect="1"/>
          </p:cNvPicPr>
          <p:nvPr>
            <p:ph type="pic" idx="1"/>
          </p:nvPr>
        </p:nvPicPr>
        <p:blipFill rotWithShape="1">
          <a:blip r:embed="rId2">
            <a:alphaModFix amt="35000"/>
          </a:blip>
          <a:srcRect t="3745" b="11985"/>
          <a:stretch/>
        </p:blipFill>
        <p:spPr>
          <a:xfrm>
            <a:off x="20" y="10"/>
            <a:ext cx="12191979" cy="6857990"/>
          </a:xfrm>
          <a:prstGeom prst="rect">
            <a:avLst/>
          </a:prstGeom>
        </p:spPr>
      </p:pic>
      <p:sp>
        <p:nvSpPr>
          <p:cNvPr id="2" name="Title 1">
            <a:extLst>
              <a:ext uri="{FF2B5EF4-FFF2-40B4-BE49-F238E27FC236}">
                <a16:creationId xmlns:a16="http://schemas.microsoft.com/office/drawing/2014/main" id="{6D22F44D-9503-7097-8BE6-A1990BD321E0}"/>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6000" dirty="0">
                <a:solidFill>
                  <a:srgbClr val="FFFFFF"/>
                </a:solidFill>
                <a:latin typeface="Times New Roman"/>
                <a:cs typeface="Times New Roman"/>
              </a:rPr>
              <a:t>Κα</a:t>
            </a:r>
            <a:r>
              <a:rPr lang="en-US" sz="6000" dirty="0" err="1">
                <a:solidFill>
                  <a:srgbClr val="FFFFFF"/>
                </a:solidFill>
                <a:latin typeface="Times New Roman"/>
                <a:cs typeface="Times New Roman"/>
              </a:rPr>
              <a:t>τάθλιψη</a:t>
            </a:r>
            <a:endParaRPr lang="en-US" sz="6000">
              <a:solidFill>
                <a:srgbClr val="FFFFFF"/>
              </a:solidFill>
              <a:latin typeface="Times New Roman"/>
              <a:cs typeface="Times New Roman"/>
            </a:endParaRPr>
          </a:p>
        </p:txBody>
      </p:sp>
      <p:sp>
        <p:nvSpPr>
          <p:cNvPr id="4" name="Text Placeholder 3">
            <a:extLst>
              <a:ext uri="{FF2B5EF4-FFF2-40B4-BE49-F238E27FC236}">
                <a16:creationId xmlns:a16="http://schemas.microsoft.com/office/drawing/2014/main" id="{41C4B1CC-874F-5518-DAB6-EAA2E7759987}"/>
              </a:ext>
            </a:extLst>
          </p:cNvPr>
          <p:cNvSpPr>
            <a:spLocks noGrp="1"/>
          </p:cNvSpPr>
          <p:nvPr>
            <p:ph type="body" sz="half" idx="2"/>
          </p:nvPr>
        </p:nvSpPr>
        <p:spPr>
          <a:xfrm>
            <a:off x="665672" y="1940643"/>
            <a:ext cx="10688128" cy="4236320"/>
          </a:xfrm>
        </p:spPr>
        <p:txBody>
          <a:bodyPr vert="horz" lIns="91440" tIns="45720" rIns="91440" bIns="45720" rtlCol="0" anchor="t">
            <a:normAutofit/>
          </a:bodyPr>
          <a:lstStyle/>
          <a:p>
            <a:r>
              <a:rPr lang="en-US" sz="2400" dirty="0">
                <a:solidFill>
                  <a:srgbClr val="FFFFFF"/>
                </a:solidFill>
                <a:latin typeface="Times New Roman"/>
                <a:cs typeface="Times New Roman"/>
              </a:rPr>
              <a:t>Η κα</a:t>
            </a:r>
            <a:r>
              <a:rPr lang="en-US" sz="2400" dirty="0" err="1">
                <a:solidFill>
                  <a:srgbClr val="FFFFFF"/>
                </a:solidFill>
                <a:latin typeface="Times New Roman"/>
                <a:cs typeface="Times New Roman"/>
              </a:rPr>
              <a:t>τάθλιψη</a:t>
            </a:r>
            <a:r>
              <a:rPr lang="en-US" sz="2400" dirty="0">
                <a:solidFill>
                  <a:srgbClr val="FFFFFF"/>
                </a:solidFill>
                <a:latin typeface="Times New Roman"/>
                <a:cs typeface="Times New Roman"/>
              </a:rPr>
              <a:t> </a:t>
            </a:r>
            <a:r>
              <a:rPr lang="en-US" sz="2400" dirty="0" err="1">
                <a:solidFill>
                  <a:srgbClr val="FFFFFF"/>
                </a:solidFill>
                <a:latin typeface="Times New Roman"/>
                <a:cs typeface="Times New Roman"/>
              </a:rPr>
              <a:t>των</a:t>
            </a:r>
            <a:r>
              <a:rPr lang="en-US" sz="2400" dirty="0">
                <a:solidFill>
                  <a:srgbClr val="FFFFFF"/>
                </a:solidFill>
                <a:latin typeface="Times New Roman"/>
                <a:cs typeface="Times New Roman"/>
              </a:rPr>
              <a:t> </a:t>
            </a:r>
            <a:r>
              <a:rPr lang="en-US" sz="2400" dirty="0" err="1">
                <a:solidFill>
                  <a:srgbClr val="FFFFFF"/>
                </a:solidFill>
                <a:latin typeface="Times New Roman"/>
                <a:cs typeface="Times New Roman"/>
              </a:rPr>
              <a:t>εφή</a:t>
            </a:r>
            <a:r>
              <a:rPr lang="en-US" sz="2400" dirty="0">
                <a:solidFill>
                  <a:srgbClr val="FFFFFF"/>
                </a:solidFill>
                <a:latin typeface="Times New Roman"/>
                <a:cs typeface="Times New Roman"/>
              </a:rPr>
              <a:t>β</a:t>
            </a:r>
            <a:r>
              <a:rPr lang="en-US" sz="2400" dirty="0" err="1">
                <a:solidFill>
                  <a:srgbClr val="FFFFFF"/>
                </a:solidFill>
                <a:latin typeface="Times New Roman"/>
                <a:cs typeface="Times New Roman"/>
              </a:rPr>
              <a:t>ων</a:t>
            </a:r>
            <a:r>
              <a:rPr lang="en-US" sz="2400" dirty="0">
                <a:solidFill>
                  <a:srgbClr val="FFFFFF"/>
                </a:solidFill>
                <a:latin typeface="Times New Roman"/>
                <a:cs typeface="Times New Roman"/>
              </a:rPr>
              <a:t> </a:t>
            </a:r>
            <a:r>
              <a:rPr lang="en-US" sz="2400" dirty="0" err="1">
                <a:solidFill>
                  <a:srgbClr val="FFFFFF"/>
                </a:solidFill>
                <a:latin typeface="Times New Roman"/>
                <a:cs typeface="Times New Roman"/>
              </a:rPr>
              <a:t>είν</a:t>
            </a:r>
            <a:r>
              <a:rPr lang="en-US" sz="2400" dirty="0">
                <a:solidFill>
                  <a:srgbClr val="FFFFFF"/>
                </a:solidFill>
                <a:latin typeface="Times New Roman"/>
                <a:cs typeface="Times New Roman"/>
              </a:rPr>
              <a:t>αι </a:t>
            </a:r>
            <a:r>
              <a:rPr lang="en-US" sz="2400" dirty="0" err="1">
                <a:solidFill>
                  <a:srgbClr val="FFFFFF"/>
                </a:solidFill>
                <a:latin typeface="Times New Roman"/>
                <a:cs typeface="Times New Roman"/>
              </a:rPr>
              <a:t>έν</a:t>
            </a:r>
            <a:r>
              <a:rPr lang="en-US" sz="2400" dirty="0">
                <a:solidFill>
                  <a:srgbClr val="FFFFFF"/>
                </a:solidFill>
                <a:latin typeface="Times New Roman"/>
                <a:cs typeface="Times New Roman"/>
              </a:rPr>
              <a:t>α </a:t>
            </a:r>
            <a:r>
              <a:rPr lang="en-US" sz="2400" dirty="0" err="1">
                <a:solidFill>
                  <a:srgbClr val="FFFFFF"/>
                </a:solidFill>
                <a:latin typeface="Times New Roman"/>
                <a:cs typeface="Times New Roman"/>
              </a:rPr>
              <a:t>σο</a:t>
            </a:r>
            <a:r>
              <a:rPr lang="en-US" sz="2400" dirty="0">
                <a:solidFill>
                  <a:srgbClr val="FFFFFF"/>
                </a:solidFill>
                <a:latin typeface="Times New Roman"/>
                <a:cs typeface="Times New Roman"/>
              </a:rPr>
              <a:t>βα</a:t>
            </a:r>
            <a:r>
              <a:rPr lang="en-US" sz="2400" dirty="0" err="1">
                <a:solidFill>
                  <a:srgbClr val="FFFFFF"/>
                </a:solidFill>
                <a:latin typeface="Times New Roman"/>
                <a:cs typeface="Times New Roman"/>
              </a:rPr>
              <a:t>ρό</a:t>
            </a:r>
            <a:r>
              <a:rPr lang="en-US" sz="2400" dirty="0">
                <a:solidFill>
                  <a:srgbClr val="FFFFFF"/>
                </a:solidFill>
                <a:latin typeface="Times New Roman"/>
                <a:cs typeface="Times New Roman"/>
              </a:rPr>
              <a:t> π</a:t>
            </a:r>
            <a:r>
              <a:rPr lang="en-US" sz="2400" dirty="0" err="1">
                <a:solidFill>
                  <a:srgbClr val="FFFFFF"/>
                </a:solidFill>
                <a:latin typeface="Times New Roman"/>
                <a:cs typeface="Times New Roman"/>
              </a:rPr>
              <a:t>ρό</a:t>
            </a:r>
            <a:r>
              <a:rPr lang="en-US" sz="2400" dirty="0">
                <a:solidFill>
                  <a:srgbClr val="FFFFFF"/>
                </a:solidFill>
                <a:latin typeface="Times New Roman"/>
                <a:cs typeface="Times New Roman"/>
              </a:rPr>
              <a:t>β</a:t>
            </a:r>
            <a:r>
              <a:rPr lang="en-US" sz="2400" dirty="0" err="1">
                <a:solidFill>
                  <a:srgbClr val="FFFFFF"/>
                </a:solidFill>
                <a:latin typeface="Times New Roman"/>
                <a:cs typeface="Times New Roman"/>
              </a:rPr>
              <a:t>λημ</a:t>
            </a:r>
            <a:r>
              <a:rPr lang="en-US" sz="2400" dirty="0">
                <a:solidFill>
                  <a:srgbClr val="FFFFFF"/>
                </a:solidFill>
                <a:latin typeface="Times New Roman"/>
                <a:cs typeface="Times New Roman"/>
              </a:rPr>
              <a:t>α </a:t>
            </a:r>
            <a:r>
              <a:rPr lang="en-US" sz="2400" dirty="0" err="1">
                <a:solidFill>
                  <a:srgbClr val="FFFFFF"/>
                </a:solidFill>
                <a:latin typeface="Times New Roman"/>
                <a:cs typeface="Times New Roman"/>
              </a:rPr>
              <a:t>ψυχικής</a:t>
            </a:r>
            <a:r>
              <a:rPr lang="en-US" sz="2400" dirty="0">
                <a:solidFill>
                  <a:srgbClr val="FFFFFF"/>
                </a:solidFill>
                <a:latin typeface="Times New Roman"/>
                <a:cs typeface="Times New Roman"/>
              </a:rPr>
              <a:t> </a:t>
            </a:r>
            <a:r>
              <a:rPr lang="en-US" sz="2400" dirty="0" err="1">
                <a:solidFill>
                  <a:srgbClr val="FFFFFF"/>
                </a:solidFill>
                <a:latin typeface="Times New Roman"/>
                <a:cs typeface="Times New Roman"/>
              </a:rPr>
              <a:t>υγεί</a:t>
            </a:r>
            <a:r>
              <a:rPr lang="en-US" sz="2400" dirty="0">
                <a:solidFill>
                  <a:srgbClr val="FFFFFF"/>
                </a:solidFill>
                <a:latin typeface="Times New Roman"/>
                <a:cs typeface="Times New Roman"/>
              </a:rPr>
              <a:t>ας π</a:t>
            </a:r>
            <a:r>
              <a:rPr lang="en-US" sz="2400" dirty="0" err="1">
                <a:solidFill>
                  <a:srgbClr val="FFFFFF"/>
                </a:solidFill>
                <a:latin typeface="Times New Roman"/>
                <a:cs typeface="Times New Roman"/>
              </a:rPr>
              <a:t>ου</a:t>
            </a:r>
            <a:r>
              <a:rPr lang="en-US" sz="2400" dirty="0">
                <a:solidFill>
                  <a:srgbClr val="FFFFFF"/>
                </a:solidFill>
                <a:latin typeface="Times New Roman"/>
                <a:cs typeface="Times New Roman"/>
              </a:rPr>
              <a:t> π</a:t>
            </a:r>
            <a:r>
              <a:rPr lang="en-US" sz="2400" dirty="0" err="1">
                <a:solidFill>
                  <a:srgbClr val="FFFFFF"/>
                </a:solidFill>
                <a:latin typeface="Times New Roman"/>
                <a:cs typeface="Times New Roman"/>
              </a:rPr>
              <a:t>ροκ</a:t>
            </a:r>
            <a:r>
              <a:rPr lang="en-US" sz="2400" dirty="0">
                <a:solidFill>
                  <a:srgbClr val="FFFFFF"/>
                </a:solidFill>
                <a:latin typeface="Times New Roman"/>
                <a:cs typeface="Times New Roman"/>
              </a:rPr>
              <a:t>α</a:t>
            </a:r>
            <a:r>
              <a:rPr lang="en-US" sz="2400" dirty="0" err="1">
                <a:solidFill>
                  <a:srgbClr val="FFFFFF"/>
                </a:solidFill>
                <a:latin typeface="Times New Roman"/>
                <a:cs typeface="Times New Roman"/>
              </a:rPr>
              <a:t>λεί</a:t>
            </a:r>
            <a:r>
              <a:rPr lang="en-US" sz="2400" dirty="0">
                <a:solidFill>
                  <a:srgbClr val="FFFFFF"/>
                </a:solidFill>
                <a:latin typeface="Times New Roman"/>
                <a:cs typeface="Times New Roman"/>
              </a:rPr>
              <a:t> </a:t>
            </a:r>
            <a:r>
              <a:rPr lang="en-US" sz="2400" dirty="0" err="1">
                <a:solidFill>
                  <a:srgbClr val="FFFFFF"/>
                </a:solidFill>
                <a:latin typeface="Times New Roman"/>
                <a:cs typeface="Times New Roman"/>
              </a:rPr>
              <a:t>έν</a:t>
            </a:r>
            <a:r>
              <a:rPr lang="en-US" sz="2400" dirty="0">
                <a:solidFill>
                  <a:srgbClr val="FFFFFF"/>
                </a:solidFill>
                <a:latin typeface="Times New Roman"/>
                <a:cs typeface="Times New Roman"/>
              </a:rPr>
              <a:t>α επ</a:t>
            </a:r>
            <a:r>
              <a:rPr lang="en-US" sz="2400" dirty="0" err="1">
                <a:solidFill>
                  <a:srgbClr val="FFFFFF"/>
                </a:solidFill>
                <a:latin typeface="Times New Roman"/>
                <a:cs typeface="Times New Roman"/>
              </a:rPr>
              <a:t>ίμονο</a:t>
            </a:r>
            <a:r>
              <a:rPr lang="en-US" sz="2400" dirty="0">
                <a:solidFill>
                  <a:srgbClr val="FFFFFF"/>
                </a:solidFill>
                <a:latin typeface="Times New Roman"/>
                <a:cs typeface="Times New Roman"/>
              </a:rPr>
              <a:t> α</a:t>
            </a:r>
            <a:r>
              <a:rPr lang="en-US" sz="2400" dirty="0" err="1">
                <a:solidFill>
                  <a:srgbClr val="FFFFFF"/>
                </a:solidFill>
                <a:latin typeface="Times New Roman"/>
                <a:cs typeface="Times New Roman"/>
              </a:rPr>
              <a:t>ίσθημ</a:t>
            </a:r>
            <a:r>
              <a:rPr lang="en-US" sz="2400" dirty="0">
                <a:solidFill>
                  <a:srgbClr val="FFFFFF"/>
                </a:solidFill>
                <a:latin typeface="Times New Roman"/>
                <a:cs typeface="Times New Roman"/>
              </a:rPr>
              <a:t>α </a:t>
            </a:r>
            <a:r>
              <a:rPr lang="en-US" sz="2400" dirty="0" err="1">
                <a:solidFill>
                  <a:srgbClr val="FFFFFF"/>
                </a:solidFill>
                <a:latin typeface="Times New Roman"/>
                <a:cs typeface="Times New Roman"/>
              </a:rPr>
              <a:t>θλίψης</a:t>
            </a:r>
            <a:r>
              <a:rPr lang="en-US" sz="2400" dirty="0">
                <a:solidFill>
                  <a:srgbClr val="FFFFFF"/>
                </a:solidFill>
                <a:latin typeface="Times New Roman"/>
                <a:cs typeface="Times New Roman"/>
              </a:rPr>
              <a:t> και απ</a:t>
            </a:r>
            <a:r>
              <a:rPr lang="en-US" sz="2400" dirty="0" err="1">
                <a:solidFill>
                  <a:srgbClr val="FFFFFF"/>
                </a:solidFill>
                <a:latin typeface="Times New Roman"/>
                <a:cs typeface="Times New Roman"/>
              </a:rPr>
              <a:t>ώλει</a:t>
            </a:r>
            <a:r>
              <a:rPr lang="en-US" sz="2400" dirty="0">
                <a:solidFill>
                  <a:srgbClr val="FFFFFF"/>
                </a:solidFill>
                <a:latin typeface="Times New Roman"/>
                <a:cs typeface="Times New Roman"/>
              </a:rPr>
              <a:t>ας </a:t>
            </a:r>
            <a:r>
              <a:rPr lang="en-US" sz="2400" dirty="0" err="1">
                <a:solidFill>
                  <a:srgbClr val="FFFFFF"/>
                </a:solidFill>
                <a:latin typeface="Times New Roman"/>
                <a:cs typeface="Times New Roman"/>
              </a:rPr>
              <a:t>ενδι</a:t>
            </a:r>
            <a:r>
              <a:rPr lang="en-US" sz="2400" dirty="0">
                <a:solidFill>
                  <a:srgbClr val="FFFFFF"/>
                </a:solidFill>
                <a:latin typeface="Times New Roman"/>
                <a:cs typeface="Times New Roman"/>
              </a:rPr>
              <a:t>α</a:t>
            </a:r>
            <a:r>
              <a:rPr lang="en-US" sz="2400" dirty="0" err="1">
                <a:solidFill>
                  <a:srgbClr val="FFFFFF"/>
                </a:solidFill>
                <a:latin typeface="Times New Roman"/>
                <a:cs typeface="Times New Roman"/>
              </a:rPr>
              <a:t>φέροντος</a:t>
            </a:r>
            <a:r>
              <a:rPr lang="en-US" sz="2400" dirty="0">
                <a:solidFill>
                  <a:srgbClr val="FFFFFF"/>
                </a:solidFill>
                <a:latin typeface="Times New Roman"/>
                <a:cs typeface="Times New Roman"/>
              </a:rPr>
              <a:t> </a:t>
            </a:r>
            <a:r>
              <a:rPr lang="en-US" sz="2400" dirty="0" err="1">
                <a:solidFill>
                  <a:srgbClr val="FFFFFF"/>
                </a:solidFill>
                <a:latin typeface="Times New Roman"/>
                <a:cs typeface="Times New Roman"/>
              </a:rPr>
              <a:t>γι</a:t>
            </a:r>
            <a:r>
              <a:rPr lang="en-US" sz="2400" dirty="0">
                <a:solidFill>
                  <a:srgbClr val="FFFFFF"/>
                </a:solidFill>
                <a:latin typeface="Times New Roman"/>
                <a:cs typeface="Times New Roman"/>
              </a:rPr>
              <a:t>α </a:t>
            </a:r>
            <a:r>
              <a:rPr lang="en-US" sz="2400" dirty="0" err="1">
                <a:solidFill>
                  <a:srgbClr val="FFFFFF"/>
                </a:solidFill>
                <a:latin typeface="Times New Roman"/>
                <a:cs typeface="Times New Roman"/>
              </a:rPr>
              <a:t>δρ</a:t>
            </a:r>
            <a:r>
              <a:rPr lang="en-US" sz="2400" dirty="0">
                <a:solidFill>
                  <a:srgbClr val="FFFFFF"/>
                </a:solidFill>
                <a:latin typeface="Times New Roman"/>
                <a:cs typeface="Times New Roman"/>
              </a:rPr>
              <a:t>α</a:t>
            </a:r>
            <a:r>
              <a:rPr lang="en-US" sz="2400" dirty="0" err="1">
                <a:solidFill>
                  <a:srgbClr val="FFFFFF"/>
                </a:solidFill>
                <a:latin typeface="Times New Roman"/>
                <a:cs typeface="Times New Roman"/>
              </a:rPr>
              <a:t>στηριότητες</a:t>
            </a:r>
            <a:r>
              <a:rPr lang="en-US" sz="2400" dirty="0">
                <a:solidFill>
                  <a:srgbClr val="FFFFFF"/>
                </a:solidFill>
                <a:latin typeface="Times New Roman"/>
                <a:cs typeface="Times New Roman"/>
              </a:rPr>
              <a:t>. Επ</a:t>
            </a:r>
            <a:r>
              <a:rPr lang="en-US" sz="2400" dirty="0" err="1">
                <a:solidFill>
                  <a:srgbClr val="FFFFFF"/>
                </a:solidFill>
                <a:latin typeface="Times New Roman"/>
                <a:cs typeface="Times New Roman"/>
              </a:rPr>
              <a:t>ηρεάζει</a:t>
            </a:r>
            <a:r>
              <a:rPr lang="en-US" sz="2400" dirty="0">
                <a:solidFill>
                  <a:srgbClr val="FFFFFF"/>
                </a:solidFill>
                <a:latin typeface="Times New Roman"/>
                <a:cs typeface="Times New Roman"/>
              </a:rPr>
              <a:t> </a:t>
            </a:r>
            <a:r>
              <a:rPr lang="en-US" sz="2400" dirty="0" err="1">
                <a:solidFill>
                  <a:srgbClr val="FFFFFF"/>
                </a:solidFill>
                <a:latin typeface="Times New Roman"/>
                <a:cs typeface="Times New Roman"/>
              </a:rPr>
              <a:t>τον</a:t>
            </a:r>
            <a:r>
              <a:rPr lang="en-US" sz="2400" dirty="0">
                <a:solidFill>
                  <a:srgbClr val="FFFFFF"/>
                </a:solidFill>
                <a:latin typeface="Times New Roman"/>
                <a:cs typeface="Times New Roman"/>
              </a:rPr>
              <a:t> </a:t>
            </a:r>
            <a:r>
              <a:rPr lang="en-US" sz="2400" dirty="0" err="1">
                <a:solidFill>
                  <a:srgbClr val="FFFFFF"/>
                </a:solidFill>
                <a:latin typeface="Times New Roman"/>
                <a:cs typeface="Times New Roman"/>
              </a:rPr>
              <a:t>τρό</a:t>
            </a:r>
            <a:r>
              <a:rPr lang="en-US" sz="2400" dirty="0">
                <a:solidFill>
                  <a:srgbClr val="FFFFFF"/>
                </a:solidFill>
                <a:latin typeface="Times New Roman"/>
                <a:cs typeface="Times New Roman"/>
              </a:rPr>
              <a:t>πο </a:t>
            </a:r>
            <a:r>
              <a:rPr lang="en-US" sz="2400" dirty="0" err="1">
                <a:solidFill>
                  <a:srgbClr val="FFFFFF"/>
                </a:solidFill>
                <a:latin typeface="Times New Roman"/>
                <a:cs typeface="Times New Roman"/>
              </a:rPr>
              <a:t>με</a:t>
            </a:r>
            <a:r>
              <a:rPr lang="en-US" sz="2400" dirty="0">
                <a:solidFill>
                  <a:srgbClr val="FFFFFF"/>
                </a:solidFill>
                <a:latin typeface="Times New Roman"/>
                <a:cs typeface="Times New Roman"/>
              </a:rPr>
              <a:t> </a:t>
            </a:r>
            <a:r>
              <a:rPr lang="en-US" sz="2400" dirty="0" err="1">
                <a:solidFill>
                  <a:srgbClr val="FFFFFF"/>
                </a:solidFill>
                <a:latin typeface="Times New Roman"/>
                <a:cs typeface="Times New Roman"/>
              </a:rPr>
              <a:t>τον</a:t>
            </a:r>
            <a:r>
              <a:rPr lang="en-US" sz="2400" dirty="0">
                <a:solidFill>
                  <a:srgbClr val="FFFFFF"/>
                </a:solidFill>
                <a:latin typeface="Times New Roman"/>
                <a:cs typeface="Times New Roman"/>
              </a:rPr>
              <a:t> οπ</a:t>
            </a:r>
            <a:r>
              <a:rPr lang="en-US" sz="2400" dirty="0" err="1">
                <a:solidFill>
                  <a:srgbClr val="FFFFFF"/>
                </a:solidFill>
                <a:latin typeface="Times New Roman"/>
                <a:cs typeface="Times New Roman"/>
              </a:rPr>
              <a:t>οίο</a:t>
            </a:r>
            <a:r>
              <a:rPr lang="en-US" sz="2400" dirty="0">
                <a:solidFill>
                  <a:srgbClr val="FFFFFF"/>
                </a:solidFill>
                <a:latin typeface="Times New Roman"/>
                <a:cs typeface="Times New Roman"/>
              </a:rPr>
              <a:t> ο </a:t>
            </a:r>
            <a:r>
              <a:rPr lang="en-US" sz="2400" dirty="0" err="1">
                <a:solidFill>
                  <a:srgbClr val="FFFFFF"/>
                </a:solidFill>
                <a:latin typeface="Times New Roman"/>
                <a:cs typeface="Times New Roman"/>
              </a:rPr>
              <a:t>έφη</a:t>
            </a:r>
            <a:r>
              <a:rPr lang="en-US" sz="2400" dirty="0">
                <a:solidFill>
                  <a:srgbClr val="FFFFFF"/>
                </a:solidFill>
                <a:latin typeface="Times New Roman"/>
                <a:cs typeface="Times New Roman"/>
              </a:rPr>
              <a:t>β</a:t>
            </a:r>
            <a:r>
              <a:rPr lang="en-US" sz="2400" dirty="0" err="1">
                <a:solidFill>
                  <a:srgbClr val="FFFFFF"/>
                </a:solidFill>
                <a:latin typeface="Times New Roman"/>
                <a:cs typeface="Times New Roman"/>
              </a:rPr>
              <a:t>ος</a:t>
            </a:r>
            <a:r>
              <a:rPr lang="en-US" sz="2400" dirty="0">
                <a:solidFill>
                  <a:srgbClr val="FFFFFF"/>
                </a:solidFill>
                <a:latin typeface="Times New Roman"/>
                <a:cs typeface="Times New Roman"/>
              </a:rPr>
              <a:t> </a:t>
            </a:r>
            <a:r>
              <a:rPr lang="en-US" sz="2400" dirty="0" err="1">
                <a:solidFill>
                  <a:srgbClr val="FFFFFF"/>
                </a:solidFill>
                <a:latin typeface="Times New Roman"/>
                <a:cs typeface="Times New Roman"/>
              </a:rPr>
              <a:t>σκέφτετ</a:t>
            </a:r>
            <a:r>
              <a:rPr lang="en-US" sz="2400" dirty="0">
                <a:solidFill>
                  <a:srgbClr val="FFFFFF"/>
                </a:solidFill>
                <a:latin typeface="Times New Roman"/>
                <a:cs typeface="Times New Roman"/>
              </a:rPr>
              <a:t>αι, α</a:t>
            </a:r>
            <a:r>
              <a:rPr lang="en-US" sz="2400" dirty="0" err="1">
                <a:solidFill>
                  <a:srgbClr val="FFFFFF"/>
                </a:solidFill>
                <a:latin typeface="Times New Roman"/>
                <a:cs typeface="Times New Roman"/>
              </a:rPr>
              <a:t>ισθάνετ</a:t>
            </a:r>
            <a:r>
              <a:rPr lang="en-US" sz="2400" dirty="0">
                <a:solidFill>
                  <a:srgbClr val="FFFFFF"/>
                </a:solidFill>
                <a:latin typeface="Times New Roman"/>
                <a:cs typeface="Times New Roman"/>
              </a:rPr>
              <a:t>αι και </a:t>
            </a:r>
            <a:r>
              <a:rPr lang="en-US" sz="2400" dirty="0" err="1">
                <a:solidFill>
                  <a:srgbClr val="FFFFFF"/>
                </a:solidFill>
                <a:latin typeface="Times New Roman"/>
                <a:cs typeface="Times New Roman"/>
              </a:rPr>
              <a:t>συμ</a:t>
            </a:r>
            <a:r>
              <a:rPr lang="en-US" sz="2400" dirty="0">
                <a:solidFill>
                  <a:srgbClr val="FFFFFF"/>
                </a:solidFill>
                <a:latin typeface="Times New Roman"/>
                <a:cs typeface="Times New Roman"/>
              </a:rPr>
              <a:t>π</a:t>
            </a:r>
            <a:r>
              <a:rPr lang="en-US" sz="2400" dirty="0" err="1">
                <a:solidFill>
                  <a:srgbClr val="FFFFFF"/>
                </a:solidFill>
                <a:latin typeface="Times New Roman"/>
                <a:cs typeface="Times New Roman"/>
              </a:rPr>
              <a:t>εριφέρετ</a:t>
            </a:r>
            <a:r>
              <a:rPr lang="en-US" sz="2400" dirty="0">
                <a:solidFill>
                  <a:srgbClr val="FFFFFF"/>
                </a:solidFill>
                <a:latin typeface="Times New Roman"/>
                <a:cs typeface="Times New Roman"/>
              </a:rPr>
              <a:t>αι και μπ</a:t>
            </a:r>
            <a:r>
              <a:rPr lang="en-US" sz="2400" dirty="0" err="1">
                <a:solidFill>
                  <a:srgbClr val="FFFFFF"/>
                </a:solidFill>
                <a:latin typeface="Times New Roman"/>
                <a:cs typeface="Times New Roman"/>
              </a:rPr>
              <a:t>ορεί</a:t>
            </a:r>
            <a:r>
              <a:rPr lang="en-US" sz="2400" dirty="0">
                <a:solidFill>
                  <a:srgbClr val="FFFFFF"/>
                </a:solidFill>
                <a:latin typeface="Times New Roman"/>
                <a:cs typeface="Times New Roman"/>
              </a:rPr>
              <a:t> να π</a:t>
            </a:r>
            <a:r>
              <a:rPr lang="en-US" sz="2400" dirty="0" err="1">
                <a:solidFill>
                  <a:srgbClr val="FFFFFF"/>
                </a:solidFill>
                <a:latin typeface="Times New Roman"/>
                <a:cs typeface="Times New Roman"/>
              </a:rPr>
              <a:t>ροκ</a:t>
            </a:r>
            <a:r>
              <a:rPr lang="en-US" sz="2400" dirty="0">
                <a:solidFill>
                  <a:srgbClr val="FFFFFF"/>
                </a:solidFill>
                <a:latin typeface="Times New Roman"/>
                <a:cs typeface="Times New Roman"/>
              </a:rPr>
              <a:t>α</a:t>
            </a:r>
            <a:r>
              <a:rPr lang="en-US" sz="2400" dirty="0" err="1">
                <a:solidFill>
                  <a:srgbClr val="FFFFFF"/>
                </a:solidFill>
                <a:latin typeface="Times New Roman"/>
                <a:cs typeface="Times New Roman"/>
              </a:rPr>
              <a:t>λέσει</a:t>
            </a:r>
            <a:r>
              <a:rPr lang="en-US" sz="2400" dirty="0">
                <a:solidFill>
                  <a:srgbClr val="FFFFFF"/>
                </a:solidFill>
                <a:latin typeface="Times New Roman"/>
                <a:cs typeface="Times New Roman"/>
              </a:rPr>
              <a:t> </a:t>
            </a:r>
            <a:r>
              <a:rPr lang="en-US" sz="2400" dirty="0" err="1">
                <a:solidFill>
                  <a:srgbClr val="FFFFFF"/>
                </a:solidFill>
                <a:latin typeface="Times New Roman"/>
                <a:cs typeface="Times New Roman"/>
              </a:rPr>
              <a:t>συν</a:t>
            </a:r>
            <a:r>
              <a:rPr lang="en-US" sz="2400" dirty="0">
                <a:solidFill>
                  <a:srgbClr val="FFFFFF"/>
                </a:solidFill>
                <a:latin typeface="Times New Roman"/>
                <a:cs typeface="Times New Roman"/>
              </a:rPr>
              <a:t>α</a:t>
            </a:r>
            <a:r>
              <a:rPr lang="en-US" sz="2400" dirty="0" err="1">
                <a:solidFill>
                  <a:srgbClr val="FFFFFF"/>
                </a:solidFill>
                <a:latin typeface="Times New Roman"/>
                <a:cs typeface="Times New Roman"/>
              </a:rPr>
              <a:t>ισθημ</a:t>
            </a:r>
            <a:r>
              <a:rPr lang="en-US" sz="2400" dirty="0">
                <a:solidFill>
                  <a:srgbClr val="FFFFFF"/>
                </a:solidFill>
                <a:latin typeface="Times New Roman"/>
                <a:cs typeface="Times New Roman"/>
              </a:rPr>
              <a:t>α</a:t>
            </a:r>
            <a:r>
              <a:rPr lang="en-US" sz="2400" dirty="0" err="1">
                <a:solidFill>
                  <a:srgbClr val="FFFFFF"/>
                </a:solidFill>
                <a:latin typeface="Times New Roman"/>
                <a:cs typeface="Times New Roman"/>
              </a:rPr>
              <a:t>τικά</a:t>
            </a:r>
            <a:r>
              <a:rPr lang="en-US" sz="2400" dirty="0">
                <a:solidFill>
                  <a:srgbClr val="FFFFFF"/>
                </a:solidFill>
                <a:latin typeface="Times New Roman"/>
                <a:cs typeface="Times New Roman"/>
              </a:rPr>
              <a:t>, </a:t>
            </a:r>
            <a:r>
              <a:rPr lang="en-US" sz="2400" dirty="0" err="1">
                <a:solidFill>
                  <a:srgbClr val="FFFFFF"/>
                </a:solidFill>
                <a:latin typeface="Times New Roman"/>
                <a:cs typeface="Times New Roman"/>
              </a:rPr>
              <a:t>λειτουργικά</a:t>
            </a:r>
            <a:r>
              <a:rPr lang="en-US" sz="2400" dirty="0">
                <a:solidFill>
                  <a:srgbClr val="FFFFFF"/>
                </a:solidFill>
                <a:latin typeface="Times New Roman"/>
                <a:cs typeface="Times New Roman"/>
              </a:rPr>
              <a:t> και </a:t>
            </a:r>
            <a:r>
              <a:rPr lang="en-US" sz="2400" dirty="0" err="1">
                <a:solidFill>
                  <a:srgbClr val="FFFFFF"/>
                </a:solidFill>
                <a:latin typeface="Times New Roman"/>
                <a:cs typeface="Times New Roman"/>
              </a:rPr>
              <a:t>σωμ</a:t>
            </a:r>
            <a:r>
              <a:rPr lang="en-US" sz="2400" dirty="0">
                <a:solidFill>
                  <a:srgbClr val="FFFFFF"/>
                </a:solidFill>
                <a:latin typeface="Times New Roman"/>
                <a:cs typeface="Times New Roman"/>
              </a:rPr>
              <a:t>α</a:t>
            </a:r>
            <a:r>
              <a:rPr lang="en-US" sz="2400" dirty="0" err="1">
                <a:solidFill>
                  <a:srgbClr val="FFFFFF"/>
                </a:solidFill>
                <a:latin typeface="Times New Roman"/>
                <a:cs typeface="Times New Roman"/>
              </a:rPr>
              <a:t>τικά</a:t>
            </a:r>
            <a:r>
              <a:rPr lang="en-US" sz="2400" dirty="0">
                <a:solidFill>
                  <a:srgbClr val="FFFFFF"/>
                </a:solidFill>
                <a:latin typeface="Times New Roman"/>
                <a:cs typeface="Times New Roman"/>
              </a:rPr>
              <a:t> π</a:t>
            </a:r>
            <a:r>
              <a:rPr lang="en-US" sz="2400" dirty="0" err="1">
                <a:solidFill>
                  <a:srgbClr val="FFFFFF"/>
                </a:solidFill>
                <a:latin typeface="Times New Roman"/>
                <a:cs typeface="Times New Roman"/>
              </a:rPr>
              <a:t>ρο</a:t>
            </a:r>
            <a:r>
              <a:rPr lang="en-US" sz="2400" dirty="0">
                <a:solidFill>
                  <a:srgbClr val="FFFFFF"/>
                </a:solidFill>
                <a:latin typeface="Times New Roman"/>
                <a:cs typeface="Times New Roman"/>
              </a:rPr>
              <a:t>β</a:t>
            </a:r>
            <a:r>
              <a:rPr lang="en-US" sz="2400" dirty="0" err="1">
                <a:solidFill>
                  <a:srgbClr val="FFFFFF"/>
                </a:solidFill>
                <a:latin typeface="Times New Roman"/>
                <a:cs typeface="Times New Roman"/>
              </a:rPr>
              <a:t>λήμ</a:t>
            </a:r>
            <a:r>
              <a:rPr lang="en-US" sz="2400" dirty="0">
                <a:solidFill>
                  <a:srgbClr val="FFFFFF"/>
                </a:solidFill>
                <a:latin typeface="Times New Roman"/>
                <a:cs typeface="Times New Roman"/>
              </a:rPr>
              <a:t>ατα.</a:t>
            </a:r>
            <a:endParaRPr lang="en-US" sz="2400">
              <a:latin typeface="Times New Roman"/>
              <a:cs typeface="Times New Roman"/>
            </a:endParaRPr>
          </a:p>
        </p:txBody>
      </p:sp>
      <p:sp>
        <p:nvSpPr>
          <p:cNvPr id="3" name="TextBox 2">
            <a:extLst>
              <a:ext uri="{FF2B5EF4-FFF2-40B4-BE49-F238E27FC236}">
                <a16:creationId xmlns:a16="http://schemas.microsoft.com/office/drawing/2014/main" id="{6562765F-149A-6090-8BBC-716215D2F7FD}"/>
              </a:ext>
            </a:extLst>
          </p:cNvPr>
          <p:cNvSpPr txBox="1"/>
          <p:nvPr/>
        </p:nvSpPr>
        <p:spPr>
          <a:xfrm>
            <a:off x="2303930" y="3200400"/>
            <a:ext cx="516367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b="1" dirty="0">
              <a:latin typeface="Roboto"/>
              <a:ea typeface="Roboto"/>
              <a:cs typeface="Roboto"/>
            </a:endParaRPr>
          </a:p>
        </p:txBody>
      </p:sp>
    </p:spTree>
    <p:extLst>
      <p:ext uri="{BB962C8B-B14F-4D97-AF65-F5344CB8AC3E}">
        <p14:creationId xmlns:p14="http://schemas.microsoft.com/office/powerpoint/2010/main" val="69817604"/>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0103C1DE-D0E7-1DBE-4E3E-F7F2AD9C9F8E}"/>
              </a:ext>
            </a:extLst>
          </p:cNvPr>
          <p:cNvPicPr>
            <a:picLocks noChangeAspect="1"/>
          </p:cNvPicPr>
          <p:nvPr/>
        </p:nvPicPr>
        <p:blipFill rotWithShape="1">
          <a:blip r:embed="rId2"/>
          <a:srcRect t="3455" r="22965" b="5252"/>
          <a:stretch/>
        </p:blipFill>
        <p:spPr>
          <a:xfrm>
            <a:off x="3522468" y="10"/>
            <a:ext cx="8669532" cy="6857990"/>
          </a:xfrm>
          <a:prstGeom prst="rect">
            <a:avLst/>
          </a:prstGeom>
        </p:spPr>
      </p:pic>
      <p:sp>
        <p:nvSpPr>
          <p:cNvPr id="18" name="Rectangle 17">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87AB554-0535-2819-AFA2-EFCAFA695A6D}"/>
              </a:ext>
            </a:extLst>
          </p:cNvPr>
          <p:cNvSpPr>
            <a:spLocks noGrp="1"/>
          </p:cNvSpPr>
          <p:nvPr>
            <p:ph type="title"/>
          </p:nvPr>
        </p:nvSpPr>
        <p:spPr>
          <a:xfrm>
            <a:off x="371094" y="688323"/>
            <a:ext cx="7418937" cy="1623953"/>
          </a:xfrm>
        </p:spPr>
        <p:txBody>
          <a:bodyPr vert="horz" lIns="91440" tIns="45720" rIns="91440" bIns="45720" rtlCol="0" anchor="b">
            <a:noAutofit/>
          </a:bodyPr>
          <a:lstStyle/>
          <a:p>
            <a:r>
              <a:rPr lang="en-US" sz="6000" dirty="0" err="1">
                <a:latin typeface="Times New Roman"/>
                <a:ea typeface="Calibri Light"/>
                <a:cs typeface="Calibri Light"/>
              </a:rPr>
              <a:t>Συνέ</a:t>
            </a:r>
            <a:r>
              <a:rPr lang="en-US" sz="6000" dirty="0">
                <a:latin typeface="Times New Roman"/>
                <a:ea typeface="Calibri Light"/>
                <a:cs typeface="Calibri Light"/>
              </a:rPr>
              <a:t>π</a:t>
            </a:r>
            <a:r>
              <a:rPr lang="en-US" sz="6000" dirty="0" err="1">
                <a:latin typeface="Times New Roman"/>
                <a:ea typeface="Calibri Light"/>
                <a:cs typeface="Calibri Light"/>
              </a:rPr>
              <a:t>ειες</a:t>
            </a:r>
            <a:r>
              <a:rPr lang="en-US" sz="6000" dirty="0">
                <a:latin typeface="Times New Roman"/>
                <a:ea typeface="Calibri Light"/>
                <a:cs typeface="Calibri Light"/>
              </a:rPr>
              <a:t> κα</a:t>
            </a:r>
            <a:r>
              <a:rPr lang="en-US" sz="6000" dirty="0" err="1">
                <a:latin typeface="Times New Roman"/>
                <a:ea typeface="Calibri Light"/>
                <a:cs typeface="Calibri Light"/>
              </a:rPr>
              <a:t>τάθλιψης</a:t>
            </a:r>
            <a:endParaRPr lang="en-US" sz="6000" dirty="0" err="1">
              <a:latin typeface="Times New Roman"/>
              <a:cs typeface="Times New Roman"/>
            </a:endParaRPr>
          </a:p>
        </p:txBody>
      </p:sp>
      <p:sp>
        <p:nvSpPr>
          <p:cNvPr id="20" name="Rectangle 19">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2" name="Rectangle 21">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ontent Placeholder 7">
            <a:extLst>
              <a:ext uri="{FF2B5EF4-FFF2-40B4-BE49-F238E27FC236}">
                <a16:creationId xmlns:a16="http://schemas.microsoft.com/office/drawing/2014/main" id="{883158B9-4196-00CD-9A57-419CB213B580}"/>
              </a:ext>
            </a:extLst>
          </p:cNvPr>
          <p:cNvSpPr>
            <a:spLocks noGrp="1"/>
          </p:cNvSpPr>
          <p:nvPr>
            <p:ph idx="1"/>
          </p:nvPr>
        </p:nvSpPr>
        <p:spPr>
          <a:xfrm>
            <a:off x="423646" y="2606257"/>
            <a:ext cx="8851236" cy="3601395"/>
          </a:xfrm>
        </p:spPr>
        <p:txBody>
          <a:bodyPr vert="horz" lIns="91440" tIns="45720" rIns="91440" bIns="45720" rtlCol="0" anchor="t">
            <a:noAutofit/>
          </a:bodyPr>
          <a:lstStyle/>
          <a:p>
            <a:r>
              <a:rPr lang="en-US" sz="2400" dirty="0">
                <a:latin typeface="Times New Roman"/>
                <a:cs typeface="Calibri"/>
              </a:rPr>
              <a:t>Τα α</a:t>
            </a:r>
            <a:r>
              <a:rPr lang="en-US" sz="2400" dirty="0" err="1">
                <a:latin typeface="Times New Roman"/>
                <a:cs typeface="Calibri"/>
              </a:rPr>
              <a:t>γόρι</a:t>
            </a:r>
            <a:r>
              <a:rPr lang="en-US" sz="2400" dirty="0">
                <a:latin typeface="Times New Roman"/>
                <a:cs typeface="Calibri"/>
              </a:rPr>
              <a:t>α π</a:t>
            </a:r>
            <a:r>
              <a:rPr lang="en-US" sz="2400" dirty="0" err="1">
                <a:latin typeface="Times New Roman"/>
                <a:cs typeface="Calibri"/>
              </a:rPr>
              <a:t>ου</a:t>
            </a:r>
            <a:r>
              <a:rPr lang="en-US" sz="2400" dirty="0">
                <a:latin typeface="Times New Roman"/>
                <a:cs typeface="Calibri"/>
              </a:rPr>
              <a:t> α</a:t>
            </a:r>
            <a:r>
              <a:rPr lang="en-US" sz="2400" dirty="0" err="1">
                <a:latin typeface="Times New Roman"/>
                <a:cs typeface="Calibri"/>
              </a:rPr>
              <a:t>ντιμετω</a:t>
            </a:r>
            <a:r>
              <a:rPr lang="en-US" sz="2400" dirty="0">
                <a:latin typeface="Times New Roman"/>
                <a:cs typeface="Calibri"/>
              </a:rPr>
              <a:t>π</a:t>
            </a:r>
            <a:r>
              <a:rPr lang="en-US" sz="2400" dirty="0" err="1">
                <a:latin typeface="Times New Roman"/>
                <a:cs typeface="Calibri"/>
              </a:rPr>
              <a:t>ίζουν</a:t>
            </a:r>
            <a:r>
              <a:rPr lang="en-US" sz="2400" dirty="0">
                <a:latin typeface="Times New Roman"/>
                <a:cs typeface="Calibri"/>
              </a:rPr>
              <a:t> κα</a:t>
            </a:r>
            <a:r>
              <a:rPr lang="en-US" sz="2400" dirty="0" err="1">
                <a:latin typeface="Times New Roman"/>
                <a:cs typeface="Calibri"/>
              </a:rPr>
              <a:t>τάθλιψη</a:t>
            </a:r>
            <a:r>
              <a:rPr lang="en-US" sz="2400" dirty="0">
                <a:latin typeface="Times New Roman"/>
                <a:cs typeface="Calibri"/>
              </a:rPr>
              <a:t> </a:t>
            </a:r>
            <a:r>
              <a:rPr lang="en-US" sz="2400" dirty="0" err="1">
                <a:latin typeface="Times New Roman"/>
                <a:cs typeface="Calibri"/>
              </a:rPr>
              <a:t>την</a:t>
            </a:r>
            <a:r>
              <a:rPr lang="en-US" sz="2400" dirty="0">
                <a:latin typeface="Times New Roman"/>
                <a:cs typeface="Calibri"/>
              </a:rPr>
              <a:t> </a:t>
            </a:r>
            <a:r>
              <a:rPr lang="en-US" sz="2400" dirty="0" err="1">
                <a:latin typeface="Times New Roman"/>
                <a:cs typeface="Calibri"/>
              </a:rPr>
              <a:t>εξωτερικεύουν</a:t>
            </a:r>
            <a:r>
              <a:rPr lang="en-US" sz="2400" dirty="0">
                <a:latin typeface="Times New Roman"/>
                <a:cs typeface="Calibri"/>
              </a:rPr>
              <a:t> </a:t>
            </a:r>
            <a:r>
              <a:rPr lang="en-US" sz="2400" dirty="0" err="1">
                <a:latin typeface="Times New Roman"/>
                <a:cs typeface="Calibri"/>
              </a:rPr>
              <a:t>με</a:t>
            </a:r>
            <a:r>
              <a:rPr lang="en-US" sz="2400" dirty="0">
                <a:latin typeface="Times New Roman"/>
                <a:cs typeface="Calibri"/>
              </a:rPr>
              <a:t> α</a:t>
            </a:r>
            <a:r>
              <a:rPr lang="en-US" sz="2400" dirty="0" err="1">
                <a:latin typeface="Times New Roman"/>
                <a:cs typeface="Calibri"/>
              </a:rPr>
              <a:t>ντικοινωνικές</a:t>
            </a:r>
            <a:r>
              <a:rPr lang="en-US" sz="2400" dirty="0">
                <a:latin typeface="Times New Roman"/>
                <a:cs typeface="Calibri"/>
              </a:rPr>
              <a:t> </a:t>
            </a:r>
            <a:r>
              <a:rPr lang="en-US" sz="2400" dirty="0" err="1">
                <a:latin typeface="Times New Roman"/>
                <a:cs typeface="Calibri"/>
              </a:rPr>
              <a:t>συμ</a:t>
            </a:r>
            <a:r>
              <a:rPr lang="en-US" sz="2400" dirty="0">
                <a:latin typeface="Times New Roman"/>
                <a:cs typeface="Calibri"/>
              </a:rPr>
              <a:t>π</a:t>
            </a:r>
            <a:r>
              <a:rPr lang="en-US" sz="2400" dirty="0" err="1">
                <a:latin typeface="Times New Roman"/>
                <a:cs typeface="Calibri"/>
              </a:rPr>
              <a:t>εριφορές</a:t>
            </a:r>
            <a:r>
              <a:rPr lang="en-US" sz="2400" dirty="0">
                <a:latin typeface="Times New Roman"/>
                <a:cs typeface="Calibri"/>
              </a:rPr>
              <a:t> όπ</a:t>
            </a:r>
            <a:r>
              <a:rPr lang="en-US" sz="2400" dirty="0" err="1">
                <a:latin typeface="Times New Roman"/>
                <a:cs typeface="Calibri"/>
              </a:rPr>
              <a:t>ως</a:t>
            </a:r>
            <a:r>
              <a:rPr lang="en-US" sz="2400" dirty="0">
                <a:latin typeface="Times New Roman"/>
                <a:cs typeface="Calibri"/>
              </a:rPr>
              <a:t> επ</a:t>
            </a:r>
            <a:r>
              <a:rPr lang="en-US" sz="2400" dirty="0" err="1">
                <a:latin typeface="Times New Roman"/>
                <a:cs typeface="Calibri"/>
              </a:rPr>
              <a:t>ιθετικότητ</a:t>
            </a:r>
            <a:r>
              <a:rPr lang="en-US" sz="2400" dirty="0">
                <a:latin typeface="Times New Roman"/>
                <a:cs typeface="Calibri"/>
              </a:rPr>
              <a:t>α, </a:t>
            </a:r>
            <a:r>
              <a:rPr lang="en-US" sz="2400" dirty="0" err="1">
                <a:latin typeface="Times New Roman"/>
                <a:cs typeface="Calibri"/>
              </a:rPr>
              <a:t>χρήση</a:t>
            </a:r>
            <a:r>
              <a:rPr lang="en-US" sz="2400" dirty="0">
                <a:latin typeface="Times New Roman"/>
                <a:cs typeface="Calibri"/>
              </a:rPr>
              <a:t>  </a:t>
            </a:r>
            <a:r>
              <a:rPr lang="en-US" sz="2400" dirty="0" err="1">
                <a:latin typeface="Times New Roman"/>
                <a:cs typeface="Calibri"/>
              </a:rPr>
              <a:t>εξ</a:t>
            </a:r>
            <a:r>
              <a:rPr lang="en-US" sz="2400" dirty="0">
                <a:latin typeface="Times New Roman"/>
                <a:cs typeface="Calibri"/>
              </a:rPr>
              <a:t>α</a:t>
            </a:r>
            <a:r>
              <a:rPr lang="en-US" sz="2400" dirty="0" err="1">
                <a:latin typeface="Times New Roman"/>
                <a:cs typeface="Calibri"/>
              </a:rPr>
              <a:t>ρτησιογόνων</a:t>
            </a:r>
            <a:r>
              <a:rPr lang="en-US" sz="2400" dirty="0">
                <a:latin typeface="Times New Roman"/>
                <a:cs typeface="Calibri"/>
              </a:rPr>
              <a:t> </a:t>
            </a:r>
            <a:r>
              <a:rPr lang="en-US" sz="2400" dirty="0" err="1">
                <a:latin typeface="Times New Roman"/>
                <a:cs typeface="Calibri"/>
              </a:rPr>
              <a:t>ουσιών</a:t>
            </a:r>
            <a:r>
              <a:rPr lang="en-US" sz="2400" dirty="0">
                <a:latin typeface="Times New Roman"/>
                <a:cs typeface="Calibri"/>
              </a:rPr>
              <a:t>, </a:t>
            </a:r>
            <a:r>
              <a:rPr lang="en-US" sz="2400" dirty="0" err="1">
                <a:latin typeface="Times New Roman"/>
                <a:cs typeface="Calibri"/>
              </a:rPr>
              <a:t>έντ</a:t>
            </a:r>
            <a:r>
              <a:rPr lang="en-US" sz="2400" dirty="0">
                <a:latin typeface="Times New Roman"/>
                <a:cs typeface="Calibri"/>
              </a:rPr>
              <a:t>α</a:t>
            </a:r>
            <a:r>
              <a:rPr lang="en-US" sz="2400" dirty="0" err="1">
                <a:latin typeface="Times New Roman"/>
                <a:cs typeface="Calibri"/>
              </a:rPr>
              <a:t>ξη</a:t>
            </a:r>
            <a:r>
              <a:rPr lang="en-US" sz="2400" dirty="0">
                <a:latin typeface="Times New Roman"/>
                <a:cs typeface="Calibri"/>
              </a:rPr>
              <a:t> </a:t>
            </a:r>
            <a:r>
              <a:rPr lang="en-US" sz="2400" dirty="0" err="1">
                <a:latin typeface="Times New Roman"/>
                <a:cs typeface="Calibri"/>
              </a:rPr>
              <a:t>σε</a:t>
            </a:r>
            <a:r>
              <a:rPr lang="en-US" sz="2400" dirty="0">
                <a:latin typeface="Times New Roman"/>
                <a:cs typeface="Calibri"/>
              </a:rPr>
              <a:t> </a:t>
            </a:r>
            <a:r>
              <a:rPr lang="en-US" sz="2400" dirty="0" err="1">
                <a:latin typeface="Times New Roman"/>
                <a:cs typeface="Calibri"/>
              </a:rPr>
              <a:t>συμμορίες</a:t>
            </a:r>
            <a:r>
              <a:rPr lang="en-US" sz="2400" dirty="0">
                <a:latin typeface="Times New Roman"/>
                <a:cs typeface="Calibri"/>
              </a:rPr>
              <a:t> και </a:t>
            </a:r>
            <a:r>
              <a:rPr lang="en-US" sz="2400" dirty="0" err="1">
                <a:latin typeface="Times New Roman"/>
                <a:cs typeface="Calibri"/>
              </a:rPr>
              <a:t>δι</a:t>
            </a:r>
            <a:r>
              <a:rPr lang="en-US" sz="2400" dirty="0">
                <a:latin typeface="Times New Roman"/>
                <a:cs typeface="Calibri"/>
              </a:rPr>
              <a:t>ασπα</a:t>
            </a:r>
            <a:r>
              <a:rPr lang="en-US" sz="2400" dirty="0" err="1">
                <a:latin typeface="Times New Roman"/>
                <a:cs typeface="Calibri"/>
              </a:rPr>
              <a:t>στική</a:t>
            </a:r>
            <a:r>
              <a:rPr lang="en-US" sz="2400" dirty="0">
                <a:latin typeface="Times New Roman"/>
                <a:cs typeface="Calibri"/>
              </a:rPr>
              <a:t>  </a:t>
            </a:r>
            <a:r>
              <a:rPr lang="en-US" sz="2400" dirty="0" err="1">
                <a:latin typeface="Times New Roman"/>
                <a:cs typeface="Calibri"/>
              </a:rPr>
              <a:t>συμ</a:t>
            </a:r>
            <a:r>
              <a:rPr lang="en-US" sz="2400" dirty="0">
                <a:latin typeface="Times New Roman"/>
                <a:cs typeface="Calibri"/>
              </a:rPr>
              <a:t>π</a:t>
            </a:r>
            <a:r>
              <a:rPr lang="en-US" sz="2400" dirty="0" err="1">
                <a:latin typeface="Times New Roman"/>
                <a:cs typeface="Calibri"/>
              </a:rPr>
              <a:t>εριφορά</a:t>
            </a:r>
            <a:endParaRPr lang="en-US" sz="2400" dirty="0">
              <a:latin typeface="Times New Roman"/>
              <a:cs typeface="Calibri"/>
            </a:endParaRPr>
          </a:p>
          <a:p>
            <a:r>
              <a:rPr lang="en-US" sz="2400" dirty="0" err="1">
                <a:latin typeface="Times New Roman"/>
                <a:cs typeface="Calibri"/>
              </a:rPr>
              <a:t>Αντιθέτως</a:t>
            </a:r>
            <a:r>
              <a:rPr lang="en-US" sz="2400" dirty="0">
                <a:latin typeface="Times New Roman"/>
                <a:cs typeface="Calibri"/>
              </a:rPr>
              <a:t>, τα </a:t>
            </a:r>
            <a:r>
              <a:rPr lang="en-US" sz="2400" dirty="0" err="1">
                <a:latin typeface="Times New Roman"/>
                <a:cs typeface="Calibri"/>
              </a:rPr>
              <a:t>κορίτσι</a:t>
            </a:r>
            <a:r>
              <a:rPr lang="en-US" sz="2400" dirty="0">
                <a:latin typeface="Times New Roman"/>
                <a:cs typeface="Calibri"/>
              </a:rPr>
              <a:t>α </a:t>
            </a:r>
            <a:r>
              <a:rPr lang="en-US" sz="2400" dirty="0" err="1">
                <a:latin typeface="Times New Roman"/>
                <a:cs typeface="Calibri"/>
              </a:rPr>
              <a:t>γίνοντ</a:t>
            </a:r>
            <a:r>
              <a:rPr lang="en-US" sz="2400" dirty="0">
                <a:latin typeface="Times New Roman"/>
                <a:cs typeface="Calibri"/>
              </a:rPr>
              <a:t>αι επ</a:t>
            </a:r>
            <a:r>
              <a:rPr lang="en-US" sz="2400" dirty="0" err="1">
                <a:latin typeface="Times New Roman"/>
                <a:cs typeface="Calibri"/>
              </a:rPr>
              <a:t>ιθετικές</a:t>
            </a:r>
            <a:r>
              <a:rPr lang="en-US" sz="2400" dirty="0">
                <a:latin typeface="Times New Roman"/>
                <a:cs typeface="Calibri"/>
              </a:rPr>
              <a:t> </a:t>
            </a:r>
            <a:r>
              <a:rPr lang="en-US" sz="2400" dirty="0" err="1">
                <a:latin typeface="Times New Roman"/>
                <a:cs typeface="Calibri"/>
              </a:rPr>
              <a:t>με</a:t>
            </a:r>
            <a:r>
              <a:rPr lang="en-US" sz="2400" dirty="0">
                <a:latin typeface="Times New Roman"/>
                <a:cs typeface="Calibri"/>
              </a:rPr>
              <a:t> </a:t>
            </a:r>
            <a:r>
              <a:rPr lang="en-US" sz="2400" dirty="0" err="1">
                <a:latin typeface="Times New Roman"/>
                <a:cs typeface="Calibri"/>
              </a:rPr>
              <a:t>τον</a:t>
            </a:r>
            <a:r>
              <a:rPr lang="en-US" sz="2400" dirty="0">
                <a:latin typeface="Times New Roman"/>
                <a:cs typeface="Calibri"/>
              </a:rPr>
              <a:t> εα</a:t>
            </a:r>
            <a:r>
              <a:rPr lang="en-US" sz="2400" dirty="0" err="1">
                <a:latin typeface="Times New Roman"/>
                <a:cs typeface="Calibri"/>
              </a:rPr>
              <a:t>υτό</a:t>
            </a:r>
            <a:r>
              <a:rPr lang="en-US" sz="2400" dirty="0">
                <a:latin typeface="Times New Roman"/>
                <a:cs typeface="Calibri"/>
              </a:rPr>
              <a:t> </a:t>
            </a:r>
            <a:r>
              <a:rPr lang="en-US" sz="2400" dirty="0" err="1">
                <a:latin typeface="Times New Roman"/>
                <a:cs typeface="Calibri"/>
              </a:rPr>
              <a:t>τους</a:t>
            </a:r>
            <a:r>
              <a:rPr lang="en-US" sz="2400" dirty="0">
                <a:latin typeface="Times New Roman"/>
                <a:cs typeface="Calibri"/>
              </a:rPr>
              <a:t> κα</a:t>
            </a:r>
            <a:r>
              <a:rPr lang="en-US" sz="2400" dirty="0" err="1">
                <a:latin typeface="Times New Roman"/>
                <a:cs typeface="Calibri"/>
              </a:rPr>
              <a:t>θώς</a:t>
            </a:r>
            <a:r>
              <a:rPr lang="en-US" sz="2400" dirty="0">
                <a:latin typeface="Times New Roman"/>
                <a:cs typeface="Calibri"/>
              </a:rPr>
              <a:t> </a:t>
            </a:r>
            <a:r>
              <a:rPr lang="en-US" sz="2400" dirty="0" err="1">
                <a:latin typeface="Times New Roman"/>
                <a:cs typeface="Calibri"/>
              </a:rPr>
              <a:t>εμφ</a:t>
            </a:r>
            <a:r>
              <a:rPr lang="en-US" sz="2400" dirty="0">
                <a:latin typeface="Times New Roman"/>
                <a:cs typeface="Calibri"/>
              </a:rPr>
              <a:t>α</a:t>
            </a:r>
            <a:r>
              <a:rPr lang="en-US" sz="2400" dirty="0" err="1">
                <a:latin typeface="Times New Roman"/>
                <a:cs typeface="Calibri"/>
              </a:rPr>
              <a:t>νίζουν</a:t>
            </a:r>
            <a:r>
              <a:rPr lang="en-US" sz="2400" dirty="0">
                <a:latin typeface="Times New Roman"/>
                <a:cs typeface="Calibri"/>
              </a:rPr>
              <a:t> </a:t>
            </a:r>
            <a:r>
              <a:rPr lang="en-US" sz="2400" dirty="0" err="1">
                <a:latin typeface="Times New Roman"/>
                <a:cs typeface="Calibri"/>
              </a:rPr>
              <a:t>δι</a:t>
            </a:r>
            <a:r>
              <a:rPr lang="en-US" sz="2400" dirty="0">
                <a:latin typeface="Times New Roman"/>
                <a:cs typeface="Calibri"/>
              </a:rPr>
              <a:t>αταρα</a:t>
            </a:r>
            <a:r>
              <a:rPr lang="en-US" sz="2400" dirty="0" err="1">
                <a:latin typeface="Times New Roman"/>
                <a:cs typeface="Calibri"/>
              </a:rPr>
              <a:t>χές</a:t>
            </a:r>
            <a:r>
              <a:rPr lang="en-US" sz="2400" dirty="0">
                <a:latin typeface="Times New Roman"/>
                <a:cs typeface="Calibri"/>
              </a:rPr>
              <a:t> </a:t>
            </a:r>
            <a:r>
              <a:rPr lang="en-US" sz="2400" dirty="0" err="1">
                <a:latin typeface="Times New Roman"/>
                <a:cs typeface="Calibri"/>
              </a:rPr>
              <a:t>στην</a:t>
            </a:r>
            <a:r>
              <a:rPr lang="en-US" sz="2400" dirty="0">
                <a:latin typeface="Times New Roman"/>
                <a:cs typeface="Calibri"/>
              </a:rPr>
              <a:t> π</a:t>
            </a:r>
            <a:r>
              <a:rPr lang="en-US" sz="2400" dirty="0" err="1">
                <a:latin typeface="Times New Roman"/>
                <a:cs typeface="Calibri"/>
              </a:rPr>
              <a:t>ρόσληψη</a:t>
            </a:r>
            <a:r>
              <a:rPr lang="en-US" sz="2400" dirty="0">
                <a:latin typeface="Times New Roman"/>
                <a:cs typeface="Calibri"/>
              </a:rPr>
              <a:t> </a:t>
            </a:r>
            <a:r>
              <a:rPr lang="en-US" sz="2400" dirty="0" err="1">
                <a:latin typeface="Times New Roman"/>
                <a:cs typeface="Calibri"/>
              </a:rPr>
              <a:t>τροφής</a:t>
            </a:r>
            <a:r>
              <a:rPr lang="en-US" sz="2400" dirty="0">
                <a:latin typeface="Times New Roman"/>
                <a:cs typeface="Calibri"/>
              </a:rPr>
              <a:t> ή </a:t>
            </a:r>
            <a:r>
              <a:rPr lang="en-US" sz="2400" dirty="0" err="1">
                <a:latin typeface="Times New Roman"/>
                <a:cs typeface="Calibri"/>
              </a:rPr>
              <a:t>τάσεις</a:t>
            </a:r>
            <a:r>
              <a:rPr lang="en-US" sz="2400" dirty="0">
                <a:latin typeface="Times New Roman"/>
                <a:cs typeface="Calibri"/>
              </a:rPr>
              <a:t> α</a:t>
            </a:r>
            <a:r>
              <a:rPr lang="en-US" sz="2400" dirty="0" err="1">
                <a:latin typeface="Times New Roman"/>
                <a:cs typeface="Calibri"/>
              </a:rPr>
              <a:t>υτοτρ</a:t>
            </a:r>
            <a:r>
              <a:rPr lang="en-US" sz="2400" dirty="0">
                <a:latin typeface="Times New Roman"/>
                <a:cs typeface="Calibri"/>
              </a:rPr>
              <a:t>α</a:t>
            </a:r>
            <a:r>
              <a:rPr lang="en-US" sz="2400" dirty="0" err="1">
                <a:latin typeface="Times New Roman"/>
                <a:cs typeface="Calibri"/>
              </a:rPr>
              <a:t>υμ</a:t>
            </a:r>
            <a:r>
              <a:rPr lang="en-US" sz="2400" dirty="0">
                <a:latin typeface="Times New Roman"/>
                <a:cs typeface="Calibri"/>
              </a:rPr>
              <a:t>α</a:t>
            </a:r>
            <a:r>
              <a:rPr lang="en-US" sz="2400" dirty="0" err="1">
                <a:latin typeface="Times New Roman"/>
                <a:cs typeface="Calibri"/>
              </a:rPr>
              <a:t>τισμού</a:t>
            </a:r>
          </a:p>
          <a:p>
            <a:r>
              <a:rPr lang="en-US" sz="2400" dirty="0">
                <a:latin typeface="Times New Roman"/>
                <a:cs typeface="Calibri"/>
              </a:rPr>
              <a:t>Επιπ</a:t>
            </a:r>
            <a:r>
              <a:rPr lang="en-US" sz="2400" dirty="0" err="1">
                <a:latin typeface="Times New Roman"/>
                <a:cs typeface="Calibri"/>
              </a:rPr>
              <a:t>λέον</a:t>
            </a:r>
            <a:r>
              <a:rPr lang="en-US" sz="2400" dirty="0">
                <a:latin typeface="Times New Roman"/>
                <a:cs typeface="Calibri"/>
              </a:rPr>
              <a:t>, η κα</a:t>
            </a:r>
            <a:r>
              <a:rPr lang="en-US" sz="2400" dirty="0" err="1">
                <a:latin typeface="Times New Roman"/>
                <a:cs typeface="Calibri"/>
              </a:rPr>
              <a:t>τάθλιψη</a:t>
            </a:r>
            <a:r>
              <a:rPr lang="en-US" sz="2400" dirty="0">
                <a:latin typeface="Times New Roman"/>
                <a:cs typeface="Calibri"/>
              </a:rPr>
              <a:t> </a:t>
            </a:r>
            <a:r>
              <a:rPr lang="en-US" sz="2400" dirty="0" err="1">
                <a:latin typeface="Times New Roman"/>
                <a:cs typeface="Calibri"/>
              </a:rPr>
              <a:t>έχει</a:t>
            </a:r>
            <a:r>
              <a:rPr lang="en-US" sz="2400" dirty="0">
                <a:latin typeface="Times New Roman"/>
                <a:cs typeface="Calibri"/>
              </a:rPr>
              <a:t> </a:t>
            </a:r>
            <a:r>
              <a:rPr lang="en-US" sz="2400" dirty="0" err="1">
                <a:latin typeface="Times New Roman"/>
                <a:cs typeface="Calibri"/>
              </a:rPr>
              <a:t>άμεση</a:t>
            </a:r>
            <a:r>
              <a:rPr lang="en-US" sz="2400" dirty="0">
                <a:latin typeface="Times New Roman"/>
                <a:cs typeface="Calibri"/>
              </a:rPr>
              <a:t> </a:t>
            </a:r>
            <a:r>
              <a:rPr lang="en-US" sz="2400" dirty="0" err="1">
                <a:latin typeface="Times New Roman"/>
                <a:cs typeface="Calibri"/>
              </a:rPr>
              <a:t>σχέση</a:t>
            </a:r>
            <a:r>
              <a:rPr lang="en-US" sz="2400" dirty="0">
                <a:latin typeface="Times New Roman"/>
                <a:cs typeface="Calibri"/>
              </a:rPr>
              <a:t> </a:t>
            </a:r>
            <a:r>
              <a:rPr lang="en-US" sz="2400" dirty="0" err="1">
                <a:latin typeface="Times New Roman"/>
                <a:cs typeface="Calibri"/>
              </a:rPr>
              <a:t>με</a:t>
            </a:r>
            <a:r>
              <a:rPr lang="en-US" sz="2400" dirty="0">
                <a:latin typeface="Times New Roman"/>
                <a:cs typeface="Calibri"/>
              </a:rPr>
              <a:t> </a:t>
            </a:r>
            <a:r>
              <a:rPr lang="en-US" sz="2400" dirty="0" err="1">
                <a:latin typeface="Times New Roman"/>
                <a:cs typeface="Calibri"/>
              </a:rPr>
              <a:t>τις</a:t>
            </a:r>
            <a:r>
              <a:rPr lang="en-US" sz="2400" dirty="0">
                <a:latin typeface="Times New Roman"/>
                <a:cs typeface="Calibri"/>
              </a:rPr>
              <a:t> α</a:t>
            </a:r>
            <a:r>
              <a:rPr lang="en-US" sz="2400" dirty="0" err="1">
                <a:latin typeface="Times New Roman"/>
                <a:cs typeface="Calibri"/>
              </a:rPr>
              <a:t>υτοκτονικές</a:t>
            </a:r>
            <a:r>
              <a:rPr lang="en-US" sz="2400" dirty="0">
                <a:latin typeface="Times New Roman"/>
                <a:cs typeface="Calibri"/>
              </a:rPr>
              <a:t> </a:t>
            </a:r>
            <a:r>
              <a:rPr lang="en-US" sz="2400" dirty="0" err="1">
                <a:latin typeface="Times New Roman"/>
                <a:cs typeface="Calibri"/>
              </a:rPr>
              <a:t>τάσεις</a:t>
            </a:r>
            <a:r>
              <a:rPr lang="en-US" sz="2400" dirty="0">
                <a:latin typeface="Times New Roman"/>
                <a:cs typeface="Calibri"/>
              </a:rPr>
              <a:t>, </a:t>
            </a:r>
            <a:r>
              <a:rPr lang="en-US" sz="2400" dirty="0" err="1">
                <a:latin typeface="Times New Roman"/>
                <a:cs typeface="Calibri"/>
              </a:rPr>
              <a:t>την</a:t>
            </a:r>
            <a:r>
              <a:rPr lang="en-US" sz="2400" dirty="0">
                <a:latin typeface="Times New Roman"/>
                <a:cs typeface="Calibri"/>
              </a:rPr>
              <a:t> απ</a:t>
            </a:r>
            <a:r>
              <a:rPr lang="en-US" sz="2400" dirty="0" err="1">
                <a:latin typeface="Times New Roman"/>
                <a:cs typeface="Calibri"/>
              </a:rPr>
              <a:t>οδυνάμωση</a:t>
            </a:r>
            <a:r>
              <a:rPr lang="en-US" sz="2400" dirty="0">
                <a:latin typeface="Times New Roman"/>
                <a:cs typeface="Calibri"/>
              </a:rPr>
              <a:t> </a:t>
            </a:r>
            <a:r>
              <a:rPr lang="en-US" sz="2400" dirty="0" err="1">
                <a:latin typeface="Times New Roman"/>
                <a:cs typeface="Calibri"/>
              </a:rPr>
              <a:t>του</a:t>
            </a:r>
            <a:r>
              <a:rPr lang="en-US" sz="2400" dirty="0">
                <a:latin typeface="Times New Roman"/>
                <a:cs typeface="Calibri"/>
              </a:rPr>
              <a:t> α</a:t>
            </a:r>
            <a:r>
              <a:rPr lang="en-US" sz="2400" dirty="0" err="1">
                <a:latin typeface="Times New Roman"/>
                <a:cs typeface="Calibri"/>
              </a:rPr>
              <a:t>νοσο</a:t>
            </a:r>
            <a:r>
              <a:rPr lang="en-US" sz="2400" dirty="0">
                <a:latin typeface="Times New Roman"/>
                <a:cs typeface="Calibri"/>
              </a:rPr>
              <a:t>π</a:t>
            </a:r>
            <a:r>
              <a:rPr lang="en-US" sz="2400" dirty="0" err="1">
                <a:latin typeface="Times New Roman"/>
                <a:cs typeface="Calibri"/>
              </a:rPr>
              <a:t>οιητικού</a:t>
            </a:r>
            <a:r>
              <a:rPr lang="en-US" sz="2400" dirty="0">
                <a:latin typeface="Times New Roman"/>
                <a:cs typeface="Calibri"/>
              </a:rPr>
              <a:t> και </a:t>
            </a:r>
            <a:r>
              <a:rPr lang="en-US" sz="2400" dirty="0" err="1">
                <a:latin typeface="Times New Roman"/>
                <a:cs typeface="Calibri"/>
              </a:rPr>
              <a:t>τις</a:t>
            </a:r>
            <a:r>
              <a:rPr lang="en-US" sz="2400" dirty="0">
                <a:latin typeface="Times New Roman"/>
                <a:cs typeface="Calibri"/>
              </a:rPr>
              <a:t> π</a:t>
            </a:r>
            <a:r>
              <a:rPr lang="en-US" sz="2400" dirty="0" err="1">
                <a:latin typeface="Times New Roman"/>
                <a:cs typeface="Calibri"/>
              </a:rPr>
              <a:t>ρο</a:t>
            </a:r>
            <a:r>
              <a:rPr lang="en-US" sz="2400" dirty="0">
                <a:latin typeface="Times New Roman"/>
                <a:cs typeface="Calibri"/>
              </a:rPr>
              <a:t>β</a:t>
            </a:r>
            <a:r>
              <a:rPr lang="en-US" sz="2400" dirty="0" err="1">
                <a:latin typeface="Times New Roman"/>
                <a:cs typeface="Calibri"/>
              </a:rPr>
              <a:t>λημ</a:t>
            </a:r>
            <a:r>
              <a:rPr lang="en-US" sz="2400" dirty="0">
                <a:latin typeface="Times New Roman"/>
                <a:cs typeface="Calibri"/>
              </a:rPr>
              <a:t>α</a:t>
            </a:r>
            <a:r>
              <a:rPr lang="en-US" sz="2400" dirty="0" err="1">
                <a:latin typeface="Times New Roman"/>
                <a:cs typeface="Calibri"/>
              </a:rPr>
              <a:t>τικές</a:t>
            </a:r>
            <a:r>
              <a:rPr lang="en-US" sz="2400" dirty="0">
                <a:latin typeface="Times New Roman"/>
                <a:cs typeface="Calibri"/>
              </a:rPr>
              <a:t> </a:t>
            </a:r>
            <a:r>
              <a:rPr lang="en-US" sz="2400" dirty="0" err="1">
                <a:latin typeface="Times New Roman"/>
                <a:cs typeface="Calibri"/>
              </a:rPr>
              <a:t>δι</a:t>
            </a:r>
            <a:r>
              <a:rPr lang="en-US" sz="2400" dirty="0">
                <a:latin typeface="Times New Roman"/>
                <a:cs typeface="Calibri"/>
              </a:rPr>
              <a:t>απ</a:t>
            </a:r>
            <a:r>
              <a:rPr lang="en-US" sz="2400" dirty="0" err="1">
                <a:latin typeface="Times New Roman"/>
                <a:cs typeface="Calibri"/>
              </a:rPr>
              <a:t>ροσω</a:t>
            </a:r>
            <a:r>
              <a:rPr lang="en-US" sz="2400" dirty="0">
                <a:latin typeface="Times New Roman"/>
                <a:cs typeface="Calibri"/>
              </a:rPr>
              <a:t>π</a:t>
            </a:r>
            <a:r>
              <a:rPr lang="en-US" sz="2400" dirty="0" err="1">
                <a:latin typeface="Times New Roman"/>
                <a:cs typeface="Calibri"/>
              </a:rPr>
              <a:t>ικές</a:t>
            </a:r>
            <a:r>
              <a:rPr lang="en-US" sz="2400" dirty="0">
                <a:latin typeface="Times New Roman"/>
                <a:cs typeface="Calibri"/>
              </a:rPr>
              <a:t> </a:t>
            </a:r>
            <a:r>
              <a:rPr lang="en-US" sz="2400" dirty="0" err="1">
                <a:latin typeface="Times New Roman"/>
                <a:cs typeface="Calibri"/>
              </a:rPr>
              <a:t>σχέσεις</a:t>
            </a:r>
            <a:endParaRPr lang="en-US" sz="2400" dirty="0">
              <a:latin typeface="Times New Roman"/>
              <a:cs typeface="Calibri"/>
            </a:endParaRPr>
          </a:p>
          <a:p>
            <a:endParaRPr lang="en-US" sz="2400" dirty="0">
              <a:latin typeface="Times New Roman"/>
              <a:cs typeface="Calibri"/>
            </a:endParaRPr>
          </a:p>
          <a:p>
            <a:pPr marL="0" indent="0">
              <a:buNone/>
            </a:pPr>
            <a:endParaRPr lang="en-US" sz="2300" dirty="0">
              <a:latin typeface="Times New Roman"/>
              <a:cs typeface="Calibri"/>
            </a:endParaRPr>
          </a:p>
        </p:txBody>
      </p:sp>
    </p:spTree>
    <p:extLst>
      <p:ext uri="{BB962C8B-B14F-4D97-AF65-F5344CB8AC3E}">
        <p14:creationId xmlns:p14="http://schemas.microsoft.com/office/powerpoint/2010/main" val="193452960"/>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 name="Rectangle 57">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8">
            <a:extLst>
              <a:ext uri="{FF2B5EF4-FFF2-40B4-BE49-F238E27FC236}">
                <a16:creationId xmlns:a16="http://schemas.microsoft.com/office/drawing/2014/main" id="{B4D29746-CAA4-B40F-518F-4BB5666A0F00}"/>
              </a:ext>
            </a:extLst>
          </p:cNvPr>
          <p:cNvPicPr>
            <a:picLocks noGrp="1" noChangeAspect="1"/>
          </p:cNvPicPr>
          <p:nvPr>
            <p:ph type="pic" idx="1"/>
          </p:nvPr>
        </p:nvPicPr>
        <p:blipFill rotWithShape="1">
          <a:blip r:embed="rId2">
            <a:alphaModFix amt="35000"/>
          </a:blip>
          <a:srcRect t="12411" b="3320"/>
          <a:stretch/>
        </p:blipFill>
        <p:spPr>
          <a:xfrm>
            <a:off x="20" y="10"/>
            <a:ext cx="12191979" cy="6857990"/>
          </a:xfrm>
          <a:prstGeom prst="rect">
            <a:avLst/>
          </a:prstGeom>
        </p:spPr>
      </p:pic>
      <p:sp>
        <p:nvSpPr>
          <p:cNvPr id="2" name="Title 1">
            <a:extLst>
              <a:ext uri="{FF2B5EF4-FFF2-40B4-BE49-F238E27FC236}">
                <a16:creationId xmlns:a16="http://schemas.microsoft.com/office/drawing/2014/main" id="{5D141724-44D0-6A35-67C0-B0939EE89CF2}"/>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6000" dirty="0" err="1">
                <a:solidFill>
                  <a:srgbClr val="FFFFFF"/>
                </a:solidFill>
                <a:latin typeface="Times New Roman"/>
                <a:cs typeface="Times New Roman"/>
              </a:rPr>
              <a:t>Τάσεις</a:t>
            </a:r>
            <a:r>
              <a:rPr lang="en-US" sz="6000" dirty="0">
                <a:solidFill>
                  <a:srgbClr val="FFFFFF"/>
                </a:solidFill>
                <a:latin typeface="Times New Roman"/>
                <a:cs typeface="Times New Roman"/>
              </a:rPr>
              <a:t> </a:t>
            </a:r>
            <a:r>
              <a:rPr lang="en-US" sz="6000" dirty="0" err="1">
                <a:solidFill>
                  <a:srgbClr val="FFFFFF"/>
                </a:solidFill>
                <a:latin typeface="Times New Roman"/>
                <a:cs typeface="Times New Roman"/>
              </a:rPr>
              <a:t>Αυτοκτονί</a:t>
            </a:r>
            <a:r>
              <a:rPr lang="en-US" sz="6000" dirty="0">
                <a:solidFill>
                  <a:srgbClr val="FFFFFF"/>
                </a:solidFill>
                <a:latin typeface="Times New Roman"/>
                <a:cs typeface="Times New Roman"/>
              </a:rPr>
              <a:t>ας</a:t>
            </a:r>
          </a:p>
        </p:txBody>
      </p:sp>
      <p:sp>
        <p:nvSpPr>
          <p:cNvPr id="4" name="Text Placeholder 3">
            <a:extLst>
              <a:ext uri="{FF2B5EF4-FFF2-40B4-BE49-F238E27FC236}">
                <a16:creationId xmlns:a16="http://schemas.microsoft.com/office/drawing/2014/main" id="{99BE9FD7-5A94-4631-62DF-4B6081964ACC}"/>
              </a:ext>
            </a:extLst>
          </p:cNvPr>
          <p:cNvSpPr>
            <a:spLocks noGrp="1"/>
          </p:cNvSpPr>
          <p:nvPr>
            <p:ph type="body" sz="half" idx="2"/>
          </p:nvPr>
        </p:nvSpPr>
        <p:spPr>
          <a:xfrm>
            <a:off x="838200" y="2098794"/>
            <a:ext cx="11061939" cy="4078169"/>
          </a:xfrm>
        </p:spPr>
        <p:txBody>
          <a:bodyPr vert="horz" lIns="91440" tIns="45720" rIns="91440" bIns="45720" rtlCol="0" anchor="t">
            <a:noAutofit/>
          </a:bodyPr>
          <a:lstStyle/>
          <a:p>
            <a:pPr indent="-228600">
              <a:buFont typeface="Arial" panose="020B0604020202020204" pitchFamily="34" charset="0"/>
              <a:buChar char="•"/>
            </a:pPr>
            <a:r>
              <a:rPr lang="en-US" sz="2400" dirty="0">
                <a:solidFill>
                  <a:srgbClr val="FFFFFF"/>
                </a:solidFill>
                <a:latin typeface="Times New Roman"/>
                <a:cs typeface="Times New Roman"/>
              </a:rPr>
              <a:t>Τα </a:t>
            </a:r>
            <a:r>
              <a:rPr lang="en-US" sz="2400" dirty="0" err="1">
                <a:solidFill>
                  <a:srgbClr val="FFFFFF"/>
                </a:solidFill>
                <a:latin typeface="Times New Roman"/>
                <a:cs typeface="Times New Roman"/>
              </a:rPr>
              <a:t>τελευτ</a:t>
            </a:r>
            <a:r>
              <a:rPr lang="en-US" sz="2400" dirty="0">
                <a:solidFill>
                  <a:srgbClr val="FFFFFF"/>
                </a:solidFill>
                <a:latin typeface="Times New Roman"/>
                <a:cs typeface="Times New Roman"/>
              </a:rPr>
              <a:t>αία </a:t>
            </a:r>
            <a:r>
              <a:rPr lang="en-US" sz="2400" dirty="0" err="1">
                <a:solidFill>
                  <a:srgbClr val="FFFFFF"/>
                </a:solidFill>
                <a:latin typeface="Times New Roman"/>
                <a:cs typeface="Times New Roman"/>
              </a:rPr>
              <a:t>χρόνι</a:t>
            </a:r>
            <a:r>
              <a:rPr lang="en-US" sz="2400" dirty="0">
                <a:solidFill>
                  <a:srgbClr val="FFFFFF"/>
                </a:solidFill>
                <a:latin typeface="Times New Roman"/>
                <a:cs typeface="Times New Roman"/>
              </a:rPr>
              <a:t>α </a:t>
            </a:r>
            <a:r>
              <a:rPr lang="en-US" sz="2400" dirty="0" err="1">
                <a:solidFill>
                  <a:srgbClr val="FFFFFF"/>
                </a:solidFill>
                <a:latin typeface="Times New Roman"/>
                <a:cs typeface="Times New Roman"/>
              </a:rPr>
              <a:t>έχει</a:t>
            </a:r>
            <a:r>
              <a:rPr lang="en-US" sz="2400" dirty="0">
                <a:solidFill>
                  <a:srgbClr val="FFFFFF"/>
                </a:solidFill>
                <a:latin typeface="Times New Roman"/>
                <a:cs typeface="Times New Roman"/>
              </a:rPr>
              <a:t> πα</a:t>
            </a:r>
            <a:r>
              <a:rPr lang="en-US" sz="2400" dirty="0" err="1">
                <a:solidFill>
                  <a:srgbClr val="FFFFFF"/>
                </a:solidFill>
                <a:latin typeface="Times New Roman"/>
                <a:cs typeface="Times New Roman"/>
              </a:rPr>
              <a:t>ρουσι</a:t>
            </a:r>
            <a:r>
              <a:rPr lang="en-US" sz="2400" dirty="0">
                <a:solidFill>
                  <a:srgbClr val="FFFFFF"/>
                </a:solidFill>
                <a:latin typeface="Times New Roman"/>
                <a:cs typeface="Times New Roman"/>
              </a:rPr>
              <a:t>α</a:t>
            </a:r>
            <a:r>
              <a:rPr lang="en-US" sz="2400" dirty="0" err="1">
                <a:solidFill>
                  <a:srgbClr val="FFFFFF"/>
                </a:solidFill>
                <a:latin typeface="Times New Roman"/>
                <a:cs typeface="Times New Roman"/>
              </a:rPr>
              <a:t>στεί</a:t>
            </a:r>
            <a:r>
              <a:rPr lang="en-US" sz="2400" dirty="0">
                <a:solidFill>
                  <a:srgbClr val="FFFFFF"/>
                </a:solidFill>
                <a:latin typeface="Times New Roman"/>
                <a:cs typeface="Times New Roman"/>
              </a:rPr>
              <a:t> </a:t>
            </a:r>
            <a:r>
              <a:rPr lang="en-US" sz="2400" dirty="0" err="1">
                <a:solidFill>
                  <a:srgbClr val="FFFFFF"/>
                </a:solidFill>
                <a:latin typeface="Times New Roman"/>
                <a:cs typeface="Times New Roman"/>
              </a:rPr>
              <a:t>μι</a:t>
            </a:r>
            <a:r>
              <a:rPr lang="en-US" sz="2400" dirty="0">
                <a:solidFill>
                  <a:srgbClr val="FFFFFF"/>
                </a:solidFill>
                <a:latin typeface="Times New Roman"/>
                <a:cs typeface="Times New Roman"/>
              </a:rPr>
              <a:t>α ρα</a:t>
            </a:r>
            <a:r>
              <a:rPr lang="en-US" sz="2400" dirty="0" err="1">
                <a:solidFill>
                  <a:srgbClr val="FFFFFF"/>
                </a:solidFill>
                <a:latin typeface="Times New Roman"/>
                <a:cs typeface="Times New Roman"/>
              </a:rPr>
              <a:t>γδ</a:t>
            </a:r>
            <a:r>
              <a:rPr lang="en-US" sz="2400" dirty="0">
                <a:solidFill>
                  <a:srgbClr val="FFFFFF"/>
                </a:solidFill>
                <a:latin typeface="Times New Roman"/>
                <a:cs typeface="Times New Roman"/>
              </a:rPr>
              <a:t>αία α</a:t>
            </a:r>
            <a:r>
              <a:rPr lang="en-US" sz="2400" dirty="0" err="1">
                <a:solidFill>
                  <a:srgbClr val="FFFFFF"/>
                </a:solidFill>
                <a:latin typeface="Times New Roman"/>
                <a:cs typeface="Times New Roman"/>
              </a:rPr>
              <a:t>ύξηση</a:t>
            </a:r>
            <a:r>
              <a:rPr lang="en-US" sz="2400" dirty="0">
                <a:solidFill>
                  <a:srgbClr val="FFFFFF"/>
                </a:solidFill>
                <a:latin typeface="Times New Roman"/>
                <a:cs typeface="Times New Roman"/>
              </a:rPr>
              <a:t> απόπ</a:t>
            </a:r>
            <a:r>
              <a:rPr lang="en-US" sz="2400" dirty="0" err="1">
                <a:solidFill>
                  <a:srgbClr val="FFFFFF"/>
                </a:solidFill>
                <a:latin typeface="Times New Roman"/>
                <a:cs typeface="Times New Roman"/>
              </a:rPr>
              <a:t>ειρών</a:t>
            </a:r>
            <a:r>
              <a:rPr lang="en-US" sz="2400" dirty="0">
                <a:solidFill>
                  <a:srgbClr val="FFFFFF"/>
                </a:solidFill>
                <a:latin typeface="Times New Roman"/>
                <a:cs typeface="Times New Roman"/>
              </a:rPr>
              <a:t> α</a:t>
            </a:r>
            <a:r>
              <a:rPr lang="en-US" sz="2400" dirty="0" err="1">
                <a:solidFill>
                  <a:srgbClr val="FFFFFF"/>
                </a:solidFill>
                <a:latin typeface="Times New Roman"/>
                <a:cs typeface="Times New Roman"/>
              </a:rPr>
              <a:t>υτοκτονί</a:t>
            </a:r>
            <a:r>
              <a:rPr lang="en-US" sz="2400" dirty="0">
                <a:solidFill>
                  <a:srgbClr val="FFFFFF"/>
                </a:solidFill>
                <a:latin typeface="Times New Roman"/>
                <a:cs typeface="Times New Roman"/>
              </a:rPr>
              <a:t>ας από </a:t>
            </a:r>
            <a:r>
              <a:rPr lang="en-US" sz="2400" dirty="0" err="1">
                <a:solidFill>
                  <a:srgbClr val="FFFFFF"/>
                </a:solidFill>
                <a:latin typeface="Times New Roman"/>
                <a:cs typeface="Times New Roman"/>
              </a:rPr>
              <a:t>τους</a:t>
            </a:r>
            <a:r>
              <a:rPr lang="en-US" sz="2400" dirty="0">
                <a:solidFill>
                  <a:srgbClr val="FFFFFF"/>
                </a:solidFill>
                <a:latin typeface="Times New Roman"/>
                <a:cs typeface="Times New Roman"/>
              </a:rPr>
              <a:t> </a:t>
            </a:r>
            <a:r>
              <a:rPr lang="en-US" sz="2400" dirty="0" err="1">
                <a:solidFill>
                  <a:srgbClr val="FFFFFF"/>
                </a:solidFill>
                <a:latin typeface="Times New Roman"/>
                <a:cs typeface="Times New Roman"/>
              </a:rPr>
              <a:t>εφή</a:t>
            </a:r>
            <a:r>
              <a:rPr lang="en-US" sz="2400" dirty="0">
                <a:solidFill>
                  <a:srgbClr val="FFFFFF"/>
                </a:solidFill>
                <a:latin typeface="Times New Roman"/>
                <a:cs typeface="Times New Roman"/>
              </a:rPr>
              <a:t>β</a:t>
            </a:r>
            <a:r>
              <a:rPr lang="en-US" sz="2400" dirty="0" err="1">
                <a:solidFill>
                  <a:srgbClr val="FFFFFF"/>
                </a:solidFill>
                <a:latin typeface="Times New Roman"/>
                <a:cs typeface="Times New Roman"/>
              </a:rPr>
              <a:t>ους</a:t>
            </a:r>
            <a:r>
              <a:rPr lang="en-US" sz="2400" dirty="0">
                <a:solidFill>
                  <a:srgbClr val="FFFFFF"/>
                </a:solidFill>
                <a:latin typeface="Times New Roman"/>
                <a:cs typeface="Times New Roman"/>
              </a:rPr>
              <a:t> </a:t>
            </a:r>
            <a:r>
              <a:rPr lang="en-US" sz="2400" dirty="0" err="1">
                <a:solidFill>
                  <a:srgbClr val="FFFFFF"/>
                </a:solidFill>
                <a:latin typeface="Times New Roman"/>
                <a:cs typeface="Times New Roman"/>
              </a:rPr>
              <a:t>κάτι</a:t>
            </a:r>
            <a:r>
              <a:rPr lang="en-US" sz="2400" dirty="0">
                <a:solidFill>
                  <a:srgbClr val="FFFFFF"/>
                </a:solidFill>
                <a:latin typeface="Times New Roman"/>
                <a:cs typeface="Times New Roman"/>
              </a:rPr>
              <a:t> </a:t>
            </a:r>
            <a:r>
              <a:rPr lang="en-US" sz="2400" dirty="0" err="1">
                <a:solidFill>
                  <a:srgbClr val="FFFFFF"/>
                </a:solidFill>
                <a:latin typeface="Times New Roman"/>
                <a:cs typeface="Times New Roman"/>
              </a:rPr>
              <a:t>το</a:t>
            </a:r>
            <a:r>
              <a:rPr lang="en-US" sz="2400" dirty="0">
                <a:solidFill>
                  <a:srgbClr val="FFFFFF"/>
                </a:solidFill>
                <a:latin typeface="Times New Roman"/>
                <a:cs typeface="Times New Roman"/>
              </a:rPr>
              <a:t> όπ</a:t>
            </a:r>
            <a:r>
              <a:rPr lang="en-US" sz="2400" dirty="0" err="1">
                <a:solidFill>
                  <a:srgbClr val="FFFFFF"/>
                </a:solidFill>
                <a:latin typeface="Times New Roman"/>
                <a:cs typeface="Times New Roman"/>
              </a:rPr>
              <a:t>οιο</a:t>
            </a:r>
            <a:r>
              <a:rPr lang="en-US" sz="2400" dirty="0">
                <a:solidFill>
                  <a:srgbClr val="FFFFFF"/>
                </a:solidFill>
                <a:latin typeface="Times New Roman"/>
                <a:cs typeface="Times New Roman"/>
              </a:rPr>
              <a:t> </a:t>
            </a:r>
            <a:r>
              <a:rPr lang="en-US" sz="2400" dirty="0" err="1">
                <a:solidFill>
                  <a:srgbClr val="FFFFFF"/>
                </a:solidFill>
                <a:latin typeface="Times New Roman"/>
                <a:cs typeface="Times New Roman"/>
              </a:rPr>
              <a:t>έχει</a:t>
            </a:r>
            <a:r>
              <a:rPr lang="en-US" sz="2400" dirty="0">
                <a:solidFill>
                  <a:srgbClr val="FFFFFF"/>
                </a:solidFill>
                <a:latin typeface="Times New Roman"/>
                <a:cs typeface="Times New Roman"/>
              </a:rPr>
              <a:t> π</a:t>
            </a:r>
            <a:r>
              <a:rPr lang="en-US" sz="2400" dirty="0" err="1">
                <a:solidFill>
                  <a:srgbClr val="FFFFFF"/>
                </a:solidFill>
                <a:latin typeface="Times New Roman"/>
                <a:cs typeface="Times New Roman"/>
              </a:rPr>
              <a:t>ροκ</a:t>
            </a:r>
            <a:r>
              <a:rPr lang="en-US" sz="2400" dirty="0">
                <a:solidFill>
                  <a:srgbClr val="FFFFFF"/>
                </a:solidFill>
                <a:latin typeface="Times New Roman"/>
                <a:cs typeface="Times New Roman"/>
              </a:rPr>
              <a:t>α</a:t>
            </a:r>
            <a:r>
              <a:rPr lang="en-US" sz="2400" dirty="0" err="1">
                <a:solidFill>
                  <a:srgbClr val="FFFFFF"/>
                </a:solidFill>
                <a:latin typeface="Times New Roman"/>
                <a:cs typeface="Times New Roman"/>
              </a:rPr>
              <a:t>λέσει</a:t>
            </a:r>
            <a:r>
              <a:rPr lang="en-US" sz="2400" dirty="0">
                <a:solidFill>
                  <a:srgbClr val="FFFFFF"/>
                </a:solidFill>
                <a:latin typeface="Times New Roman"/>
                <a:cs typeface="Times New Roman"/>
              </a:rPr>
              <a:t> α</a:t>
            </a:r>
            <a:r>
              <a:rPr lang="en-US" sz="2400" dirty="0" err="1">
                <a:solidFill>
                  <a:srgbClr val="FFFFFF"/>
                </a:solidFill>
                <a:latin typeface="Times New Roman"/>
                <a:cs typeface="Times New Roman"/>
              </a:rPr>
              <a:t>νησυχί</a:t>
            </a:r>
            <a:r>
              <a:rPr lang="en-US" sz="2400" dirty="0">
                <a:solidFill>
                  <a:srgbClr val="FFFFFF"/>
                </a:solidFill>
                <a:latin typeface="Times New Roman"/>
                <a:cs typeface="Times New Roman"/>
              </a:rPr>
              <a:t>α </a:t>
            </a:r>
            <a:r>
              <a:rPr lang="en-US" sz="2400" dirty="0" err="1">
                <a:solidFill>
                  <a:srgbClr val="FFFFFF"/>
                </a:solidFill>
                <a:latin typeface="Times New Roman"/>
                <a:cs typeface="Times New Roman"/>
              </a:rPr>
              <a:t>στην</a:t>
            </a:r>
            <a:r>
              <a:rPr lang="en-US" sz="2400" dirty="0">
                <a:solidFill>
                  <a:srgbClr val="FFFFFF"/>
                </a:solidFill>
                <a:latin typeface="Times New Roman"/>
                <a:cs typeface="Times New Roman"/>
              </a:rPr>
              <a:t> πα</a:t>
            </a:r>
            <a:r>
              <a:rPr lang="en-US" sz="2400" dirty="0" err="1">
                <a:solidFill>
                  <a:srgbClr val="FFFFFF"/>
                </a:solidFill>
                <a:latin typeface="Times New Roman"/>
                <a:cs typeface="Times New Roman"/>
              </a:rPr>
              <a:t>γκόσμι</a:t>
            </a:r>
            <a:r>
              <a:rPr lang="en-US" sz="2400" dirty="0">
                <a:solidFill>
                  <a:srgbClr val="FFFFFF"/>
                </a:solidFill>
                <a:latin typeface="Times New Roman"/>
                <a:cs typeface="Times New Roman"/>
              </a:rPr>
              <a:t>α </a:t>
            </a:r>
            <a:r>
              <a:rPr lang="en-US" sz="2400" dirty="0" err="1">
                <a:solidFill>
                  <a:srgbClr val="FFFFFF"/>
                </a:solidFill>
                <a:latin typeface="Times New Roman"/>
                <a:cs typeface="Times New Roman"/>
              </a:rPr>
              <a:t>κοινότητ</a:t>
            </a:r>
            <a:r>
              <a:rPr lang="en-US" sz="2400" dirty="0">
                <a:solidFill>
                  <a:srgbClr val="FFFFFF"/>
                </a:solidFill>
                <a:latin typeface="Times New Roman"/>
                <a:cs typeface="Times New Roman"/>
              </a:rPr>
              <a:t>α.</a:t>
            </a:r>
            <a:endParaRPr lang="en-US" dirty="0"/>
          </a:p>
          <a:p>
            <a:pPr indent="-228600">
              <a:buFont typeface="Arial" panose="020B0604020202020204" pitchFamily="34" charset="0"/>
              <a:buChar char="•"/>
            </a:pPr>
            <a:r>
              <a:rPr lang="en-US" sz="2400" dirty="0" err="1">
                <a:solidFill>
                  <a:srgbClr val="FFFFFF"/>
                </a:solidFill>
                <a:latin typeface="Times New Roman"/>
                <a:cs typeface="Times New Roman"/>
              </a:rPr>
              <a:t>Σύμφων</a:t>
            </a:r>
            <a:r>
              <a:rPr lang="en-US" sz="2400" dirty="0">
                <a:solidFill>
                  <a:srgbClr val="FFFFFF"/>
                </a:solidFill>
                <a:latin typeface="Times New Roman"/>
                <a:cs typeface="Times New Roman"/>
              </a:rPr>
              <a:t>α </a:t>
            </a:r>
            <a:r>
              <a:rPr lang="en-US" sz="2400" dirty="0" err="1">
                <a:solidFill>
                  <a:srgbClr val="FFFFFF"/>
                </a:solidFill>
                <a:latin typeface="Times New Roman"/>
                <a:cs typeface="Times New Roman"/>
              </a:rPr>
              <a:t>με</a:t>
            </a:r>
            <a:r>
              <a:rPr lang="en-US" sz="2400" dirty="0">
                <a:solidFill>
                  <a:srgbClr val="FFFFFF"/>
                </a:solidFill>
                <a:latin typeface="Times New Roman"/>
                <a:cs typeface="Times New Roman"/>
              </a:rPr>
              <a:t> π</a:t>
            </a:r>
            <a:r>
              <a:rPr lang="en-US" sz="2400" dirty="0" err="1">
                <a:solidFill>
                  <a:srgbClr val="FFFFFF"/>
                </a:solidFill>
                <a:latin typeface="Times New Roman"/>
                <a:cs typeface="Times New Roman"/>
              </a:rPr>
              <a:t>ρόσφ</a:t>
            </a:r>
            <a:r>
              <a:rPr lang="en-US" sz="2400" dirty="0">
                <a:solidFill>
                  <a:srgbClr val="FFFFFF"/>
                </a:solidFill>
                <a:latin typeface="Times New Roman"/>
                <a:cs typeface="Times New Roman"/>
              </a:rPr>
              <a:t>α</a:t>
            </a:r>
            <a:r>
              <a:rPr lang="en-US" sz="2400" dirty="0" err="1">
                <a:solidFill>
                  <a:srgbClr val="FFFFFF"/>
                </a:solidFill>
                <a:latin typeface="Times New Roman"/>
                <a:cs typeface="Times New Roman"/>
              </a:rPr>
              <a:t>τες</a:t>
            </a:r>
            <a:r>
              <a:rPr lang="en-US" sz="2400" dirty="0">
                <a:solidFill>
                  <a:srgbClr val="FFFFFF"/>
                </a:solidFill>
                <a:latin typeface="Times New Roman"/>
                <a:cs typeface="Times New Roman"/>
              </a:rPr>
              <a:t> </a:t>
            </a:r>
            <a:r>
              <a:rPr lang="en-US" sz="2400" dirty="0" err="1">
                <a:solidFill>
                  <a:srgbClr val="FFFFFF"/>
                </a:solidFill>
                <a:latin typeface="Times New Roman"/>
                <a:cs typeface="Times New Roman"/>
              </a:rPr>
              <a:t>έρευνες</a:t>
            </a:r>
            <a:r>
              <a:rPr lang="en-US" sz="2400" dirty="0">
                <a:solidFill>
                  <a:srgbClr val="FFFFFF"/>
                </a:solidFill>
                <a:latin typeface="Times New Roman"/>
                <a:cs typeface="Times New Roman"/>
              </a:rPr>
              <a:t>, απ</a:t>
            </a:r>
            <a:r>
              <a:rPr lang="en-US" sz="2400" dirty="0" err="1">
                <a:solidFill>
                  <a:srgbClr val="FFFFFF"/>
                </a:solidFill>
                <a:latin typeface="Times New Roman"/>
                <a:cs typeface="Times New Roman"/>
              </a:rPr>
              <a:t>οδείχθηκε</a:t>
            </a:r>
            <a:r>
              <a:rPr lang="en-US" sz="2400" dirty="0">
                <a:solidFill>
                  <a:srgbClr val="FFFFFF"/>
                </a:solidFill>
                <a:latin typeface="Times New Roman"/>
                <a:cs typeface="Times New Roman"/>
              </a:rPr>
              <a:t> </a:t>
            </a:r>
            <a:r>
              <a:rPr lang="en-US" sz="2400" dirty="0" err="1">
                <a:solidFill>
                  <a:srgbClr val="FFFFFF"/>
                </a:solidFill>
                <a:latin typeface="Times New Roman"/>
                <a:cs typeface="Times New Roman"/>
              </a:rPr>
              <a:t>ότι</a:t>
            </a:r>
            <a:r>
              <a:rPr lang="en-US" sz="2400" dirty="0">
                <a:solidFill>
                  <a:srgbClr val="FFFFFF"/>
                </a:solidFill>
                <a:latin typeface="Times New Roman"/>
                <a:cs typeface="Times New Roman"/>
              </a:rPr>
              <a:t> </a:t>
            </a:r>
            <a:r>
              <a:rPr lang="en-US" sz="2400" dirty="0" err="1">
                <a:solidFill>
                  <a:srgbClr val="FFFFFF"/>
                </a:solidFill>
                <a:latin typeface="Times New Roman"/>
                <a:cs typeface="Times New Roman"/>
              </a:rPr>
              <a:t>το</a:t>
            </a:r>
            <a:r>
              <a:rPr lang="en-US" sz="2400" dirty="0">
                <a:solidFill>
                  <a:srgbClr val="FFFFFF"/>
                </a:solidFill>
                <a:latin typeface="Times New Roman"/>
                <a:cs typeface="Times New Roman"/>
              </a:rPr>
              <a:t> 56-62,6% </a:t>
            </a:r>
            <a:r>
              <a:rPr lang="en-US" sz="2400" dirty="0" err="1">
                <a:solidFill>
                  <a:srgbClr val="FFFFFF"/>
                </a:solidFill>
                <a:latin typeface="Times New Roman"/>
                <a:cs typeface="Times New Roman"/>
              </a:rPr>
              <a:t>των</a:t>
            </a:r>
            <a:r>
              <a:rPr lang="en-US" sz="2400" dirty="0">
                <a:solidFill>
                  <a:srgbClr val="FFFFFF"/>
                </a:solidFill>
                <a:latin typeface="Times New Roman"/>
                <a:cs typeface="Times New Roman"/>
              </a:rPr>
              <a:t> μα</a:t>
            </a:r>
            <a:r>
              <a:rPr lang="en-US" sz="2400" dirty="0" err="1">
                <a:solidFill>
                  <a:srgbClr val="FFFFFF"/>
                </a:solidFill>
                <a:latin typeface="Times New Roman"/>
                <a:cs typeface="Times New Roman"/>
              </a:rPr>
              <a:t>θητών</a:t>
            </a:r>
            <a:r>
              <a:rPr lang="en-US" sz="2400" dirty="0">
                <a:solidFill>
                  <a:srgbClr val="FFFFFF"/>
                </a:solidFill>
                <a:latin typeface="Times New Roman"/>
                <a:cs typeface="Times New Roman"/>
              </a:rPr>
              <a:t> </a:t>
            </a:r>
            <a:r>
              <a:rPr lang="en-US" sz="2400" dirty="0" err="1">
                <a:solidFill>
                  <a:srgbClr val="FFFFFF"/>
                </a:solidFill>
                <a:latin typeface="Times New Roman"/>
                <a:cs typeface="Times New Roman"/>
              </a:rPr>
              <a:t>είτε</a:t>
            </a:r>
            <a:r>
              <a:rPr lang="en-US" sz="2400" dirty="0">
                <a:solidFill>
                  <a:srgbClr val="FFFFFF"/>
                </a:solidFill>
                <a:latin typeface="Times New Roman"/>
                <a:cs typeface="Times New Roman"/>
              </a:rPr>
              <a:t> </a:t>
            </a:r>
            <a:r>
              <a:rPr lang="en-US" sz="2400" dirty="0" err="1">
                <a:solidFill>
                  <a:srgbClr val="FFFFFF"/>
                </a:solidFill>
                <a:latin typeface="Times New Roman"/>
                <a:cs typeface="Times New Roman"/>
              </a:rPr>
              <a:t>έχουν</a:t>
            </a:r>
            <a:r>
              <a:rPr lang="en-US" sz="2400" dirty="0">
                <a:solidFill>
                  <a:srgbClr val="FFFFFF"/>
                </a:solidFill>
                <a:latin typeface="Times New Roman"/>
                <a:cs typeface="Times New Roman"/>
              </a:rPr>
              <a:t> </a:t>
            </a:r>
            <a:r>
              <a:rPr lang="en-US" sz="2400" dirty="0" err="1">
                <a:solidFill>
                  <a:srgbClr val="FFFFFF"/>
                </a:solidFill>
                <a:latin typeface="Times New Roman"/>
                <a:cs typeface="Times New Roman"/>
              </a:rPr>
              <a:t>κάνει</a:t>
            </a:r>
            <a:r>
              <a:rPr lang="en-US" sz="2400" dirty="0">
                <a:solidFill>
                  <a:srgbClr val="FFFFFF"/>
                </a:solidFill>
                <a:latin typeface="Times New Roman"/>
                <a:cs typeface="Times New Roman"/>
              </a:rPr>
              <a:t> απόπ</a:t>
            </a:r>
            <a:r>
              <a:rPr lang="en-US" sz="2400" dirty="0" err="1">
                <a:solidFill>
                  <a:srgbClr val="FFFFFF"/>
                </a:solidFill>
                <a:latin typeface="Times New Roman"/>
                <a:cs typeface="Times New Roman"/>
              </a:rPr>
              <a:t>ειρ</a:t>
            </a:r>
            <a:r>
              <a:rPr lang="en-US" sz="2400" dirty="0">
                <a:solidFill>
                  <a:srgbClr val="FFFFFF"/>
                </a:solidFill>
                <a:latin typeface="Times New Roman"/>
                <a:cs typeface="Times New Roman"/>
              </a:rPr>
              <a:t>α </a:t>
            </a:r>
            <a:r>
              <a:rPr lang="en-US" sz="2400" dirty="0" err="1">
                <a:solidFill>
                  <a:srgbClr val="FFFFFF"/>
                </a:solidFill>
                <a:latin typeface="Times New Roman"/>
                <a:cs typeface="Times New Roman"/>
              </a:rPr>
              <a:t>είτε</a:t>
            </a:r>
            <a:r>
              <a:rPr lang="en-US" sz="2400" dirty="0">
                <a:solidFill>
                  <a:srgbClr val="FFFFFF"/>
                </a:solidFill>
                <a:latin typeface="Times New Roman"/>
                <a:cs typeface="Times New Roman"/>
              </a:rPr>
              <a:t> </a:t>
            </a:r>
            <a:r>
              <a:rPr lang="en-US" sz="2400" dirty="0" err="1">
                <a:solidFill>
                  <a:srgbClr val="FFFFFF"/>
                </a:solidFill>
                <a:latin typeface="Times New Roman"/>
                <a:cs typeface="Times New Roman"/>
              </a:rPr>
              <a:t>το</a:t>
            </a:r>
            <a:r>
              <a:rPr lang="en-US" sz="2400" dirty="0">
                <a:solidFill>
                  <a:srgbClr val="FFFFFF"/>
                </a:solidFill>
                <a:latin typeface="Times New Roman"/>
                <a:cs typeface="Times New Roman"/>
              </a:rPr>
              <a:t> </a:t>
            </a:r>
            <a:r>
              <a:rPr lang="en-US" sz="2400" dirty="0" err="1">
                <a:solidFill>
                  <a:srgbClr val="FFFFFF"/>
                </a:solidFill>
                <a:latin typeface="Times New Roman"/>
                <a:cs typeface="Times New Roman"/>
              </a:rPr>
              <a:t>έχουν</a:t>
            </a:r>
            <a:r>
              <a:rPr lang="en-US" sz="2400" dirty="0">
                <a:solidFill>
                  <a:srgbClr val="FFFFFF"/>
                </a:solidFill>
                <a:latin typeface="Times New Roman"/>
                <a:cs typeface="Times New Roman"/>
              </a:rPr>
              <a:t> </a:t>
            </a:r>
            <a:r>
              <a:rPr lang="en-US" sz="2400" dirty="0" err="1">
                <a:solidFill>
                  <a:srgbClr val="FFFFFF"/>
                </a:solidFill>
                <a:latin typeface="Times New Roman"/>
                <a:cs typeface="Times New Roman"/>
              </a:rPr>
              <a:t>σκεφτεί</a:t>
            </a:r>
            <a:r>
              <a:rPr lang="en-US" sz="2400" dirty="0">
                <a:solidFill>
                  <a:srgbClr val="FFFFFF"/>
                </a:solidFill>
                <a:latin typeface="Times New Roman"/>
                <a:cs typeface="Times New Roman"/>
              </a:rPr>
              <a:t> </a:t>
            </a:r>
            <a:r>
              <a:rPr lang="en-US" sz="2400" dirty="0" err="1">
                <a:solidFill>
                  <a:srgbClr val="FFFFFF"/>
                </a:solidFill>
                <a:latin typeface="Times New Roman"/>
                <a:cs typeface="Times New Roman"/>
              </a:rPr>
              <a:t>με</a:t>
            </a:r>
            <a:r>
              <a:rPr lang="en-US" sz="2400" dirty="0">
                <a:solidFill>
                  <a:srgbClr val="FFFFFF"/>
                </a:solidFill>
                <a:latin typeface="Times New Roman"/>
                <a:cs typeface="Times New Roman"/>
              </a:rPr>
              <a:t> </a:t>
            </a:r>
            <a:r>
              <a:rPr lang="en-US" sz="2400" dirty="0" err="1">
                <a:solidFill>
                  <a:srgbClr val="FFFFFF"/>
                </a:solidFill>
                <a:latin typeface="Times New Roman"/>
                <a:cs typeface="Times New Roman"/>
              </a:rPr>
              <a:t>το</a:t>
            </a:r>
            <a:r>
              <a:rPr lang="en-US" sz="2400" dirty="0">
                <a:solidFill>
                  <a:srgbClr val="FFFFFF"/>
                </a:solidFill>
                <a:latin typeface="Times New Roman"/>
                <a:cs typeface="Times New Roman"/>
              </a:rPr>
              <a:t> </a:t>
            </a:r>
            <a:r>
              <a:rPr lang="en-US" sz="2400" dirty="0" err="1">
                <a:solidFill>
                  <a:srgbClr val="FFFFFF"/>
                </a:solidFill>
                <a:latin typeface="Times New Roman"/>
                <a:cs typeface="Times New Roman"/>
              </a:rPr>
              <a:t>μεγ</a:t>
            </a:r>
            <a:r>
              <a:rPr lang="en-US" sz="2400" dirty="0">
                <a:solidFill>
                  <a:srgbClr val="FFFFFF"/>
                </a:solidFill>
                <a:latin typeface="Times New Roman"/>
                <a:cs typeface="Times New Roman"/>
              </a:rPr>
              <a:t>α</a:t>
            </a:r>
            <a:r>
              <a:rPr lang="en-US" sz="2400" dirty="0" err="1">
                <a:solidFill>
                  <a:srgbClr val="FFFFFF"/>
                </a:solidFill>
                <a:latin typeface="Times New Roman"/>
                <a:cs typeface="Times New Roman"/>
              </a:rPr>
              <a:t>λύτερο</a:t>
            </a:r>
            <a:r>
              <a:rPr lang="en-US" sz="2400" dirty="0">
                <a:solidFill>
                  <a:srgbClr val="FFFFFF"/>
                </a:solidFill>
                <a:latin typeface="Times New Roman"/>
                <a:cs typeface="Times New Roman"/>
              </a:rPr>
              <a:t> π</a:t>
            </a:r>
            <a:r>
              <a:rPr lang="en-US" sz="2400" dirty="0" err="1">
                <a:solidFill>
                  <a:srgbClr val="FFFFFF"/>
                </a:solidFill>
                <a:latin typeface="Times New Roman"/>
                <a:cs typeface="Times New Roman"/>
              </a:rPr>
              <a:t>οσοστό</a:t>
            </a:r>
            <a:r>
              <a:rPr lang="en-US" sz="2400" dirty="0">
                <a:solidFill>
                  <a:srgbClr val="FFFFFF"/>
                </a:solidFill>
                <a:latin typeface="Times New Roman"/>
                <a:cs typeface="Times New Roman"/>
              </a:rPr>
              <a:t> να α</a:t>
            </a:r>
            <a:r>
              <a:rPr lang="en-US" sz="2400" dirty="0" err="1">
                <a:solidFill>
                  <a:srgbClr val="FFFFFF"/>
                </a:solidFill>
                <a:latin typeface="Times New Roman"/>
                <a:cs typeface="Times New Roman"/>
              </a:rPr>
              <a:t>φορά</a:t>
            </a:r>
            <a:r>
              <a:rPr lang="en-US" sz="2400" dirty="0">
                <a:solidFill>
                  <a:srgbClr val="FFFFFF"/>
                </a:solidFill>
                <a:latin typeface="Times New Roman"/>
                <a:cs typeface="Times New Roman"/>
              </a:rPr>
              <a:t> κατα</a:t>
            </a:r>
            <a:r>
              <a:rPr lang="en-US" sz="2400" dirty="0" err="1">
                <a:solidFill>
                  <a:srgbClr val="FFFFFF"/>
                </a:solidFill>
                <a:latin typeface="Times New Roman"/>
                <a:cs typeface="Times New Roman"/>
              </a:rPr>
              <a:t>θλι</a:t>
            </a:r>
            <a:r>
              <a:rPr lang="en-US" sz="2400" dirty="0">
                <a:solidFill>
                  <a:srgbClr val="FFFFFF"/>
                </a:solidFill>
                <a:latin typeface="Times New Roman"/>
                <a:cs typeface="Times New Roman"/>
              </a:rPr>
              <a:t>π</a:t>
            </a:r>
            <a:r>
              <a:rPr lang="en-US" sz="2400" dirty="0" err="1">
                <a:solidFill>
                  <a:srgbClr val="FFFFFF"/>
                </a:solidFill>
                <a:latin typeface="Times New Roman"/>
                <a:cs typeface="Times New Roman"/>
              </a:rPr>
              <a:t>τικά</a:t>
            </a:r>
            <a:r>
              <a:rPr lang="en-US" sz="2400" dirty="0">
                <a:solidFill>
                  <a:srgbClr val="FFFFFF"/>
                </a:solidFill>
                <a:latin typeface="Times New Roman"/>
                <a:cs typeface="Times New Roman"/>
              </a:rPr>
              <a:t> </a:t>
            </a:r>
            <a:r>
              <a:rPr lang="en-US" sz="2400" dirty="0" err="1">
                <a:solidFill>
                  <a:srgbClr val="FFFFFF"/>
                </a:solidFill>
                <a:latin typeface="Times New Roman"/>
                <a:cs typeface="Times New Roman"/>
              </a:rPr>
              <a:t>άτομ</a:t>
            </a:r>
            <a:r>
              <a:rPr lang="en-US" sz="2400" dirty="0">
                <a:solidFill>
                  <a:srgbClr val="FFFFFF"/>
                </a:solidFill>
                <a:latin typeface="Times New Roman"/>
                <a:cs typeface="Times New Roman"/>
              </a:rPr>
              <a:t>α και </a:t>
            </a:r>
            <a:r>
              <a:rPr lang="en-US" sz="2400" dirty="0" err="1">
                <a:solidFill>
                  <a:srgbClr val="FFFFFF"/>
                </a:solidFill>
                <a:latin typeface="Times New Roman"/>
                <a:cs typeface="Times New Roman"/>
              </a:rPr>
              <a:t>ιδι</a:t>
            </a:r>
            <a:r>
              <a:rPr lang="en-US" sz="2400" dirty="0">
                <a:solidFill>
                  <a:srgbClr val="FFFFFF"/>
                </a:solidFill>
                <a:latin typeface="Times New Roman"/>
                <a:cs typeface="Times New Roman"/>
              </a:rPr>
              <a:t>α</a:t>
            </a:r>
            <a:r>
              <a:rPr lang="en-US" sz="2400" dirty="0" err="1">
                <a:solidFill>
                  <a:srgbClr val="FFFFFF"/>
                </a:solidFill>
                <a:latin typeface="Times New Roman"/>
                <a:cs typeface="Times New Roman"/>
              </a:rPr>
              <a:t>ίτερ</a:t>
            </a:r>
            <a:r>
              <a:rPr lang="en-US" sz="2400" dirty="0">
                <a:solidFill>
                  <a:srgbClr val="FFFFFF"/>
                </a:solidFill>
                <a:latin typeface="Times New Roman"/>
                <a:cs typeface="Times New Roman"/>
              </a:rPr>
              <a:t>α </a:t>
            </a:r>
            <a:r>
              <a:rPr lang="en-US" sz="2400" dirty="0" err="1">
                <a:solidFill>
                  <a:srgbClr val="FFFFFF"/>
                </a:solidFill>
                <a:latin typeface="Times New Roman"/>
                <a:cs typeface="Times New Roman"/>
              </a:rPr>
              <a:t>έφη</a:t>
            </a:r>
            <a:r>
              <a:rPr lang="en-US" sz="2400" dirty="0">
                <a:solidFill>
                  <a:srgbClr val="FFFFFF"/>
                </a:solidFill>
                <a:latin typeface="Times New Roman"/>
                <a:cs typeface="Times New Roman"/>
              </a:rPr>
              <a:t>βα α</a:t>
            </a:r>
            <a:r>
              <a:rPr lang="en-US" sz="2400" dirty="0" err="1">
                <a:solidFill>
                  <a:srgbClr val="FFFFFF"/>
                </a:solidFill>
                <a:latin typeface="Times New Roman"/>
                <a:cs typeface="Times New Roman"/>
              </a:rPr>
              <a:t>γόρι</a:t>
            </a:r>
            <a:r>
              <a:rPr lang="en-US" sz="2400" dirty="0">
                <a:solidFill>
                  <a:srgbClr val="FFFFFF"/>
                </a:solidFill>
                <a:latin typeface="Times New Roman"/>
                <a:cs typeface="Times New Roman"/>
              </a:rPr>
              <a:t>α 16 </a:t>
            </a:r>
            <a:r>
              <a:rPr lang="en-US" sz="2400" dirty="0" err="1">
                <a:solidFill>
                  <a:srgbClr val="FFFFFF"/>
                </a:solidFill>
                <a:latin typeface="Times New Roman"/>
                <a:cs typeface="Times New Roman"/>
              </a:rPr>
              <a:t>ετών</a:t>
            </a:r>
            <a:r>
              <a:rPr lang="en-US" sz="2400" dirty="0">
                <a:solidFill>
                  <a:srgbClr val="FFFFFF"/>
                </a:solidFill>
                <a:latin typeface="Times New Roman"/>
                <a:cs typeface="Times New Roman"/>
              </a:rPr>
              <a:t> και </a:t>
            </a:r>
            <a:r>
              <a:rPr lang="en-US" sz="2400" dirty="0" err="1">
                <a:solidFill>
                  <a:srgbClr val="FFFFFF"/>
                </a:solidFill>
                <a:latin typeface="Times New Roman"/>
                <a:cs typeface="Times New Roman"/>
              </a:rPr>
              <a:t>κορίτσι</a:t>
            </a:r>
            <a:r>
              <a:rPr lang="en-US" sz="2400" dirty="0">
                <a:solidFill>
                  <a:srgbClr val="FFFFFF"/>
                </a:solidFill>
                <a:latin typeface="Times New Roman"/>
                <a:cs typeface="Times New Roman"/>
              </a:rPr>
              <a:t>α 19 </a:t>
            </a:r>
            <a:r>
              <a:rPr lang="en-US" sz="2400" dirty="0" err="1">
                <a:solidFill>
                  <a:srgbClr val="FFFFFF"/>
                </a:solidFill>
                <a:latin typeface="Times New Roman"/>
                <a:cs typeface="Times New Roman"/>
              </a:rPr>
              <a:t>ετών</a:t>
            </a:r>
            <a:r>
              <a:rPr lang="en-US" sz="2400" dirty="0">
                <a:solidFill>
                  <a:srgbClr val="FFFFFF"/>
                </a:solidFill>
                <a:latin typeface="Times New Roman"/>
                <a:cs typeface="Times New Roman"/>
              </a:rPr>
              <a:t>(connelly,1993)</a:t>
            </a:r>
          </a:p>
          <a:p>
            <a:pPr indent="-228600">
              <a:buFont typeface="Arial" panose="020B0604020202020204" pitchFamily="34" charset="0"/>
              <a:buChar char="•"/>
            </a:pPr>
            <a:r>
              <a:rPr lang="en-US" sz="2400" dirty="0">
                <a:solidFill>
                  <a:srgbClr val="FFFFFF"/>
                </a:solidFill>
                <a:latin typeface="Times New Roman"/>
                <a:cs typeface="Times New Roman"/>
              </a:rPr>
              <a:t> </a:t>
            </a:r>
            <a:r>
              <a:rPr lang="en-US" sz="2400" dirty="0" err="1">
                <a:solidFill>
                  <a:srgbClr val="FFFFFF"/>
                </a:solidFill>
                <a:latin typeface="Times New Roman"/>
                <a:cs typeface="Times New Roman"/>
              </a:rPr>
              <a:t>Συνε</a:t>
            </a:r>
            <a:r>
              <a:rPr lang="en-US" sz="2400" dirty="0">
                <a:solidFill>
                  <a:srgbClr val="FFFFFF"/>
                </a:solidFill>
                <a:latin typeface="Times New Roman"/>
                <a:cs typeface="Times New Roman"/>
              </a:rPr>
              <a:t>π</a:t>
            </a:r>
            <a:r>
              <a:rPr lang="en-US" sz="2400" dirty="0" err="1">
                <a:solidFill>
                  <a:srgbClr val="FFFFFF"/>
                </a:solidFill>
                <a:latin typeface="Times New Roman"/>
                <a:cs typeface="Times New Roman"/>
              </a:rPr>
              <a:t>ώς</a:t>
            </a:r>
            <a:r>
              <a:rPr lang="en-US" sz="2400" dirty="0">
                <a:solidFill>
                  <a:srgbClr val="FFFFFF"/>
                </a:solidFill>
                <a:latin typeface="Times New Roman"/>
                <a:cs typeface="Times New Roman"/>
              </a:rPr>
              <a:t>, </a:t>
            </a:r>
            <a:r>
              <a:rPr lang="en-US" sz="2400" dirty="0" err="1">
                <a:solidFill>
                  <a:srgbClr val="FFFFFF"/>
                </a:solidFill>
                <a:latin typeface="Times New Roman"/>
                <a:cs typeface="Times New Roman"/>
              </a:rPr>
              <a:t>οργ</a:t>
            </a:r>
            <a:r>
              <a:rPr lang="en-US" sz="2400" dirty="0">
                <a:solidFill>
                  <a:srgbClr val="FFFFFF"/>
                </a:solidFill>
                <a:latin typeface="Times New Roman"/>
                <a:cs typeface="Times New Roman"/>
              </a:rPr>
              <a:t>α</a:t>
            </a:r>
            <a:r>
              <a:rPr lang="en-US" sz="2400" dirty="0" err="1">
                <a:solidFill>
                  <a:srgbClr val="FFFFFF"/>
                </a:solidFill>
                <a:latin typeface="Times New Roman"/>
                <a:cs typeface="Times New Roman"/>
              </a:rPr>
              <a:t>νώνοντ</a:t>
            </a:r>
            <a:r>
              <a:rPr lang="en-US" sz="2400" dirty="0">
                <a:solidFill>
                  <a:srgbClr val="FFFFFF"/>
                </a:solidFill>
                <a:latin typeface="Times New Roman"/>
                <a:cs typeface="Times New Roman"/>
              </a:rPr>
              <a:t>αι </a:t>
            </a:r>
            <a:r>
              <a:rPr lang="en-US" sz="2400" dirty="0" err="1">
                <a:solidFill>
                  <a:srgbClr val="FFFFFF"/>
                </a:solidFill>
                <a:latin typeface="Times New Roman"/>
                <a:cs typeface="Times New Roman"/>
              </a:rPr>
              <a:t>όλο</a:t>
            </a:r>
            <a:r>
              <a:rPr lang="en-US" sz="2400" dirty="0">
                <a:solidFill>
                  <a:srgbClr val="FFFFFF"/>
                </a:solidFill>
                <a:latin typeface="Times New Roman"/>
                <a:cs typeface="Times New Roman"/>
              </a:rPr>
              <a:t> και π</a:t>
            </a:r>
            <a:r>
              <a:rPr lang="en-US" sz="2400" dirty="0" err="1">
                <a:solidFill>
                  <a:srgbClr val="FFFFFF"/>
                </a:solidFill>
                <a:latin typeface="Times New Roman"/>
                <a:cs typeface="Times New Roman"/>
              </a:rPr>
              <a:t>ιο</a:t>
            </a:r>
            <a:r>
              <a:rPr lang="en-US" sz="2400" dirty="0">
                <a:solidFill>
                  <a:srgbClr val="FFFFFF"/>
                </a:solidFill>
                <a:latin typeface="Times New Roman"/>
                <a:cs typeface="Times New Roman"/>
              </a:rPr>
              <a:t> π</a:t>
            </a:r>
            <a:r>
              <a:rPr lang="en-US" sz="2400" dirty="0" err="1">
                <a:solidFill>
                  <a:srgbClr val="FFFFFF"/>
                </a:solidFill>
                <a:latin typeface="Times New Roman"/>
                <a:cs typeface="Times New Roman"/>
              </a:rPr>
              <a:t>ολλές</a:t>
            </a:r>
            <a:r>
              <a:rPr lang="en-US" sz="2400" dirty="0">
                <a:solidFill>
                  <a:srgbClr val="FFFFFF"/>
                </a:solidFill>
                <a:latin typeface="Times New Roman"/>
                <a:cs typeface="Times New Roman"/>
              </a:rPr>
              <a:t> </a:t>
            </a:r>
            <a:r>
              <a:rPr lang="en-US" sz="2400" dirty="0" err="1">
                <a:solidFill>
                  <a:srgbClr val="FFFFFF"/>
                </a:solidFill>
                <a:latin typeface="Times New Roman"/>
                <a:cs typeface="Times New Roman"/>
              </a:rPr>
              <a:t>δράσεις</a:t>
            </a:r>
            <a:r>
              <a:rPr lang="en-US" sz="2400" dirty="0">
                <a:solidFill>
                  <a:srgbClr val="FFFFFF"/>
                </a:solidFill>
                <a:latin typeface="Times New Roman"/>
                <a:cs typeface="Times New Roman"/>
              </a:rPr>
              <a:t> </a:t>
            </a:r>
            <a:r>
              <a:rPr lang="en-US" sz="2400" dirty="0" err="1">
                <a:solidFill>
                  <a:srgbClr val="FFFFFF"/>
                </a:solidFill>
                <a:latin typeface="Times New Roman"/>
                <a:cs typeface="Times New Roman"/>
              </a:rPr>
              <a:t>γι</a:t>
            </a:r>
            <a:r>
              <a:rPr lang="en-US" sz="2400" dirty="0">
                <a:solidFill>
                  <a:srgbClr val="FFFFFF"/>
                </a:solidFill>
                <a:latin typeface="Times New Roman"/>
                <a:cs typeface="Times New Roman"/>
              </a:rPr>
              <a:t>α </a:t>
            </a:r>
            <a:r>
              <a:rPr lang="en-US" sz="2400" dirty="0" err="1">
                <a:solidFill>
                  <a:srgbClr val="FFFFFF"/>
                </a:solidFill>
                <a:latin typeface="Times New Roman"/>
                <a:cs typeface="Times New Roman"/>
              </a:rPr>
              <a:t>την</a:t>
            </a:r>
            <a:r>
              <a:rPr lang="en-US" sz="2400" dirty="0">
                <a:solidFill>
                  <a:srgbClr val="FFFFFF"/>
                </a:solidFill>
                <a:latin typeface="Times New Roman"/>
                <a:cs typeface="Times New Roman"/>
              </a:rPr>
              <a:t> π</a:t>
            </a:r>
            <a:r>
              <a:rPr lang="en-US" sz="2400" dirty="0" err="1">
                <a:solidFill>
                  <a:srgbClr val="FFFFFF"/>
                </a:solidFill>
                <a:latin typeface="Times New Roman"/>
                <a:cs typeface="Times New Roman"/>
              </a:rPr>
              <a:t>ρόληψή</a:t>
            </a:r>
            <a:r>
              <a:rPr lang="en-US" sz="2400" dirty="0">
                <a:solidFill>
                  <a:srgbClr val="FFFFFF"/>
                </a:solidFill>
                <a:latin typeface="Times New Roman"/>
                <a:cs typeface="Times New Roman"/>
              </a:rPr>
              <a:t> </a:t>
            </a:r>
            <a:r>
              <a:rPr lang="en-US" sz="2400" dirty="0" err="1">
                <a:solidFill>
                  <a:srgbClr val="FFFFFF"/>
                </a:solidFill>
                <a:latin typeface="Times New Roman"/>
                <a:cs typeface="Times New Roman"/>
              </a:rPr>
              <a:t>της</a:t>
            </a:r>
            <a:r>
              <a:rPr lang="en-US" sz="2400" dirty="0">
                <a:solidFill>
                  <a:srgbClr val="FFFFFF"/>
                </a:solidFill>
                <a:latin typeface="Times New Roman"/>
                <a:cs typeface="Times New Roman"/>
              </a:rPr>
              <a:t>.</a:t>
            </a:r>
          </a:p>
          <a:p>
            <a:pPr marL="285750" indent="-228600">
              <a:buFont typeface="Arial" panose="020B0604020202020204" pitchFamily="34" charset="0"/>
              <a:buChar char="•"/>
            </a:pPr>
            <a:r>
              <a:rPr lang="en-US" sz="2400" dirty="0" err="1">
                <a:solidFill>
                  <a:srgbClr val="FFFFFF"/>
                </a:solidFill>
                <a:latin typeface="Times New Roman"/>
                <a:cs typeface="Times New Roman"/>
              </a:rPr>
              <a:t>Το</a:t>
            </a:r>
            <a:r>
              <a:rPr lang="en-US" sz="2400" dirty="0">
                <a:solidFill>
                  <a:srgbClr val="FFFFFF"/>
                </a:solidFill>
                <a:latin typeface="Times New Roman"/>
                <a:cs typeface="Times New Roman"/>
              </a:rPr>
              <a:t> 1993 </a:t>
            </a:r>
            <a:r>
              <a:rPr lang="en-US" sz="2400" dirty="0" err="1">
                <a:solidFill>
                  <a:srgbClr val="FFFFFF"/>
                </a:solidFill>
                <a:latin typeface="Times New Roman"/>
                <a:cs typeface="Times New Roman"/>
              </a:rPr>
              <a:t>ξεκίνησε</a:t>
            </a:r>
            <a:r>
              <a:rPr lang="en-US" sz="2400" dirty="0">
                <a:solidFill>
                  <a:srgbClr val="FFFFFF"/>
                </a:solidFill>
                <a:latin typeface="Times New Roman"/>
                <a:cs typeface="Times New Roman"/>
              </a:rPr>
              <a:t> η </a:t>
            </a:r>
            <a:r>
              <a:rPr lang="en-US" sz="2400" dirty="0" err="1">
                <a:solidFill>
                  <a:srgbClr val="FFFFFF"/>
                </a:solidFill>
                <a:latin typeface="Times New Roman"/>
                <a:cs typeface="Times New Roman"/>
              </a:rPr>
              <a:t>εφ</a:t>
            </a:r>
            <a:r>
              <a:rPr lang="en-US" sz="2400" dirty="0">
                <a:solidFill>
                  <a:srgbClr val="FFFFFF"/>
                </a:solidFill>
                <a:latin typeface="Times New Roman"/>
                <a:cs typeface="Times New Roman"/>
              </a:rPr>
              <a:t>α</a:t>
            </a:r>
            <a:r>
              <a:rPr lang="en-US" sz="2400" dirty="0" err="1">
                <a:solidFill>
                  <a:srgbClr val="FFFFFF"/>
                </a:solidFill>
                <a:latin typeface="Times New Roman"/>
                <a:cs typeface="Times New Roman"/>
              </a:rPr>
              <a:t>ρμογή</a:t>
            </a:r>
            <a:r>
              <a:rPr lang="en-US" sz="2400" dirty="0">
                <a:solidFill>
                  <a:srgbClr val="FFFFFF"/>
                </a:solidFill>
                <a:latin typeface="Times New Roman"/>
                <a:cs typeface="Times New Roman"/>
              </a:rPr>
              <a:t> </a:t>
            </a:r>
            <a:r>
              <a:rPr lang="en-US" sz="2400" dirty="0" err="1">
                <a:solidFill>
                  <a:srgbClr val="FFFFFF"/>
                </a:solidFill>
                <a:latin typeface="Times New Roman"/>
                <a:cs typeface="Times New Roman"/>
              </a:rPr>
              <a:t>ενός</a:t>
            </a:r>
            <a:r>
              <a:rPr lang="en-US" sz="2400" dirty="0">
                <a:solidFill>
                  <a:srgbClr val="FFFFFF"/>
                </a:solidFill>
                <a:latin typeface="Times New Roman"/>
                <a:cs typeface="Times New Roman"/>
              </a:rPr>
              <a:t> </a:t>
            </a:r>
            <a:r>
              <a:rPr lang="en-US" sz="2400" dirty="0" err="1">
                <a:solidFill>
                  <a:srgbClr val="FFFFFF"/>
                </a:solidFill>
                <a:latin typeface="Times New Roman"/>
                <a:cs typeface="Times New Roman"/>
              </a:rPr>
              <a:t>οργ</a:t>
            </a:r>
            <a:r>
              <a:rPr lang="en-US" sz="2400" dirty="0">
                <a:solidFill>
                  <a:srgbClr val="FFFFFF"/>
                </a:solidFill>
                <a:latin typeface="Times New Roman"/>
                <a:cs typeface="Times New Roman"/>
              </a:rPr>
              <a:t>α</a:t>
            </a:r>
            <a:r>
              <a:rPr lang="en-US" sz="2400" dirty="0" err="1">
                <a:solidFill>
                  <a:srgbClr val="FFFFFF"/>
                </a:solidFill>
                <a:latin typeface="Times New Roman"/>
                <a:cs typeface="Times New Roman"/>
              </a:rPr>
              <a:t>νωμένου</a:t>
            </a:r>
            <a:r>
              <a:rPr lang="en-US" sz="2400" dirty="0">
                <a:solidFill>
                  <a:srgbClr val="FFFFFF"/>
                </a:solidFill>
                <a:latin typeface="Times New Roman"/>
                <a:cs typeface="Times New Roman"/>
              </a:rPr>
              <a:t> π</a:t>
            </a:r>
            <a:r>
              <a:rPr lang="en-US" sz="2400" dirty="0" err="1">
                <a:solidFill>
                  <a:srgbClr val="FFFFFF"/>
                </a:solidFill>
                <a:latin typeface="Times New Roman"/>
                <a:cs typeface="Times New Roman"/>
              </a:rPr>
              <a:t>λάνου</a:t>
            </a:r>
            <a:r>
              <a:rPr lang="en-US" sz="2400" dirty="0">
                <a:solidFill>
                  <a:srgbClr val="FFFFFF"/>
                </a:solidFill>
                <a:latin typeface="Times New Roman"/>
                <a:cs typeface="Times New Roman"/>
              </a:rPr>
              <a:t> π</a:t>
            </a:r>
            <a:r>
              <a:rPr lang="en-US" sz="2400" dirty="0" err="1">
                <a:solidFill>
                  <a:srgbClr val="FFFFFF"/>
                </a:solidFill>
                <a:latin typeface="Times New Roman"/>
                <a:cs typeface="Times New Roman"/>
              </a:rPr>
              <a:t>ρόληψης</a:t>
            </a:r>
            <a:r>
              <a:rPr lang="en-US" sz="2400" dirty="0">
                <a:solidFill>
                  <a:srgbClr val="FFFFFF"/>
                </a:solidFill>
                <a:latin typeface="Times New Roman"/>
                <a:cs typeface="Times New Roman"/>
              </a:rPr>
              <a:t> </a:t>
            </a:r>
            <a:r>
              <a:rPr lang="en-US" sz="2400" dirty="0" err="1">
                <a:solidFill>
                  <a:srgbClr val="FFFFFF"/>
                </a:solidFill>
                <a:latin typeface="Times New Roman"/>
                <a:cs typeface="Times New Roman"/>
              </a:rPr>
              <a:t>της</a:t>
            </a:r>
            <a:r>
              <a:rPr lang="en-US" sz="2400" dirty="0">
                <a:solidFill>
                  <a:srgbClr val="FFFFFF"/>
                </a:solidFill>
                <a:latin typeface="Times New Roman"/>
                <a:cs typeface="Times New Roman"/>
              </a:rPr>
              <a:t> α</a:t>
            </a:r>
            <a:r>
              <a:rPr lang="en-US" sz="2400" dirty="0" err="1">
                <a:solidFill>
                  <a:srgbClr val="FFFFFF"/>
                </a:solidFill>
                <a:latin typeface="Times New Roman"/>
                <a:cs typeface="Times New Roman"/>
              </a:rPr>
              <a:t>υτοκτονί</a:t>
            </a:r>
            <a:r>
              <a:rPr lang="en-US" sz="2400" dirty="0">
                <a:solidFill>
                  <a:srgbClr val="FFFFFF"/>
                </a:solidFill>
                <a:latin typeface="Times New Roman"/>
                <a:cs typeface="Times New Roman"/>
              </a:rPr>
              <a:t>ας π</a:t>
            </a:r>
            <a:r>
              <a:rPr lang="en-US" sz="2400" dirty="0" err="1">
                <a:solidFill>
                  <a:srgbClr val="FFFFFF"/>
                </a:solidFill>
                <a:latin typeface="Times New Roman"/>
                <a:cs typeface="Times New Roman"/>
              </a:rPr>
              <a:t>ου</a:t>
            </a:r>
            <a:r>
              <a:rPr lang="en-US" sz="2400" dirty="0">
                <a:solidFill>
                  <a:srgbClr val="FFFFFF"/>
                </a:solidFill>
                <a:latin typeface="Times New Roman"/>
                <a:cs typeface="Times New Roman"/>
              </a:rPr>
              <a:t> π</a:t>
            </a:r>
            <a:r>
              <a:rPr lang="en-US" sz="2400" dirty="0" err="1">
                <a:solidFill>
                  <a:srgbClr val="FFFFFF"/>
                </a:solidFill>
                <a:latin typeface="Times New Roman"/>
                <a:cs typeface="Times New Roman"/>
              </a:rPr>
              <a:t>εριλ</a:t>
            </a:r>
            <a:r>
              <a:rPr lang="en-US" sz="2400" dirty="0">
                <a:solidFill>
                  <a:srgbClr val="FFFFFF"/>
                </a:solidFill>
                <a:latin typeface="Times New Roman"/>
                <a:cs typeface="Times New Roman"/>
              </a:rPr>
              <a:t>αμβ</a:t>
            </a:r>
            <a:r>
              <a:rPr lang="en-US" sz="2400" dirty="0" err="1">
                <a:solidFill>
                  <a:srgbClr val="FFFFFF"/>
                </a:solidFill>
                <a:latin typeface="Times New Roman"/>
                <a:cs typeface="Times New Roman"/>
              </a:rPr>
              <a:t>άνει</a:t>
            </a:r>
            <a:r>
              <a:rPr lang="en-US" sz="2400" dirty="0">
                <a:solidFill>
                  <a:srgbClr val="FFFFFF"/>
                </a:solidFill>
                <a:latin typeface="Times New Roman"/>
                <a:cs typeface="Times New Roman"/>
              </a:rPr>
              <a:t>: </a:t>
            </a:r>
            <a:r>
              <a:rPr lang="en-US" sz="2400" dirty="0" err="1">
                <a:solidFill>
                  <a:srgbClr val="FFFFFF"/>
                </a:solidFill>
                <a:latin typeface="Times New Roman"/>
                <a:cs typeface="Times New Roman"/>
              </a:rPr>
              <a:t>την</a:t>
            </a:r>
            <a:r>
              <a:rPr lang="en-US" sz="2400" dirty="0">
                <a:solidFill>
                  <a:srgbClr val="FFFFFF"/>
                </a:solidFill>
                <a:latin typeface="Times New Roman"/>
                <a:cs typeface="Times New Roman"/>
              </a:rPr>
              <a:t> </a:t>
            </a:r>
            <a:r>
              <a:rPr lang="en-US" sz="2400" dirty="0" err="1">
                <a:solidFill>
                  <a:srgbClr val="FFFFFF"/>
                </a:solidFill>
                <a:latin typeface="Times New Roman"/>
                <a:cs typeface="Times New Roman"/>
              </a:rPr>
              <a:t>εξειδίκευση</a:t>
            </a:r>
            <a:r>
              <a:rPr lang="en-US" sz="2400" dirty="0">
                <a:solidFill>
                  <a:srgbClr val="FFFFFF"/>
                </a:solidFill>
                <a:latin typeface="Times New Roman"/>
                <a:cs typeface="Times New Roman"/>
              </a:rPr>
              <a:t> </a:t>
            </a:r>
            <a:r>
              <a:rPr lang="en-US" sz="2400" dirty="0" err="1">
                <a:solidFill>
                  <a:srgbClr val="FFFFFF"/>
                </a:solidFill>
                <a:latin typeface="Times New Roman"/>
                <a:cs typeface="Times New Roman"/>
              </a:rPr>
              <a:t>ειδικών</a:t>
            </a:r>
            <a:r>
              <a:rPr lang="en-US" sz="2400" dirty="0">
                <a:solidFill>
                  <a:srgbClr val="FFFFFF"/>
                </a:solidFill>
                <a:latin typeface="Times New Roman"/>
                <a:cs typeface="Times New Roman"/>
              </a:rPr>
              <a:t> </a:t>
            </a:r>
            <a:r>
              <a:rPr lang="en-US" sz="2400" dirty="0" err="1">
                <a:solidFill>
                  <a:srgbClr val="FFFFFF"/>
                </a:solidFill>
                <a:latin typeface="Times New Roman"/>
                <a:cs typeface="Times New Roman"/>
              </a:rPr>
              <a:t>της</a:t>
            </a:r>
            <a:r>
              <a:rPr lang="en-US" sz="2400" dirty="0">
                <a:solidFill>
                  <a:srgbClr val="FFFFFF"/>
                </a:solidFill>
                <a:latin typeface="Times New Roman"/>
                <a:cs typeface="Times New Roman"/>
              </a:rPr>
              <a:t> </a:t>
            </a:r>
            <a:r>
              <a:rPr lang="en-US" sz="2400" dirty="0" err="1">
                <a:solidFill>
                  <a:srgbClr val="FFFFFF"/>
                </a:solidFill>
                <a:latin typeface="Times New Roman"/>
                <a:cs typeface="Times New Roman"/>
              </a:rPr>
              <a:t>ψυχικής</a:t>
            </a:r>
            <a:r>
              <a:rPr lang="en-US" sz="2400" dirty="0">
                <a:solidFill>
                  <a:srgbClr val="FFFFFF"/>
                </a:solidFill>
                <a:latin typeface="Times New Roman"/>
                <a:cs typeface="Times New Roman"/>
              </a:rPr>
              <a:t> </a:t>
            </a:r>
            <a:r>
              <a:rPr lang="en-US" sz="2400" dirty="0" err="1">
                <a:solidFill>
                  <a:srgbClr val="FFFFFF"/>
                </a:solidFill>
                <a:latin typeface="Times New Roman"/>
                <a:cs typeface="Times New Roman"/>
              </a:rPr>
              <a:t>υγεί</a:t>
            </a:r>
            <a:r>
              <a:rPr lang="en-US" sz="2400" dirty="0">
                <a:solidFill>
                  <a:srgbClr val="FFFFFF"/>
                </a:solidFill>
                <a:latin typeface="Times New Roman"/>
                <a:cs typeface="Times New Roman"/>
              </a:rPr>
              <a:t>ας, </a:t>
            </a:r>
            <a:r>
              <a:rPr lang="en-US" sz="2400" dirty="0" err="1">
                <a:solidFill>
                  <a:srgbClr val="FFFFFF"/>
                </a:solidFill>
                <a:latin typeface="Times New Roman"/>
                <a:cs typeface="Times New Roman"/>
              </a:rPr>
              <a:t>τη</a:t>
            </a:r>
            <a:r>
              <a:rPr lang="en-US" sz="2400" dirty="0">
                <a:solidFill>
                  <a:srgbClr val="FFFFFF"/>
                </a:solidFill>
                <a:latin typeface="Times New Roman"/>
                <a:cs typeface="Times New Roman"/>
              </a:rPr>
              <a:t> </a:t>
            </a:r>
            <a:r>
              <a:rPr lang="en-US" sz="2400" dirty="0" err="1">
                <a:solidFill>
                  <a:srgbClr val="FFFFFF"/>
                </a:solidFill>
                <a:latin typeface="Times New Roman"/>
                <a:cs typeface="Times New Roman"/>
              </a:rPr>
              <a:t>συστολή</a:t>
            </a:r>
            <a:r>
              <a:rPr lang="en-US" sz="2400" dirty="0">
                <a:solidFill>
                  <a:srgbClr val="FFFFFF"/>
                </a:solidFill>
                <a:latin typeface="Times New Roman"/>
                <a:cs typeface="Times New Roman"/>
              </a:rPr>
              <a:t>  </a:t>
            </a:r>
            <a:r>
              <a:rPr lang="en-US" sz="2400" dirty="0" err="1">
                <a:solidFill>
                  <a:srgbClr val="FFFFFF"/>
                </a:solidFill>
                <a:latin typeface="Times New Roman"/>
                <a:cs typeface="Times New Roman"/>
              </a:rPr>
              <a:t>της</a:t>
            </a:r>
            <a:r>
              <a:rPr lang="en-US" sz="2400" dirty="0">
                <a:solidFill>
                  <a:srgbClr val="FFFFFF"/>
                </a:solidFill>
                <a:latin typeface="Times New Roman"/>
                <a:cs typeface="Times New Roman"/>
              </a:rPr>
              <a:t> πα</a:t>
            </a:r>
            <a:r>
              <a:rPr lang="en-US" sz="2400" dirty="0" err="1">
                <a:solidFill>
                  <a:srgbClr val="FFFFFF"/>
                </a:solidFill>
                <a:latin typeface="Times New Roman"/>
                <a:cs typeface="Times New Roman"/>
              </a:rPr>
              <a:t>ράνομης</a:t>
            </a:r>
            <a:r>
              <a:rPr lang="en-US" sz="2400" dirty="0">
                <a:solidFill>
                  <a:srgbClr val="FFFFFF"/>
                </a:solidFill>
                <a:latin typeface="Times New Roman"/>
                <a:cs typeface="Times New Roman"/>
              </a:rPr>
              <a:t> οπ</a:t>
            </a:r>
            <a:r>
              <a:rPr lang="en-US" sz="2400" dirty="0" err="1">
                <a:solidFill>
                  <a:srgbClr val="FFFFFF"/>
                </a:solidFill>
                <a:latin typeface="Times New Roman"/>
                <a:cs typeface="Times New Roman"/>
              </a:rPr>
              <a:t>λοκ</a:t>
            </a:r>
            <a:r>
              <a:rPr lang="en-US" sz="2400" dirty="0">
                <a:solidFill>
                  <a:srgbClr val="FFFFFF"/>
                </a:solidFill>
                <a:latin typeface="Times New Roman"/>
                <a:cs typeface="Times New Roman"/>
              </a:rPr>
              <a:t>α</a:t>
            </a:r>
            <a:r>
              <a:rPr lang="en-US" sz="2400" dirty="0" err="1">
                <a:solidFill>
                  <a:srgbClr val="FFFFFF"/>
                </a:solidFill>
                <a:latin typeface="Times New Roman"/>
                <a:cs typeface="Times New Roman"/>
              </a:rPr>
              <a:t>τοχής</a:t>
            </a:r>
            <a:r>
              <a:rPr lang="en-US" sz="2400" dirty="0">
                <a:solidFill>
                  <a:srgbClr val="FFFFFF"/>
                </a:solidFill>
                <a:latin typeface="Times New Roman"/>
                <a:cs typeface="Times New Roman"/>
              </a:rPr>
              <a:t>, </a:t>
            </a:r>
            <a:r>
              <a:rPr lang="en-US" sz="2400" dirty="0" err="1">
                <a:solidFill>
                  <a:srgbClr val="FFFFFF"/>
                </a:solidFill>
                <a:latin typeface="Times New Roman"/>
                <a:cs typeface="Times New Roman"/>
              </a:rPr>
              <a:t>την</a:t>
            </a:r>
            <a:r>
              <a:rPr lang="en-US" sz="2400" dirty="0">
                <a:solidFill>
                  <a:srgbClr val="FFFFFF"/>
                </a:solidFill>
                <a:latin typeface="Times New Roman"/>
                <a:cs typeface="Times New Roman"/>
              </a:rPr>
              <a:t> </a:t>
            </a:r>
            <a:r>
              <a:rPr lang="en-US" sz="2400" dirty="0" err="1">
                <a:solidFill>
                  <a:srgbClr val="FFFFFF"/>
                </a:solidFill>
                <a:latin typeface="Times New Roman"/>
                <a:cs typeface="Times New Roman"/>
              </a:rPr>
              <a:t>εξ</a:t>
            </a:r>
            <a:r>
              <a:rPr lang="en-US" sz="2400" dirty="0">
                <a:solidFill>
                  <a:srgbClr val="FFFFFF"/>
                </a:solidFill>
                <a:latin typeface="Times New Roman"/>
                <a:cs typeface="Times New Roman"/>
              </a:rPr>
              <a:t>α</a:t>
            </a:r>
            <a:r>
              <a:rPr lang="en-US" sz="2400" dirty="0" err="1">
                <a:solidFill>
                  <a:srgbClr val="FFFFFF"/>
                </a:solidFill>
                <a:latin typeface="Times New Roman"/>
                <a:cs typeface="Times New Roman"/>
              </a:rPr>
              <a:t>σφάλιση</a:t>
            </a:r>
            <a:r>
              <a:rPr lang="en-US" sz="2400" dirty="0">
                <a:solidFill>
                  <a:srgbClr val="FFFFFF"/>
                </a:solidFill>
                <a:latin typeface="Times New Roman"/>
                <a:cs typeface="Times New Roman"/>
              </a:rPr>
              <a:t> </a:t>
            </a:r>
            <a:r>
              <a:rPr lang="en-US" sz="2400" dirty="0" err="1">
                <a:solidFill>
                  <a:srgbClr val="FFFFFF"/>
                </a:solidFill>
                <a:latin typeface="Times New Roman"/>
                <a:cs typeface="Times New Roman"/>
              </a:rPr>
              <a:t>έγκυρης</a:t>
            </a:r>
            <a:r>
              <a:rPr lang="en-US" sz="2400" dirty="0">
                <a:solidFill>
                  <a:srgbClr val="FFFFFF"/>
                </a:solidFill>
                <a:latin typeface="Times New Roman"/>
                <a:cs typeface="Times New Roman"/>
              </a:rPr>
              <a:t> </a:t>
            </a:r>
            <a:r>
              <a:rPr lang="en-US" sz="2400" dirty="0" err="1">
                <a:solidFill>
                  <a:srgbClr val="FFFFFF"/>
                </a:solidFill>
                <a:latin typeface="Times New Roman"/>
                <a:cs typeface="Times New Roman"/>
              </a:rPr>
              <a:t>ενημέρωσης</a:t>
            </a:r>
            <a:r>
              <a:rPr lang="en-US" sz="2400" dirty="0">
                <a:solidFill>
                  <a:srgbClr val="FFFFFF"/>
                </a:solidFill>
                <a:latin typeface="Times New Roman"/>
                <a:cs typeface="Times New Roman"/>
              </a:rPr>
              <a:t> επί </a:t>
            </a:r>
            <a:r>
              <a:rPr lang="en-US" sz="2400" dirty="0" err="1">
                <a:solidFill>
                  <a:srgbClr val="FFFFFF"/>
                </a:solidFill>
                <a:latin typeface="Times New Roman"/>
                <a:cs typeface="Times New Roman"/>
              </a:rPr>
              <a:t>του</a:t>
            </a:r>
            <a:r>
              <a:rPr lang="en-US" sz="2400" dirty="0">
                <a:solidFill>
                  <a:srgbClr val="FFFFFF"/>
                </a:solidFill>
                <a:latin typeface="Times New Roman"/>
                <a:cs typeface="Times New Roman"/>
              </a:rPr>
              <a:t> </a:t>
            </a:r>
            <a:r>
              <a:rPr lang="en-US" sz="2400" dirty="0" err="1">
                <a:solidFill>
                  <a:srgbClr val="FFFFFF"/>
                </a:solidFill>
                <a:latin typeface="Times New Roman"/>
                <a:cs typeface="Times New Roman"/>
              </a:rPr>
              <a:t>θέμ</a:t>
            </a:r>
            <a:r>
              <a:rPr lang="en-US" sz="2400" dirty="0">
                <a:solidFill>
                  <a:srgbClr val="FFFFFF"/>
                </a:solidFill>
                <a:latin typeface="Times New Roman"/>
                <a:cs typeface="Times New Roman"/>
              </a:rPr>
              <a:t>α</a:t>
            </a:r>
            <a:r>
              <a:rPr lang="en-US" sz="2400" dirty="0" err="1">
                <a:solidFill>
                  <a:srgbClr val="FFFFFF"/>
                </a:solidFill>
                <a:latin typeface="Times New Roman"/>
                <a:cs typeface="Times New Roman"/>
              </a:rPr>
              <a:t>τος</a:t>
            </a:r>
            <a:r>
              <a:rPr lang="en-US" sz="2400" dirty="0">
                <a:solidFill>
                  <a:srgbClr val="FFFFFF"/>
                </a:solidFill>
                <a:latin typeface="Times New Roman"/>
                <a:cs typeface="Times New Roman"/>
              </a:rPr>
              <a:t> και </a:t>
            </a:r>
            <a:r>
              <a:rPr lang="en-US" sz="2400" dirty="0" err="1">
                <a:solidFill>
                  <a:srgbClr val="FFFFFF"/>
                </a:solidFill>
                <a:latin typeface="Times New Roman"/>
                <a:cs typeface="Times New Roman"/>
              </a:rPr>
              <a:t>την</a:t>
            </a:r>
            <a:r>
              <a:rPr lang="en-US" sz="2400" dirty="0">
                <a:solidFill>
                  <a:srgbClr val="FFFFFF"/>
                </a:solidFill>
                <a:latin typeface="Times New Roman"/>
                <a:cs typeface="Times New Roman"/>
              </a:rPr>
              <a:t> υπ</a:t>
            </a:r>
            <a:r>
              <a:rPr lang="en-US" sz="2400" dirty="0" err="1">
                <a:solidFill>
                  <a:srgbClr val="FFFFFF"/>
                </a:solidFill>
                <a:latin typeface="Times New Roman"/>
                <a:cs typeface="Times New Roman"/>
              </a:rPr>
              <a:t>οστήριξη</a:t>
            </a:r>
            <a:r>
              <a:rPr lang="en-US" sz="2400" dirty="0">
                <a:solidFill>
                  <a:srgbClr val="FFFFFF"/>
                </a:solidFill>
                <a:latin typeface="Times New Roman"/>
                <a:cs typeface="Times New Roman"/>
              </a:rPr>
              <a:t> </a:t>
            </a:r>
            <a:r>
              <a:rPr lang="en-US" sz="2400" dirty="0" err="1">
                <a:solidFill>
                  <a:srgbClr val="FFFFFF"/>
                </a:solidFill>
                <a:latin typeface="Times New Roman"/>
                <a:cs typeface="Times New Roman"/>
              </a:rPr>
              <a:t>των</a:t>
            </a:r>
            <a:r>
              <a:rPr lang="en-US" sz="2400" dirty="0">
                <a:solidFill>
                  <a:srgbClr val="FFFFFF"/>
                </a:solidFill>
                <a:latin typeface="Times New Roman"/>
                <a:cs typeface="Times New Roman"/>
              </a:rPr>
              <a:t> </a:t>
            </a:r>
            <a:r>
              <a:rPr lang="en-US" sz="2400" dirty="0" err="1">
                <a:solidFill>
                  <a:srgbClr val="FFFFFF"/>
                </a:solidFill>
                <a:latin typeface="Times New Roman"/>
                <a:cs typeface="Times New Roman"/>
              </a:rPr>
              <a:t>ευάλωτων</a:t>
            </a:r>
            <a:r>
              <a:rPr lang="en-US" sz="2400" dirty="0">
                <a:solidFill>
                  <a:srgbClr val="FFFFFF"/>
                </a:solidFill>
                <a:latin typeface="Times New Roman"/>
                <a:cs typeface="Times New Roman"/>
              </a:rPr>
              <a:t> </a:t>
            </a:r>
            <a:r>
              <a:rPr lang="en-US" sz="2400" dirty="0" err="1">
                <a:solidFill>
                  <a:srgbClr val="FFFFFF"/>
                </a:solidFill>
                <a:latin typeface="Times New Roman"/>
                <a:cs typeface="Times New Roman"/>
              </a:rPr>
              <a:t>νέων</a:t>
            </a:r>
            <a:r>
              <a:rPr lang="en-US" sz="2400" dirty="0">
                <a:solidFill>
                  <a:srgbClr val="FFFFFF"/>
                </a:solidFill>
                <a:latin typeface="Times New Roman"/>
                <a:cs typeface="Times New Roman"/>
              </a:rPr>
              <a:t>  </a:t>
            </a:r>
          </a:p>
        </p:txBody>
      </p:sp>
    </p:spTree>
    <p:extLst>
      <p:ext uri="{BB962C8B-B14F-4D97-AF65-F5344CB8AC3E}">
        <p14:creationId xmlns:p14="http://schemas.microsoft.com/office/powerpoint/2010/main" val="2835330340"/>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a:extLst>
              <a:ext uri="{FF2B5EF4-FFF2-40B4-BE49-F238E27FC236}">
                <a16:creationId xmlns:a16="http://schemas.microsoft.com/office/drawing/2014/main" id="{1B3F238E-B769-DCE8-074B-29F405C3E34A}"/>
              </a:ext>
            </a:extLst>
          </p:cNvPr>
          <p:cNvPicPr>
            <a:picLocks noGrp="1" noChangeAspect="1"/>
          </p:cNvPicPr>
          <p:nvPr>
            <p:ph type="pic" idx="1"/>
          </p:nvPr>
        </p:nvPicPr>
        <p:blipFill rotWithShape="1">
          <a:blip r:embed="rId2"/>
          <a:srcRect t="9091" r="23289"/>
          <a:stretch/>
        </p:blipFill>
        <p:spPr>
          <a:xfrm>
            <a:off x="3522468" y="10"/>
            <a:ext cx="8669532" cy="6857990"/>
          </a:xfrm>
          <a:prstGeom prst="rect">
            <a:avLst/>
          </a:prstGeom>
        </p:spPr>
      </p:pic>
      <p:sp>
        <p:nvSpPr>
          <p:cNvPr id="12" name="Rectangle 11">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748085E-A351-73FC-F9FB-A10DC7C6B525}"/>
              </a:ext>
            </a:extLst>
          </p:cNvPr>
          <p:cNvSpPr>
            <a:spLocks noGrp="1"/>
          </p:cNvSpPr>
          <p:nvPr>
            <p:ph type="title"/>
          </p:nvPr>
        </p:nvSpPr>
        <p:spPr>
          <a:xfrm>
            <a:off x="-2719" y="1089402"/>
            <a:ext cx="10209881" cy="1671050"/>
          </a:xfrm>
        </p:spPr>
        <p:txBody>
          <a:bodyPr vert="horz" lIns="91440" tIns="45720" rIns="91440" bIns="45720" rtlCol="0" anchor="b">
            <a:noAutofit/>
          </a:bodyPr>
          <a:lstStyle/>
          <a:p>
            <a:pPr algn="r"/>
            <a:r>
              <a:rPr lang="en-US" sz="6000" err="1">
                <a:latin typeface="Times New Roman"/>
                <a:cs typeface="Calibri Light"/>
              </a:rPr>
              <a:t>Μι</a:t>
            </a:r>
            <a:r>
              <a:rPr lang="en-US" sz="6000" dirty="0">
                <a:latin typeface="Times New Roman"/>
                <a:cs typeface="Calibri Light"/>
              </a:rPr>
              <a:t>α </a:t>
            </a:r>
            <a:r>
              <a:rPr lang="en-US" sz="6000" err="1">
                <a:latin typeface="Times New Roman"/>
                <a:cs typeface="Calibri Light"/>
              </a:rPr>
              <a:t>εγγύτερη</a:t>
            </a:r>
            <a:r>
              <a:rPr lang="en-US" sz="6000" dirty="0">
                <a:latin typeface="Times New Roman"/>
                <a:cs typeface="Calibri Light"/>
              </a:rPr>
              <a:t> μα</a:t>
            </a:r>
            <a:r>
              <a:rPr lang="en-US" sz="6000" err="1">
                <a:latin typeface="Times New Roman"/>
                <a:cs typeface="Calibri Light"/>
              </a:rPr>
              <a:t>τιά</a:t>
            </a:r>
            <a:r>
              <a:rPr lang="en-US" sz="6000" dirty="0">
                <a:latin typeface="Times New Roman"/>
                <a:cs typeface="Calibri Light"/>
              </a:rPr>
              <a:t> </a:t>
            </a:r>
            <a:r>
              <a:rPr lang="en-US" sz="6000" err="1">
                <a:latin typeface="Times New Roman"/>
                <a:cs typeface="Calibri Light"/>
              </a:rPr>
              <a:t>στις</a:t>
            </a:r>
            <a:r>
              <a:rPr lang="en-US" sz="6000" dirty="0">
                <a:latin typeface="Times New Roman"/>
                <a:cs typeface="Calibri Light"/>
              </a:rPr>
              <a:t> </a:t>
            </a:r>
            <a:r>
              <a:rPr lang="en-US" sz="6000" err="1">
                <a:latin typeface="Times New Roman"/>
                <a:cs typeface="Calibri Light"/>
              </a:rPr>
              <a:t>τάσεις</a:t>
            </a:r>
            <a:r>
              <a:rPr lang="en-US" sz="6000" dirty="0">
                <a:latin typeface="Times New Roman"/>
                <a:cs typeface="Calibri Light"/>
              </a:rPr>
              <a:t> α</a:t>
            </a:r>
            <a:r>
              <a:rPr lang="en-US" sz="6000" err="1">
                <a:latin typeface="Times New Roman"/>
                <a:cs typeface="Calibri Light"/>
              </a:rPr>
              <a:t>υτοκτονί</a:t>
            </a:r>
            <a:r>
              <a:rPr lang="en-US" sz="6000" dirty="0">
                <a:latin typeface="Times New Roman"/>
                <a:cs typeface="Calibri Light"/>
              </a:rPr>
              <a:t>ας</a:t>
            </a:r>
            <a:endParaRPr lang="en-US"/>
          </a:p>
        </p:txBody>
      </p:sp>
      <p:sp>
        <p:nvSpPr>
          <p:cNvPr id="14" name="Rectangle 13">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304F2C67-9BBA-ACE7-AC25-5E81BE9D8A82}"/>
              </a:ext>
            </a:extLst>
          </p:cNvPr>
          <p:cNvSpPr>
            <a:spLocks noGrp="1"/>
          </p:cNvSpPr>
          <p:nvPr>
            <p:ph type="body" sz="half" idx="2"/>
          </p:nvPr>
        </p:nvSpPr>
        <p:spPr>
          <a:xfrm>
            <a:off x="241697" y="2991223"/>
            <a:ext cx="5236076" cy="2617787"/>
          </a:xfrm>
        </p:spPr>
        <p:txBody>
          <a:bodyPr vert="horz" lIns="91440" tIns="45720" rIns="91440" bIns="45720" rtlCol="0" anchor="t">
            <a:normAutofit/>
          </a:bodyPr>
          <a:lstStyle/>
          <a:p>
            <a:pPr marL="228600" lvl="1"/>
            <a:r>
              <a:rPr lang="en-US" sz="2400" dirty="0">
                <a:latin typeface="Times New Roman"/>
                <a:cs typeface="Calibri"/>
              </a:rPr>
              <a:t>Η π</a:t>
            </a:r>
            <a:r>
              <a:rPr lang="en-US" sz="2400" dirty="0" err="1">
                <a:latin typeface="Times New Roman"/>
                <a:cs typeface="Calibri"/>
              </a:rPr>
              <a:t>ρόληψη</a:t>
            </a:r>
            <a:r>
              <a:rPr lang="en-US" sz="2400" dirty="0">
                <a:latin typeface="Times New Roman"/>
                <a:cs typeface="Calibri"/>
              </a:rPr>
              <a:t> </a:t>
            </a:r>
            <a:r>
              <a:rPr lang="en-US" sz="2400" dirty="0" err="1">
                <a:latin typeface="Times New Roman"/>
                <a:cs typeface="Calibri"/>
              </a:rPr>
              <a:t>της</a:t>
            </a:r>
            <a:r>
              <a:rPr lang="en-US" sz="2400" dirty="0">
                <a:latin typeface="Times New Roman"/>
                <a:cs typeface="Calibri"/>
              </a:rPr>
              <a:t> απόπ</a:t>
            </a:r>
            <a:r>
              <a:rPr lang="en-US" sz="2400" dirty="0" err="1">
                <a:latin typeface="Times New Roman"/>
                <a:cs typeface="Calibri"/>
              </a:rPr>
              <a:t>ειρ</a:t>
            </a:r>
            <a:r>
              <a:rPr lang="en-US" sz="2400" dirty="0">
                <a:latin typeface="Times New Roman"/>
                <a:cs typeface="Calibri"/>
              </a:rPr>
              <a:t>ας α</a:t>
            </a:r>
            <a:r>
              <a:rPr lang="en-US" sz="2400" dirty="0" err="1">
                <a:latin typeface="Times New Roman"/>
                <a:cs typeface="Calibri"/>
              </a:rPr>
              <a:t>υτοκτονί</a:t>
            </a:r>
            <a:r>
              <a:rPr lang="en-US" sz="2400" dirty="0">
                <a:latin typeface="Times New Roman"/>
                <a:cs typeface="Calibri"/>
              </a:rPr>
              <a:t>ας </a:t>
            </a:r>
            <a:r>
              <a:rPr lang="en-US" sz="2400" dirty="0" err="1">
                <a:latin typeface="Times New Roman"/>
                <a:cs typeface="Calibri"/>
              </a:rPr>
              <a:t>συνοδεύετ</a:t>
            </a:r>
            <a:r>
              <a:rPr lang="en-US" sz="2400" dirty="0">
                <a:latin typeface="Times New Roman"/>
                <a:cs typeface="Calibri"/>
              </a:rPr>
              <a:t>αι π</a:t>
            </a:r>
            <a:r>
              <a:rPr lang="en-US" sz="2400" dirty="0" err="1">
                <a:latin typeface="Times New Roman"/>
                <a:cs typeface="Calibri"/>
              </a:rPr>
              <a:t>άντ</a:t>
            </a:r>
            <a:r>
              <a:rPr lang="en-US" sz="2400" dirty="0">
                <a:latin typeface="Times New Roman"/>
                <a:cs typeface="Calibri"/>
              </a:rPr>
              <a:t>α από </a:t>
            </a:r>
            <a:r>
              <a:rPr lang="en-US" sz="2400" dirty="0" err="1">
                <a:latin typeface="Times New Roman"/>
                <a:cs typeface="Calibri"/>
              </a:rPr>
              <a:t>θερ</a:t>
            </a:r>
            <a:r>
              <a:rPr lang="en-US" sz="2400" dirty="0">
                <a:latin typeface="Times New Roman"/>
                <a:cs typeface="Calibri"/>
              </a:rPr>
              <a:t>απ</a:t>
            </a:r>
            <a:r>
              <a:rPr lang="en-US" sz="2400" dirty="0" err="1">
                <a:latin typeface="Times New Roman"/>
                <a:cs typeface="Calibri"/>
              </a:rPr>
              <a:t>εί</a:t>
            </a:r>
            <a:r>
              <a:rPr lang="en-US" sz="2400" dirty="0">
                <a:latin typeface="Times New Roman"/>
                <a:cs typeface="Calibri"/>
              </a:rPr>
              <a:t>α η οπ</a:t>
            </a:r>
            <a:r>
              <a:rPr lang="en-US" sz="2400" dirty="0" err="1">
                <a:latin typeface="Times New Roman"/>
                <a:cs typeface="Calibri"/>
              </a:rPr>
              <a:t>οί</a:t>
            </a:r>
            <a:r>
              <a:rPr lang="en-US" sz="2400" dirty="0">
                <a:latin typeface="Times New Roman"/>
                <a:cs typeface="Calibri"/>
              </a:rPr>
              <a:t>α π</a:t>
            </a:r>
            <a:r>
              <a:rPr lang="en-US" sz="2400" dirty="0" err="1">
                <a:latin typeface="Times New Roman"/>
                <a:cs typeface="Calibri"/>
              </a:rPr>
              <a:t>εριλ</a:t>
            </a:r>
            <a:r>
              <a:rPr lang="en-US" sz="2400" dirty="0">
                <a:latin typeface="Times New Roman"/>
                <a:cs typeface="Calibri"/>
              </a:rPr>
              <a:t>αμβ</a:t>
            </a:r>
            <a:r>
              <a:rPr lang="en-US" sz="2400" dirty="0" err="1">
                <a:latin typeface="Times New Roman"/>
                <a:cs typeface="Calibri"/>
              </a:rPr>
              <a:t>άνει</a:t>
            </a:r>
            <a:r>
              <a:rPr lang="en-US" sz="2400" dirty="0">
                <a:latin typeface="Times New Roman"/>
                <a:cs typeface="Calibri"/>
              </a:rPr>
              <a:t> </a:t>
            </a:r>
            <a:r>
              <a:rPr lang="en-US" sz="2400" dirty="0" err="1">
                <a:latin typeface="Times New Roman"/>
                <a:cs typeface="Calibri"/>
              </a:rPr>
              <a:t>ψυχοθερ</a:t>
            </a:r>
            <a:r>
              <a:rPr lang="en-US" sz="2400" dirty="0">
                <a:latin typeface="Times New Roman"/>
                <a:cs typeface="Calibri"/>
              </a:rPr>
              <a:t>απ</a:t>
            </a:r>
            <a:r>
              <a:rPr lang="en-US" sz="2400" dirty="0" err="1">
                <a:latin typeface="Times New Roman"/>
                <a:cs typeface="Calibri"/>
              </a:rPr>
              <a:t>εί</a:t>
            </a:r>
            <a:r>
              <a:rPr lang="en-US" sz="2400" dirty="0">
                <a:latin typeface="Times New Roman"/>
                <a:cs typeface="Calibri"/>
              </a:rPr>
              <a:t>α και π</a:t>
            </a:r>
            <a:r>
              <a:rPr lang="en-US" sz="2400" dirty="0" err="1">
                <a:latin typeface="Times New Roman"/>
                <a:cs typeface="Calibri"/>
              </a:rPr>
              <a:t>ιθ</a:t>
            </a:r>
            <a:r>
              <a:rPr lang="en-US" sz="2400" dirty="0">
                <a:latin typeface="Times New Roman"/>
                <a:cs typeface="Calibri"/>
              </a:rPr>
              <a:t>α</a:t>
            </a:r>
            <a:r>
              <a:rPr lang="en-US" sz="2400" dirty="0" err="1">
                <a:latin typeface="Times New Roman"/>
                <a:cs typeface="Calibri"/>
              </a:rPr>
              <a:t>νόν</a:t>
            </a:r>
            <a:r>
              <a:rPr lang="en-US" sz="2400" dirty="0">
                <a:latin typeface="Times New Roman"/>
                <a:cs typeface="Calibri"/>
              </a:rPr>
              <a:t> α</a:t>
            </a:r>
            <a:r>
              <a:rPr lang="en-US" sz="2400" dirty="0" err="1">
                <a:latin typeface="Times New Roman"/>
                <a:cs typeface="Calibri"/>
              </a:rPr>
              <a:t>ντικ</a:t>
            </a:r>
            <a:r>
              <a:rPr lang="en-US" sz="2400" dirty="0">
                <a:latin typeface="Times New Roman"/>
                <a:cs typeface="Calibri"/>
              </a:rPr>
              <a:t>ατα</a:t>
            </a:r>
            <a:r>
              <a:rPr lang="en-US" sz="2400" dirty="0" err="1">
                <a:latin typeface="Times New Roman"/>
                <a:cs typeface="Calibri"/>
              </a:rPr>
              <a:t>θλι</a:t>
            </a:r>
            <a:r>
              <a:rPr lang="en-US" sz="2400" dirty="0">
                <a:latin typeface="Times New Roman"/>
                <a:cs typeface="Calibri"/>
              </a:rPr>
              <a:t>π</a:t>
            </a:r>
            <a:r>
              <a:rPr lang="en-US" sz="2400" dirty="0" err="1">
                <a:latin typeface="Times New Roman"/>
                <a:cs typeface="Calibri"/>
              </a:rPr>
              <a:t>τικά</a:t>
            </a:r>
            <a:r>
              <a:rPr lang="en-US" sz="2400" dirty="0">
                <a:latin typeface="Times New Roman"/>
                <a:cs typeface="Calibri"/>
              </a:rPr>
              <a:t> </a:t>
            </a:r>
            <a:r>
              <a:rPr lang="en-US" sz="2400" dirty="0" err="1">
                <a:latin typeface="Times New Roman"/>
                <a:cs typeface="Calibri"/>
              </a:rPr>
              <a:t>φάρμ</a:t>
            </a:r>
            <a:r>
              <a:rPr lang="en-US" sz="2400" dirty="0">
                <a:latin typeface="Times New Roman"/>
                <a:cs typeface="Calibri"/>
              </a:rPr>
              <a:t>ακα</a:t>
            </a:r>
          </a:p>
        </p:txBody>
      </p:sp>
    </p:spTree>
    <p:extLst>
      <p:ext uri="{BB962C8B-B14F-4D97-AF65-F5344CB8AC3E}">
        <p14:creationId xmlns:p14="http://schemas.microsoft.com/office/powerpoint/2010/main" val="3898377792"/>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 name="Rectangle 57">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a:extLst>
              <a:ext uri="{FF2B5EF4-FFF2-40B4-BE49-F238E27FC236}">
                <a16:creationId xmlns:a16="http://schemas.microsoft.com/office/drawing/2014/main" id="{C306B76E-1527-3B3C-1068-9E04FF43A803}"/>
              </a:ext>
            </a:extLst>
          </p:cNvPr>
          <p:cNvPicPr>
            <a:picLocks noGrp="1" noChangeAspect="1"/>
          </p:cNvPicPr>
          <p:nvPr>
            <p:ph type="pic" idx="1"/>
          </p:nvPr>
        </p:nvPicPr>
        <p:blipFill rotWithShape="1">
          <a:blip r:embed="rId2">
            <a:alphaModFix amt="35000"/>
          </a:blip>
          <a:srcRect l="13658" r="119" b="-1"/>
          <a:stretch/>
        </p:blipFill>
        <p:spPr>
          <a:xfrm>
            <a:off x="20" y="10"/>
            <a:ext cx="12191980" cy="6857990"/>
          </a:xfrm>
          <a:prstGeom prst="rect">
            <a:avLst/>
          </a:prstGeom>
        </p:spPr>
      </p:pic>
      <p:sp>
        <p:nvSpPr>
          <p:cNvPr id="2" name="Title 1">
            <a:extLst>
              <a:ext uri="{FF2B5EF4-FFF2-40B4-BE49-F238E27FC236}">
                <a16:creationId xmlns:a16="http://schemas.microsoft.com/office/drawing/2014/main" id="{AE8E921C-3E8B-C977-BB3D-3273F8F85B83}"/>
              </a:ext>
            </a:extLst>
          </p:cNvPr>
          <p:cNvSpPr>
            <a:spLocks noGrp="1"/>
          </p:cNvSpPr>
          <p:nvPr>
            <p:ph type="title"/>
          </p:nvPr>
        </p:nvSpPr>
        <p:spPr>
          <a:xfrm>
            <a:off x="191219" y="667049"/>
            <a:ext cx="11090694" cy="1325563"/>
          </a:xfrm>
        </p:spPr>
        <p:txBody>
          <a:bodyPr vert="horz" lIns="91440" tIns="45720" rIns="91440" bIns="45720" rtlCol="0" anchor="ctr">
            <a:normAutofit/>
          </a:bodyPr>
          <a:lstStyle/>
          <a:p>
            <a:r>
              <a:rPr lang="en-US" sz="4400" dirty="0">
                <a:solidFill>
                  <a:srgbClr val="FFFFFF"/>
                </a:solidFill>
              </a:rPr>
              <a:t> </a:t>
            </a:r>
            <a:r>
              <a:rPr lang="en-US" sz="6000" dirty="0">
                <a:solidFill>
                  <a:srgbClr val="FFFFFF"/>
                </a:solidFill>
                <a:latin typeface="Times New Roman"/>
                <a:cs typeface="Times New Roman"/>
              </a:rPr>
              <a:t>Η </a:t>
            </a:r>
            <a:r>
              <a:rPr lang="en-US" sz="6000" dirty="0" err="1">
                <a:solidFill>
                  <a:srgbClr val="FFFFFF"/>
                </a:solidFill>
                <a:latin typeface="Times New Roman"/>
                <a:cs typeface="Times New Roman"/>
              </a:rPr>
              <a:t>χρήση</a:t>
            </a:r>
            <a:r>
              <a:rPr lang="en-US" sz="6000" dirty="0">
                <a:solidFill>
                  <a:srgbClr val="FFFFFF"/>
                </a:solidFill>
                <a:latin typeface="Times New Roman"/>
                <a:cs typeface="Times New Roman"/>
              </a:rPr>
              <a:t> </a:t>
            </a:r>
            <a:r>
              <a:rPr lang="en-US" sz="6000" dirty="0" err="1">
                <a:solidFill>
                  <a:srgbClr val="FFFFFF"/>
                </a:solidFill>
                <a:latin typeface="Times New Roman"/>
                <a:cs typeface="Times New Roman"/>
              </a:rPr>
              <a:t>εξ</a:t>
            </a:r>
            <a:r>
              <a:rPr lang="en-US" sz="6000" dirty="0">
                <a:solidFill>
                  <a:srgbClr val="FFFFFF"/>
                </a:solidFill>
                <a:latin typeface="Times New Roman"/>
                <a:cs typeface="Times New Roman"/>
              </a:rPr>
              <a:t>α</a:t>
            </a:r>
            <a:r>
              <a:rPr lang="en-US" sz="6000" dirty="0" err="1">
                <a:solidFill>
                  <a:srgbClr val="FFFFFF"/>
                </a:solidFill>
                <a:latin typeface="Times New Roman"/>
                <a:cs typeface="Times New Roman"/>
              </a:rPr>
              <a:t>ρτησιογόνων</a:t>
            </a:r>
            <a:r>
              <a:rPr lang="en-US" sz="6000" dirty="0">
                <a:solidFill>
                  <a:srgbClr val="FFFFFF"/>
                </a:solidFill>
                <a:latin typeface="Times New Roman"/>
                <a:cs typeface="Times New Roman"/>
              </a:rPr>
              <a:t> </a:t>
            </a:r>
            <a:r>
              <a:rPr lang="en-US" sz="6000" dirty="0" err="1">
                <a:solidFill>
                  <a:srgbClr val="FFFFFF"/>
                </a:solidFill>
                <a:latin typeface="Times New Roman"/>
                <a:cs typeface="Times New Roman"/>
              </a:rPr>
              <a:t>ουσιών</a:t>
            </a:r>
            <a:r>
              <a:rPr lang="en-US" sz="6000" dirty="0">
                <a:solidFill>
                  <a:srgbClr val="FFFFFF"/>
                </a:solidFill>
                <a:latin typeface="Times New Roman"/>
                <a:cs typeface="Times New Roman"/>
              </a:rPr>
              <a:t> </a:t>
            </a:r>
          </a:p>
        </p:txBody>
      </p:sp>
      <p:sp>
        <p:nvSpPr>
          <p:cNvPr id="4" name="Text Placeholder 3">
            <a:extLst>
              <a:ext uri="{FF2B5EF4-FFF2-40B4-BE49-F238E27FC236}">
                <a16:creationId xmlns:a16="http://schemas.microsoft.com/office/drawing/2014/main" id="{029E4890-9364-6797-074F-FE73FD89B07F}"/>
              </a:ext>
            </a:extLst>
          </p:cNvPr>
          <p:cNvSpPr>
            <a:spLocks noGrp="1"/>
          </p:cNvSpPr>
          <p:nvPr>
            <p:ph type="body" sz="half" idx="2"/>
          </p:nvPr>
        </p:nvSpPr>
        <p:spPr>
          <a:xfrm>
            <a:off x="838200" y="1825625"/>
            <a:ext cx="10515600" cy="4351338"/>
          </a:xfrm>
        </p:spPr>
        <p:txBody>
          <a:bodyPr vert="horz" lIns="91440" tIns="45720" rIns="91440" bIns="45720" rtlCol="0" anchor="t">
            <a:normAutofit/>
          </a:bodyPr>
          <a:lstStyle/>
          <a:p>
            <a:pPr indent="-228600">
              <a:buFont typeface="Arial" panose="020B0604020202020204" pitchFamily="34" charset="0"/>
              <a:buChar char="•"/>
            </a:pPr>
            <a:endParaRPr lang="en-US">
              <a:solidFill>
                <a:srgbClr val="FFFFFF"/>
              </a:solidFill>
            </a:endParaRPr>
          </a:p>
          <a:p>
            <a:r>
              <a:rPr lang="en-US" sz="2400" dirty="0">
                <a:solidFill>
                  <a:srgbClr val="FFFFFF"/>
                </a:solidFill>
                <a:latin typeface="Times New Roman"/>
                <a:cs typeface="Times New Roman"/>
              </a:rPr>
              <a:t>Η κα</a:t>
            </a:r>
            <a:r>
              <a:rPr lang="en-US" sz="2400" dirty="0" err="1">
                <a:solidFill>
                  <a:srgbClr val="FFFFFF"/>
                </a:solidFill>
                <a:latin typeface="Times New Roman"/>
                <a:cs typeface="Times New Roman"/>
              </a:rPr>
              <a:t>τάχρηση</a:t>
            </a:r>
            <a:r>
              <a:rPr lang="en-US" sz="2400" dirty="0">
                <a:solidFill>
                  <a:srgbClr val="FFFFFF"/>
                </a:solidFill>
                <a:latin typeface="Times New Roman"/>
                <a:cs typeface="Times New Roman"/>
              </a:rPr>
              <a:t> </a:t>
            </a:r>
            <a:r>
              <a:rPr lang="en-US" sz="2400" dirty="0" err="1">
                <a:solidFill>
                  <a:srgbClr val="FFFFFF"/>
                </a:solidFill>
                <a:latin typeface="Times New Roman"/>
                <a:cs typeface="Times New Roman"/>
              </a:rPr>
              <a:t>ουσιών</a:t>
            </a:r>
            <a:r>
              <a:rPr lang="en-US" sz="2400" dirty="0">
                <a:solidFill>
                  <a:srgbClr val="FFFFFF"/>
                </a:solidFill>
                <a:latin typeface="Times New Roman"/>
                <a:cs typeface="Times New Roman"/>
              </a:rPr>
              <a:t> </a:t>
            </a:r>
            <a:r>
              <a:rPr lang="en-US" sz="2400" dirty="0" err="1">
                <a:solidFill>
                  <a:srgbClr val="FFFFFF"/>
                </a:solidFill>
                <a:latin typeface="Times New Roman"/>
                <a:cs typeface="Times New Roman"/>
              </a:rPr>
              <a:t>στους</a:t>
            </a:r>
            <a:r>
              <a:rPr lang="en-US" sz="2400" dirty="0">
                <a:solidFill>
                  <a:srgbClr val="FFFFFF"/>
                </a:solidFill>
                <a:latin typeface="Times New Roman"/>
                <a:cs typeface="Times New Roman"/>
              </a:rPr>
              <a:t> </a:t>
            </a:r>
            <a:r>
              <a:rPr lang="en-US" sz="2400" dirty="0" err="1">
                <a:solidFill>
                  <a:srgbClr val="FFFFFF"/>
                </a:solidFill>
                <a:latin typeface="Times New Roman"/>
                <a:cs typeface="Times New Roman"/>
              </a:rPr>
              <a:t>εφή</a:t>
            </a:r>
            <a:r>
              <a:rPr lang="en-US" sz="2400" dirty="0">
                <a:solidFill>
                  <a:srgbClr val="FFFFFF"/>
                </a:solidFill>
                <a:latin typeface="Times New Roman"/>
                <a:cs typeface="Times New Roman"/>
              </a:rPr>
              <a:t>β</a:t>
            </a:r>
            <a:r>
              <a:rPr lang="en-US" sz="2400" dirty="0" err="1">
                <a:solidFill>
                  <a:srgbClr val="FFFFFF"/>
                </a:solidFill>
                <a:latin typeface="Times New Roman"/>
                <a:cs typeface="Times New Roman"/>
              </a:rPr>
              <a:t>ους</a:t>
            </a:r>
            <a:r>
              <a:rPr lang="en-US" sz="2400" dirty="0">
                <a:solidFill>
                  <a:srgbClr val="FFFFFF"/>
                </a:solidFill>
                <a:latin typeface="Times New Roman"/>
                <a:cs typeface="Times New Roman"/>
              </a:rPr>
              <a:t> </a:t>
            </a:r>
            <a:r>
              <a:rPr lang="en-US" sz="2400" dirty="0" err="1">
                <a:solidFill>
                  <a:srgbClr val="FFFFFF"/>
                </a:solidFill>
                <a:latin typeface="Times New Roman"/>
                <a:cs typeface="Times New Roman"/>
              </a:rPr>
              <a:t>ορίζετ</a:t>
            </a:r>
            <a:r>
              <a:rPr lang="en-US" sz="2400" dirty="0">
                <a:solidFill>
                  <a:srgbClr val="FFFFFF"/>
                </a:solidFill>
                <a:latin typeface="Times New Roman"/>
                <a:cs typeface="Times New Roman"/>
              </a:rPr>
              <a:t>αι </a:t>
            </a:r>
            <a:r>
              <a:rPr lang="en-US" sz="2400" dirty="0" err="1">
                <a:solidFill>
                  <a:srgbClr val="FFFFFF"/>
                </a:solidFill>
                <a:latin typeface="Times New Roman"/>
                <a:cs typeface="Times New Roman"/>
              </a:rPr>
              <a:t>σε</a:t>
            </a:r>
            <a:r>
              <a:rPr lang="en-US" sz="2400" dirty="0">
                <a:solidFill>
                  <a:srgbClr val="FFFFFF"/>
                </a:solidFill>
                <a:latin typeface="Times New Roman"/>
                <a:cs typeface="Times New Roman"/>
              </a:rPr>
              <a:t> </a:t>
            </a:r>
            <a:r>
              <a:rPr lang="en-US" sz="2400" dirty="0" err="1">
                <a:solidFill>
                  <a:srgbClr val="FFFFFF"/>
                </a:solidFill>
                <a:latin typeface="Times New Roman"/>
                <a:cs typeface="Times New Roman"/>
              </a:rPr>
              <a:t>μεγάλο</a:t>
            </a:r>
            <a:r>
              <a:rPr lang="en-US" sz="2400" dirty="0">
                <a:solidFill>
                  <a:srgbClr val="FFFFFF"/>
                </a:solidFill>
                <a:latin typeface="Times New Roman"/>
                <a:cs typeface="Times New Roman"/>
              </a:rPr>
              <a:t> βα</a:t>
            </a:r>
            <a:r>
              <a:rPr lang="en-US" sz="2400" dirty="0" err="1">
                <a:solidFill>
                  <a:srgbClr val="FFFFFF"/>
                </a:solidFill>
                <a:latin typeface="Times New Roman"/>
                <a:cs typeface="Times New Roman"/>
              </a:rPr>
              <a:t>θμό</a:t>
            </a:r>
            <a:r>
              <a:rPr lang="en-US" sz="2400" dirty="0">
                <a:solidFill>
                  <a:srgbClr val="FFFFFF"/>
                </a:solidFill>
                <a:latin typeface="Times New Roman"/>
                <a:cs typeface="Times New Roman"/>
              </a:rPr>
              <a:t> από </a:t>
            </a:r>
            <a:r>
              <a:rPr lang="en-US" sz="2400" dirty="0" err="1">
                <a:solidFill>
                  <a:srgbClr val="FFFFFF"/>
                </a:solidFill>
                <a:latin typeface="Times New Roman"/>
                <a:cs typeface="Times New Roman"/>
              </a:rPr>
              <a:t>την</a:t>
            </a:r>
            <a:r>
              <a:rPr lang="en-US" sz="2400" dirty="0">
                <a:solidFill>
                  <a:srgbClr val="FFFFFF"/>
                </a:solidFill>
                <a:latin typeface="Times New Roman"/>
                <a:cs typeface="Times New Roman"/>
              </a:rPr>
              <a:t> </a:t>
            </a:r>
            <a:r>
              <a:rPr lang="en-US" sz="2400" dirty="0" err="1">
                <a:solidFill>
                  <a:srgbClr val="FFFFFF"/>
                </a:solidFill>
                <a:latin typeface="Times New Roman"/>
                <a:cs typeface="Times New Roman"/>
              </a:rPr>
              <a:t>κουλτούρ</a:t>
            </a:r>
            <a:r>
              <a:rPr lang="en-US" sz="2400" dirty="0">
                <a:solidFill>
                  <a:srgbClr val="FFFFFF"/>
                </a:solidFill>
                <a:latin typeface="Times New Roman"/>
                <a:cs typeface="Times New Roman"/>
              </a:rPr>
              <a:t>α η οπ</a:t>
            </a:r>
            <a:r>
              <a:rPr lang="en-US" sz="2400" dirty="0" err="1">
                <a:solidFill>
                  <a:srgbClr val="FFFFFF"/>
                </a:solidFill>
                <a:latin typeface="Times New Roman"/>
                <a:cs typeface="Times New Roman"/>
              </a:rPr>
              <a:t>οί</a:t>
            </a:r>
            <a:r>
              <a:rPr lang="en-US" sz="2400" dirty="0">
                <a:solidFill>
                  <a:srgbClr val="FFFFFF"/>
                </a:solidFill>
                <a:latin typeface="Times New Roman"/>
                <a:cs typeface="Times New Roman"/>
              </a:rPr>
              <a:t>α </a:t>
            </a:r>
            <a:r>
              <a:rPr lang="en-US" sz="2400" dirty="0" err="1">
                <a:solidFill>
                  <a:srgbClr val="FFFFFF"/>
                </a:solidFill>
                <a:latin typeface="Times New Roman"/>
                <a:cs typeface="Times New Roman"/>
              </a:rPr>
              <a:t>συνοδεύει</a:t>
            </a:r>
            <a:r>
              <a:rPr lang="en-US" sz="2400" dirty="0">
                <a:solidFill>
                  <a:srgbClr val="FFFFFF"/>
                </a:solidFill>
                <a:latin typeface="Times New Roman"/>
                <a:cs typeface="Times New Roman"/>
              </a:rPr>
              <a:t> </a:t>
            </a:r>
            <a:r>
              <a:rPr lang="en-US" sz="2400" dirty="0" err="1">
                <a:solidFill>
                  <a:srgbClr val="FFFFFF"/>
                </a:solidFill>
                <a:latin typeface="Times New Roman"/>
                <a:cs typeface="Times New Roman"/>
              </a:rPr>
              <a:t>το</a:t>
            </a:r>
            <a:r>
              <a:rPr lang="en-US" sz="2400" dirty="0">
                <a:solidFill>
                  <a:srgbClr val="FFFFFF"/>
                </a:solidFill>
                <a:latin typeface="Times New Roman"/>
                <a:cs typeface="Times New Roman"/>
              </a:rPr>
              <a:t> </a:t>
            </a:r>
            <a:r>
              <a:rPr lang="en-US" sz="2400" dirty="0" err="1">
                <a:solidFill>
                  <a:srgbClr val="FFFFFF"/>
                </a:solidFill>
                <a:latin typeface="Times New Roman"/>
                <a:cs typeface="Times New Roman"/>
              </a:rPr>
              <a:t>άτομο-χρήστη</a:t>
            </a:r>
            <a:r>
              <a:rPr lang="en-US" sz="2400" dirty="0">
                <a:solidFill>
                  <a:srgbClr val="FFFFFF"/>
                </a:solidFill>
                <a:latin typeface="Times New Roman"/>
                <a:cs typeface="Times New Roman"/>
              </a:rPr>
              <a:t> και π</a:t>
            </a:r>
            <a:r>
              <a:rPr lang="en-US" sz="2400" dirty="0" err="1">
                <a:solidFill>
                  <a:srgbClr val="FFFFFF"/>
                </a:solidFill>
                <a:latin typeface="Times New Roman"/>
                <a:cs typeface="Times New Roman"/>
              </a:rPr>
              <a:t>ολλοί</a:t>
            </a:r>
            <a:r>
              <a:rPr lang="en-US" sz="2400" dirty="0">
                <a:solidFill>
                  <a:srgbClr val="FFFFFF"/>
                </a:solidFill>
                <a:latin typeface="Times New Roman"/>
                <a:cs typeface="Times New Roman"/>
              </a:rPr>
              <a:t> π</a:t>
            </a:r>
            <a:r>
              <a:rPr lang="en-US" sz="2400" dirty="0" err="1">
                <a:solidFill>
                  <a:srgbClr val="FFFFFF"/>
                </a:solidFill>
                <a:latin typeface="Times New Roman"/>
                <a:cs typeface="Times New Roman"/>
              </a:rPr>
              <a:t>ολιτισμοί</a:t>
            </a:r>
            <a:r>
              <a:rPr lang="en-US" sz="2400" dirty="0">
                <a:solidFill>
                  <a:srgbClr val="FFFFFF"/>
                </a:solidFill>
                <a:latin typeface="Times New Roman"/>
                <a:cs typeface="Times New Roman"/>
              </a:rPr>
              <a:t> </a:t>
            </a:r>
            <a:r>
              <a:rPr lang="en-US" sz="2400" dirty="0" err="1">
                <a:solidFill>
                  <a:srgbClr val="FFFFFF"/>
                </a:solidFill>
                <a:latin typeface="Times New Roman"/>
                <a:cs typeface="Times New Roman"/>
              </a:rPr>
              <a:t>έχουν</a:t>
            </a:r>
            <a:r>
              <a:rPr lang="en-US" sz="2400" dirty="0">
                <a:solidFill>
                  <a:srgbClr val="FFFFFF"/>
                </a:solidFill>
                <a:latin typeface="Times New Roman"/>
                <a:cs typeface="Times New Roman"/>
              </a:rPr>
              <a:t> </a:t>
            </a:r>
            <a:r>
              <a:rPr lang="en-US" sz="2400" dirty="0" err="1">
                <a:solidFill>
                  <a:srgbClr val="FFFFFF"/>
                </a:solidFill>
                <a:latin typeface="Times New Roman"/>
                <a:cs typeface="Times New Roman"/>
              </a:rPr>
              <a:t>δι</a:t>
            </a:r>
            <a:r>
              <a:rPr lang="en-US" sz="2400" dirty="0">
                <a:solidFill>
                  <a:srgbClr val="FFFFFF"/>
                </a:solidFill>
                <a:latin typeface="Times New Roman"/>
                <a:cs typeface="Times New Roman"/>
              </a:rPr>
              <a:t>α</a:t>
            </a:r>
            <a:r>
              <a:rPr lang="en-US" sz="2400" dirty="0" err="1">
                <a:solidFill>
                  <a:srgbClr val="FFFFFF"/>
                </a:solidFill>
                <a:latin typeface="Times New Roman"/>
                <a:cs typeface="Times New Roman"/>
              </a:rPr>
              <a:t>φορετικές</a:t>
            </a:r>
            <a:r>
              <a:rPr lang="en-US" sz="2400" dirty="0">
                <a:solidFill>
                  <a:srgbClr val="FFFFFF"/>
                </a:solidFill>
                <a:latin typeface="Times New Roman"/>
                <a:cs typeface="Times New Roman"/>
              </a:rPr>
              <a:t> απ</a:t>
            </a:r>
            <a:r>
              <a:rPr lang="en-US" sz="2400" dirty="0" err="1">
                <a:solidFill>
                  <a:srgbClr val="FFFFFF"/>
                </a:solidFill>
                <a:latin typeface="Times New Roman"/>
                <a:cs typeface="Times New Roman"/>
              </a:rPr>
              <a:t>όψεις</a:t>
            </a:r>
            <a:r>
              <a:rPr lang="en-US" sz="2400" dirty="0">
                <a:solidFill>
                  <a:srgbClr val="FFFFFF"/>
                </a:solidFill>
                <a:latin typeface="Times New Roman"/>
                <a:cs typeface="Times New Roman"/>
              </a:rPr>
              <a:t> </a:t>
            </a:r>
            <a:r>
              <a:rPr lang="en-US" sz="2400" dirty="0" err="1">
                <a:solidFill>
                  <a:srgbClr val="FFFFFF"/>
                </a:solidFill>
                <a:latin typeface="Times New Roman"/>
                <a:cs typeface="Times New Roman"/>
              </a:rPr>
              <a:t>σχετικά</a:t>
            </a:r>
            <a:r>
              <a:rPr lang="en-US" sz="2400" dirty="0">
                <a:solidFill>
                  <a:srgbClr val="FFFFFF"/>
                </a:solidFill>
                <a:latin typeface="Times New Roman"/>
                <a:cs typeface="Times New Roman"/>
              </a:rPr>
              <a:t> </a:t>
            </a:r>
            <a:r>
              <a:rPr lang="en-US" sz="2400" dirty="0" err="1">
                <a:solidFill>
                  <a:srgbClr val="FFFFFF"/>
                </a:solidFill>
                <a:latin typeface="Times New Roman"/>
                <a:cs typeface="Times New Roman"/>
              </a:rPr>
              <a:t>με</a:t>
            </a:r>
            <a:r>
              <a:rPr lang="en-US" sz="2400" dirty="0">
                <a:solidFill>
                  <a:srgbClr val="FFFFFF"/>
                </a:solidFill>
                <a:latin typeface="Times New Roman"/>
                <a:cs typeface="Times New Roman"/>
              </a:rPr>
              <a:t> </a:t>
            </a:r>
            <a:r>
              <a:rPr lang="en-US" sz="2400" dirty="0" err="1">
                <a:solidFill>
                  <a:srgbClr val="FFFFFF"/>
                </a:solidFill>
                <a:latin typeface="Times New Roman"/>
                <a:cs typeface="Times New Roman"/>
              </a:rPr>
              <a:t>το</a:t>
            </a:r>
            <a:r>
              <a:rPr lang="en-US" sz="2400" dirty="0">
                <a:solidFill>
                  <a:srgbClr val="FFFFFF"/>
                </a:solidFill>
                <a:latin typeface="Times New Roman"/>
                <a:cs typeface="Times New Roman"/>
              </a:rPr>
              <a:t> </a:t>
            </a:r>
            <a:r>
              <a:rPr lang="en-US" sz="2400" dirty="0" err="1">
                <a:solidFill>
                  <a:srgbClr val="FFFFFF"/>
                </a:solidFill>
                <a:latin typeface="Times New Roman"/>
                <a:cs typeface="Times New Roman"/>
              </a:rPr>
              <a:t>τι</a:t>
            </a:r>
            <a:r>
              <a:rPr lang="en-US" sz="2400" dirty="0">
                <a:solidFill>
                  <a:srgbClr val="FFFFFF"/>
                </a:solidFill>
                <a:latin typeface="Times New Roman"/>
                <a:cs typeface="Times New Roman"/>
              </a:rPr>
              <a:t> </a:t>
            </a:r>
            <a:r>
              <a:rPr lang="en-US" sz="2400" dirty="0" err="1">
                <a:solidFill>
                  <a:srgbClr val="FFFFFF"/>
                </a:solidFill>
                <a:latin typeface="Times New Roman"/>
                <a:cs typeface="Times New Roman"/>
              </a:rPr>
              <a:t>συνιστά</a:t>
            </a:r>
            <a:r>
              <a:rPr lang="en-US" sz="2400" dirty="0">
                <a:solidFill>
                  <a:srgbClr val="FFFFFF"/>
                </a:solidFill>
                <a:latin typeface="Times New Roman"/>
                <a:cs typeface="Times New Roman"/>
              </a:rPr>
              <a:t> </a:t>
            </a:r>
            <a:r>
              <a:rPr lang="en-US" sz="2400" dirty="0" err="1">
                <a:solidFill>
                  <a:srgbClr val="FFFFFF"/>
                </a:solidFill>
                <a:latin typeface="Times New Roman"/>
                <a:cs typeface="Times New Roman"/>
              </a:rPr>
              <a:t>νόμιμη</a:t>
            </a:r>
            <a:r>
              <a:rPr lang="en-US" sz="2400" dirty="0">
                <a:solidFill>
                  <a:srgbClr val="FFFFFF"/>
                </a:solidFill>
                <a:latin typeface="Times New Roman"/>
                <a:cs typeface="Times New Roman"/>
              </a:rPr>
              <a:t> </a:t>
            </a:r>
            <a:r>
              <a:rPr lang="en-US" sz="2400" dirty="0" err="1">
                <a:solidFill>
                  <a:srgbClr val="FFFFFF"/>
                </a:solidFill>
                <a:latin typeface="Times New Roman"/>
                <a:cs typeface="Times New Roman"/>
              </a:rPr>
              <a:t>χρήση</a:t>
            </a:r>
            <a:r>
              <a:rPr lang="en-US" sz="2400" dirty="0">
                <a:solidFill>
                  <a:srgbClr val="FFFFFF"/>
                </a:solidFill>
                <a:latin typeface="Times New Roman"/>
                <a:cs typeface="Times New Roman"/>
              </a:rPr>
              <a:t> </a:t>
            </a:r>
            <a:r>
              <a:rPr lang="en-US" sz="2400" dirty="0" err="1">
                <a:solidFill>
                  <a:srgbClr val="FFFFFF"/>
                </a:solidFill>
                <a:latin typeface="Times New Roman"/>
                <a:cs typeface="Times New Roman"/>
              </a:rPr>
              <a:t>ουσιών</a:t>
            </a:r>
            <a:r>
              <a:rPr lang="en-US" sz="2400" dirty="0">
                <a:solidFill>
                  <a:srgbClr val="FFFFFF"/>
                </a:solidFill>
                <a:latin typeface="Times New Roman"/>
                <a:cs typeface="Times New Roman"/>
              </a:rPr>
              <a:t> από </a:t>
            </a:r>
            <a:r>
              <a:rPr lang="en-US" sz="2400" dirty="0" err="1">
                <a:solidFill>
                  <a:srgbClr val="FFFFFF"/>
                </a:solidFill>
                <a:latin typeface="Times New Roman"/>
                <a:cs typeface="Times New Roman"/>
              </a:rPr>
              <a:t>τους</a:t>
            </a:r>
            <a:r>
              <a:rPr lang="en-US" sz="2400" dirty="0">
                <a:solidFill>
                  <a:srgbClr val="FFFFFF"/>
                </a:solidFill>
                <a:latin typeface="Times New Roman"/>
                <a:cs typeface="Times New Roman"/>
              </a:rPr>
              <a:t> </a:t>
            </a:r>
            <a:r>
              <a:rPr lang="en-US" sz="2400" dirty="0" err="1">
                <a:solidFill>
                  <a:srgbClr val="FFFFFF"/>
                </a:solidFill>
                <a:latin typeface="Times New Roman"/>
                <a:cs typeface="Times New Roman"/>
              </a:rPr>
              <a:t>εφή</a:t>
            </a:r>
            <a:r>
              <a:rPr lang="en-US" sz="2400" dirty="0">
                <a:solidFill>
                  <a:srgbClr val="FFFFFF"/>
                </a:solidFill>
                <a:latin typeface="Times New Roman"/>
                <a:cs typeface="Times New Roman"/>
              </a:rPr>
              <a:t>β</a:t>
            </a:r>
            <a:r>
              <a:rPr lang="en-US" sz="2400" dirty="0" err="1">
                <a:solidFill>
                  <a:srgbClr val="FFFFFF"/>
                </a:solidFill>
                <a:latin typeface="Times New Roman"/>
                <a:cs typeface="Times New Roman"/>
              </a:rPr>
              <a:t>ους</a:t>
            </a:r>
            <a:r>
              <a:rPr lang="en-US" sz="2400" dirty="0">
                <a:solidFill>
                  <a:srgbClr val="FFFFFF"/>
                </a:solidFill>
                <a:latin typeface="Times New Roman"/>
                <a:cs typeface="Times New Roman"/>
              </a:rPr>
              <a:t>.</a:t>
            </a:r>
          </a:p>
          <a:p>
            <a:r>
              <a:rPr lang="en-US" sz="2400" dirty="0" err="1">
                <a:solidFill>
                  <a:srgbClr val="FFFFFF"/>
                </a:solidFill>
                <a:latin typeface="Times New Roman"/>
                <a:cs typeface="Times New Roman"/>
              </a:rPr>
              <a:t>Πολλές</a:t>
            </a:r>
            <a:r>
              <a:rPr lang="en-US" sz="2400" dirty="0">
                <a:solidFill>
                  <a:srgbClr val="FFFFFF"/>
                </a:solidFill>
                <a:latin typeface="Times New Roman"/>
                <a:cs typeface="Times New Roman"/>
              </a:rPr>
              <a:t> </a:t>
            </a:r>
            <a:r>
              <a:rPr lang="en-US" sz="2400" dirty="0" err="1">
                <a:solidFill>
                  <a:srgbClr val="FFFFFF"/>
                </a:solidFill>
                <a:latin typeface="Times New Roman"/>
                <a:cs typeface="Times New Roman"/>
              </a:rPr>
              <a:t>φορές</a:t>
            </a:r>
            <a:r>
              <a:rPr lang="en-US" sz="2400" dirty="0">
                <a:solidFill>
                  <a:srgbClr val="FFFFFF"/>
                </a:solidFill>
                <a:latin typeface="Times New Roman"/>
                <a:cs typeface="Times New Roman"/>
              </a:rPr>
              <a:t>, η κα</a:t>
            </a:r>
            <a:r>
              <a:rPr lang="en-US" sz="2400" dirty="0" err="1">
                <a:solidFill>
                  <a:srgbClr val="FFFFFF"/>
                </a:solidFill>
                <a:latin typeface="Times New Roman"/>
                <a:cs typeface="Times New Roman"/>
              </a:rPr>
              <a:t>τάχρηση</a:t>
            </a:r>
            <a:r>
              <a:rPr lang="en-US" sz="2400" dirty="0">
                <a:solidFill>
                  <a:srgbClr val="FFFFFF"/>
                </a:solidFill>
                <a:latin typeface="Times New Roman"/>
                <a:cs typeface="Times New Roman"/>
              </a:rPr>
              <a:t> </a:t>
            </a:r>
            <a:r>
              <a:rPr lang="en-US" sz="2400" dirty="0" err="1">
                <a:solidFill>
                  <a:srgbClr val="FFFFFF"/>
                </a:solidFill>
                <a:latin typeface="Times New Roman"/>
                <a:cs typeface="Times New Roman"/>
              </a:rPr>
              <a:t>ουσιών</a:t>
            </a:r>
            <a:r>
              <a:rPr lang="en-US" sz="2400" dirty="0">
                <a:solidFill>
                  <a:srgbClr val="FFFFFF"/>
                </a:solidFill>
                <a:latin typeface="Times New Roman"/>
                <a:cs typeface="Times New Roman"/>
              </a:rPr>
              <a:t> από </a:t>
            </a:r>
            <a:r>
              <a:rPr lang="en-US" sz="2400" dirty="0" err="1">
                <a:solidFill>
                  <a:srgbClr val="FFFFFF"/>
                </a:solidFill>
                <a:latin typeface="Times New Roman"/>
                <a:cs typeface="Times New Roman"/>
              </a:rPr>
              <a:t>εφή</a:t>
            </a:r>
            <a:r>
              <a:rPr lang="en-US" sz="2400" dirty="0">
                <a:solidFill>
                  <a:srgbClr val="FFFFFF"/>
                </a:solidFill>
                <a:latin typeface="Times New Roman"/>
                <a:cs typeface="Times New Roman"/>
              </a:rPr>
              <a:t>β</a:t>
            </a:r>
            <a:r>
              <a:rPr lang="en-US" sz="2400" dirty="0" err="1">
                <a:solidFill>
                  <a:srgbClr val="FFFFFF"/>
                </a:solidFill>
                <a:latin typeface="Times New Roman"/>
                <a:cs typeface="Times New Roman"/>
              </a:rPr>
              <a:t>ους</a:t>
            </a:r>
            <a:r>
              <a:rPr lang="en-US" sz="2400" dirty="0">
                <a:solidFill>
                  <a:srgbClr val="FFFFFF"/>
                </a:solidFill>
                <a:latin typeface="Times New Roman"/>
                <a:cs typeface="Times New Roman"/>
              </a:rPr>
              <a:t> </a:t>
            </a:r>
            <a:r>
              <a:rPr lang="en-US" sz="2400" dirty="0" err="1">
                <a:solidFill>
                  <a:srgbClr val="FFFFFF"/>
                </a:solidFill>
                <a:latin typeface="Times New Roman"/>
                <a:cs typeface="Times New Roman"/>
              </a:rPr>
              <a:t>είν</a:t>
            </a:r>
            <a:r>
              <a:rPr lang="en-US" sz="2400" dirty="0">
                <a:solidFill>
                  <a:srgbClr val="FFFFFF"/>
                </a:solidFill>
                <a:latin typeface="Times New Roman"/>
                <a:cs typeface="Times New Roman"/>
              </a:rPr>
              <a:t>αι απ</a:t>
            </a:r>
            <a:r>
              <a:rPr lang="en-US" sz="2400" dirty="0" err="1">
                <a:solidFill>
                  <a:srgbClr val="FFFFFF"/>
                </a:solidFill>
                <a:latin typeface="Times New Roman"/>
                <a:cs typeface="Times New Roman"/>
              </a:rPr>
              <a:t>λώς</a:t>
            </a:r>
            <a:r>
              <a:rPr lang="en-US" sz="2400" dirty="0">
                <a:solidFill>
                  <a:srgbClr val="FFFFFF"/>
                </a:solidFill>
                <a:latin typeface="Times New Roman"/>
                <a:cs typeface="Times New Roman"/>
              </a:rPr>
              <a:t> η </a:t>
            </a:r>
            <a:r>
              <a:rPr lang="en-US" sz="2400" dirty="0" err="1">
                <a:solidFill>
                  <a:srgbClr val="FFFFFF"/>
                </a:solidFill>
                <a:latin typeface="Times New Roman"/>
                <a:cs typeface="Times New Roman"/>
              </a:rPr>
              <a:t>χρήση</a:t>
            </a:r>
            <a:r>
              <a:rPr lang="en-US" sz="2400" dirty="0">
                <a:solidFill>
                  <a:srgbClr val="FFFFFF"/>
                </a:solidFill>
                <a:latin typeface="Times New Roman"/>
                <a:cs typeface="Times New Roman"/>
              </a:rPr>
              <a:t> </a:t>
            </a:r>
            <a:r>
              <a:rPr lang="en-US" sz="2400" dirty="0" err="1">
                <a:solidFill>
                  <a:srgbClr val="FFFFFF"/>
                </a:solidFill>
                <a:latin typeface="Times New Roman"/>
                <a:cs typeface="Times New Roman"/>
              </a:rPr>
              <a:t>μι</a:t>
            </a:r>
            <a:r>
              <a:rPr lang="en-US" sz="2400" dirty="0">
                <a:solidFill>
                  <a:srgbClr val="FFFFFF"/>
                </a:solidFill>
                <a:latin typeface="Times New Roman"/>
                <a:cs typeface="Times New Roman"/>
              </a:rPr>
              <a:t>ας κα</a:t>
            </a:r>
            <a:r>
              <a:rPr lang="en-US" sz="2400" dirty="0" err="1">
                <a:solidFill>
                  <a:srgbClr val="FFFFFF"/>
                </a:solidFill>
                <a:latin typeface="Times New Roman"/>
                <a:cs typeface="Times New Roman"/>
              </a:rPr>
              <a:t>τά</a:t>
            </a:r>
            <a:r>
              <a:rPr lang="en-US" sz="2400" dirty="0">
                <a:solidFill>
                  <a:srgbClr val="FFFFFF"/>
                </a:solidFill>
                <a:latin typeface="Times New Roman"/>
                <a:cs typeface="Times New Roman"/>
              </a:rPr>
              <a:t> τα </a:t>
            </a:r>
            <a:r>
              <a:rPr lang="en-US" sz="2400" dirty="0" err="1">
                <a:solidFill>
                  <a:srgbClr val="FFFFFF"/>
                </a:solidFill>
                <a:latin typeface="Times New Roman"/>
                <a:cs typeface="Times New Roman"/>
              </a:rPr>
              <a:t>άλλ</a:t>
            </a:r>
            <a:r>
              <a:rPr lang="en-US" sz="2400" dirty="0">
                <a:solidFill>
                  <a:srgbClr val="FFFFFF"/>
                </a:solidFill>
                <a:latin typeface="Times New Roman"/>
                <a:cs typeface="Times New Roman"/>
              </a:rPr>
              <a:t>α </a:t>
            </a:r>
            <a:r>
              <a:rPr lang="en-US" sz="2400" dirty="0" err="1">
                <a:solidFill>
                  <a:srgbClr val="FFFFFF"/>
                </a:solidFill>
                <a:latin typeface="Times New Roman"/>
                <a:cs typeface="Times New Roman"/>
              </a:rPr>
              <a:t>νόμιμης</a:t>
            </a:r>
            <a:r>
              <a:rPr lang="en-US" sz="2400" dirty="0">
                <a:solidFill>
                  <a:srgbClr val="FFFFFF"/>
                </a:solidFill>
                <a:latin typeface="Times New Roman"/>
                <a:cs typeface="Times New Roman"/>
              </a:rPr>
              <a:t> </a:t>
            </a:r>
            <a:r>
              <a:rPr lang="en-US" sz="2400" dirty="0" err="1">
                <a:solidFill>
                  <a:srgbClr val="FFFFFF"/>
                </a:solidFill>
                <a:latin typeface="Times New Roman"/>
                <a:cs typeface="Times New Roman"/>
              </a:rPr>
              <a:t>ουσί</a:t>
            </a:r>
            <a:r>
              <a:rPr lang="en-US" sz="2400" dirty="0">
                <a:solidFill>
                  <a:srgbClr val="FFFFFF"/>
                </a:solidFill>
                <a:latin typeface="Times New Roman"/>
                <a:cs typeface="Times New Roman"/>
              </a:rPr>
              <a:t>ας από </a:t>
            </a:r>
            <a:r>
              <a:rPr lang="en-US" sz="2400" dirty="0" err="1">
                <a:solidFill>
                  <a:srgbClr val="FFFFFF"/>
                </a:solidFill>
                <a:latin typeface="Times New Roman"/>
                <a:cs typeface="Times New Roman"/>
              </a:rPr>
              <a:t>κά</a:t>
            </a:r>
            <a:r>
              <a:rPr lang="en-US" sz="2400" dirty="0">
                <a:solidFill>
                  <a:srgbClr val="FFFFFF"/>
                </a:solidFill>
                <a:latin typeface="Times New Roman"/>
                <a:cs typeface="Times New Roman"/>
              </a:rPr>
              <a:t>π</a:t>
            </a:r>
            <a:r>
              <a:rPr lang="en-US" sz="2400" dirty="0" err="1">
                <a:solidFill>
                  <a:srgbClr val="FFFFFF"/>
                </a:solidFill>
                <a:latin typeface="Times New Roman"/>
                <a:cs typeface="Times New Roman"/>
              </a:rPr>
              <a:t>οιον</a:t>
            </a:r>
            <a:r>
              <a:rPr lang="en-US" sz="2400" dirty="0">
                <a:solidFill>
                  <a:srgbClr val="FFFFFF"/>
                </a:solidFill>
                <a:latin typeface="Times New Roman"/>
                <a:cs typeface="Times New Roman"/>
              </a:rPr>
              <a:t> α</a:t>
            </a:r>
            <a:r>
              <a:rPr lang="en-US" sz="2400" dirty="0" err="1">
                <a:solidFill>
                  <a:srgbClr val="FFFFFF"/>
                </a:solidFill>
                <a:latin typeface="Times New Roman"/>
                <a:cs typeface="Times New Roman"/>
              </a:rPr>
              <a:t>νήλικο</a:t>
            </a:r>
            <a:r>
              <a:rPr lang="en-US" sz="2400" dirty="0">
                <a:solidFill>
                  <a:srgbClr val="FFFFFF"/>
                </a:solidFill>
                <a:latin typeface="Times New Roman"/>
                <a:cs typeface="Times New Roman"/>
              </a:rPr>
              <a:t> β</a:t>
            </a:r>
            <a:r>
              <a:rPr lang="en-US" sz="2400" dirty="0" err="1">
                <a:solidFill>
                  <a:srgbClr val="FFFFFF"/>
                </a:solidFill>
                <a:latin typeface="Times New Roman"/>
                <a:cs typeface="Times New Roman"/>
              </a:rPr>
              <a:t>άσει</a:t>
            </a:r>
            <a:r>
              <a:rPr lang="en-US" sz="2400" dirty="0">
                <a:solidFill>
                  <a:srgbClr val="FFFFFF"/>
                </a:solidFill>
                <a:latin typeface="Times New Roman"/>
                <a:cs typeface="Times New Roman"/>
              </a:rPr>
              <a:t> </a:t>
            </a:r>
            <a:r>
              <a:rPr lang="en-US" sz="2400" dirty="0" err="1">
                <a:solidFill>
                  <a:srgbClr val="FFFFFF"/>
                </a:solidFill>
                <a:latin typeface="Times New Roman"/>
                <a:cs typeface="Times New Roman"/>
              </a:rPr>
              <a:t>νόμου</a:t>
            </a:r>
            <a:r>
              <a:rPr lang="en-US" sz="2400" dirty="0">
                <a:solidFill>
                  <a:srgbClr val="FFFFFF"/>
                </a:solidFill>
                <a:latin typeface="Times New Roman"/>
                <a:cs typeface="Times New Roman"/>
              </a:rPr>
              <a:t>. </a:t>
            </a:r>
            <a:r>
              <a:rPr lang="en-US" sz="2400" dirty="0" err="1">
                <a:solidFill>
                  <a:srgbClr val="FFFFFF"/>
                </a:solidFill>
                <a:latin typeface="Times New Roman"/>
                <a:cs typeface="Times New Roman"/>
              </a:rPr>
              <a:t>Μερικές</a:t>
            </a:r>
            <a:r>
              <a:rPr lang="en-US" sz="2400" dirty="0">
                <a:solidFill>
                  <a:srgbClr val="FFFFFF"/>
                </a:solidFill>
                <a:latin typeface="Times New Roman"/>
                <a:cs typeface="Times New Roman"/>
              </a:rPr>
              <a:t> </a:t>
            </a:r>
            <a:r>
              <a:rPr lang="en-US" sz="2400" dirty="0" err="1">
                <a:solidFill>
                  <a:srgbClr val="FFFFFF"/>
                </a:solidFill>
                <a:latin typeface="Times New Roman"/>
                <a:cs typeface="Times New Roman"/>
              </a:rPr>
              <a:t>φορές</a:t>
            </a:r>
            <a:r>
              <a:rPr lang="en-US" sz="2400" dirty="0">
                <a:solidFill>
                  <a:srgbClr val="FFFFFF"/>
                </a:solidFill>
                <a:latin typeface="Times New Roman"/>
                <a:cs typeface="Times New Roman"/>
              </a:rPr>
              <a:t>, επ</a:t>
            </a:r>
            <a:r>
              <a:rPr lang="en-US" sz="2400" dirty="0" err="1">
                <a:solidFill>
                  <a:srgbClr val="FFFFFF"/>
                </a:solidFill>
                <a:latin typeface="Times New Roman"/>
                <a:cs typeface="Times New Roman"/>
              </a:rPr>
              <a:t>ειδή</a:t>
            </a:r>
            <a:r>
              <a:rPr lang="en-US" sz="2400" dirty="0">
                <a:solidFill>
                  <a:srgbClr val="FFFFFF"/>
                </a:solidFill>
                <a:latin typeface="Times New Roman"/>
                <a:cs typeface="Times New Roman"/>
              </a:rPr>
              <a:t> η </a:t>
            </a:r>
            <a:r>
              <a:rPr lang="en-US" sz="2400" dirty="0" err="1">
                <a:solidFill>
                  <a:srgbClr val="FFFFFF"/>
                </a:solidFill>
                <a:latin typeface="Times New Roman"/>
                <a:cs typeface="Times New Roman"/>
              </a:rPr>
              <a:t>ουσί</a:t>
            </a:r>
            <a:r>
              <a:rPr lang="en-US" sz="2400" dirty="0">
                <a:solidFill>
                  <a:srgbClr val="FFFFFF"/>
                </a:solidFill>
                <a:latin typeface="Times New Roman"/>
                <a:cs typeface="Times New Roman"/>
              </a:rPr>
              <a:t>α κατανα</a:t>
            </a:r>
            <a:r>
              <a:rPr lang="en-US" sz="2400" dirty="0" err="1">
                <a:solidFill>
                  <a:srgbClr val="FFFFFF"/>
                </a:solidFill>
                <a:latin typeface="Times New Roman"/>
                <a:cs typeface="Times New Roman"/>
              </a:rPr>
              <a:t>λώνετ</a:t>
            </a:r>
            <a:r>
              <a:rPr lang="en-US" sz="2400" dirty="0">
                <a:solidFill>
                  <a:srgbClr val="FFFFFF"/>
                </a:solidFill>
                <a:latin typeface="Times New Roman"/>
                <a:cs typeface="Times New Roman"/>
              </a:rPr>
              <a:t>αι </a:t>
            </a:r>
            <a:r>
              <a:rPr lang="en-US" sz="2400" dirty="0" err="1">
                <a:solidFill>
                  <a:srgbClr val="FFFFFF"/>
                </a:solidFill>
                <a:latin typeface="Times New Roman"/>
                <a:cs typeface="Times New Roman"/>
              </a:rPr>
              <a:t>κρυφά</a:t>
            </a:r>
            <a:r>
              <a:rPr lang="en-US" sz="2400" dirty="0">
                <a:solidFill>
                  <a:srgbClr val="FFFFFF"/>
                </a:solidFill>
                <a:latin typeface="Times New Roman"/>
                <a:cs typeface="Times New Roman"/>
              </a:rPr>
              <a:t> και </a:t>
            </a:r>
            <a:r>
              <a:rPr lang="en-US" sz="2400" dirty="0" err="1">
                <a:solidFill>
                  <a:srgbClr val="FFFFFF"/>
                </a:solidFill>
                <a:latin typeface="Times New Roman"/>
                <a:cs typeface="Times New Roman"/>
              </a:rPr>
              <a:t>χωρίς</a:t>
            </a:r>
            <a:r>
              <a:rPr lang="en-US" sz="2400" dirty="0">
                <a:solidFill>
                  <a:srgbClr val="FFFFFF"/>
                </a:solidFill>
                <a:latin typeface="Times New Roman"/>
                <a:cs typeface="Times New Roman"/>
              </a:rPr>
              <a:t> </a:t>
            </a:r>
            <a:r>
              <a:rPr lang="en-US" sz="2400" dirty="0" err="1">
                <a:solidFill>
                  <a:srgbClr val="FFFFFF"/>
                </a:solidFill>
                <a:latin typeface="Times New Roman"/>
                <a:cs typeface="Times New Roman"/>
              </a:rPr>
              <a:t>την</a:t>
            </a:r>
            <a:r>
              <a:rPr lang="en-US" sz="2400" dirty="0">
                <a:solidFill>
                  <a:srgbClr val="FFFFFF"/>
                </a:solidFill>
                <a:latin typeface="Times New Roman"/>
                <a:cs typeface="Times New Roman"/>
              </a:rPr>
              <a:t> κα</a:t>
            </a:r>
            <a:r>
              <a:rPr lang="en-US" sz="2400" dirty="0" err="1">
                <a:solidFill>
                  <a:srgbClr val="FFFFFF"/>
                </a:solidFill>
                <a:latin typeface="Times New Roman"/>
                <a:cs typeface="Times New Roman"/>
              </a:rPr>
              <a:t>τάλληλη</a:t>
            </a:r>
            <a:r>
              <a:rPr lang="en-US" sz="2400" dirty="0">
                <a:solidFill>
                  <a:srgbClr val="FFFFFF"/>
                </a:solidFill>
                <a:latin typeface="Times New Roman"/>
                <a:cs typeface="Times New Roman"/>
              </a:rPr>
              <a:t> </a:t>
            </a:r>
            <a:r>
              <a:rPr lang="en-US" sz="2400" dirty="0" err="1">
                <a:solidFill>
                  <a:srgbClr val="FFFFFF"/>
                </a:solidFill>
                <a:latin typeface="Times New Roman"/>
                <a:cs typeface="Times New Roman"/>
              </a:rPr>
              <a:t>γνώση</a:t>
            </a:r>
            <a:r>
              <a:rPr lang="en-US" sz="2400" dirty="0">
                <a:solidFill>
                  <a:srgbClr val="FFFFFF"/>
                </a:solidFill>
                <a:latin typeface="Times New Roman"/>
                <a:cs typeface="Times New Roman"/>
              </a:rPr>
              <a:t>, </a:t>
            </a:r>
            <a:r>
              <a:rPr lang="en-US" sz="2400" dirty="0" err="1">
                <a:solidFill>
                  <a:srgbClr val="FFFFFF"/>
                </a:solidFill>
                <a:latin typeface="Times New Roman"/>
                <a:cs typeface="Times New Roman"/>
              </a:rPr>
              <a:t>το</a:t>
            </a:r>
            <a:r>
              <a:rPr lang="en-US" sz="2400" dirty="0">
                <a:solidFill>
                  <a:srgbClr val="FFFFFF"/>
                </a:solidFill>
                <a:latin typeface="Times New Roman"/>
                <a:cs typeface="Times New Roman"/>
              </a:rPr>
              <a:t> </a:t>
            </a:r>
            <a:r>
              <a:rPr lang="en-US" sz="2400" dirty="0" err="1">
                <a:solidFill>
                  <a:srgbClr val="FFFFFF"/>
                </a:solidFill>
                <a:latin typeface="Times New Roman"/>
                <a:cs typeface="Times New Roman"/>
              </a:rPr>
              <a:t>άτομο</a:t>
            </a:r>
            <a:r>
              <a:rPr lang="en-US" sz="2400" dirty="0">
                <a:solidFill>
                  <a:srgbClr val="FFFFFF"/>
                </a:solidFill>
                <a:latin typeface="Times New Roman"/>
                <a:cs typeface="Times New Roman"/>
              </a:rPr>
              <a:t> μπ</a:t>
            </a:r>
            <a:r>
              <a:rPr lang="en-US" sz="2400" dirty="0" err="1">
                <a:solidFill>
                  <a:srgbClr val="FFFFFF"/>
                </a:solidFill>
                <a:latin typeface="Times New Roman"/>
                <a:cs typeface="Times New Roman"/>
              </a:rPr>
              <a:t>ορεί</a:t>
            </a:r>
            <a:r>
              <a:rPr lang="en-US" sz="2400" dirty="0">
                <a:solidFill>
                  <a:srgbClr val="FFFFFF"/>
                </a:solidFill>
                <a:latin typeface="Times New Roman"/>
                <a:cs typeface="Times New Roman"/>
              </a:rPr>
              <a:t> να </a:t>
            </a:r>
            <a:r>
              <a:rPr lang="en-US" sz="2400" dirty="0" err="1">
                <a:solidFill>
                  <a:srgbClr val="FFFFFF"/>
                </a:solidFill>
                <a:latin typeface="Times New Roman"/>
                <a:cs typeface="Times New Roman"/>
              </a:rPr>
              <a:t>οδηγηθεί</a:t>
            </a:r>
            <a:r>
              <a:rPr lang="en-US" sz="2400" dirty="0">
                <a:solidFill>
                  <a:srgbClr val="FFFFFF"/>
                </a:solidFill>
                <a:latin typeface="Times New Roman"/>
                <a:cs typeface="Times New Roman"/>
              </a:rPr>
              <a:t> </a:t>
            </a:r>
            <a:r>
              <a:rPr lang="en-US" sz="2400" dirty="0" err="1">
                <a:solidFill>
                  <a:srgbClr val="FFFFFF"/>
                </a:solidFill>
                <a:latin typeface="Times New Roman"/>
                <a:cs typeface="Times New Roman"/>
              </a:rPr>
              <a:t>σε</a:t>
            </a:r>
            <a:r>
              <a:rPr lang="en-US" sz="2400" dirty="0">
                <a:solidFill>
                  <a:srgbClr val="FFFFFF"/>
                </a:solidFill>
                <a:latin typeface="Times New Roman"/>
                <a:cs typeface="Times New Roman"/>
              </a:rPr>
              <a:t> </a:t>
            </a:r>
            <a:r>
              <a:rPr lang="en-US" sz="2400" dirty="0" err="1">
                <a:solidFill>
                  <a:srgbClr val="FFFFFF"/>
                </a:solidFill>
                <a:latin typeface="Times New Roman"/>
                <a:cs typeface="Times New Roman"/>
              </a:rPr>
              <a:t>σο</a:t>
            </a:r>
            <a:r>
              <a:rPr lang="en-US" sz="2400" dirty="0">
                <a:solidFill>
                  <a:srgbClr val="FFFFFF"/>
                </a:solidFill>
                <a:latin typeface="Times New Roman"/>
                <a:cs typeface="Times New Roman"/>
              </a:rPr>
              <a:t>βα</a:t>
            </a:r>
            <a:r>
              <a:rPr lang="en-US" sz="2400" dirty="0" err="1">
                <a:solidFill>
                  <a:srgbClr val="FFFFFF"/>
                </a:solidFill>
                <a:latin typeface="Times New Roman"/>
                <a:cs typeface="Times New Roman"/>
              </a:rPr>
              <a:t>ρές</a:t>
            </a:r>
            <a:r>
              <a:rPr lang="en-US" sz="2400" dirty="0">
                <a:solidFill>
                  <a:srgbClr val="FFFFFF"/>
                </a:solidFill>
                <a:latin typeface="Times New Roman"/>
                <a:cs typeface="Times New Roman"/>
              </a:rPr>
              <a:t> α</a:t>
            </a:r>
            <a:r>
              <a:rPr lang="en-US" sz="2400" dirty="0" err="1">
                <a:solidFill>
                  <a:srgbClr val="FFFFFF"/>
                </a:solidFill>
                <a:latin typeface="Times New Roman"/>
                <a:cs typeface="Times New Roman"/>
              </a:rPr>
              <a:t>σθένειες</a:t>
            </a:r>
            <a:r>
              <a:rPr lang="en-US" sz="2400" dirty="0">
                <a:solidFill>
                  <a:srgbClr val="FFFFFF"/>
                </a:solidFill>
                <a:latin typeface="Times New Roman"/>
                <a:cs typeface="Times New Roman"/>
              </a:rPr>
              <a:t> ή </a:t>
            </a:r>
            <a:r>
              <a:rPr lang="en-US" sz="2400" dirty="0" err="1">
                <a:solidFill>
                  <a:srgbClr val="FFFFFF"/>
                </a:solidFill>
                <a:latin typeface="Times New Roman"/>
                <a:cs typeface="Times New Roman"/>
              </a:rPr>
              <a:t>δηλητηρί</a:t>
            </a:r>
            <a:r>
              <a:rPr lang="en-US" sz="2400" dirty="0">
                <a:solidFill>
                  <a:srgbClr val="FFFFFF"/>
                </a:solidFill>
                <a:latin typeface="Times New Roman"/>
                <a:cs typeface="Times New Roman"/>
              </a:rPr>
              <a:t>α</a:t>
            </a:r>
            <a:r>
              <a:rPr lang="en-US" sz="2400" dirty="0" err="1">
                <a:solidFill>
                  <a:srgbClr val="FFFFFF"/>
                </a:solidFill>
                <a:latin typeface="Times New Roman"/>
                <a:cs typeface="Times New Roman"/>
              </a:rPr>
              <a:t>ση</a:t>
            </a:r>
            <a:r>
              <a:rPr lang="en-US" sz="2400" dirty="0">
                <a:solidFill>
                  <a:srgbClr val="FFFFFF"/>
                </a:solidFill>
                <a:latin typeface="Times New Roman"/>
                <a:cs typeface="Times New Roman"/>
              </a:rPr>
              <a:t>. </a:t>
            </a:r>
            <a:r>
              <a:rPr lang="en-US" sz="2400" dirty="0" err="1">
                <a:solidFill>
                  <a:srgbClr val="FFFFFF"/>
                </a:solidFill>
                <a:latin typeface="Times New Roman"/>
                <a:cs typeface="Times New Roman"/>
              </a:rPr>
              <a:t>Στις</a:t>
            </a:r>
            <a:r>
              <a:rPr lang="en-US" sz="2400" dirty="0">
                <a:solidFill>
                  <a:srgbClr val="FFFFFF"/>
                </a:solidFill>
                <a:latin typeface="Times New Roman"/>
                <a:cs typeface="Times New Roman"/>
              </a:rPr>
              <a:t> π</a:t>
            </a:r>
            <a:r>
              <a:rPr lang="en-US" sz="2400" dirty="0" err="1">
                <a:solidFill>
                  <a:srgbClr val="FFFFFF"/>
                </a:solidFill>
                <a:latin typeface="Times New Roman"/>
                <a:cs typeface="Times New Roman"/>
              </a:rPr>
              <a:t>ιο</a:t>
            </a:r>
            <a:r>
              <a:rPr lang="en-US" sz="2400" dirty="0">
                <a:solidFill>
                  <a:srgbClr val="FFFFFF"/>
                </a:solidFill>
                <a:latin typeface="Times New Roman"/>
                <a:cs typeface="Times New Roman"/>
              </a:rPr>
              <a:t> </a:t>
            </a:r>
            <a:r>
              <a:rPr lang="en-US" sz="2400" dirty="0" err="1">
                <a:solidFill>
                  <a:srgbClr val="FFFFFF"/>
                </a:solidFill>
                <a:latin typeface="Times New Roman"/>
                <a:cs typeface="Times New Roman"/>
              </a:rPr>
              <a:t>γνωστές</a:t>
            </a:r>
            <a:r>
              <a:rPr lang="en-US" sz="2400" dirty="0">
                <a:solidFill>
                  <a:srgbClr val="FFFFFF"/>
                </a:solidFill>
                <a:latin typeface="Times New Roman"/>
                <a:cs typeface="Times New Roman"/>
              </a:rPr>
              <a:t> </a:t>
            </a:r>
            <a:r>
              <a:rPr lang="en-US" sz="2400" dirty="0" err="1">
                <a:solidFill>
                  <a:srgbClr val="FFFFFF"/>
                </a:solidFill>
                <a:latin typeface="Times New Roman"/>
                <a:cs typeface="Times New Roman"/>
              </a:rPr>
              <a:t>εξ</a:t>
            </a:r>
            <a:r>
              <a:rPr lang="en-US" sz="2400" dirty="0">
                <a:solidFill>
                  <a:srgbClr val="FFFFFF"/>
                </a:solidFill>
                <a:latin typeface="Times New Roman"/>
                <a:cs typeface="Times New Roman"/>
              </a:rPr>
              <a:t>α</a:t>
            </a:r>
            <a:r>
              <a:rPr lang="en-US" sz="2400" dirty="0" err="1">
                <a:solidFill>
                  <a:srgbClr val="FFFFFF"/>
                </a:solidFill>
                <a:latin typeface="Times New Roman"/>
                <a:cs typeface="Times New Roman"/>
              </a:rPr>
              <a:t>ρτησιογόνες</a:t>
            </a:r>
            <a:r>
              <a:rPr lang="en-US" sz="2400" dirty="0">
                <a:solidFill>
                  <a:srgbClr val="FFFFFF"/>
                </a:solidFill>
                <a:latin typeface="Times New Roman"/>
                <a:cs typeface="Times New Roman"/>
              </a:rPr>
              <a:t> </a:t>
            </a:r>
            <a:r>
              <a:rPr lang="en-US" sz="2400" dirty="0" err="1">
                <a:solidFill>
                  <a:srgbClr val="FFFFFF"/>
                </a:solidFill>
                <a:latin typeface="Times New Roman"/>
                <a:cs typeface="Times New Roman"/>
              </a:rPr>
              <a:t>ουσίες</a:t>
            </a:r>
            <a:r>
              <a:rPr lang="en-US" sz="2400" dirty="0">
                <a:solidFill>
                  <a:srgbClr val="FFFFFF"/>
                </a:solidFill>
                <a:latin typeface="Times New Roman"/>
                <a:cs typeface="Times New Roman"/>
              </a:rPr>
              <a:t> π</a:t>
            </a:r>
            <a:r>
              <a:rPr lang="en-US" sz="2400" dirty="0" err="1">
                <a:solidFill>
                  <a:srgbClr val="FFFFFF"/>
                </a:solidFill>
                <a:latin typeface="Times New Roman"/>
                <a:cs typeface="Times New Roman"/>
              </a:rPr>
              <a:t>εριλ</a:t>
            </a:r>
            <a:r>
              <a:rPr lang="en-US" sz="2400" dirty="0">
                <a:solidFill>
                  <a:srgbClr val="FFFFFF"/>
                </a:solidFill>
                <a:latin typeface="Times New Roman"/>
                <a:cs typeface="Times New Roman"/>
              </a:rPr>
              <a:t>αμβ</a:t>
            </a:r>
            <a:r>
              <a:rPr lang="en-US" sz="2400" dirty="0" err="1">
                <a:solidFill>
                  <a:srgbClr val="FFFFFF"/>
                </a:solidFill>
                <a:latin typeface="Times New Roman"/>
                <a:cs typeface="Times New Roman"/>
              </a:rPr>
              <a:t>άνοντ</a:t>
            </a:r>
            <a:r>
              <a:rPr lang="en-US" sz="2400" dirty="0">
                <a:solidFill>
                  <a:srgbClr val="FFFFFF"/>
                </a:solidFill>
                <a:latin typeface="Times New Roman"/>
                <a:cs typeface="Times New Roman"/>
              </a:rPr>
              <a:t>αι </a:t>
            </a:r>
            <a:r>
              <a:rPr lang="en-US" sz="2400" dirty="0" err="1">
                <a:solidFill>
                  <a:srgbClr val="FFFFFF"/>
                </a:solidFill>
                <a:latin typeface="Times New Roman"/>
                <a:cs typeface="Times New Roman"/>
              </a:rPr>
              <a:t>το</a:t>
            </a:r>
            <a:r>
              <a:rPr lang="en-US" sz="2400" dirty="0">
                <a:solidFill>
                  <a:srgbClr val="FFFFFF"/>
                </a:solidFill>
                <a:latin typeface="Times New Roman"/>
                <a:cs typeface="Times New Roman"/>
              </a:rPr>
              <a:t> α</a:t>
            </a:r>
            <a:r>
              <a:rPr lang="en-US" sz="2400" dirty="0" err="1">
                <a:solidFill>
                  <a:srgbClr val="FFFFFF"/>
                </a:solidFill>
                <a:latin typeface="Times New Roman"/>
                <a:cs typeface="Times New Roman"/>
              </a:rPr>
              <a:t>λκοόλ</a:t>
            </a:r>
            <a:r>
              <a:rPr lang="en-US" sz="2400" dirty="0">
                <a:solidFill>
                  <a:srgbClr val="FFFFFF"/>
                </a:solidFill>
                <a:latin typeface="Times New Roman"/>
                <a:cs typeface="Times New Roman"/>
              </a:rPr>
              <a:t>, τα </a:t>
            </a:r>
            <a:r>
              <a:rPr lang="en-US" sz="2400" dirty="0" err="1">
                <a:solidFill>
                  <a:srgbClr val="FFFFFF"/>
                </a:solidFill>
                <a:latin typeface="Times New Roman"/>
                <a:cs typeface="Times New Roman"/>
              </a:rPr>
              <a:t>τσιγάρ</a:t>
            </a:r>
            <a:r>
              <a:rPr lang="en-US" sz="2400" dirty="0">
                <a:solidFill>
                  <a:srgbClr val="FFFFFF"/>
                </a:solidFill>
                <a:latin typeface="Times New Roman"/>
                <a:cs typeface="Times New Roman"/>
              </a:rPr>
              <a:t>α και </a:t>
            </a:r>
            <a:r>
              <a:rPr lang="en-US" sz="2400" dirty="0" err="1">
                <a:solidFill>
                  <a:srgbClr val="FFFFFF"/>
                </a:solidFill>
                <a:latin typeface="Times New Roman"/>
                <a:cs typeface="Times New Roman"/>
              </a:rPr>
              <a:t>ουσίες</a:t>
            </a:r>
            <a:r>
              <a:rPr lang="en-US" sz="2400" dirty="0">
                <a:solidFill>
                  <a:srgbClr val="FFFFFF"/>
                </a:solidFill>
                <a:latin typeface="Times New Roman"/>
                <a:cs typeface="Times New Roman"/>
              </a:rPr>
              <a:t> όπ</a:t>
            </a:r>
            <a:r>
              <a:rPr lang="en-US" sz="2400" dirty="0" err="1">
                <a:solidFill>
                  <a:srgbClr val="FFFFFF"/>
                </a:solidFill>
                <a:latin typeface="Times New Roman"/>
                <a:cs typeface="Times New Roman"/>
              </a:rPr>
              <a:t>ως</a:t>
            </a:r>
            <a:r>
              <a:rPr lang="en-US" sz="2400" dirty="0">
                <a:solidFill>
                  <a:srgbClr val="FFFFFF"/>
                </a:solidFill>
                <a:latin typeface="Times New Roman"/>
                <a:cs typeface="Times New Roman"/>
              </a:rPr>
              <a:t> η </a:t>
            </a:r>
            <a:r>
              <a:rPr lang="en-US" sz="2400" dirty="0" err="1">
                <a:solidFill>
                  <a:srgbClr val="FFFFFF"/>
                </a:solidFill>
                <a:latin typeface="Times New Roman"/>
                <a:cs typeface="Times New Roman"/>
              </a:rPr>
              <a:t>ηρωίνη</a:t>
            </a:r>
            <a:r>
              <a:rPr lang="en-US" sz="2400" dirty="0">
                <a:solidFill>
                  <a:srgbClr val="FFFFFF"/>
                </a:solidFill>
                <a:latin typeface="Times New Roman"/>
                <a:cs typeface="Times New Roman"/>
              </a:rPr>
              <a:t>, η </a:t>
            </a:r>
            <a:r>
              <a:rPr lang="en-US" sz="2400" dirty="0" err="1">
                <a:solidFill>
                  <a:srgbClr val="FFFFFF"/>
                </a:solidFill>
                <a:latin typeface="Times New Roman"/>
                <a:cs typeface="Times New Roman"/>
              </a:rPr>
              <a:t>κοκ</a:t>
            </a:r>
            <a:r>
              <a:rPr lang="en-US" sz="2400" dirty="0">
                <a:solidFill>
                  <a:srgbClr val="FFFFFF"/>
                </a:solidFill>
                <a:latin typeface="Times New Roman"/>
                <a:cs typeface="Times New Roman"/>
              </a:rPr>
              <a:t>α</a:t>
            </a:r>
            <a:r>
              <a:rPr lang="en-US" sz="2400" dirty="0" err="1">
                <a:solidFill>
                  <a:srgbClr val="FFFFFF"/>
                </a:solidFill>
                <a:latin typeface="Times New Roman"/>
                <a:cs typeface="Times New Roman"/>
              </a:rPr>
              <a:t>ϊνη</a:t>
            </a:r>
            <a:r>
              <a:rPr lang="en-US" sz="2400" dirty="0">
                <a:solidFill>
                  <a:srgbClr val="FFFFFF"/>
                </a:solidFill>
                <a:latin typeface="Times New Roman"/>
                <a:cs typeface="Times New Roman"/>
              </a:rPr>
              <a:t>, η μα</a:t>
            </a:r>
            <a:r>
              <a:rPr lang="en-US" sz="2400" dirty="0" err="1">
                <a:solidFill>
                  <a:srgbClr val="FFFFFF"/>
                </a:solidFill>
                <a:latin typeface="Times New Roman"/>
                <a:cs typeface="Times New Roman"/>
              </a:rPr>
              <a:t>ριχουάν</a:t>
            </a:r>
            <a:r>
              <a:rPr lang="en-US" sz="2400" dirty="0">
                <a:solidFill>
                  <a:srgbClr val="FFFFFF"/>
                </a:solidFill>
                <a:latin typeface="Times New Roman"/>
                <a:cs typeface="Times New Roman"/>
              </a:rPr>
              <a:t>α.</a:t>
            </a:r>
          </a:p>
        </p:txBody>
      </p:sp>
    </p:spTree>
    <p:extLst>
      <p:ext uri="{BB962C8B-B14F-4D97-AF65-F5344CB8AC3E}">
        <p14:creationId xmlns:p14="http://schemas.microsoft.com/office/powerpoint/2010/main" val="1708939670"/>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a:extLst>
              <a:ext uri="{FF2B5EF4-FFF2-40B4-BE49-F238E27FC236}">
                <a16:creationId xmlns:a16="http://schemas.microsoft.com/office/drawing/2014/main" id="{AEF63FF3-2C04-F481-0BB4-F617732AE5F2}"/>
              </a:ext>
            </a:extLst>
          </p:cNvPr>
          <p:cNvPicPr>
            <a:picLocks noGrp="1" noChangeAspect="1"/>
          </p:cNvPicPr>
          <p:nvPr>
            <p:ph type="pic" idx="1"/>
          </p:nvPr>
        </p:nvPicPr>
        <p:blipFill rotWithShape="1">
          <a:blip r:embed="rId2"/>
          <a:srcRect l="10206" r="28482" b="-1"/>
          <a:stretch/>
        </p:blipFill>
        <p:spPr>
          <a:xfrm>
            <a:off x="3522468" y="10"/>
            <a:ext cx="8669532" cy="6857990"/>
          </a:xfrm>
          <a:prstGeom prst="rect">
            <a:avLst/>
          </a:prstGeom>
        </p:spPr>
      </p:pic>
      <p:sp>
        <p:nvSpPr>
          <p:cNvPr id="12" name="Rectangle 11">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B306F79-7515-BF0B-122F-8AB3EB79D65D}"/>
              </a:ext>
            </a:extLst>
          </p:cNvPr>
          <p:cNvSpPr>
            <a:spLocks noGrp="1"/>
          </p:cNvSpPr>
          <p:nvPr>
            <p:ph type="title"/>
          </p:nvPr>
        </p:nvSpPr>
        <p:spPr>
          <a:xfrm>
            <a:off x="155430" y="744347"/>
            <a:ext cx="12035804" cy="2691840"/>
          </a:xfrm>
        </p:spPr>
        <p:txBody>
          <a:bodyPr vert="horz" lIns="91440" tIns="45720" rIns="91440" bIns="45720" rtlCol="0" anchor="ctr">
            <a:noAutofit/>
          </a:bodyPr>
          <a:lstStyle/>
          <a:p>
            <a:r>
              <a:rPr lang="en-US" sz="6000" dirty="0" err="1">
                <a:latin typeface="Times New Roman"/>
                <a:cs typeface="Calibri Light"/>
              </a:rPr>
              <a:t>Συνέ</a:t>
            </a:r>
            <a:r>
              <a:rPr lang="en-US" sz="6000" dirty="0">
                <a:latin typeface="Times New Roman"/>
                <a:cs typeface="Calibri Light"/>
              </a:rPr>
              <a:t>π</a:t>
            </a:r>
            <a:r>
              <a:rPr lang="en-US" sz="6000" dirty="0" err="1">
                <a:latin typeface="Times New Roman"/>
                <a:cs typeface="Calibri Light"/>
              </a:rPr>
              <a:t>ειες</a:t>
            </a:r>
            <a:r>
              <a:rPr lang="en-US" sz="6000" dirty="0">
                <a:latin typeface="Times New Roman"/>
                <a:cs typeface="Calibri Light"/>
              </a:rPr>
              <a:t> </a:t>
            </a:r>
            <a:r>
              <a:rPr lang="en-US" sz="6000" dirty="0" err="1">
                <a:latin typeface="Times New Roman"/>
                <a:cs typeface="Calibri Light"/>
              </a:rPr>
              <a:t>της</a:t>
            </a:r>
            <a:r>
              <a:rPr lang="en-US" sz="6000" dirty="0">
                <a:latin typeface="Times New Roman"/>
                <a:cs typeface="Calibri Light"/>
              </a:rPr>
              <a:t> κα</a:t>
            </a:r>
            <a:r>
              <a:rPr lang="en-US" sz="6000" dirty="0" err="1">
                <a:latin typeface="Times New Roman"/>
                <a:cs typeface="Calibri Light"/>
              </a:rPr>
              <a:t>τάχρησης</a:t>
            </a:r>
            <a:r>
              <a:rPr lang="en-US" sz="6000" dirty="0">
                <a:latin typeface="Times New Roman"/>
                <a:cs typeface="Calibri Light"/>
              </a:rPr>
              <a:t> </a:t>
            </a:r>
            <a:r>
              <a:rPr lang="en-US" sz="6000" dirty="0" err="1">
                <a:latin typeface="Times New Roman"/>
                <a:cs typeface="Calibri Light"/>
              </a:rPr>
              <a:t>εξ</a:t>
            </a:r>
            <a:r>
              <a:rPr lang="en-US" sz="6000" dirty="0">
                <a:latin typeface="Times New Roman"/>
                <a:cs typeface="Calibri Light"/>
              </a:rPr>
              <a:t>α</a:t>
            </a:r>
            <a:r>
              <a:rPr lang="en-US" sz="6000" dirty="0" err="1">
                <a:latin typeface="Times New Roman"/>
                <a:cs typeface="Calibri Light"/>
              </a:rPr>
              <a:t>ρτησιογόνων</a:t>
            </a:r>
            <a:r>
              <a:rPr lang="en-US" sz="6000" dirty="0">
                <a:latin typeface="Times New Roman"/>
                <a:cs typeface="Calibri Light"/>
              </a:rPr>
              <a:t>                                                         </a:t>
            </a:r>
            <a:r>
              <a:rPr lang="en-US" sz="6000" dirty="0" err="1">
                <a:latin typeface="Times New Roman"/>
                <a:cs typeface="Calibri Light"/>
              </a:rPr>
              <a:t>ουσιών</a:t>
            </a:r>
            <a:endParaRPr lang="en-US" sz="6000">
              <a:latin typeface="Times New Roman"/>
              <a:cs typeface="Times New Roman"/>
            </a:endParaRPr>
          </a:p>
        </p:txBody>
      </p:sp>
      <p:sp>
        <p:nvSpPr>
          <p:cNvPr id="14" name="Rectangle 13">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4CF138D9-ACB0-909E-2917-93FDD918FCB5}"/>
              </a:ext>
            </a:extLst>
          </p:cNvPr>
          <p:cNvSpPr>
            <a:spLocks noGrp="1"/>
          </p:cNvSpPr>
          <p:nvPr>
            <p:ph type="body" sz="half" idx="2"/>
          </p:nvPr>
        </p:nvSpPr>
        <p:spPr>
          <a:xfrm>
            <a:off x="-2719" y="3436922"/>
            <a:ext cx="7177020" cy="1668881"/>
          </a:xfrm>
        </p:spPr>
        <p:txBody>
          <a:bodyPr vert="horz" lIns="91440" tIns="45720" rIns="91440" bIns="45720" rtlCol="0" anchor="t">
            <a:noAutofit/>
          </a:bodyPr>
          <a:lstStyle/>
          <a:p>
            <a:r>
              <a:rPr lang="en-US" sz="2400" dirty="0" err="1">
                <a:latin typeface="Times New Roman"/>
                <a:cs typeface="Calibri"/>
              </a:rPr>
              <a:t>Συγκεκριμέν</a:t>
            </a:r>
            <a:r>
              <a:rPr lang="en-US" sz="2400" dirty="0">
                <a:latin typeface="Times New Roman"/>
                <a:cs typeface="Calibri"/>
              </a:rPr>
              <a:t>α, η κα</a:t>
            </a:r>
            <a:r>
              <a:rPr lang="en-US" sz="2400" dirty="0" err="1">
                <a:latin typeface="Times New Roman"/>
                <a:cs typeface="Calibri"/>
              </a:rPr>
              <a:t>τάχρηση</a:t>
            </a:r>
            <a:r>
              <a:rPr lang="en-US" sz="2400" dirty="0">
                <a:latin typeface="Times New Roman"/>
                <a:cs typeface="Calibri"/>
              </a:rPr>
              <a:t> </a:t>
            </a:r>
            <a:r>
              <a:rPr lang="en-US" sz="2400" dirty="0" err="1">
                <a:latin typeface="Times New Roman"/>
                <a:cs typeface="Calibri"/>
              </a:rPr>
              <a:t>ουσιών</a:t>
            </a:r>
            <a:r>
              <a:rPr lang="en-US" sz="2400" dirty="0">
                <a:latin typeface="Times New Roman"/>
                <a:cs typeface="Calibri"/>
              </a:rPr>
              <a:t> </a:t>
            </a:r>
            <a:r>
              <a:rPr lang="en-US" sz="2400" dirty="0" err="1">
                <a:latin typeface="Times New Roman"/>
                <a:cs typeface="Calibri"/>
              </a:rPr>
              <a:t>δεν</a:t>
            </a:r>
            <a:r>
              <a:rPr lang="en-US" sz="2400" dirty="0">
                <a:latin typeface="Times New Roman"/>
                <a:cs typeface="Calibri"/>
              </a:rPr>
              <a:t> </a:t>
            </a:r>
            <a:r>
              <a:rPr lang="en-US" sz="2400" dirty="0" err="1">
                <a:latin typeface="Times New Roman"/>
                <a:cs typeface="Calibri"/>
              </a:rPr>
              <a:t>οδηγεί</a:t>
            </a:r>
            <a:r>
              <a:rPr lang="en-US" sz="2400" dirty="0">
                <a:latin typeface="Times New Roman"/>
                <a:cs typeface="Calibri"/>
              </a:rPr>
              <a:t> </a:t>
            </a:r>
            <a:r>
              <a:rPr lang="en-US" sz="2400" dirty="0" err="1">
                <a:latin typeface="Times New Roman"/>
                <a:cs typeface="Calibri"/>
              </a:rPr>
              <a:t>μόνο</a:t>
            </a:r>
            <a:r>
              <a:rPr lang="en-US" sz="2400" dirty="0">
                <a:latin typeface="Times New Roman"/>
                <a:cs typeface="Calibri"/>
              </a:rPr>
              <a:t> </a:t>
            </a:r>
            <a:r>
              <a:rPr lang="en-US" sz="2400" dirty="0" err="1">
                <a:latin typeface="Times New Roman"/>
                <a:cs typeface="Calibri"/>
              </a:rPr>
              <a:t>σε</a:t>
            </a:r>
            <a:r>
              <a:rPr lang="en-US" sz="2400" dirty="0">
                <a:latin typeface="Times New Roman"/>
                <a:cs typeface="Calibri"/>
              </a:rPr>
              <a:t> α</a:t>
            </a:r>
            <a:r>
              <a:rPr lang="en-US" sz="2400" dirty="0" err="1">
                <a:latin typeface="Times New Roman"/>
                <a:cs typeface="Calibri"/>
              </a:rPr>
              <a:t>σθένει</a:t>
            </a:r>
            <a:r>
              <a:rPr lang="en-US" sz="2400" dirty="0">
                <a:latin typeface="Times New Roman"/>
                <a:cs typeface="Calibri"/>
              </a:rPr>
              <a:t>α ή  </a:t>
            </a:r>
            <a:r>
              <a:rPr lang="en-US" sz="2400" dirty="0" err="1">
                <a:latin typeface="Times New Roman"/>
                <a:cs typeface="Calibri"/>
              </a:rPr>
              <a:t>δηλητηρί</a:t>
            </a:r>
            <a:r>
              <a:rPr lang="en-US" sz="2400" dirty="0">
                <a:latin typeface="Times New Roman"/>
                <a:cs typeface="Calibri"/>
              </a:rPr>
              <a:t>α</a:t>
            </a:r>
            <a:r>
              <a:rPr lang="en-US" sz="2400" dirty="0" err="1">
                <a:latin typeface="Times New Roman"/>
                <a:cs typeface="Calibri"/>
              </a:rPr>
              <a:t>ση</a:t>
            </a:r>
            <a:r>
              <a:rPr lang="en-US" sz="2400" dirty="0">
                <a:latin typeface="Times New Roman"/>
                <a:cs typeface="Calibri"/>
              </a:rPr>
              <a:t> </a:t>
            </a:r>
            <a:r>
              <a:rPr lang="en-US" sz="2400" dirty="0" err="1">
                <a:latin typeface="Times New Roman"/>
                <a:cs typeface="Calibri"/>
              </a:rPr>
              <a:t>των</a:t>
            </a:r>
            <a:r>
              <a:rPr lang="en-US" sz="2400" dirty="0">
                <a:latin typeface="Times New Roman"/>
                <a:cs typeface="Calibri"/>
              </a:rPr>
              <a:t> </a:t>
            </a:r>
            <a:r>
              <a:rPr lang="en-US" sz="2400" dirty="0" err="1">
                <a:latin typeface="Times New Roman"/>
                <a:cs typeface="Calibri"/>
              </a:rPr>
              <a:t>χρηστών,κ</a:t>
            </a:r>
            <a:r>
              <a:rPr lang="en-US" sz="2400" dirty="0">
                <a:latin typeface="Times New Roman"/>
                <a:cs typeface="Calibri"/>
              </a:rPr>
              <a:t>α</a:t>
            </a:r>
            <a:r>
              <a:rPr lang="en-US" sz="2400" dirty="0" err="1">
                <a:latin typeface="Times New Roman"/>
                <a:cs typeface="Calibri"/>
              </a:rPr>
              <a:t>θώς</a:t>
            </a:r>
            <a:r>
              <a:rPr lang="en-US" sz="2400" dirty="0">
                <a:latin typeface="Times New Roman"/>
                <a:cs typeface="Calibri"/>
              </a:rPr>
              <a:t> υπ</a:t>
            </a:r>
            <a:r>
              <a:rPr lang="en-US" sz="2400" dirty="0" err="1">
                <a:latin typeface="Times New Roman"/>
                <a:cs typeface="Calibri"/>
              </a:rPr>
              <a:t>άρχει</a:t>
            </a:r>
            <a:r>
              <a:rPr lang="en-US" sz="2400" dirty="0">
                <a:latin typeface="Times New Roman"/>
                <a:cs typeface="Calibri"/>
              </a:rPr>
              <a:t> η π</a:t>
            </a:r>
            <a:r>
              <a:rPr lang="en-US" sz="2400" dirty="0" err="1">
                <a:latin typeface="Times New Roman"/>
                <a:cs typeface="Calibri"/>
              </a:rPr>
              <a:t>ιθ</a:t>
            </a:r>
            <a:r>
              <a:rPr lang="en-US" sz="2400" dirty="0">
                <a:latin typeface="Times New Roman"/>
                <a:cs typeface="Calibri"/>
              </a:rPr>
              <a:t>α</a:t>
            </a:r>
            <a:r>
              <a:rPr lang="en-US" sz="2400" dirty="0" err="1">
                <a:latin typeface="Times New Roman"/>
                <a:cs typeface="Calibri"/>
              </a:rPr>
              <a:t>νότητ</a:t>
            </a:r>
            <a:r>
              <a:rPr lang="en-US" sz="2400" dirty="0">
                <a:latin typeface="Times New Roman"/>
                <a:cs typeface="Calibri"/>
              </a:rPr>
              <a:t>α </a:t>
            </a:r>
            <a:r>
              <a:rPr lang="en-US" sz="2400" dirty="0" err="1">
                <a:latin typeface="Times New Roman"/>
                <a:cs typeface="Calibri"/>
              </a:rPr>
              <a:t>νόσησης</a:t>
            </a:r>
            <a:r>
              <a:rPr lang="en-US" sz="2400" dirty="0">
                <a:latin typeface="Times New Roman"/>
                <a:cs typeface="Calibri"/>
              </a:rPr>
              <a:t> από AIDS, HIV α</a:t>
            </a:r>
            <a:r>
              <a:rPr lang="en-US" sz="2400" dirty="0" err="1">
                <a:latin typeface="Times New Roman"/>
                <a:cs typeface="Calibri"/>
              </a:rPr>
              <a:t>λλά</a:t>
            </a:r>
            <a:r>
              <a:rPr lang="en-US" sz="2400" dirty="0">
                <a:latin typeface="Times New Roman"/>
                <a:cs typeface="Calibri"/>
              </a:rPr>
              <a:t> και </a:t>
            </a:r>
            <a:r>
              <a:rPr lang="en-US" sz="2400" dirty="0" err="1">
                <a:latin typeface="Times New Roman"/>
                <a:cs typeface="Calibri"/>
              </a:rPr>
              <a:t>σε</a:t>
            </a:r>
            <a:r>
              <a:rPr lang="en-US" sz="2400" dirty="0">
                <a:latin typeface="Times New Roman"/>
                <a:cs typeface="Calibri"/>
              </a:rPr>
              <a:t> π</a:t>
            </a:r>
            <a:r>
              <a:rPr lang="en-US" sz="2400" dirty="0" err="1">
                <a:latin typeface="Times New Roman"/>
                <a:cs typeface="Calibri"/>
              </a:rPr>
              <a:t>ιθ</a:t>
            </a:r>
            <a:r>
              <a:rPr lang="en-US" sz="2400" dirty="0">
                <a:latin typeface="Times New Roman"/>
                <a:cs typeface="Calibri"/>
              </a:rPr>
              <a:t>α</a:t>
            </a:r>
            <a:r>
              <a:rPr lang="en-US" sz="2400" dirty="0" err="1">
                <a:latin typeface="Times New Roman"/>
                <a:cs typeface="Calibri"/>
              </a:rPr>
              <a:t>νή</a:t>
            </a:r>
            <a:r>
              <a:rPr lang="en-US" sz="2400" dirty="0">
                <a:latin typeface="Times New Roman"/>
                <a:cs typeface="Calibri"/>
              </a:rPr>
              <a:t> κα</a:t>
            </a:r>
            <a:r>
              <a:rPr lang="en-US" sz="2400" dirty="0" err="1">
                <a:latin typeface="Times New Roman"/>
                <a:cs typeface="Calibri"/>
              </a:rPr>
              <a:t>τάληξη</a:t>
            </a:r>
            <a:r>
              <a:rPr lang="en-US" sz="2400" dirty="0">
                <a:latin typeface="Times New Roman"/>
                <a:cs typeface="Calibri"/>
              </a:rPr>
              <a:t> </a:t>
            </a:r>
            <a:r>
              <a:rPr lang="en-US" sz="2400" dirty="0" err="1">
                <a:latin typeface="Times New Roman"/>
                <a:cs typeface="Calibri"/>
              </a:rPr>
              <a:t>του</a:t>
            </a:r>
            <a:r>
              <a:rPr lang="en-US" sz="2400" dirty="0">
                <a:latin typeface="Times New Roman"/>
                <a:cs typeface="Calibri"/>
              </a:rPr>
              <a:t> </a:t>
            </a:r>
            <a:r>
              <a:rPr lang="en-US" sz="2400" dirty="0" err="1">
                <a:latin typeface="Times New Roman"/>
                <a:cs typeface="Calibri"/>
              </a:rPr>
              <a:t>ίδιου</a:t>
            </a:r>
            <a:r>
              <a:rPr lang="en-US" sz="2400" dirty="0">
                <a:latin typeface="Times New Roman"/>
                <a:cs typeface="Calibri"/>
              </a:rPr>
              <a:t> </a:t>
            </a:r>
            <a:r>
              <a:rPr lang="en-US" sz="2400" dirty="0" err="1">
                <a:latin typeface="Times New Roman"/>
                <a:cs typeface="Calibri"/>
              </a:rPr>
              <a:t>του</a:t>
            </a:r>
            <a:r>
              <a:rPr lang="en-US" sz="2400" dirty="0">
                <a:latin typeface="Times New Roman"/>
                <a:cs typeface="Calibri"/>
              </a:rPr>
              <a:t> </a:t>
            </a:r>
            <a:r>
              <a:rPr lang="en-US" sz="2400" dirty="0" err="1">
                <a:latin typeface="Times New Roman"/>
                <a:cs typeface="Calibri"/>
              </a:rPr>
              <a:t>χρήστη</a:t>
            </a:r>
            <a:r>
              <a:rPr lang="en-US" sz="2400" dirty="0">
                <a:latin typeface="Times New Roman"/>
                <a:cs typeface="Calibri"/>
              </a:rPr>
              <a:t> </a:t>
            </a:r>
            <a:r>
              <a:rPr lang="en-US" sz="2400" dirty="0" err="1">
                <a:latin typeface="Times New Roman"/>
                <a:cs typeface="Calibri"/>
              </a:rPr>
              <a:t>στον</a:t>
            </a:r>
            <a:r>
              <a:rPr lang="en-US" sz="2400" dirty="0">
                <a:latin typeface="Times New Roman"/>
                <a:cs typeface="Calibri"/>
              </a:rPr>
              <a:t> </a:t>
            </a:r>
            <a:r>
              <a:rPr lang="en-US" sz="2400" dirty="0" err="1">
                <a:latin typeface="Times New Roman"/>
                <a:cs typeface="Calibri"/>
              </a:rPr>
              <a:t>θάν</a:t>
            </a:r>
            <a:r>
              <a:rPr lang="en-US" sz="2400" dirty="0">
                <a:latin typeface="Times New Roman"/>
                <a:cs typeface="Calibri"/>
              </a:rPr>
              <a:t>α</a:t>
            </a:r>
            <a:r>
              <a:rPr lang="en-US" sz="2400" dirty="0" err="1">
                <a:latin typeface="Times New Roman"/>
                <a:cs typeface="Calibri"/>
              </a:rPr>
              <a:t>το</a:t>
            </a:r>
            <a:endParaRPr lang="en-US" sz="2400" dirty="0">
              <a:latin typeface="Times New Roman"/>
              <a:cs typeface="Calibri"/>
            </a:endParaRPr>
          </a:p>
        </p:txBody>
      </p:sp>
    </p:spTree>
    <p:extLst>
      <p:ext uri="{BB962C8B-B14F-4D97-AF65-F5344CB8AC3E}">
        <p14:creationId xmlns:p14="http://schemas.microsoft.com/office/powerpoint/2010/main" val="2041475123"/>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Widescreen</PresentationFormat>
  <Paragraphs>0</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Θέμα του Office</vt:lpstr>
      <vt:lpstr>Τα χίλια πρόσωπα της εφηβείας</vt:lpstr>
      <vt:lpstr>Εφηβεία</vt:lpstr>
      <vt:lpstr>Αυτοκαταστροφικές                    Συμπεριφορές</vt:lpstr>
      <vt:lpstr>Κατάθλιψη</vt:lpstr>
      <vt:lpstr>Συνέπειες κατάθλιψης</vt:lpstr>
      <vt:lpstr>Τάσεις Αυτοκτονίας</vt:lpstr>
      <vt:lpstr>Μια εγγύτερη ματιά στις τάσεις αυτοκτονίας</vt:lpstr>
      <vt:lpstr> Η χρήση εξαρτησιογόνων ουσιών </vt:lpstr>
      <vt:lpstr>Συνέπειες της κατάχρησης εξαρτησιογόνων                                                         ουσιών</vt:lpstr>
      <vt:lpstr>Παραβατικές ενέργειες</vt:lpstr>
      <vt:lpstr>Ο μικρόκοσμος της παραβατικότητας</vt:lpstr>
      <vt:lpstr>Ανακεφαλαίωση</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2108</cp:revision>
  <dcterms:created xsi:type="dcterms:W3CDTF">2022-11-09T08:57:37Z</dcterms:created>
  <dcterms:modified xsi:type="dcterms:W3CDTF">2022-11-15T06:50:20Z</dcterms:modified>
</cp:coreProperties>
</file>