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0" r:id="rId4"/>
    <p:sldId id="272" r:id="rId5"/>
    <p:sldId id="257" r:id="rId6"/>
    <p:sldId id="261" r:id="rId7"/>
    <p:sldId id="258" r:id="rId8"/>
    <p:sldId id="262" r:id="rId9"/>
    <p:sldId id="265" r:id="rId10"/>
    <p:sldId id="266" r:id="rId11"/>
    <p:sldId id="267" r:id="rId12"/>
    <p:sldId id="273" r:id="rId13"/>
    <p:sldId id="268" r:id="rId14"/>
    <p:sldId id="269" r:id="rId15"/>
    <p:sldId id="270" r:id="rId16"/>
    <p:sldId id="271" r:id="rId17"/>
    <p:sldId id="259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Φύλλο1!$A$1:$A$96</c:f>
              <c:numCache>
                <c:formatCode>General</c:formatCode>
                <c:ptCount val="96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1.6</c:v>
                </c:pt>
                <c:pt idx="4">
                  <c:v>1.8</c:v>
                </c:pt>
                <c:pt idx="5">
                  <c:v>2</c:v>
                </c:pt>
                <c:pt idx="6">
                  <c:v>2.2000000000000002</c:v>
                </c:pt>
                <c:pt idx="7">
                  <c:v>2.4</c:v>
                </c:pt>
                <c:pt idx="8">
                  <c:v>2.6</c:v>
                </c:pt>
                <c:pt idx="9">
                  <c:v>2.8</c:v>
                </c:pt>
                <c:pt idx="10">
                  <c:v>3</c:v>
                </c:pt>
                <c:pt idx="11">
                  <c:v>3.2</c:v>
                </c:pt>
                <c:pt idx="12">
                  <c:v>3.4</c:v>
                </c:pt>
                <c:pt idx="13">
                  <c:v>3.6</c:v>
                </c:pt>
                <c:pt idx="14">
                  <c:v>3.8</c:v>
                </c:pt>
                <c:pt idx="15">
                  <c:v>4</c:v>
                </c:pt>
                <c:pt idx="16">
                  <c:v>4.2</c:v>
                </c:pt>
                <c:pt idx="17">
                  <c:v>4.4000000000000004</c:v>
                </c:pt>
                <c:pt idx="18">
                  <c:v>4.5999999999999996</c:v>
                </c:pt>
                <c:pt idx="19">
                  <c:v>4.8</c:v>
                </c:pt>
                <c:pt idx="20">
                  <c:v>5</c:v>
                </c:pt>
                <c:pt idx="21">
                  <c:v>5.2</c:v>
                </c:pt>
                <c:pt idx="22">
                  <c:v>5.4</c:v>
                </c:pt>
                <c:pt idx="23">
                  <c:v>5.6</c:v>
                </c:pt>
                <c:pt idx="24">
                  <c:v>5.8</c:v>
                </c:pt>
                <c:pt idx="25">
                  <c:v>6</c:v>
                </c:pt>
                <c:pt idx="26">
                  <c:v>6.2</c:v>
                </c:pt>
                <c:pt idx="27">
                  <c:v>6.4</c:v>
                </c:pt>
                <c:pt idx="28">
                  <c:v>6.6</c:v>
                </c:pt>
                <c:pt idx="29">
                  <c:v>6.8</c:v>
                </c:pt>
                <c:pt idx="30">
                  <c:v>7</c:v>
                </c:pt>
                <c:pt idx="31">
                  <c:v>7.2</c:v>
                </c:pt>
                <c:pt idx="32">
                  <c:v>7.4</c:v>
                </c:pt>
                <c:pt idx="33">
                  <c:v>7.6</c:v>
                </c:pt>
                <c:pt idx="34">
                  <c:v>7.8</c:v>
                </c:pt>
                <c:pt idx="35">
                  <c:v>8</c:v>
                </c:pt>
                <c:pt idx="36">
                  <c:v>8.1999999999999993</c:v>
                </c:pt>
                <c:pt idx="37">
                  <c:v>8.4</c:v>
                </c:pt>
                <c:pt idx="38">
                  <c:v>8.6</c:v>
                </c:pt>
                <c:pt idx="39">
                  <c:v>8.8000000000000007</c:v>
                </c:pt>
                <c:pt idx="40">
                  <c:v>9</c:v>
                </c:pt>
                <c:pt idx="41">
                  <c:v>9.1999999999999993</c:v>
                </c:pt>
                <c:pt idx="42">
                  <c:v>9.4</c:v>
                </c:pt>
                <c:pt idx="43">
                  <c:v>9.6</c:v>
                </c:pt>
                <c:pt idx="44">
                  <c:v>9.8000000000000007</c:v>
                </c:pt>
                <c:pt idx="45">
                  <c:v>10</c:v>
                </c:pt>
                <c:pt idx="46">
                  <c:v>10.199999999999999</c:v>
                </c:pt>
                <c:pt idx="47">
                  <c:v>10.4</c:v>
                </c:pt>
                <c:pt idx="48">
                  <c:v>10.6</c:v>
                </c:pt>
                <c:pt idx="49">
                  <c:v>10.8</c:v>
                </c:pt>
                <c:pt idx="50">
                  <c:v>11</c:v>
                </c:pt>
                <c:pt idx="51">
                  <c:v>11.2</c:v>
                </c:pt>
                <c:pt idx="52">
                  <c:v>11.4</c:v>
                </c:pt>
                <c:pt idx="53">
                  <c:v>11.6</c:v>
                </c:pt>
                <c:pt idx="54">
                  <c:v>11.8</c:v>
                </c:pt>
                <c:pt idx="55">
                  <c:v>12</c:v>
                </c:pt>
                <c:pt idx="56">
                  <c:v>12.2</c:v>
                </c:pt>
                <c:pt idx="57">
                  <c:v>12.4</c:v>
                </c:pt>
                <c:pt idx="58">
                  <c:v>12.6</c:v>
                </c:pt>
                <c:pt idx="59">
                  <c:v>12.8</c:v>
                </c:pt>
                <c:pt idx="60">
                  <c:v>13</c:v>
                </c:pt>
                <c:pt idx="61">
                  <c:v>13.2</c:v>
                </c:pt>
                <c:pt idx="62">
                  <c:v>13.4</c:v>
                </c:pt>
                <c:pt idx="63">
                  <c:v>13.6</c:v>
                </c:pt>
                <c:pt idx="64">
                  <c:v>13.8</c:v>
                </c:pt>
                <c:pt idx="65">
                  <c:v>14</c:v>
                </c:pt>
                <c:pt idx="66">
                  <c:v>14.2</c:v>
                </c:pt>
                <c:pt idx="67">
                  <c:v>14.4</c:v>
                </c:pt>
                <c:pt idx="68">
                  <c:v>14.6</c:v>
                </c:pt>
                <c:pt idx="69">
                  <c:v>14.8</c:v>
                </c:pt>
                <c:pt idx="70">
                  <c:v>15</c:v>
                </c:pt>
                <c:pt idx="71">
                  <c:v>15.2</c:v>
                </c:pt>
                <c:pt idx="72">
                  <c:v>15.4</c:v>
                </c:pt>
                <c:pt idx="73">
                  <c:v>15.6</c:v>
                </c:pt>
                <c:pt idx="74">
                  <c:v>15.8</c:v>
                </c:pt>
                <c:pt idx="75">
                  <c:v>16</c:v>
                </c:pt>
                <c:pt idx="76">
                  <c:v>16.2</c:v>
                </c:pt>
                <c:pt idx="77">
                  <c:v>16.399999999999999</c:v>
                </c:pt>
                <c:pt idx="78">
                  <c:v>16.600000000000001</c:v>
                </c:pt>
                <c:pt idx="79">
                  <c:v>16.8</c:v>
                </c:pt>
                <c:pt idx="80">
                  <c:v>17</c:v>
                </c:pt>
                <c:pt idx="81">
                  <c:v>17.2</c:v>
                </c:pt>
                <c:pt idx="82">
                  <c:v>17.399999999999999</c:v>
                </c:pt>
                <c:pt idx="83">
                  <c:v>17.600000000000001</c:v>
                </c:pt>
                <c:pt idx="84">
                  <c:v>17.8</c:v>
                </c:pt>
                <c:pt idx="85">
                  <c:v>18</c:v>
                </c:pt>
                <c:pt idx="86">
                  <c:v>18.2</c:v>
                </c:pt>
                <c:pt idx="87">
                  <c:v>18.399999999999999</c:v>
                </c:pt>
                <c:pt idx="88">
                  <c:v>18.600000000000001</c:v>
                </c:pt>
                <c:pt idx="89">
                  <c:v>18.8</c:v>
                </c:pt>
                <c:pt idx="90">
                  <c:v>19</c:v>
                </c:pt>
                <c:pt idx="91">
                  <c:v>19.2</c:v>
                </c:pt>
                <c:pt idx="92">
                  <c:v>19.399999999999999</c:v>
                </c:pt>
                <c:pt idx="93">
                  <c:v>19.600000000000001</c:v>
                </c:pt>
                <c:pt idx="94">
                  <c:v>19.8</c:v>
                </c:pt>
                <c:pt idx="95">
                  <c:v>20</c:v>
                </c:pt>
              </c:numCache>
            </c:numRef>
          </c:xVal>
          <c:yVal>
            <c:numRef>
              <c:f>Φύλλο1!$B$1:$B$96</c:f>
              <c:numCache>
                <c:formatCode>General</c:formatCode>
                <c:ptCount val="96"/>
                <c:pt idx="0">
                  <c:v>1</c:v>
                </c:pt>
                <c:pt idx="1">
                  <c:v>0.83333333333333337</c:v>
                </c:pt>
                <c:pt idx="2">
                  <c:v>0.7142857142857143</c:v>
                </c:pt>
                <c:pt idx="3">
                  <c:v>0.625</c:v>
                </c:pt>
                <c:pt idx="4">
                  <c:v>0.55555555555555558</c:v>
                </c:pt>
                <c:pt idx="5">
                  <c:v>0.5</c:v>
                </c:pt>
                <c:pt idx="6">
                  <c:v>0.45454545454545453</c:v>
                </c:pt>
                <c:pt idx="7">
                  <c:v>0.41666666666666669</c:v>
                </c:pt>
                <c:pt idx="8">
                  <c:v>0.38461538461538458</c:v>
                </c:pt>
                <c:pt idx="9">
                  <c:v>0.35714285714285715</c:v>
                </c:pt>
                <c:pt idx="10">
                  <c:v>0.33333333333333331</c:v>
                </c:pt>
                <c:pt idx="11">
                  <c:v>0.3125</c:v>
                </c:pt>
                <c:pt idx="12">
                  <c:v>0.29411764705882354</c:v>
                </c:pt>
                <c:pt idx="13">
                  <c:v>0.27777777777777779</c:v>
                </c:pt>
                <c:pt idx="14">
                  <c:v>0.26315789473684209</c:v>
                </c:pt>
                <c:pt idx="15">
                  <c:v>0.25</c:v>
                </c:pt>
                <c:pt idx="16">
                  <c:v>0.23809523809523808</c:v>
                </c:pt>
                <c:pt idx="17">
                  <c:v>0.22727272727272727</c:v>
                </c:pt>
                <c:pt idx="18">
                  <c:v>0.21739130434782611</c:v>
                </c:pt>
                <c:pt idx="19">
                  <c:v>0.20833333333333334</c:v>
                </c:pt>
                <c:pt idx="20">
                  <c:v>0.2</c:v>
                </c:pt>
                <c:pt idx="21">
                  <c:v>0.19230769230769229</c:v>
                </c:pt>
                <c:pt idx="22">
                  <c:v>0.18518518518518517</c:v>
                </c:pt>
                <c:pt idx="23">
                  <c:v>0.17857142857142858</c:v>
                </c:pt>
                <c:pt idx="24">
                  <c:v>0.17241379310344829</c:v>
                </c:pt>
                <c:pt idx="25">
                  <c:v>0.16666666666666666</c:v>
                </c:pt>
                <c:pt idx="26">
                  <c:v>0.16129032258064516</c:v>
                </c:pt>
                <c:pt idx="27">
                  <c:v>0.15625</c:v>
                </c:pt>
                <c:pt idx="28">
                  <c:v>0.15151515151515152</c:v>
                </c:pt>
                <c:pt idx="29">
                  <c:v>0.14705882352941177</c:v>
                </c:pt>
                <c:pt idx="30">
                  <c:v>0.14285714285714285</c:v>
                </c:pt>
                <c:pt idx="31">
                  <c:v>0.1388888888888889</c:v>
                </c:pt>
                <c:pt idx="32">
                  <c:v>0.13513513513513511</c:v>
                </c:pt>
                <c:pt idx="33">
                  <c:v>0.13157894736842105</c:v>
                </c:pt>
                <c:pt idx="34">
                  <c:v>0.12820512820512822</c:v>
                </c:pt>
                <c:pt idx="35">
                  <c:v>0.125</c:v>
                </c:pt>
                <c:pt idx="36">
                  <c:v>0.12195121951219513</c:v>
                </c:pt>
                <c:pt idx="37">
                  <c:v>0.11904761904761904</c:v>
                </c:pt>
                <c:pt idx="38">
                  <c:v>0.11627906976744186</c:v>
                </c:pt>
                <c:pt idx="39">
                  <c:v>0.11363636363636363</c:v>
                </c:pt>
                <c:pt idx="40">
                  <c:v>0.1111111111111111</c:v>
                </c:pt>
                <c:pt idx="41">
                  <c:v>0.10869565217391305</c:v>
                </c:pt>
                <c:pt idx="42">
                  <c:v>0.10638297872340426</c:v>
                </c:pt>
                <c:pt idx="43">
                  <c:v>0.10416666666666667</c:v>
                </c:pt>
                <c:pt idx="44">
                  <c:v>0.1020408163265306</c:v>
                </c:pt>
                <c:pt idx="45">
                  <c:v>0.1</c:v>
                </c:pt>
                <c:pt idx="46">
                  <c:v>9.8039215686274522E-2</c:v>
                </c:pt>
                <c:pt idx="47">
                  <c:v>9.6153846153846145E-2</c:v>
                </c:pt>
                <c:pt idx="48">
                  <c:v>9.4339622641509441E-2</c:v>
                </c:pt>
                <c:pt idx="49">
                  <c:v>9.2592592592592587E-2</c:v>
                </c:pt>
                <c:pt idx="50">
                  <c:v>9.0909090909090912E-2</c:v>
                </c:pt>
                <c:pt idx="51">
                  <c:v>8.9285714285714288E-2</c:v>
                </c:pt>
                <c:pt idx="52">
                  <c:v>8.771929824561403E-2</c:v>
                </c:pt>
                <c:pt idx="53">
                  <c:v>8.6206896551724144E-2</c:v>
                </c:pt>
                <c:pt idx="54">
                  <c:v>8.4745762711864403E-2</c:v>
                </c:pt>
                <c:pt idx="55">
                  <c:v>8.3333333333333329E-2</c:v>
                </c:pt>
                <c:pt idx="56">
                  <c:v>8.1967213114754106E-2</c:v>
                </c:pt>
                <c:pt idx="57">
                  <c:v>8.0645161290322578E-2</c:v>
                </c:pt>
                <c:pt idx="58">
                  <c:v>7.9365079365079361E-2</c:v>
                </c:pt>
                <c:pt idx="59">
                  <c:v>7.8125E-2</c:v>
                </c:pt>
                <c:pt idx="60">
                  <c:v>7.6923076923076927E-2</c:v>
                </c:pt>
                <c:pt idx="61">
                  <c:v>7.575757575757576E-2</c:v>
                </c:pt>
                <c:pt idx="62">
                  <c:v>7.4626865671641784E-2</c:v>
                </c:pt>
                <c:pt idx="63">
                  <c:v>7.3529411764705885E-2</c:v>
                </c:pt>
                <c:pt idx="64">
                  <c:v>7.2463768115942032E-2</c:v>
                </c:pt>
                <c:pt idx="65">
                  <c:v>7.1428571428571425E-2</c:v>
                </c:pt>
                <c:pt idx="66">
                  <c:v>7.0422535211267609E-2</c:v>
                </c:pt>
                <c:pt idx="67">
                  <c:v>6.9444444444444448E-2</c:v>
                </c:pt>
                <c:pt idx="68">
                  <c:v>6.8493150684931503E-2</c:v>
                </c:pt>
                <c:pt idx="69">
                  <c:v>6.7567567567567557E-2</c:v>
                </c:pt>
                <c:pt idx="70">
                  <c:v>6.6666666666666666E-2</c:v>
                </c:pt>
                <c:pt idx="71">
                  <c:v>6.5789473684210523E-2</c:v>
                </c:pt>
                <c:pt idx="72">
                  <c:v>6.4935064935064929E-2</c:v>
                </c:pt>
                <c:pt idx="73">
                  <c:v>6.4102564102564111E-2</c:v>
                </c:pt>
                <c:pt idx="74">
                  <c:v>6.3291139240506319E-2</c:v>
                </c:pt>
                <c:pt idx="75">
                  <c:v>6.25E-2</c:v>
                </c:pt>
                <c:pt idx="76">
                  <c:v>6.1728395061728399E-2</c:v>
                </c:pt>
                <c:pt idx="77">
                  <c:v>6.0975609756097567E-2</c:v>
                </c:pt>
                <c:pt idx="78">
                  <c:v>6.0240963855421679E-2</c:v>
                </c:pt>
                <c:pt idx="79">
                  <c:v>5.9523809523809521E-2</c:v>
                </c:pt>
                <c:pt idx="80">
                  <c:v>5.8823529411764705E-2</c:v>
                </c:pt>
                <c:pt idx="81">
                  <c:v>5.8139534883720929E-2</c:v>
                </c:pt>
                <c:pt idx="82">
                  <c:v>5.7471264367816098E-2</c:v>
                </c:pt>
                <c:pt idx="83">
                  <c:v>5.6818181818181816E-2</c:v>
                </c:pt>
                <c:pt idx="84">
                  <c:v>5.6179775280898875E-2</c:v>
                </c:pt>
                <c:pt idx="85">
                  <c:v>5.5555555555555552E-2</c:v>
                </c:pt>
                <c:pt idx="86">
                  <c:v>5.4945054945054944E-2</c:v>
                </c:pt>
                <c:pt idx="87">
                  <c:v>5.4347826086956527E-2</c:v>
                </c:pt>
                <c:pt idx="88">
                  <c:v>5.3763440860215048E-2</c:v>
                </c:pt>
                <c:pt idx="89">
                  <c:v>5.3191489361702128E-2</c:v>
                </c:pt>
                <c:pt idx="90">
                  <c:v>5.2631578947368418E-2</c:v>
                </c:pt>
                <c:pt idx="91">
                  <c:v>5.2083333333333336E-2</c:v>
                </c:pt>
                <c:pt idx="92">
                  <c:v>5.1546391752577324E-2</c:v>
                </c:pt>
                <c:pt idx="93">
                  <c:v>5.10204081632653E-2</c:v>
                </c:pt>
                <c:pt idx="94">
                  <c:v>5.0505050505050504E-2</c:v>
                </c:pt>
                <c:pt idx="95">
                  <c:v>0.05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FA0-4967-B979-55B028315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7038831"/>
        <c:axId val="1307039247"/>
      </c:scatterChart>
      <c:valAx>
        <c:axId val="1307038831"/>
        <c:scaling>
          <c:orientation val="minMax"/>
          <c:max val="2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039247"/>
        <c:crosses val="autoZero"/>
        <c:crossBetween val="midCat"/>
      </c:valAx>
      <c:valAx>
        <c:axId val="1307039247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03883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Φύλλο1!$A$1:$A$451</c:f>
              <c:numCache>
                <c:formatCode>General</c:formatCode>
                <c:ptCount val="451"/>
                <c:pt idx="0">
                  <c:v>1</c:v>
                </c:pt>
                <c:pt idx="1">
                  <c:v>1.02</c:v>
                </c:pt>
                <c:pt idx="2">
                  <c:v>1.04</c:v>
                </c:pt>
                <c:pt idx="3">
                  <c:v>1.06</c:v>
                </c:pt>
                <c:pt idx="4">
                  <c:v>1.08</c:v>
                </c:pt>
                <c:pt idx="5">
                  <c:v>1.1000000000000001</c:v>
                </c:pt>
                <c:pt idx="6">
                  <c:v>1.1200000000000001</c:v>
                </c:pt>
                <c:pt idx="7">
                  <c:v>1.1399999999999999</c:v>
                </c:pt>
                <c:pt idx="8">
                  <c:v>1.1599999999999999</c:v>
                </c:pt>
                <c:pt idx="9">
                  <c:v>1.18</c:v>
                </c:pt>
                <c:pt idx="10">
                  <c:v>1.2</c:v>
                </c:pt>
                <c:pt idx="11">
                  <c:v>1.22</c:v>
                </c:pt>
                <c:pt idx="12">
                  <c:v>1.24</c:v>
                </c:pt>
                <c:pt idx="13">
                  <c:v>1.26</c:v>
                </c:pt>
                <c:pt idx="14">
                  <c:v>1.28</c:v>
                </c:pt>
                <c:pt idx="15">
                  <c:v>1.3</c:v>
                </c:pt>
                <c:pt idx="16">
                  <c:v>1.32</c:v>
                </c:pt>
                <c:pt idx="17">
                  <c:v>1.34</c:v>
                </c:pt>
                <c:pt idx="18">
                  <c:v>1.36</c:v>
                </c:pt>
                <c:pt idx="19">
                  <c:v>1.38</c:v>
                </c:pt>
                <c:pt idx="20">
                  <c:v>1.4</c:v>
                </c:pt>
                <c:pt idx="21">
                  <c:v>1.42</c:v>
                </c:pt>
                <c:pt idx="22">
                  <c:v>1.44</c:v>
                </c:pt>
                <c:pt idx="23">
                  <c:v>1.46</c:v>
                </c:pt>
                <c:pt idx="24">
                  <c:v>1.48</c:v>
                </c:pt>
                <c:pt idx="25">
                  <c:v>1.5</c:v>
                </c:pt>
                <c:pt idx="26">
                  <c:v>1.52</c:v>
                </c:pt>
                <c:pt idx="27">
                  <c:v>1.54</c:v>
                </c:pt>
                <c:pt idx="28">
                  <c:v>1.56</c:v>
                </c:pt>
                <c:pt idx="29">
                  <c:v>1.58</c:v>
                </c:pt>
                <c:pt idx="30">
                  <c:v>1.6</c:v>
                </c:pt>
                <c:pt idx="31">
                  <c:v>1.62</c:v>
                </c:pt>
                <c:pt idx="32">
                  <c:v>1.64</c:v>
                </c:pt>
                <c:pt idx="33">
                  <c:v>1.66</c:v>
                </c:pt>
                <c:pt idx="34">
                  <c:v>1.68</c:v>
                </c:pt>
                <c:pt idx="35">
                  <c:v>1.7</c:v>
                </c:pt>
                <c:pt idx="36">
                  <c:v>1.72</c:v>
                </c:pt>
                <c:pt idx="37">
                  <c:v>1.74</c:v>
                </c:pt>
                <c:pt idx="38">
                  <c:v>1.76</c:v>
                </c:pt>
                <c:pt idx="39">
                  <c:v>1.78</c:v>
                </c:pt>
                <c:pt idx="40">
                  <c:v>1.8</c:v>
                </c:pt>
                <c:pt idx="41">
                  <c:v>1.82</c:v>
                </c:pt>
                <c:pt idx="42">
                  <c:v>1.84</c:v>
                </c:pt>
                <c:pt idx="43">
                  <c:v>1.86</c:v>
                </c:pt>
                <c:pt idx="44">
                  <c:v>1.88</c:v>
                </c:pt>
                <c:pt idx="45">
                  <c:v>1.9</c:v>
                </c:pt>
                <c:pt idx="46">
                  <c:v>1.92</c:v>
                </c:pt>
                <c:pt idx="47">
                  <c:v>1.94</c:v>
                </c:pt>
                <c:pt idx="48">
                  <c:v>1.96</c:v>
                </c:pt>
                <c:pt idx="49">
                  <c:v>1.98</c:v>
                </c:pt>
                <c:pt idx="50">
                  <c:v>2</c:v>
                </c:pt>
                <c:pt idx="51">
                  <c:v>2.02</c:v>
                </c:pt>
                <c:pt idx="52">
                  <c:v>2.04</c:v>
                </c:pt>
                <c:pt idx="53">
                  <c:v>2.06</c:v>
                </c:pt>
                <c:pt idx="54">
                  <c:v>2.08</c:v>
                </c:pt>
                <c:pt idx="55">
                  <c:v>2.1</c:v>
                </c:pt>
                <c:pt idx="56">
                  <c:v>2.12</c:v>
                </c:pt>
                <c:pt idx="57">
                  <c:v>2.14</c:v>
                </c:pt>
                <c:pt idx="58">
                  <c:v>2.16</c:v>
                </c:pt>
                <c:pt idx="59">
                  <c:v>2.1800000000000002</c:v>
                </c:pt>
                <c:pt idx="60">
                  <c:v>2.2000000000000002</c:v>
                </c:pt>
                <c:pt idx="61">
                  <c:v>2.2200000000000002</c:v>
                </c:pt>
                <c:pt idx="62">
                  <c:v>2.2400000000000002</c:v>
                </c:pt>
                <c:pt idx="63">
                  <c:v>2.2599999999999998</c:v>
                </c:pt>
                <c:pt idx="64">
                  <c:v>2.2799999999999998</c:v>
                </c:pt>
                <c:pt idx="65">
                  <c:v>2.2999999999999998</c:v>
                </c:pt>
                <c:pt idx="66">
                  <c:v>2.3199999999999998</c:v>
                </c:pt>
                <c:pt idx="67">
                  <c:v>2.34</c:v>
                </c:pt>
                <c:pt idx="68">
                  <c:v>2.36</c:v>
                </c:pt>
                <c:pt idx="69">
                  <c:v>2.38</c:v>
                </c:pt>
                <c:pt idx="70">
                  <c:v>2.4</c:v>
                </c:pt>
                <c:pt idx="71">
                  <c:v>2.42</c:v>
                </c:pt>
                <c:pt idx="72">
                  <c:v>2.44</c:v>
                </c:pt>
                <c:pt idx="73">
                  <c:v>2.46</c:v>
                </c:pt>
                <c:pt idx="74">
                  <c:v>2.48</c:v>
                </c:pt>
                <c:pt idx="75">
                  <c:v>2.5</c:v>
                </c:pt>
                <c:pt idx="76">
                  <c:v>2.52</c:v>
                </c:pt>
                <c:pt idx="77">
                  <c:v>2.54</c:v>
                </c:pt>
                <c:pt idx="78">
                  <c:v>2.56</c:v>
                </c:pt>
                <c:pt idx="79">
                  <c:v>2.58</c:v>
                </c:pt>
                <c:pt idx="80">
                  <c:v>2.6</c:v>
                </c:pt>
                <c:pt idx="81">
                  <c:v>2.62</c:v>
                </c:pt>
                <c:pt idx="82">
                  <c:v>2.64</c:v>
                </c:pt>
                <c:pt idx="83">
                  <c:v>2.66</c:v>
                </c:pt>
                <c:pt idx="84">
                  <c:v>2.68</c:v>
                </c:pt>
                <c:pt idx="85">
                  <c:v>2.7</c:v>
                </c:pt>
                <c:pt idx="86">
                  <c:v>2.72</c:v>
                </c:pt>
                <c:pt idx="87">
                  <c:v>2.74</c:v>
                </c:pt>
                <c:pt idx="88">
                  <c:v>2.76</c:v>
                </c:pt>
                <c:pt idx="89">
                  <c:v>2.78</c:v>
                </c:pt>
                <c:pt idx="90">
                  <c:v>2.8</c:v>
                </c:pt>
                <c:pt idx="91">
                  <c:v>2.82</c:v>
                </c:pt>
                <c:pt idx="92">
                  <c:v>2.84</c:v>
                </c:pt>
                <c:pt idx="93">
                  <c:v>2.86</c:v>
                </c:pt>
                <c:pt idx="94">
                  <c:v>2.88</c:v>
                </c:pt>
                <c:pt idx="95">
                  <c:v>2.9</c:v>
                </c:pt>
                <c:pt idx="96">
                  <c:v>2.92</c:v>
                </c:pt>
                <c:pt idx="97">
                  <c:v>2.94</c:v>
                </c:pt>
                <c:pt idx="98">
                  <c:v>2.96</c:v>
                </c:pt>
                <c:pt idx="99">
                  <c:v>2.98</c:v>
                </c:pt>
                <c:pt idx="100">
                  <c:v>3</c:v>
                </c:pt>
                <c:pt idx="101">
                  <c:v>3.02</c:v>
                </c:pt>
                <c:pt idx="102">
                  <c:v>3.04</c:v>
                </c:pt>
                <c:pt idx="103">
                  <c:v>3.06</c:v>
                </c:pt>
                <c:pt idx="104">
                  <c:v>3.08</c:v>
                </c:pt>
                <c:pt idx="105">
                  <c:v>3.1</c:v>
                </c:pt>
                <c:pt idx="106">
                  <c:v>3.12</c:v>
                </c:pt>
                <c:pt idx="107">
                  <c:v>3.14</c:v>
                </c:pt>
                <c:pt idx="108">
                  <c:v>3.16</c:v>
                </c:pt>
                <c:pt idx="109">
                  <c:v>3.18</c:v>
                </c:pt>
                <c:pt idx="110">
                  <c:v>3.2</c:v>
                </c:pt>
                <c:pt idx="111">
                  <c:v>3.22</c:v>
                </c:pt>
                <c:pt idx="112">
                  <c:v>3.24</c:v>
                </c:pt>
                <c:pt idx="113">
                  <c:v>3.26</c:v>
                </c:pt>
                <c:pt idx="114">
                  <c:v>3.28</c:v>
                </c:pt>
                <c:pt idx="115">
                  <c:v>3.3</c:v>
                </c:pt>
                <c:pt idx="116">
                  <c:v>3.32</c:v>
                </c:pt>
                <c:pt idx="117">
                  <c:v>3.34</c:v>
                </c:pt>
                <c:pt idx="118">
                  <c:v>3.36</c:v>
                </c:pt>
                <c:pt idx="119">
                  <c:v>3.38</c:v>
                </c:pt>
                <c:pt idx="120">
                  <c:v>3.4</c:v>
                </c:pt>
                <c:pt idx="121">
                  <c:v>3.42</c:v>
                </c:pt>
                <c:pt idx="122">
                  <c:v>3.44</c:v>
                </c:pt>
                <c:pt idx="123">
                  <c:v>3.46</c:v>
                </c:pt>
                <c:pt idx="124">
                  <c:v>3.48</c:v>
                </c:pt>
                <c:pt idx="125">
                  <c:v>3.5</c:v>
                </c:pt>
                <c:pt idx="126">
                  <c:v>3.52</c:v>
                </c:pt>
                <c:pt idx="127">
                  <c:v>3.54</c:v>
                </c:pt>
                <c:pt idx="128">
                  <c:v>3.56</c:v>
                </c:pt>
                <c:pt idx="129">
                  <c:v>3.58</c:v>
                </c:pt>
                <c:pt idx="130">
                  <c:v>3.6</c:v>
                </c:pt>
                <c:pt idx="131">
                  <c:v>3.62</c:v>
                </c:pt>
                <c:pt idx="132">
                  <c:v>3.64</c:v>
                </c:pt>
                <c:pt idx="133">
                  <c:v>3.66</c:v>
                </c:pt>
                <c:pt idx="134">
                  <c:v>3.68</c:v>
                </c:pt>
                <c:pt idx="135">
                  <c:v>3.7</c:v>
                </c:pt>
                <c:pt idx="136">
                  <c:v>3.72</c:v>
                </c:pt>
                <c:pt idx="137">
                  <c:v>3.74</c:v>
                </c:pt>
                <c:pt idx="138">
                  <c:v>3.76</c:v>
                </c:pt>
                <c:pt idx="139">
                  <c:v>3.78</c:v>
                </c:pt>
                <c:pt idx="140">
                  <c:v>3.8</c:v>
                </c:pt>
                <c:pt idx="141">
                  <c:v>3.82</c:v>
                </c:pt>
                <c:pt idx="142">
                  <c:v>3.84</c:v>
                </c:pt>
                <c:pt idx="143">
                  <c:v>3.86</c:v>
                </c:pt>
                <c:pt idx="144">
                  <c:v>3.88</c:v>
                </c:pt>
                <c:pt idx="145">
                  <c:v>3.9</c:v>
                </c:pt>
                <c:pt idx="146">
                  <c:v>3.92</c:v>
                </c:pt>
                <c:pt idx="147">
                  <c:v>3.94</c:v>
                </c:pt>
                <c:pt idx="148">
                  <c:v>3.96</c:v>
                </c:pt>
                <c:pt idx="149">
                  <c:v>3.98</c:v>
                </c:pt>
                <c:pt idx="150">
                  <c:v>4</c:v>
                </c:pt>
                <c:pt idx="151">
                  <c:v>4.0199999999999996</c:v>
                </c:pt>
                <c:pt idx="152">
                  <c:v>4.04</c:v>
                </c:pt>
                <c:pt idx="153">
                  <c:v>4.0599999999999996</c:v>
                </c:pt>
                <c:pt idx="154">
                  <c:v>4.08</c:v>
                </c:pt>
                <c:pt idx="155">
                  <c:v>4.0999999999999996</c:v>
                </c:pt>
                <c:pt idx="156">
                  <c:v>4.12</c:v>
                </c:pt>
                <c:pt idx="157">
                  <c:v>4.1399999999999997</c:v>
                </c:pt>
                <c:pt idx="158">
                  <c:v>4.16</c:v>
                </c:pt>
                <c:pt idx="159">
                  <c:v>4.18</c:v>
                </c:pt>
                <c:pt idx="160">
                  <c:v>4.2</c:v>
                </c:pt>
                <c:pt idx="161">
                  <c:v>4.22</c:v>
                </c:pt>
                <c:pt idx="162">
                  <c:v>4.24</c:v>
                </c:pt>
                <c:pt idx="163">
                  <c:v>4.26</c:v>
                </c:pt>
                <c:pt idx="164">
                  <c:v>4.28</c:v>
                </c:pt>
                <c:pt idx="165">
                  <c:v>4.3</c:v>
                </c:pt>
                <c:pt idx="166">
                  <c:v>4.32</c:v>
                </c:pt>
                <c:pt idx="167">
                  <c:v>4.34</c:v>
                </c:pt>
                <c:pt idx="168">
                  <c:v>4.3600000000000003</c:v>
                </c:pt>
                <c:pt idx="169">
                  <c:v>4.38</c:v>
                </c:pt>
                <c:pt idx="170">
                  <c:v>4.4000000000000004</c:v>
                </c:pt>
                <c:pt idx="171">
                  <c:v>4.42</c:v>
                </c:pt>
                <c:pt idx="172">
                  <c:v>4.4400000000000004</c:v>
                </c:pt>
                <c:pt idx="173">
                  <c:v>4.46</c:v>
                </c:pt>
                <c:pt idx="174">
                  <c:v>4.4800000000000004</c:v>
                </c:pt>
                <c:pt idx="175">
                  <c:v>4.5</c:v>
                </c:pt>
                <c:pt idx="176">
                  <c:v>4.5199999999999996</c:v>
                </c:pt>
                <c:pt idx="177">
                  <c:v>4.54</c:v>
                </c:pt>
                <c:pt idx="178">
                  <c:v>4.5599999999999996</c:v>
                </c:pt>
                <c:pt idx="179">
                  <c:v>4.58</c:v>
                </c:pt>
                <c:pt idx="180">
                  <c:v>4.5999999999999996</c:v>
                </c:pt>
                <c:pt idx="181">
                  <c:v>4.62</c:v>
                </c:pt>
                <c:pt idx="182">
                  <c:v>4.6399999999999997</c:v>
                </c:pt>
                <c:pt idx="183">
                  <c:v>4.66</c:v>
                </c:pt>
                <c:pt idx="184">
                  <c:v>4.68</c:v>
                </c:pt>
                <c:pt idx="185">
                  <c:v>4.7</c:v>
                </c:pt>
                <c:pt idx="186">
                  <c:v>4.72</c:v>
                </c:pt>
                <c:pt idx="187">
                  <c:v>4.74</c:v>
                </c:pt>
                <c:pt idx="188">
                  <c:v>4.76</c:v>
                </c:pt>
                <c:pt idx="189">
                  <c:v>4.78</c:v>
                </c:pt>
                <c:pt idx="190">
                  <c:v>4.8</c:v>
                </c:pt>
                <c:pt idx="191">
                  <c:v>4.82</c:v>
                </c:pt>
                <c:pt idx="192">
                  <c:v>4.84</c:v>
                </c:pt>
                <c:pt idx="193">
                  <c:v>4.8600000000000003</c:v>
                </c:pt>
                <c:pt idx="194">
                  <c:v>4.88</c:v>
                </c:pt>
                <c:pt idx="195">
                  <c:v>4.9000000000000004</c:v>
                </c:pt>
                <c:pt idx="196">
                  <c:v>4.92</c:v>
                </c:pt>
                <c:pt idx="197">
                  <c:v>4.9400000000000004</c:v>
                </c:pt>
                <c:pt idx="198">
                  <c:v>4.96</c:v>
                </c:pt>
                <c:pt idx="199">
                  <c:v>4.9800000000000004</c:v>
                </c:pt>
                <c:pt idx="200">
                  <c:v>5</c:v>
                </c:pt>
                <c:pt idx="201">
                  <c:v>5.0199999999999996</c:v>
                </c:pt>
                <c:pt idx="202">
                  <c:v>5.04</c:v>
                </c:pt>
                <c:pt idx="203">
                  <c:v>5.0599999999999996</c:v>
                </c:pt>
                <c:pt idx="204">
                  <c:v>5.08</c:v>
                </c:pt>
                <c:pt idx="205">
                  <c:v>5.0999999999999996</c:v>
                </c:pt>
                <c:pt idx="206">
                  <c:v>5.12</c:v>
                </c:pt>
                <c:pt idx="207">
                  <c:v>5.14</c:v>
                </c:pt>
                <c:pt idx="208">
                  <c:v>5.16</c:v>
                </c:pt>
                <c:pt idx="209">
                  <c:v>5.18</c:v>
                </c:pt>
                <c:pt idx="210">
                  <c:v>5.2</c:v>
                </c:pt>
                <c:pt idx="211">
                  <c:v>5.22</c:v>
                </c:pt>
                <c:pt idx="212">
                  <c:v>5.24</c:v>
                </c:pt>
                <c:pt idx="213">
                  <c:v>5.26</c:v>
                </c:pt>
                <c:pt idx="214">
                  <c:v>5.28</c:v>
                </c:pt>
                <c:pt idx="215">
                  <c:v>5.3</c:v>
                </c:pt>
                <c:pt idx="216">
                  <c:v>5.32</c:v>
                </c:pt>
                <c:pt idx="217">
                  <c:v>5.34</c:v>
                </c:pt>
                <c:pt idx="218">
                  <c:v>5.36</c:v>
                </c:pt>
                <c:pt idx="219">
                  <c:v>5.38</c:v>
                </c:pt>
                <c:pt idx="220">
                  <c:v>5.4</c:v>
                </c:pt>
                <c:pt idx="221">
                  <c:v>5.42</c:v>
                </c:pt>
                <c:pt idx="222">
                  <c:v>5.44</c:v>
                </c:pt>
                <c:pt idx="223">
                  <c:v>5.46</c:v>
                </c:pt>
                <c:pt idx="224">
                  <c:v>5.48</c:v>
                </c:pt>
                <c:pt idx="225">
                  <c:v>5.5</c:v>
                </c:pt>
                <c:pt idx="226">
                  <c:v>5.52</c:v>
                </c:pt>
                <c:pt idx="227">
                  <c:v>5.54</c:v>
                </c:pt>
                <c:pt idx="228">
                  <c:v>5.56</c:v>
                </c:pt>
                <c:pt idx="229">
                  <c:v>5.58</c:v>
                </c:pt>
                <c:pt idx="230">
                  <c:v>5.6</c:v>
                </c:pt>
                <c:pt idx="231">
                  <c:v>5.62</c:v>
                </c:pt>
                <c:pt idx="232">
                  <c:v>5.64</c:v>
                </c:pt>
                <c:pt idx="233">
                  <c:v>5.66</c:v>
                </c:pt>
                <c:pt idx="234">
                  <c:v>5.68</c:v>
                </c:pt>
                <c:pt idx="235">
                  <c:v>5.7</c:v>
                </c:pt>
                <c:pt idx="236">
                  <c:v>5.72</c:v>
                </c:pt>
                <c:pt idx="237">
                  <c:v>5.74</c:v>
                </c:pt>
                <c:pt idx="238">
                  <c:v>5.76</c:v>
                </c:pt>
                <c:pt idx="239">
                  <c:v>5.78</c:v>
                </c:pt>
                <c:pt idx="240">
                  <c:v>5.8</c:v>
                </c:pt>
                <c:pt idx="241">
                  <c:v>5.82</c:v>
                </c:pt>
                <c:pt idx="242">
                  <c:v>5.84</c:v>
                </c:pt>
                <c:pt idx="243">
                  <c:v>5.86</c:v>
                </c:pt>
                <c:pt idx="244">
                  <c:v>5.88</c:v>
                </c:pt>
                <c:pt idx="245">
                  <c:v>5.9</c:v>
                </c:pt>
                <c:pt idx="246">
                  <c:v>5.92</c:v>
                </c:pt>
                <c:pt idx="247">
                  <c:v>5.94</c:v>
                </c:pt>
                <c:pt idx="248">
                  <c:v>5.96</c:v>
                </c:pt>
                <c:pt idx="249">
                  <c:v>5.98</c:v>
                </c:pt>
                <c:pt idx="250">
                  <c:v>6</c:v>
                </c:pt>
                <c:pt idx="251">
                  <c:v>6.02</c:v>
                </c:pt>
                <c:pt idx="252">
                  <c:v>6.04</c:v>
                </c:pt>
                <c:pt idx="253">
                  <c:v>6.06</c:v>
                </c:pt>
                <c:pt idx="254">
                  <c:v>6.08</c:v>
                </c:pt>
                <c:pt idx="255">
                  <c:v>6.1</c:v>
                </c:pt>
                <c:pt idx="256">
                  <c:v>6.12</c:v>
                </c:pt>
                <c:pt idx="257">
                  <c:v>6.14</c:v>
                </c:pt>
                <c:pt idx="258">
                  <c:v>6.16</c:v>
                </c:pt>
                <c:pt idx="259">
                  <c:v>6.1800000000000104</c:v>
                </c:pt>
                <c:pt idx="260">
                  <c:v>6.2</c:v>
                </c:pt>
                <c:pt idx="261">
                  <c:v>6.22</c:v>
                </c:pt>
                <c:pt idx="262">
                  <c:v>6.24</c:v>
                </c:pt>
                <c:pt idx="263">
                  <c:v>6.2600000000000096</c:v>
                </c:pt>
                <c:pt idx="264">
                  <c:v>6.28</c:v>
                </c:pt>
                <c:pt idx="265">
                  <c:v>6.3</c:v>
                </c:pt>
                <c:pt idx="266">
                  <c:v>6.32</c:v>
                </c:pt>
                <c:pt idx="267">
                  <c:v>6.3400000000000096</c:v>
                </c:pt>
                <c:pt idx="268">
                  <c:v>6.36</c:v>
                </c:pt>
                <c:pt idx="269">
                  <c:v>6.38</c:v>
                </c:pt>
                <c:pt idx="270">
                  <c:v>6.4</c:v>
                </c:pt>
                <c:pt idx="271">
                  <c:v>6.4200000000000097</c:v>
                </c:pt>
                <c:pt idx="272">
                  <c:v>6.44</c:v>
                </c:pt>
                <c:pt idx="273">
                  <c:v>6.46</c:v>
                </c:pt>
                <c:pt idx="274">
                  <c:v>6.48</c:v>
                </c:pt>
                <c:pt idx="275">
                  <c:v>6.5000000000000098</c:v>
                </c:pt>
                <c:pt idx="276">
                  <c:v>6.52</c:v>
                </c:pt>
                <c:pt idx="277">
                  <c:v>6.54</c:v>
                </c:pt>
                <c:pt idx="278">
                  <c:v>6.56</c:v>
                </c:pt>
                <c:pt idx="279">
                  <c:v>6.5800000000000098</c:v>
                </c:pt>
                <c:pt idx="280">
                  <c:v>6.6</c:v>
                </c:pt>
                <c:pt idx="281">
                  <c:v>6.62</c:v>
                </c:pt>
                <c:pt idx="282">
                  <c:v>6.6400000000000103</c:v>
                </c:pt>
                <c:pt idx="283">
                  <c:v>6.6600000000000099</c:v>
                </c:pt>
                <c:pt idx="284">
                  <c:v>6.6800000000000104</c:v>
                </c:pt>
                <c:pt idx="285">
                  <c:v>6.7</c:v>
                </c:pt>
                <c:pt idx="286">
                  <c:v>6.7200000000000104</c:v>
                </c:pt>
                <c:pt idx="287">
                  <c:v>6.74000000000001</c:v>
                </c:pt>
                <c:pt idx="288">
                  <c:v>6.7600000000000096</c:v>
                </c:pt>
                <c:pt idx="289">
                  <c:v>6.78</c:v>
                </c:pt>
                <c:pt idx="290">
                  <c:v>6.8000000000000096</c:v>
                </c:pt>
                <c:pt idx="291">
                  <c:v>6.8200000000000101</c:v>
                </c:pt>
                <c:pt idx="292">
                  <c:v>6.8400000000000096</c:v>
                </c:pt>
                <c:pt idx="293">
                  <c:v>6.86</c:v>
                </c:pt>
                <c:pt idx="294">
                  <c:v>6.8800000000000097</c:v>
                </c:pt>
                <c:pt idx="295">
                  <c:v>6.9000000000000101</c:v>
                </c:pt>
                <c:pt idx="296">
                  <c:v>6.9200000000000097</c:v>
                </c:pt>
                <c:pt idx="297">
                  <c:v>6.94</c:v>
                </c:pt>
                <c:pt idx="298">
                  <c:v>6.9600000000000097</c:v>
                </c:pt>
                <c:pt idx="299">
                  <c:v>6.9800000000000102</c:v>
                </c:pt>
                <c:pt idx="300">
                  <c:v>7.0000000000000098</c:v>
                </c:pt>
                <c:pt idx="301">
                  <c:v>7.02</c:v>
                </c:pt>
                <c:pt idx="302">
                  <c:v>7.0400000000000098</c:v>
                </c:pt>
                <c:pt idx="303">
                  <c:v>7.0600000000000103</c:v>
                </c:pt>
                <c:pt idx="304">
                  <c:v>7.0800000000000098</c:v>
                </c:pt>
                <c:pt idx="305">
                  <c:v>7.1</c:v>
                </c:pt>
                <c:pt idx="306">
                  <c:v>7.1200000000000099</c:v>
                </c:pt>
                <c:pt idx="307">
                  <c:v>7.1400000000000103</c:v>
                </c:pt>
                <c:pt idx="308">
                  <c:v>7.1600000000000099</c:v>
                </c:pt>
                <c:pt idx="309">
                  <c:v>7.1800000000000104</c:v>
                </c:pt>
                <c:pt idx="310">
                  <c:v>7.2000000000000099</c:v>
                </c:pt>
                <c:pt idx="311">
                  <c:v>7.2200000000000104</c:v>
                </c:pt>
                <c:pt idx="312">
                  <c:v>7.24000000000001</c:v>
                </c:pt>
                <c:pt idx="313">
                  <c:v>7.2600000000000096</c:v>
                </c:pt>
                <c:pt idx="314">
                  <c:v>7.28000000000001</c:v>
                </c:pt>
                <c:pt idx="315">
                  <c:v>7.3000000000000096</c:v>
                </c:pt>
                <c:pt idx="316">
                  <c:v>7.3200000000000101</c:v>
                </c:pt>
                <c:pt idx="317">
                  <c:v>7.3400000000000096</c:v>
                </c:pt>
                <c:pt idx="318">
                  <c:v>7.3600000000000101</c:v>
                </c:pt>
                <c:pt idx="319">
                  <c:v>7.3800000000000097</c:v>
                </c:pt>
                <c:pt idx="320">
                  <c:v>7.4000000000000101</c:v>
                </c:pt>
                <c:pt idx="321">
                  <c:v>7.4200000000000097</c:v>
                </c:pt>
                <c:pt idx="322">
                  <c:v>7.4400000000000102</c:v>
                </c:pt>
                <c:pt idx="323">
                  <c:v>7.4600000000000097</c:v>
                </c:pt>
                <c:pt idx="324">
                  <c:v>7.4800000000000102</c:v>
                </c:pt>
                <c:pt idx="325">
                  <c:v>7.5000000000000098</c:v>
                </c:pt>
                <c:pt idx="326">
                  <c:v>7.5200000000000102</c:v>
                </c:pt>
                <c:pt idx="327">
                  <c:v>7.5400000000000098</c:v>
                </c:pt>
                <c:pt idx="328">
                  <c:v>7.5600000000000103</c:v>
                </c:pt>
                <c:pt idx="329">
                  <c:v>7.5800000000000098</c:v>
                </c:pt>
                <c:pt idx="330">
                  <c:v>7.6000000000000103</c:v>
                </c:pt>
                <c:pt idx="331">
                  <c:v>7.6200000000000099</c:v>
                </c:pt>
                <c:pt idx="332">
                  <c:v>7.6400000000000103</c:v>
                </c:pt>
                <c:pt idx="333">
                  <c:v>7.6600000000000099</c:v>
                </c:pt>
                <c:pt idx="334">
                  <c:v>7.6800000000000104</c:v>
                </c:pt>
                <c:pt idx="335">
                  <c:v>7.7000000000000099</c:v>
                </c:pt>
                <c:pt idx="336">
                  <c:v>7.7200000000000104</c:v>
                </c:pt>
                <c:pt idx="337">
                  <c:v>7.74000000000001</c:v>
                </c:pt>
                <c:pt idx="338">
                  <c:v>7.7600000000000096</c:v>
                </c:pt>
                <c:pt idx="339">
                  <c:v>7.78000000000001</c:v>
                </c:pt>
                <c:pt idx="340">
                  <c:v>7.8000000000000096</c:v>
                </c:pt>
                <c:pt idx="341">
                  <c:v>7.8200000000000101</c:v>
                </c:pt>
                <c:pt idx="342">
                  <c:v>7.8400000000000096</c:v>
                </c:pt>
                <c:pt idx="343">
                  <c:v>7.8600000000000101</c:v>
                </c:pt>
                <c:pt idx="344">
                  <c:v>7.8800000000000097</c:v>
                </c:pt>
                <c:pt idx="345">
                  <c:v>7.9000000000000101</c:v>
                </c:pt>
                <c:pt idx="346">
                  <c:v>7.9200000000000097</c:v>
                </c:pt>
                <c:pt idx="347">
                  <c:v>7.9400000000000102</c:v>
                </c:pt>
                <c:pt idx="348">
                  <c:v>7.9600000000000097</c:v>
                </c:pt>
                <c:pt idx="349">
                  <c:v>7.9800000000000102</c:v>
                </c:pt>
                <c:pt idx="350">
                  <c:v>8.0000000000000107</c:v>
                </c:pt>
                <c:pt idx="351">
                  <c:v>8.0200000000000102</c:v>
                </c:pt>
                <c:pt idx="352">
                  <c:v>8.0400000000000098</c:v>
                </c:pt>
                <c:pt idx="353">
                  <c:v>8.0600000000000094</c:v>
                </c:pt>
                <c:pt idx="354">
                  <c:v>8.0800000000000107</c:v>
                </c:pt>
                <c:pt idx="355">
                  <c:v>8.1000000000000103</c:v>
                </c:pt>
                <c:pt idx="356">
                  <c:v>8.1200000000000099</c:v>
                </c:pt>
                <c:pt idx="357">
                  <c:v>8.1400000000000095</c:v>
                </c:pt>
                <c:pt idx="358">
                  <c:v>8.1600000000000108</c:v>
                </c:pt>
                <c:pt idx="359">
                  <c:v>8.1800000000000104</c:v>
                </c:pt>
                <c:pt idx="360">
                  <c:v>8.2000000000000099</c:v>
                </c:pt>
                <c:pt idx="361">
                  <c:v>8.2200000000000095</c:v>
                </c:pt>
                <c:pt idx="362">
                  <c:v>8.2400000000000109</c:v>
                </c:pt>
                <c:pt idx="363">
                  <c:v>8.2600000000000104</c:v>
                </c:pt>
                <c:pt idx="364">
                  <c:v>8.28000000000001</c:v>
                </c:pt>
                <c:pt idx="365">
                  <c:v>8.3000000000000096</c:v>
                </c:pt>
                <c:pt idx="366">
                  <c:v>8.3200000000000092</c:v>
                </c:pt>
                <c:pt idx="367">
                  <c:v>8.3400000000000105</c:v>
                </c:pt>
                <c:pt idx="368">
                  <c:v>8.3600000000000101</c:v>
                </c:pt>
                <c:pt idx="369">
                  <c:v>8.3800000000000097</c:v>
                </c:pt>
                <c:pt idx="370">
                  <c:v>8.4000000000000092</c:v>
                </c:pt>
                <c:pt idx="371">
                  <c:v>8.4200000000000106</c:v>
                </c:pt>
                <c:pt idx="372">
                  <c:v>8.4400000000000102</c:v>
                </c:pt>
                <c:pt idx="373">
                  <c:v>8.4600000000000097</c:v>
                </c:pt>
                <c:pt idx="374">
                  <c:v>8.4800000000000093</c:v>
                </c:pt>
                <c:pt idx="375">
                  <c:v>8.5000000000000107</c:v>
                </c:pt>
                <c:pt idx="376">
                  <c:v>8.5200000000000102</c:v>
                </c:pt>
                <c:pt idx="377">
                  <c:v>8.5400000000000098</c:v>
                </c:pt>
                <c:pt idx="378">
                  <c:v>8.5600000000000094</c:v>
                </c:pt>
                <c:pt idx="379">
                  <c:v>8.5800000000000107</c:v>
                </c:pt>
                <c:pt idx="380">
                  <c:v>8.6000000000000103</c:v>
                </c:pt>
                <c:pt idx="381">
                  <c:v>8.6200000000000099</c:v>
                </c:pt>
                <c:pt idx="382">
                  <c:v>8.6400000000000095</c:v>
                </c:pt>
                <c:pt idx="383">
                  <c:v>8.6600000000000108</c:v>
                </c:pt>
                <c:pt idx="384">
                  <c:v>8.6800000000000104</c:v>
                </c:pt>
                <c:pt idx="385">
                  <c:v>8.7000000000000099</c:v>
                </c:pt>
                <c:pt idx="386">
                  <c:v>8.7200000000000095</c:v>
                </c:pt>
                <c:pt idx="387">
                  <c:v>8.7400000000000109</c:v>
                </c:pt>
                <c:pt idx="388">
                  <c:v>8.7600000000000104</c:v>
                </c:pt>
                <c:pt idx="389">
                  <c:v>8.78000000000001</c:v>
                </c:pt>
                <c:pt idx="390">
                  <c:v>8.8000000000000096</c:v>
                </c:pt>
                <c:pt idx="391">
                  <c:v>8.8200000000000092</c:v>
                </c:pt>
                <c:pt idx="392">
                  <c:v>8.8400000000000105</c:v>
                </c:pt>
                <c:pt idx="393">
                  <c:v>8.8600000000000101</c:v>
                </c:pt>
                <c:pt idx="394">
                  <c:v>8.8800000000000097</c:v>
                </c:pt>
                <c:pt idx="395">
                  <c:v>8.9000000000000092</c:v>
                </c:pt>
                <c:pt idx="396">
                  <c:v>8.9200000000000106</c:v>
                </c:pt>
                <c:pt idx="397">
                  <c:v>8.9400000000000102</c:v>
                </c:pt>
                <c:pt idx="398">
                  <c:v>8.9600000000000097</c:v>
                </c:pt>
                <c:pt idx="399">
                  <c:v>8.9800000000000093</c:v>
                </c:pt>
                <c:pt idx="400">
                  <c:v>9.0000000000000107</c:v>
                </c:pt>
                <c:pt idx="401">
                  <c:v>9.0200000000000102</c:v>
                </c:pt>
                <c:pt idx="402">
                  <c:v>9.0400000000000098</c:v>
                </c:pt>
                <c:pt idx="403">
                  <c:v>9.0600000000000094</c:v>
                </c:pt>
                <c:pt idx="404">
                  <c:v>9.0800000000000107</c:v>
                </c:pt>
                <c:pt idx="405">
                  <c:v>9.1000000000000103</c:v>
                </c:pt>
                <c:pt idx="406">
                  <c:v>9.1200000000000099</c:v>
                </c:pt>
                <c:pt idx="407">
                  <c:v>9.1400000000000095</c:v>
                </c:pt>
                <c:pt idx="408">
                  <c:v>9.1600000000000108</c:v>
                </c:pt>
                <c:pt idx="409">
                  <c:v>9.1800000000000104</c:v>
                </c:pt>
                <c:pt idx="410">
                  <c:v>9.2000000000000099</c:v>
                </c:pt>
                <c:pt idx="411">
                  <c:v>9.2200000000000095</c:v>
                </c:pt>
                <c:pt idx="412">
                  <c:v>9.2400000000000109</c:v>
                </c:pt>
                <c:pt idx="413">
                  <c:v>9.2600000000000104</c:v>
                </c:pt>
                <c:pt idx="414">
                  <c:v>9.28000000000001</c:v>
                </c:pt>
                <c:pt idx="415">
                  <c:v>9.3000000000000096</c:v>
                </c:pt>
                <c:pt idx="416">
                  <c:v>9.3200000000000092</c:v>
                </c:pt>
                <c:pt idx="417">
                  <c:v>9.3400000000000105</c:v>
                </c:pt>
                <c:pt idx="418">
                  <c:v>9.3600000000000101</c:v>
                </c:pt>
                <c:pt idx="419">
                  <c:v>9.3800000000000097</c:v>
                </c:pt>
                <c:pt idx="420">
                  <c:v>9.4000000000000092</c:v>
                </c:pt>
                <c:pt idx="421">
                  <c:v>9.4200000000000106</c:v>
                </c:pt>
                <c:pt idx="422">
                  <c:v>9.4400000000000102</c:v>
                </c:pt>
                <c:pt idx="423">
                  <c:v>9.4600000000000097</c:v>
                </c:pt>
                <c:pt idx="424">
                  <c:v>9.4800000000000093</c:v>
                </c:pt>
                <c:pt idx="425">
                  <c:v>9.5000000000000107</c:v>
                </c:pt>
                <c:pt idx="426">
                  <c:v>9.5200000000000102</c:v>
                </c:pt>
                <c:pt idx="427">
                  <c:v>9.5400000000000098</c:v>
                </c:pt>
                <c:pt idx="428">
                  <c:v>9.5600000000000094</c:v>
                </c:pt>
                <c:pt idx="429">
                  <c:v>9.5800000000000107</c:v>
                </c:pt>
                <c:pt idx="430">
                  <c:v>9.6000000000000103</c:v>
                </c:pt>
                <c:pt idx="431">
                  <c:v>9.6200000000000099</c:v>
                </c:pt>
                <c:pt idx="432">
                  <c:v>9.6400000000000095</c:v>
                </c:pt>
                <c:pt idx="433">
                  <c:v>9.6600000000000108</c:v>
                </c:pt>
                <c:pt idx="434">
                  <c:v>9.6800000000000104</c:v>
                </c:pt>
                <c:pt idx="435">
                  <c:v>9.7000000000000099</c:v>
                </c:pt>
                <c:pt idx="436">
                  <c:v>9.7200000000000095</c:v>
                </c:pt>
                <c:pt idx="437">
                  <c:v>9.7400000000000109</c:v>
                </c:pt>
                <c:pt idx="438">
                  <c:v>9.7600000000000104</c:v>
                </c:pt>
                <c:pt idx="439">
                  <c:v>9.78000000000001</c:v>
                </c:pt>
                <c:pt idx="440">
                  <c:v>9.8000000000000096</c:v>
                </c:pt>
                <c:pt idx="441">
                  <c:v>9.8200000000000092</c:v>
                </c:pt>
                <c:pt idx="442">
                  <c:v>9.8400000000000105</c:v>
                </c:pt>
                <c:pt idx="443">
                  <c:v>9.8600000000000101</c:v>
                </c:pt>
                <c:pt idx="444">
                  <c:v>9.8800000000000097</c:v>
                </c:pt>
                <c:pt idx="445">
                  <c:v>9.9000000000000092</c:v>
                </c:pt>
                <c:pt idx="446">
                  <c:v>9.9200000000000106</c:v>
                </c:pt>
                <c:pt idx="447">
                  <c:v>9.9400000000000102</c:v>
                </c:pt>
                <c:pt idx="448">
                  <c:v>9.9600000000000097</c:v>
                </c:pt>
                <c:pt idx="449">
                  <c:v>9.9800000000000093</c:v>
                </c:pt>
                <c:pt idx="450">
                  <c:v>10</c:v>
                </c:pt>
              </c:numCache>
            </c:numRef>
          </c:xVal>
          <c:yVal>
            <c:numRef>
              <c:f>Φύλλο1!$B$1:$B$451</c:f>
              <c:numCache>
                <c:formatCode>General</c:formatCode>
                <c:ptCount val="451"/>
                <c:pt idx="0">
                  <c:v>1</c:v>
                </c:pt>
                <c:pt idx="1">
                  <c:v>0.98039215686274506</c:v>
                </c:pt>
                <c:pt idx="2">
                  <c:v>0.96153846153846145</c:v>
                </c:pt>
                <c:pt idx="3">
                  <c:v>0.94339622641509424</c:v>
                </c:pt>
                <c:pt idx="4">
                  <c:v>0.92592592592592582</c:v>
                </c:pt>
                <c:pt idx="5">
                  <c:v>0.90909090909090906</c:v>
                </c:pt>
                <c:pt idx="6">
                  <c:v>0.89285714285714279</c:v>
                </c:pt>
                <c:pt idx="7">
                  <c:v>0.87719298245614041</c:v>
                </c:pt>
                <c:pt idx="8">
                  <c:v>0.86206896551724144</c:v>
                </c:pt>
                <c:pt idx="9">
                  <c:v>0.84745762711864414</c:v>
                </c:pt>
                <c:pt idx="10">
                  <c:v>0.83333333333333337</c:v>
                </c:pt>
                <c:pt idx="11">
                  <c:v>0.81967213114754101</c:v>
                </c:pt>
                <c:pt idx="12">
                  <c:v>0.80645161290322587</c:v>
                </c:pt>
                <c:pt idx="13">
                  <c:v>0.79365079365079361</c:v>
                </c:pt>
                <c:pt idx="14">
                  <c:v>0.78125</c:v>
                </c:pt>
                <c:pt idx="15">
                  <c:v>0.76923076923076916</c:v>
                </c:pt>
                <c:pt idx="16">
                  <c:v>0.75757575757575757</c:v>
                </c:pt>
                <c:pt idx="17">
                  <c:v>0.74626865671641784</c:v>
                </c:pt>
                <c:pt idx="18">
                  <c:v>0.73529411764705876</c:v>
                </c:pt>
                <c:pt idx="19">
                  <c:v>0.7246376811594204</c:v>
                </c:pt>
                <c:pt idx="20">
                  <c:v>0.7142857142857143</c:v>
                </c:pt>
                <c:pt idx="21">
                  <c:v>0.70422535211267612</c:v>
                </c:pt>
                <c:pt idx="22">
                  <c:v>0.69444444444444442</c:v>
                </c:pt>
                <c:pt idx="23">
                  <c:v>0.68493150684931503</c:v>
                </c:pt>
                <c:pt idx="24">
                  <c:v>0.67567567567567566</c:v>
                </c:pt>
                <c:pt idx="25">
                  <c:v>0.66666666666666663</c:v>
                </c:pt>
                <c:pt idx="26">
                  <c:v>0.65789473684210531</c:v>
                </c:pt>
                <c:pt idx="27">
                  <c:v>0.64935064935064934</c:v>
                </c:pt>
                <c:pt idx="28">
                  <c:v>0.64102564102564097</c:v>
                </c:pt>
                <c:pt idx="29">
                  <c:v>0.63291139240506322</c:v>
                </c:pt>
                <c:pt idx="30">
                  <c:v>0.625</c:v>
                </c:pt>
                <c:pt idx="31">
                  <c:v>0.61728395061728392</c:v>
                </c:pt>
                <c:pt idx="32">
                  <c:v>0.6097560975609756</c:v>
                </c:pt>
                <c:pt idx="33">
                  <c:v>0.60240963855421692</c:v>
                </c:pt>
                <c:pt idx="34">
                  <c:v>0.59523809523809523</c:v>
                </c:pt>
                <c:pt idx="35">
                  <c:v>0.58823529411764708</c:v>
                </c:pt>
                <c:pt idx="36">
                  <c:v>0.58139534883720934</c:v>
                </c:pt>
                <c:pt idx="37">
                  <c:v>0.57471264367816088</c:v>
                </c:pt>
                <c:pt idx="38">
                  <c:v>0.56818181818181823</c:v>
                </c:pt>
                <c:pt idx="39">
                  <c:v>0.5617977528089888</c:v>
                </c:pt>
                <c:pt idx="40">
                  <c:v>0.55555555555555558</c:v>
                </c:pt>
                <c:pt idx="41">
                  <c:v>0.54945054945054939</c:v>
                </c:pt>
                <c:pt idx="42">
                  <c:v>0.54347826086956519</c:v>
                </c:pt>
                <c:pt idx="43">
                  <c:v>0.5376344086021505</c:v>
                </c:pt>
                <c:pt idx="44">
                  <c:v>0.53191489361702127</c:v>
                </c:pt>
                <c:pt idx="45">
                  <c:v>0.52631578947368418</c:v>
                </c:pt>
                <c:pt idx="46">
                  <c:v>0.52083333333333337</c:v>
                </c:pt>
                <c:pt idx="47">
                  <c:v>0.51546391752577325</c:v>
                </c:pt>
                <c:pt idx="48">
                  <c:v>0.51020408163265307</c:v>
                </c:pt>
                <c:pt idx="49">
                  <c:v>0.50505050505050508</c:v>
                </c:pt>
                <c:pt idx="50">
                  <c:v>0.5</c:v>
                </c:pt>
                <c:pt idx="51">
                  <c:v>0.49504950495049505</c:v>
                </c:pt>
                <c:pt idx="52">
                  <c:v>0.49019607843137253</c:v>
                </c:pt>
                <c:pt idx="53">
                  <c:v>0.4854368932038835</c:v>
                </c:pt>
                <c:pt idx="54">
                  <c:v>0.48076923076923073</c:v>
                </c:pt>
                <c:pt idx="55">
                  <c:v>0.47619047619047616</c:v>
                </c:pt>
                <c:pt idx="56">
                  <c:v>0.47169811320754712</c:v>
                </c:pt>
                <c:pt idx="57">
                  <c:v>0.46728971962616822</c:v>
                </c:pt>
                <c:pt idx="58">
                  <c:v>0.46296296296296291</c:v>
                </c:pt>
                <c:pt idx="59">
                  <c:v>0.4587155963302752</c:v>
                </c:pt>
                <c:pt idx="60">
                  <c:v>0.45454545454545453</c:v>
                </c:pt>
                <c:pt idx="61">
                  <c:v>0.4504504504504504</c:v>
                </c:pt>
                <c:pt idx="62">
                  <c:v>0.4464285714285714</c:v>
                </c:pt>
                <c:pt idx="63">
                  <c:v>0.44247787610619471</c:v>
                </c:pt>
                <c:pt idx="64">
                  <c:v>0.43859649122807021</c:v>
                </c:pt>
                <c:pt idx="65">
                  <c:v>0.43478260869565222</c:v>
                </c:pt>
                <c:pt idx="66">
                  <c:v>0.43103448275862072</c:v>
                </c:pt>
                <c:pt idx="67">
                  <c:v>0.42735042735042739</c:v>
                </c:pt>
                <c:pt idx="68">
                  <c:v>0.42372881355932207</c:v>
                </c:pt>
                <c:pt idx="69">
                  <c:v>0.42016806722689076</c:v>
                </c:pt>
                <c:pt idx="70">
                  <c:v>0.41666666666666669</c:v>
                </c:pt>
                <c:pt idx="71">
                  <c:v>0.41322314049586778</c:v>
                </c:pt>
                <c:pt idx="72">
                  <c:v>0.4098360655737705</c:v>
                </c:pt>
                <c:pt idx="73">
                  <c:v>0.4065040650406504</c:v>
                </c:pt>
                <c:pt idx="74">
                  <c:v>0.40322580645161293</c:v>
                </c:pt>
                <c:pt idx="75">
                  <c:v>0.4</c:v>
                </c:pt>
                <c:pt idx="76">
                  <c:v>0.3968253968253968</c:v>
                </c:pt>
                <c:pt idx="77">
                  <c:v>0.39370078740157477</c:v>
                </c:pt>
                <c:pt idx="78">
                  <c:v>0.390625</c:v>
                </c:pt>
                <c:pt idx="79">
                  <c:v>0.38759689922480617</c:v>
                </c:pt>
                <c:pt idx="80">
                  <c:v>0.38461538461538458</c:v>
                </c:pt>
                <c:pt idx="81">
                  <c:v>0.38167938931297707</c:v>
                </c:pt>
                <c:pt idx="82">
                  <c:v>0.37878787878787878</c:v>
                </c:pt>
                <c:pt idx="83">
                  <c:v>0.37593984962406013</c:v>
                </c:pt>
                <c:pt idx="84">
                  <c:v>0.37313432835820892</c:v>
                </c:pt>
                <c:pt idx="85">
                  <c:v>0.37037037037037035</c:v>
                </c:pt>
                <c:pt idx="86">
                  <c:v>0.36764705882352938</c:v>
                </c:pt>
                <c:pt idx="87">
                  <c:v>0.36496350364963503</c:v>
                </c:pt>
                <c:pt idx="88">
                  <c:v>0.3623188405797102</c:v>
                </c:pt>
                <c:pt idx="89">
                  <c:v>0.35971223021582738</c:v>
                </c:pt>
                <c:pt idx="90">
                  <c:v>0.35714285714285715</c:v>
                </c:pt>
                <c:pt idx="91">
                  <c:v>0.3546099290780142</c:v>
                </c:pt>
                <c:pt idx="92">
                  <c:v>0.35211267605633806</c:v>
                </c:pt>
                <c:pt idx="93">
                  <c:v>0.34965034965034969</c:v>
                </c:pt>
                <c:pt idx="94">
                  <c:v>0.34722222222222221</c:v>
                </c:pt>
                <c:pt idx="95">
                  <c:v>0.34482758620689657</c:v>
                </c:pt>
                <c:pt idx="96">
                  <c:v>0.34246575342465752</c:v>
                </c:pt>
                <c:pt idx="97">
                  <c:v>0.3401360544217687</c:v>
                </c:pt>
                <c:pt idx="98">
                  <c:v>0.33783783783783783</c:v>
                </c:pt>
                <c:pt idx="99">
                  <c:v>0.33557046979865773</c:v>
                </c:pt>
                <c:pt idx="100">
                  <c:v>0.33333333333333331</c:v>
                </c:pt>
                <c:pt idx="101">
                  <c:v>0.33112582781456956</c:v>
                </c:pt>
                <c:pt idx="102">
                  <c:v>0.32894736842105265</c:v>
                </c:pt>
                <c:pt idx="103">
                  <c:v>0.32679738562091504</c:v>
                </c:pt>
                <c:pt idx="104">
                  <c:v>0.32467532467532467</c:v>
                </c:pt>
                <c:pt idx="105">
                  <c:v>0.32258064516129031</c:v>
                </c:pt>
                <c:pt idx="106">
                  <c:v>0.32051282051282048</c:v>
                </c:pt>
                <c:pt idx="107">
                  <c:v>0.31847133757961782</c:v>
                </c:pt>
                <c:pt idx="108">
                  <c:v>0.31645569620253161</c:v>
                </c:pt>
                <c:pt idx="109">
                  <c:v>0.31446540880503143</c:v>
                </c:pt>
                <c:pt idx="110">
                  <c:v>0.3125</c:v>
                </c:pt>
                <c:pt idx="111">
                  <c:v>0.3105590062111801</c:v>
                </c:pt>
                <c:pt idx="112">
                  <c:v>0.30864197530864196</c:v>
                </c:pt>
                <c:pt idx="113">
                  <c:v>0.30674846625766872</c:v>
                </c:pt>
                <c:pt idx="114">
                  <c:v>0.3048780487804878</c:v>
                </c:pt>
                <c:pt idx="115">
                  <c:v>0.30303030303030304</c:v>
                </c:pt>
                <c:pt idx="116">
                  <c:v>0.30120481927710846</c:v>
                </c:pt>
                <c:pt idx="117">
                  <c:v>0.29940119760479045</c:v>
                </c:pt>
                <c:pt idx="118">
                  <c:v>0.29761904761904762</c:v>
                </c:pt>
                <c:pt idx="119">
                  <c:v>0.29585798816568049</c:v>
                </c:pt>
                <c:pt idx="120">
                  <c:v>0.29411764705882354</c:v>
                </c:pt>
                <c:pt idx="121">
                  <c:v>0.29239766081871343</c:v>
                </c:pt>
                <c:pt idx="122">
                  <c:v>0.29069767441860467</c:v>
                </c:pt>
                <c:pt idx="123">
                  <c:v>0.28901734104046245</c:v>
                </c:pt>
                <c:pt idx="124">
                  <c:v>0.28735632183908044</c:v>
                </c:pt>
                <c:pt idx="125">
                  <c:v>0.2857142857142857</c:v>
                </c:pt>
                <c:pt idx="126">
                  <c:v>0.28409090909090912</c:v>
                </c:pt>
                <c:pt idx="127">
                  <c:v>0.2824858757062147</c:v>
                </c:pt>
                <c:pt idx="128">
                  <c:v>0.2808988764044944</c:v>
                </c:pt>
                <c:pt idx="129">
                  <c:v>0.27932960893854747</c:v>
                </c:pt>
                <c:pt idx="130">
                  <c:v>0.27777777777777779</c:v>
                </c:pt>
                <c:pt idx="131">
                  <c:v>0.27624309392265195</c:v>
                </c:pt>
                <c:pt idx="132">
                  <c:v>0.27472527472527469</c:v>
                </c:pt>
                <c:pt idx="133">
                  <c:v>0.27322404371584696</c:v>
                </c:pt>
                <c:pt idx="134">
                  <c:v>0.27173913043478259</c:v>
                </c:pt>
                <c:pt idx="135">
                  <c:v>0.27027027027027023</c:v>
                </c:pt>
                <c:pt idx="136">
                  <c:v>0.26881720430107525</c:v>
                </c:pt>
                <c:pt idx="137">
                  <c:v>0.26737967914438499</c:v>
                </c:pt>
                <c:pt idx="138">
                  <c:v>0.26595744680851063</c:v>
                </c:pt>
                <c:pt idx="139">
                  <c:v>0.26455026455026459</c:v>
                </c:pt>
                <c:pt idx="140">
                  <c:v>0.26315789473684209</c:v>
                </c:pt>
                <c:pt idx="141">
                  <c:v>0.26178010471204188</c:v>
                </c:pt>
                <c:pt idx="142">
                  <c:v>0.26041666666666669</c:v>
                </c:pt>
                <c:pt idx="143">
                  <c:v>0.2590673575129534</c:v>
                </c:pt>
                <c:pt idx="144">
                  <c:v>0.25773195876288663</c:v>
                </c:pt>
                <c:pt idx="145">
                  <c:v>0.25641025641025644</c:v>
                </c:pt>
                <c:pt idx="146">
                  <c:v>0.25510204081632654</c:v>
                </c:pt>
                <c:pt idx="147">
                  <c:v>0.25380710659898476</c:v>
                </c:pt>
                <c:pt idx="148">
                  <c:v>0.25252525252525254</c:v>
                </c:pt>
                <c:pt idx="149">
                  <c:v>0.25125628140703515</c:v>
                </c:pt>
                <c:pt idx="150">
                  <c:v>0.25</c:v>
                </c:pt>
                <c:pt idx="151">
                  <c:v>0.24875621890547267</c:v>
                </c:pt>
                <c:pt idx="152">
                  <c:v>0.24752475247524752</c:v>
                </c:pt>
                <c:pt idx="153">
                  <c:v>0.24630541871921185</c:v>
                </c:pt>
                <c:pt idx="154">
                  <c:v>0.24509803921568626</c:v>
                </c:pt>
                <c:pt idx="155">
                  <c:v>0.24390243902439027</c:v>
                </c:pt>
                <c:pt idx="156">
                  <c:v>0.24271844660194175</c:v>
                </c:pt>
                <c:pt idx="157">
                  <c:v>0.24154589371980678</c:v>
                </c:pt>
                <c:pt idx="158">
                  <c:v>0.24038461538461536</c:v>
                </c:pt>
                <c:pt idx="159">
                  <c:v>0.23923444976076558</c:v>
                </c:pt>
                <c:pt idx="160">
                  <c:v>0.23809523809523808</c:v>
                </c:pt>
                <c:pt idx="161">
                  <c:v>0.23696682464454977</c:v>
                </c:pt>
                <c:pt idx="162">
                  <c:v>0.23584905660377356</c:v>
                </c:pt>
                <c:pt idx="163">
                  <c:v>0.23474178403755869</c:v>
                </c:pt>
                <c:pt idx="164">
                  <c:v>0.23364485981308411</c:v>
                </c:pt>
                <c:pt idx="165">
                  <c:v>0.23255813953488372</c:v>
                </c:pt>
                <c:pt idx="166">
                  <c:v>0.23148148148148145</c:v>
                </c:pt>
                <c:pt idx="167">
                  <c:v>0.2304147465437788</c:v>
                </c:pt>
                <c:pt idx="168">
                  <c:v>0.2293577981651376</c:v>
                </c:pt>
                <c:pt idx="169">
                  <c:v>0.22831050228310504</c:v>
                </c:pt>
                <c:pt idx="170">
                  <c:v>0.22727272727272727</c:v>
                </c:pt>
                <c:pt idx="171">
                  <c:v>0.22624434389140272</c:v>
                </c:pt>
                <c:pt idx="172">
                  <c:v>0.2252252252252252</c:v>
                </c:pt>
                <c:pt idx="173">
                  <c:v>0.22421524663677131</c:v>
                </c:pt>
                <c:pt idx="174">
                  <c:v>0.2232142857142857</c:v>
                </c:pt>
                <c:pt idx="175">
                  <c:v>0.22222222222222221</c:v>
                </c:pt>
                <c:pt idx="176">
                  <c:v>0.22123893805309736</c:v>
                </c:pt>
                <c:pt idx="177">
                  <c:v>0.22026431718061673</c:v>
                </c:pt>
                <c:pt idx="178">
                  <c:v>0.2192982456140351</c:v>
                </c:pt>
                <c:pt idx="179">
                  <c:v>0.2183406113537118</c:v>
                </c:pt>
                <c:pt idx="180">
                  <c:v>0.21739130434782611</c:v>
                </c:pt>
                <c:pt idx="181">
                  <c:v>0.21645021645021645</c:v>
                </c:pt>
                <c:pt idx="182">
                  <c:v>0.21551724137931036</c:v>
                </c:pt>
                <c:pt idx="183">
                  <c:v>0.21459227467811159</c:v>
                </c:pt>
                <c:pt idx="184">
                  <c:v>0.21367521367521369</c:v>
                </c:pt>
                <c:pt idx="185">
                  <c:v>0.21276595744680851</c:v>
                </c:pt>
                <c:pt idx="186">
                  <c:v>0.21186440677966104</c:v>
                </c:pt>
                <c:pt idx="187">
                  <c:v>0.21097046413502107</c:v>
                </c:pt>
                <c:pt idx="188">
                  <c:v>0.21008403361344538</c:v>
                </c:pt>
                <c:pt idx="189">
                  <c:v>0.20920502092050208</c:v>
                </c:pt>
                <c:pt idx="190">
                  <c:v>0.20833333333333334</c:v>
                </c:pt>
                <c:pt idx="191">
                  <c:v>0.20746887966804978</c:v>
                </c:pt>
                <c:pt idx="192">
                  <c:v>0.20661157024793389</c:v>
                </c:pt>
                <c:pt idx="193">
                  <c:v>0.20576131687242796</c:v>
                </c:pt>
                <c:pt idx="194">
                  <c:v>0.20491803278688525</c:v>
                </c:pt>
                <c:pt idx="195">
                  <c:v>0.2040816326530612</c:v>
                </c:pt>
                <c:pt idx="196">
                  <c:v>0.2032520325203252</c:v>
                </c:pt>
                <c:pt idx="197">
                  <c:v>0.20242914979757085</c:v>
                </c:pt>
                <c:pt idx="198">
                  <c:v>0.20161290322580647</c:v>
                </c:pt>
                <c:pt idx="199">
                  <c:v>0.20080321285140559</c:v>
                </c:pt>
                <c:pt idx="200">
                  <c:v>0.2</c:v>
                </c:pt>
                <c:pt idx="201">
                  <c:v>0.19920318725099603</c:v>
                </c:pt>
                <c:pt idx="202">
                  <c:v>0.1984126984126984</c:v>
                </c:pt>
                <c:pt idx="203">
                  <c:v>0.19762845849802374</c:v>
                </c:pt>
                <c:pt idx="204">
                  <c:v>0.19685039370078738</c:v>
                </c:pt>
                <c:pt idx="205">
                  <c:v>0.19607843137254904</c:v>
                </c:pt>
                <c:pt idx="206">
                  <c:v>0.1953125</c:v>
                </c:pt>
                <c:pt idx="207">
                  <c:v>0.19455252918287938</c:v>
                </c:pt>
                <c:pt idx="208">
                  <c:v>0.19379844961240308</c:v>
                </c:pt>
                <c:pt idx="209">
                  <c:v>0.19305019305019305</c:v>
                </c:pt>
                <c:pt idx="210">
                  <c:v>0.19230769230769229</c:v>
                </c:pt>
                <c:pt idx="211">
                  <c:v>0.19157088122605365</c:v>
                </c:pt>
                <c:pt idx="212">
                  <c:v>0.19083969465648853</c:v>
                </c:pt>
                <c:pt idx="213">
                  <c:v>0.19011406844106465</c:v>
                </c:pt>
                <c:pt idx="214">
                  <c:v>0.18939393939393939</c:v>
                </c:pt>
                <c:pt idx="215">
                  <c:v>0.18867924528301888</c:v>
                </c:pt>
                <c:pt idx="216">
                  <c:v>0.18796992481203006</c:v>
                </c:pt>
                <c:pt idx="217">
                  <c:v>0.18726591760299627</c:v>
                </c:pt>
                <c:pt idx="218">
                  <c:v>0.18656716417910446</c:v>
                </c:pt>
                <c:pt idx="219">
                  <c:v>0.18587360594795541</c:v>
                </c:pt>
                <c:pt idx="220">
                  <c:v>0.18518518518518517</c:v>
                </c:pt>
                <c:pt idx="221">
                  <c:v>0.18450184501845018</c:v>
                </c:pt>
                <c:pt idx="222">
                  <c:v>0.18382352941176469</c:v>
                </c:pt>
                <c:pt idx="223">
                  <c:v>0.18315018315018314</c:v>
                </c:pt>
                <c:pt idx="224">
                  <c:v>0.18248175182481752</c:v>
                </c:pt>
                <c:pt idx="225">
                  <c:v>0.18181818181818182</c:v>
                </c:pt>
                <c:pt idx="226">
                  <c:v>0.1811594202898551</c:v>
                </c:pt>
                <c:pt idx="227">
                  <c:v>0.18050541516245489</c:v>
                </c:pt>
                <c:pt idx="228">
                  <c:v>0.17985611510791369</c:v>
                </c:pt>
                <c:pt idx="229">
                  <c:v>0.17921146953405018</c:v>
                </c:pt>
                <c:pt idx="230">
                  <c:v>0.17857142857142858</c:v>
                </c:pt>
                <c:pt idx="231">
                  <c:v>0.17793594306049823</c:v>
                </c:pt>
                <c:pt idx="232">
                  <c:v>0.1773049645390071</c:v>
                </c:pt>
                <c:pt idx="233">
                  <c:v>0.17667844522968199</c:v>
                </c:pt>
                <c:pt idx="234">
                  <c:v>0.17605633802816903</c:v>
                </c:pt>
                <c:pt idx="235">
                  <c:v>0.17543859649122806</c:v>
                </c:pt>
                <c:pt idx="236">
                  <c:v>0.17482517482517484</c:v>
                </c:pt>
                <c:pt idx="237">
                  <c:v>0.17421602787456444</c:v>
                </c:pt>
                <c:pt idx="238">
                  <c:v>0.1736111111111111</c:v>
                </c:pt>
                <c:pt idx="239">
                  <c:v>0.17301038062283736</c:v>
                </c:pt>
                <c:pt idx="240">
                  <c:v>0.17241379310344829</c:v>
                </c:pt>
                <c:pt idx="241">
                  <c:v>0.1718213058419244</c:v>
                </c:pt>
                <c:pt idx="242">
                  <c:v>0.17123287671232876</c:v>
                </c:pt>
                <c:pt idx="243">
                  <c:v>0.17064846416382251</c:v>
                </c:pt>
                <c:pt idx="244">
                  <c:v>0.17006802721088435</c:v>
                </c:pt>
                <c:pt idx="245">
                  <c:v>0.16949152542372881</c:v>
                </c:pt>
                <c:pt idx="246">
                  <c:v>0.16891891891891891</c:v>
                </c:pt>
                <c:pt idx="247">
                  <c:v>0.16835016835016833</c:v>
                </c:pt>
                <c:pt idx="248">
                  <c:v>0.16778523489932887</c:v>
                </c:pt>
                <c:pt idx="249">
                  <c:v>0.16722408026755853</c:v>
                </c:pt>
                <c:pt idx="250">
                  <c:v>0.16666666666666666</c:v>
                </c:pt>
                <c:pt idx="251">
                  <c:v>0.16611295681063123</c:v>
                </c:pt>
                <c:pt idx="252">
                  <c:v>0.16556291390728478</c:v>
                </c:pt>
                <c:pt idx="253">
                  <c:v>0.16501650165016502</c:v>
                </c:pt>
                <c:pt idx="254">
                  <c:v>0.16447368421052633</c:v>
                </c:pt>
                <c:pt idx="255">
                  <c:v>0.16393442622950821</c:v>
                </c:pt>
                <c:pt idx="256">
                  <c:v>0.16339869281045752</c:v>
                </c:pt>
                <c:pt idx="257">
                  <c:v>0.16286644951140067</c:v>
                </c:pt>
                <c:pt idx="258">
                  <c:v>0.16233766233766234</c:v>
                </c:pt>
                <c:pt idx="259">
                  <c:v>0.16181229773462755</c:v>
                </c:pt>
                <c:pt idx="260">
                  <c:v>0.16129032258064516</c:v>
                </c:pt>
                <c:pt idx="261">
                  <c:v>0.16077170418006431</c:v>
                </c:pt>
                <c:pt idx="262">
                  <c:v>0.16025641025641024</c:v>
                </c:pt>
                <c:pt idx="263">
                  <c:v>0.15974440894568664</c:v>
                </c:pt>
                <c:pt idx="264">
                  <c:v>0.15923566878980891</c:v>
                </c:pt>
                <c:pt idx="265">
                  <c:v>0.15873015873015872</c:v>
                </c:pt>
                <c:pt idx="266">
                  <c:v>0.15822784810126581</c:v>
                </c:pt>
                <c:pt idx="267">
                  <c:v>0.15772870662460545</c:v>
                </c:pt>
                <c:pt idx="268">
                  <c:v>0.15723270440251572</c:v>
                </c:pt>
                <c:pt idx="269">
                  <c:v>0.15673981191222572</c:v>
                </c:pt>
                <c:pt idx="270">
                  <c:v>0.15625</c:v>
                </c:pt>
                <c:pt idx="271">
                  <c:v>0.15576323987538918</c:v>
                </c:pt>
                <c:pt idx="272">
                  <c:v>0.15527950310559005</c:v>
                </c:pt>
                <c:pt idx="273">
                  <c:v>0.15479876160990713</c:v>
                </c:pt>
                <c:pt idx="274">
                  <c:v>0.15432098765432098</c:v>
                </c:pt>
                <c:pt idx="275">
                  <c:v>0.1538461538461536</c:v>
                </c:pt>
                <c:pt idx="276">
                  <c:v>0.15337423312883436</c:v>
                </c:pt>
                <c:pt idx="277">
                  <c:v>0.1529051987767584</c:v>
                </c:pt>
                <c:pt idx="278">
                  <c:v>0.1524390243902439</c:v>
                </c:pt>
                <c:pt idx="279">
                  <c:v>0.15197568389057728</c:v>
                </c:pt>
                <c:pt idx="280">
                  <c:v>0.15151515151515152</c:v>
                </c:pt>
                <c:pt idx="281">
                  <c:v>0.15105740181268881</c:v>
                </c:pt>
                <c:pt idx="282">
                  <c:v>0.15060240963855398</c:v>
                </c:pt>
                <c:pt idx="283">
                  <c:v>0.15015015015014993</c:v>
                </c:pt>
                <c:pt idx="284">
                  <c:v>0.14970059880239497</c:v>
                </c:pt>
                <c:pt idx="285">
                  <c:v>0.14925373134328357</c:v>
                </c:pt>
                <c:pt idx="286">
                  <c:v>0.14880952380952359</c:v>
                </c:pt>
                <c:pt idx="287">
                  <c:v>0.14836795252225499</c:v>
                </c:pt>
                <c:pt idx="288">
                  <c:v>0.14792899408284002</c:v>
                </c:pt>
                <c:pt idx="289">
                  <c:v>0.14749262536873156</c:v>
                </c:pt>
                <c:pt idx="290">
                  <c:v>0.14705882352941155</c:v>
                </c:pt>
                <c:pt idx="291">
                  <c:v>0.14662756598240448</c:v>
                </c:pt>
                <c:pt idx="292">
                  <c:v>0.14619883040935652</c:v>
                </c:pt>
                <c:pt idx="293">
                  <c:v>0.14577259475218657</c:v>
                </c:pt>
                <c:pt idx="294">
                  <c:v>0.14534883720930211</c:v>
                </c:pt>
                <c:pt idx="295">
                  <c:v>0.14492753623188384</c:v>
                </c:pt>
                <c:pt idx="296">
                  <c:v>0.144508670520231</c:v>
                </c:pt>
                <c:pt idx="297">
                  <c:v>0.14409221902017291</c:v>
                </c:pt>
                <c:pt idx="298">
                  <c:v>0.14367816091954003</c:v>
                </c:pt>
                <c:pt idx="299">
                  <c:v>0.14326647564469894</c:v>
                </c:pt>
                <c:pt idx="300">
                  <c:v>0.14285714285714265</c:v>
                </c:pt>
                <c:pt idx="301">
                  <c:v>0.14245014245014245</c:v>
                </c:pt>
                <c:pt idx="302">
                  <c:v>0.14204545454545434</c:v>
                </c:pt>
                <c:pt idx="303">
                  <c:v>0.14164305949008477</c:v>
                </c:pt>
                <c:pt idx="304">
                  <c:v>0.14124293785310715</c:v>
                </c:pt>
                <c:pt idx="305">
                  <c:v>0.14084507042253522</c:v>
                </c:pt>
                <c:pt idx="306">
                  <c:v>0.14044943820224701</c:v>
                </c:pt>
                <c:pt idx="307">
                  <c:v>0.14005602240896339</c:v>
                </c:pt>
                <c:pt idx="308">
                  <c:v>0.13966480446927354</c:v>
                </c:pt>
                <c:pt idx="309">
                  <c:v>0.1392757660167129</c:v>
                </c:pt>
                <c:pt idx="310">
                  <c:v>0.1388888888888887</c:v>
                </c:pt>
                <c:pt idx="311">
                  <c:v>0.13850415512465353</c:v>
                </c:pt>
                <c:pt idx="312">
                  <c:v>0.13812154696132578</c:v>
                </c:pt>
                <c:pt idx="313">
                  <c:v>0.13774104683195573</c:v>
                </c:pt>
                <c:pt idx="314">
                  <c:v>0.13736263736263718</c:v>
                </c:pt>
                <c:pt idx="315">
                  <c:v>0.13698630136986284</c:v>
                </c:pt>
                <c:pt idx="316">
                  <c:v>0.13661202185792332</c:v>
                </c:pt>
                <c:pt idx="317">
                  <c:v>0.13623978201634859</c:v>
                </c:pt>
                <c:pt idx="318">
                  <c:v>0.13586956521739113</c:v>
                </c:pt>
                <c:pt idx="319">
                  <c:v>0.13550135501354996</c:v>
                </c:pt>
                <c:pt idx="320">
                  <c:v>0.13513513513513495</c:v>
                </c:pt>
                <c:pt idx="321">
                  <c:v>0.13477088948787044</c:v>
                </c:pt>
                <c:pt idx="322">
                  <c:v>0.13440860215053746</c:v>
                </c:pt>
                <c:pt idx="323">
                  <c:v>0.13404825737265397</c:v>
                </c:pt>
                <c:pt idx="324">
                  <c:v>0.13368983957219233</c:v>
                </c:pt>
                <c:pt idx="325">
                  <c:v>0.13333333333333316</c:v>
                </c:pt>
                <c:pt idx="326">
                  <c:v>0.13297872340425515</c:v>
                </c:pt>
                <c:pt idx="327">
                  <c:v>0.13262599469496003</c:v>
                </c:pt>
                <c:pt idx="328">
                  <c:v>0.1322751322751321</c:v>
                </c:pt>
                <c:pt idx="329">
                  <c:v>0.1319261213720315</c:v>
                </c:pt>
                <c:pt idx="330">
                  <c:v>0.13157894736842088</c:v>
                </c:pt>
                <c:pt idx="331">
                  <c:v>0.13123359580052477</c:v>
                </c:pt>
                <c:pt idx="332">
                  <c:v>0.13089005235602078</c:v>
                </c:pt>
                <c:pt idx="333">
                  <c:v>0.13054830287206248</c:v>
                </c:pt>
                <c:pt idx="334">
                  <c:v>0.13020833333333315</c:v>
                </c:pt>
                <c:pt idx="335">
                  <c:v>0.12987012987012969</c:v>
                </c:pt>
                <c:pt idx="336">
                  <c:v>0.12953367875647651</c:v>
                </c:pt>
                <c:pt idx="337">
                  <c:v>0.12919896640826856</c:v>
                </c:pt>
                <c:pt idx="338">
                  <c:v>0.12886597938144315</c:v>
                </c:pt>
                <c:pt idx="339">
                  <c:v>0.12853470437017978</c:v>
                </c:pt>
                <c:pt idx="340">
                  <c:v>0.12820512820512805</c:v>
                </c:pt>
                <c:pt idx="341">
                  <c:v>0.12787723785166225</c:v>
                </c:pt>
                <c:pt idx="342">
                  <c:v>0.1275510204081631</c:v>
                </c:pt>
                <c:pt idx="343">
                  <c:v>0.12722646310432553</c:v>
                </c:pt>
                <c:pt idx="344">
                  <c:v>0.12690355329949224</c:v>
                </c:pt>
                <c:pt idx="345">
                  <c:v>0.1265822784810125</c:v>
                </c:pt>
                <c:pt idx="346">
                  <c:v>0.1262626262626261</c:v>
                </c:pt>
                <c:pt idx="347">
                  <c:v>0.12594458438287137</c:v>
                </c:pt>
                <c:pt idx="348">
                  <c:v>0.12562814070351744</c:v>
                </c:pt>
                <c:pt idx="349">
                  <c:v>0.12531328320801988</c:v>
                </c:pt>
                <c:pt idx="350">
                  <c:v>0.12499999999999983</c:v>
                </c:pt>
                <c:pt idx="351">
                  <c:v>0.12468827930174547</c:v>
                </c:pt>
                <c:pt idx="352">
                  <c:v>0.12437810945273617</c:v>
                </c:pt>
                <c:pt idx="353">
                  <c:v>0.12406947890818844</c:v>
                </c:pt>
                <c:pt idx="354">
                  <c:v>0.12376237623762359</c:v>
                </c:pt>
                <c:pt idx="355">
                  <c:v>0.12345679012345663</c:v>
                </c:pt>
                <c:pt idx="356">
                  <c:v>0.12315270935960576</c:v>
                </c:pt>
                <c:pt idx="357">
                  <c:v>0.12285012285012271</c:v>
                </c:pt>
                <c:pt idx="358">
                  <c:v>0.12254901960784298</c:v>
                </c:pt>
                <c:pt idx="359">
                  <c:v>0.12224938875305608</c:v>
                </c:pt>
                <c:pt idx="360">
                  <c:v>0.12195121951219498</c:v>
                </c:pt>
                <c:pt idx="361">
                  <c:v>0.12165450121654488</c:v>
                </c:pt>
                <c:pt idx="362">
                  <c:v>0.12135922330097071</c:v>
                </c:pt>
                <c:pt idx="363">
                  <c:v>0.12106537530266329</c:v>
                </c:pt>
                <c:pt idx="364">
                  <c:v>0.12077294685990324</c:v>
                </c:pt>
                <c:pt idx="365">
                  <c:v>0.12048192771084323</c:v>
                </c:pt>
                <c:pt idx="366">
                  <c:v>0.12019230769230756</c:v>
                </c:pt>
                <c:pt idx="367">
                  <c:v>0.11990407673860896</c:v>
                </c:pt>
                <c:pt idx="368">
                  <c:v>0.11961722488038264</c:v>
                </c:pt>
                <c:pt idx="369">
                  <c:v>0.11933174224343662</c:v>
                </c:pt>
                <c:pt idx="370">
                  <c:v>0.11904761904761892</c:v>
                </c:pt>
                <c:pt idx="371">
                  <c:v>0.11876484560570057</c:v>
                </c:pt>
                <c:pt idx="372">
                  <c:v>0.11848341232227474</c:v>
                </c:pt>
                <c:pt idx="373">
                  <c:v>0.11820330969267126</c:v>
                </c:pt>
                <c:pt idx="374">
                  <c:v>0.11792452830188667</c:v>
                </c:pt>
                <c:pt idx="375">
                  <c:v>0.11764705882352926</c:v>
                </c:pt>
                <c:pt idx="376">
                  <c:v>0.1173708920187792</c:v>
                </c:pt>
                <c:pt idx="377">
                  <c:v>0.11709601873536286</c:v>
                </c:pt>
                <c:pt idx="378">
                  <c:v>0.11682242990654193</c:v>
                </c:pt>
                <c:pt idx="379">
                  <c:v>0.11655011655011641</c:v>
                </c:pt>
                <c:pt idx="380">
                  <c:v>0.11627906976744172</c:v>
                </c:pt>
                <c:pt idx="381">
                  <c:v>0.11600928074245927</c:v>
                </c:pt>
                <c:pt idx="382">
                  <c:v>0.11574074074074062</c:v>
                </c:pt>
                <c:pt idx="383">
                  <c:v>0.11547344110854489</c:v>
                </c:pt>
                <c:pt idx="384">
                  <c:v>0.11520737327188926</c:v>
                </c:pt>
                <c:pt idx="385">
                  <c:v>0.11494252873563206</c:v>
                </c:pt>
                <c:pt idx="386">
                  <c:v>0.11467889908256869</c:v>
                </c:pt>
                <c:pt idx="387">
                  <c:v>0.1144164759725399</c:v>
                </c:pt>
                <c:pt idx="388">
                  <c:v>0.11415525114155238</c:v>
                </c:pt>
                <c:pt idx="389">
                  <c:v>0.11389521640091103</c:v>
                </c:pt>
                <c:pt idx="390">
                  <c:v>0.11363636363636351</c:v>
                </c:pt>
                <c:pt idx="391">
                  <c:v>0.11337868480725612</c:v>
                </c:pt>
                <c:pt idx="392">
                  <c:v>0.11312217194570122</c:v>
                </c:pt>
                <c:pt idx="393">
                  <c:v>0.11286681715575608</c:v>
                </c:pt>
                <c:pt idx="394">
                  <c:v>0.11261261261261249</c:v>
                </c:pt>
                <c:pt idx="395">
                  <c:v>0.11235955056179764</c:v>
                </c:pt>
                <c:pt idx="396">
                  <c:v>0.11210762331838552</c:v>
                </c:pt>
                <c:pt idx="397">
                  <c:v>0.11185682326621911</c:v>
                </c:pt>
                <c:pt idx="398">
                  <c:v>0.11160714285714274</c:v>
                </c:pt>
                <c:pt idx="399">
                  <c:v>0.11135857461024487</c:v>
                </c:pt>
                <c:pt idx="400">
                  <c:v>0.11111111111111098</c:v>
                </c:pt>
                <c:pt idx="401">
                  <c:v>0.11086474501108635</c:v>
                </c:pt>
                <c:pt idx="402">
                  <c:v>0.11061946902654855</c:v>
                </c:pt>
                <c:pt idx="403">
                  <c:v>0.11037527593818973</c:v>
                </c:pt>
                <c:pt idx="404">
                  <c:v>0.11013215859030824</c:v>
                </c:pt>
                <c:pt idx="405">
                  <c:v>0.10989010989010976</c:v>
                </c:pt>
                <c:pt idx="406">
                  <c:v>0.10964912280701743</c:v>
                </c:pt>
                <c:pt idx="407">
                  <c:v>0.10940919037199114</c:v>
                </c:pt>
                <c:pt idx="408">
                  <c:v>0.10917030567685576</c:v>
                </c:pt>
                <c:pt idx="409">
                  <c:v>0.10893246187363823</c:v>
                </c:pt>
                <c:pt idx="410">
                  <c:v>0.10869565217391293</c:v>
                </c:pt>
                <c:pt idx="411">
                  <c:v>0.10845986984815607</c:v>
                </c:pt>
                <c:pt idx="412">
                  <c:v>0.1082251082251081</c:v>
                </c:pt>
                <c:pt idx="413">
                  <c:v>0.10799136069114458</c:v>
                </c:pt>
                <c:pt idx="414">
                  <c:v>0.10775862068965505</c:v>
                </c:pt>
                <c:pt idx="415">
                  <c:v>0.10752688172043</c:v>
                </c:pt>
                <c:pt idx="416">
                  <c:v>0.10729613733905569</c:v>
                </c:pt>
                <c:pt idx="417">
                  <c:v>0.10706638115631679</c:v>
                </c:pt>
                <c:pt idx="418">
                  <c:v>0.10683760683760672</c:v>
                </c:pt>
                <c:pt idx="419">
                  <c:v>0.1066098081023453</c:v>
                </c:pt>
                <c:pt idx="420">
                  <c:v>0.10638297872340415</c:v>
                </c:pt>
                <c:pt idx="421">
                  <c:v>0.10615711252653916</c:v>
                </c:pt>
                <c:pt idx="422">
                  <c:v>0.10593220338983039</c:v>
                </c:pt>
                <c:pt idx="423">
                  <c:v>0.10570824524312886</c:v>
                </c:pt>
                <c:pt idx="424">
                  <c:v>0.10548523206751044</c:v>
                </c:pt>
                <c:pt idx="425">
                  <c:v>0.10526315789473673</c:v>
                </c:pt>
                <c:pt idx="426">
                  <c:v>0.10504201680672258</c:v>
                </c:pt>
                <c:pt idx="427">
                  <c:v>0.10482180293501038</c:v>
                </c:pt>
                <c:pt idx="428">
                  <c:v>0.10460251046025094</c:v>
                </c:pt>
                <c:pt idx="429">
                  <c:v>0.10438413361169091</c:v>
                </c:pt>
                <c:pt idx="430">
                  <c:v>0.10416666666666656</c:v>
                </c:pt>
                <c:pt idx="431">
                  <c:v>0.10395010395010384</c:v>
                </c:pt>
                <c:pt idx="432">
                  <c:v>0.10373443983402479</c:v>
                </c:pt>
                <c:pt idx="433">
                  <c:v>0.10351966873705992</c:v>
                </c:pt>
                <c:pt idx="434">
                  <c:v>0.10330578512396683</c:v>
                </c:pt>
                <c:pt idx="435">
                  <c:v>0.10309278350515454</c:v>
                </c:pt>
                <c:pt idx="436">
                  <c:v>0.10288065843621388</c:v>
                </c:pt>
                <c:pt idx="437">
                  <c:v>0.10266940451745368</c:v>
                </c:pt>
                <c:pt idx="438">
                  <c:v>0.10245901639344251</c:v>
                </c:pt>
                <c:pt idx="439">
                  <c:v>0.10224948875255613</c:v>
                </c:pt>
                <c:pt idx="440">
                  <c:v>0.10204081632653052</c:v>
                </c:pt>
                <c:pt idx="441">
                  <c:v>0.10183299389002028</c:v>
                </c:pt>
                <c:pt idx="442">
                  <c:v>0.10162601626016249</c:v>
                </c:pt>
                <c:pt idx="443">
                  <c:v>0.10141987829614595</c:v>
                </c:pt>
                <c:pt idx="444">
                  <c:v>0.10121457489878533</c:v>
                </c:pt>
                <c:pt idx="445">
                  <c:v>0.10101010101010091</c:v>
                </c:pt>
                <c:pt idx="446">
                  <c:v>0.10080645161290312</c:v>
                </c:pt>
                <c:pt idx="447">
                  <c:v>0.10060362173038219</c:v>
                </c:pt>
                <c:pt idx="448">
                  <c:v>0.10040160642570271</c:v>
                </c:pt>
                <c:pt idx="449">
                  <c:v>0.10020040080160311</c:v>
                </c:pt>
                <c:pt idx="450">
                  <c:v>0.1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E85-4307-89BF-30F8CC106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325632"/>
        <c:axId val="1898328544"/>
      </c:scatterChart>
      <c:valAx>
        <c:axId val="1898325632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328544"/>
        <c:crosses val="autoZero"/>
        <c:crossBetween val="midCat"/>
      </c:valAx>
      <c:valAx>
        <c:axId val="189832854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3256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831410000"/>
        <c:axId val="1831405424"/>
      </c:scatterChart>
      <c:valAx>
        <c:axId val="1831410000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05424"/>
        <c:crosses val="autoZero"/>
        <c:crossBetween val="midCat"/>
      </c:valAx>
      <c:valAx>
        <c:axId val="18314054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10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17037110867469E-2"/>
          <c:y val="7.407407407407407E-2"/>
          <c:w val="0.87513498787335131"/>
          <c:h val="0.8416746864975212"/>
        </c:manualLayout>
      </c:layout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727401568"/>
        <c:axId val="1727397824"/>
      </c:scatterChart>
      <c:valAx>
        <c:axId val="1727401568"/>
        <c:scaling>
          <c:orientation val="minMax"/>
          <c:max val="5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397824"/>
        <c:crosses val="autoZero"/>
        <c:crossBetween val="midCat"/>
      </c:valAx>
      <c:valAx>
        <c:axId val="17273978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40156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831410000"/>
        <c:axId val="1831405424"/>
      </c:scatterChart>
      <c:valAx>
        <c:axId val="1831410000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05424"/>
        <c:crosses val="autoZero"/>
        <c:crossBetween val="midCat"/>
      </c:valAx>
      <c:valAx>
        <c:axId val="18314054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10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Φύλλο1!$A$1:$A$451</c:f>
              <c:numCache>
                <c:formatCode>General</c:formatCode>
                <c:ptCount val="451"/>
                <c:pt idx="0">
                  <c:v>1</c:v>
                </c:pt>
                <c:pt idx="1">
                  <c:v>1.02</c:v>
                </c:pt>
                <c:pt idx="2">
                  <c:v>1.04</c:v>
                </c:pt>
                <c:pt idx="3">
                  <c:v>1.06</c:v>
                </c:pt>
                <c:pt idx="4">
                  <c:v>1.08</c:v>
                </c:pt>
                <c:pt idx="5">
                  <c:v>1.1000000000000001</c:v>
                </c:pt>
                <c:pt idx="6">
                  <c:v>1.1200000000000001</c:v>
                </c:pt>
                <c:pt idx="7">
                  <c:v>1.1399999999999999</c:v>
                </c:pt>
                <c:pt idx="8">
                  <c:v>1.1599999999999999</c:v>
                </c:pt>
                <c:pt idx="9">
                  <c:v>1.18</c:v>
                </c:pt>
                <c:pt idx="10">
                  <c:v>1.2</c:v>
                </c:pt>
                <c:pt idx="11">
                  <c:v>1.22</c:v>
                </c:pt>
                <c:pt idx="12">
                  <c:v>1.24</c:v>
                </c:pt>
                <c:pt idx="13">
                  <c:v>1.26</c:v>
                </c:pt>
                <c:pt idx="14">
                  <c:v>1.28</c:v>
                </c:pt>
                <c:pt idx="15">
                  <c:v>1.3</c:v>
                </c:pt>
                <c:pt idx="16">
                  <c:v>1.32</c:v>
                </c:pt>
                <c:pt idx="17">
                  <c:v>1.34</c:v>
                </c:pt>
                <c:pt idx="18">
                  <c:v>1.36</c:v>
                </c:pt>
                <c:pt idx="19">
                  <c:v>1.38</c:v>
                </c:pt>
                <c:pt idx="20">
                  <c:v>1.4</c:v>
                </c:pt>
                <c:pt idx="21">
                  <c:v>1.42</c:v>
                </c:pt>
                <c:pt idx="22">
                  <c:v>1.44</c:v>
                </c:pt>
                <c:pt idx="23">
                  <c:v>1.46</c:v>
                </c:pt>
                <c:pt idx="24">
                  <c:v>1.48</c:v>
                </c:pt>
                <c:pt idx="25">
                  <c:v>1.5</c:v>
                </c:pt>
                <c:pt idx="26">
                  <c:v>1.52</c:v>
                </c:pt>
                <c:pt idx="27">
                  <c:v>1.54</c:v>
                </c:pt>
                <c:pt idx="28">
                  <c:v>1.56</c:v>
                </c:pt>
                <c:pt idx="29">
                  <c:v>1.58</c:v>
                </c:pt>
                <c:pt idx="30">
                  <c:v>1.6</c:v>
                </c:pt>
                <c:pt idx="31">
                  <c:v>1.62</c:v>
                </c:pt>
                <c:pt idx="32">
                  <c:v>1.64</c:v>
                </c:pt>
                <c:pt idx="33">
                  <c:v>1.66</c:v>
                </c:pt>
                <c:pt idx="34">
                  <c:v>1.68</c:v>
                </c:pt>
                <c:pt idx="35">
                  <c:v>1.7</c:v>
                </c:pt>
                <c:pt idx="36">
                  <c:v>1.72</c:v>
                </c:pt>
                <c:pt idx="37">
                  <c:v>1.74</c:v>
                </c:pt>
                <c:pt idx="38">
                  <c:v>1.76</c:v>
                </c:pt>
                <c:pt idx="39">
                  <c:v>1.78</c:v>
                </c:pt>
                <c:pt idx="40">
                  <c:v>1.8</c:v>
                </c:pt>
                <c:pt idx="41">
                  <c:v>1.82</c:v>
                </c:pt>
                <c:pt idx="42">
                  <c:v>1.84</c:v>
                </c:pt>
                <c:pt idx="43">
                  <c:v>1.86</c:v>
                </c:pt>
                <c:pt idx="44">
                  <c:v>1.88</c:v>
                </c:pt>
                <c:pt idx="45">
                  <c:v>1.9</c:v>
                </c:pt>
                <c:pt idx="46">
                  <c:v>1.92</c:v>
                </c:pt>
                <c:pt idx="47">
                  <c:v>1.94</c:v>
                </c:pt>
                <c:pt idx="48">
                  <c:v>1.96</c:v>
                </c:pt>
                <c:pt idx="49">
                  <c:v>1.98</c:v>
                </c:pt>
                <c:pt idx="50">
                  <c:v>2</c:v>
                </c:pt>
                <c:pt idx="51">
                  <c:v>2.02</c:v>
                </c:pt>
                <c:pt idx="52">
                  <c:v>2.04</c:v>
                </c:pt>
                <c:pt idx="53">
                  <c:v>2.06</c:v>
                </c:pt>
                <c:pt idx="54">
                  <c:v>2.08</c:v>
                </c:pt>
                <c:pt idx="55">
                  <c:v>2.1</c:v>
                </c:pt>
                <c:pt idx="56">
                  <c:v>2.12</c:v>
                </c:pt>
                <c:pt idx="57">
                  <c:v>2.14</c:v>
                </c:pt>
                <c:pt idx="58">
                  <c:v>2.16</c:v>
                </c:pt>
                <c:pt idx="59">
                  <c:v>2.1800000000000002</c:v>
                </c:pt>
                <c:pt idx="60">
                  <c:v>2.2000000000000002</c:v>
                </c:pt>
                <c:pt idx="61">
                  <c:v>2.2200000000000002</c:v>
                </c:pt>
                <c:pt idx="62">
                  <c:v>2.2400000000000002</c:v>
                </c:pt>
                <c:pt idx="63">
                  <c:v>2.2599999999999998</c:v>
                </c:pt>
                <c:pt idx="64">
                  <c:v>2.2799999999999998</c:v>
                </c:pt>
                <c:pt idx="65">
                  <c:v>2.2999999999999998</c:v>
                </c:pt>
                <c:pt idx="66">
                  <c:v>2.3199999999999998</c:v>
                </c:pt>
                <c:pt idx="67">
                  <c:v>2.34</c:v>
                </c:pt>
                <c:pt idx="68">
                  <c:v>2.36</c:v>
                </c:pt>
                <c:pt idx="69">
                  <c:v>2.38</c:v>
                </c:pt>
                <c:pt idx="70">
                  <c:v>2.4</c:v>
                </c:pt>
                <c:pt idx="71">
                  <c:v>2.42</c:v>
                </c:pt>
                <c:pt idx="72">
                  <c:v>2.44</c:v>
                </c:pt>
                <c:pt idx="73">
                  <c:v>2.46</c:v>
                </c:pt>
                <c:pt idx="74">
                  <c:v>2.48</c:v>
                </c:pt>
                <c:pt idx="75">
                  <c:v>2.5</c:v>
                </c:pt>
                <c:pt idx="76">
                  <c:v>2.52</c:v>
                </c:pt>
                <c:pt idx="77">
                  <c:v>2.54</c:v>
                </c:pt>
                <c:pt idx="78">
                  <c:v>2.56</c:v>
                </c:pt>
                <c:pt idx="79">
                  <c:v>2.58</c:v>
                </c:pt>
                <c:pt idx="80">
                  <c:v>2.6</c:v>
                </c:pt>
                <c:pt idx="81">
                  <c:v>2.62</c:v>
                </c:pt>
                <c:pt idx="82">
                  <c:v>2.64</c:v>
                </c:pt>
                <c:pt idx="83">
                  <c:v>2.66</c:v>
                </c:pt>
                <c:pt idx="84">
                  <c:v>2.68</c:v>
                </c:pt>
                <c:pt idx="85">
                  <c:v>2.7</c:v>
                </c:pt>
                <c:pt idx="86">
                  <c:v>2.72</c:v>
                </c:pt>
                <c:pt idx="87">
                  <c:v>2.74</c:v>
                </c:pt>
                <c:pt idx="88">
                  <c:v>2.76</c:v>
                </c:pt>
                <c:pt idx="89">
                  <c:v>2.78</c:v>
                </c:pt>
                <c:pt idx="90">
                  <c:v>2.8</c:v>
                </c:pt>
                <c:pt idx="91">
                  <c:v>2.82</c:v>
                </c:pt>
                <c:pt idx="92">
                  <c:v>2.84</c:v>
                </c:pt>
                <c:pt idx="93">
                  <c:v>2.86</c:v>
                </c:pt>
                <c:pt idx="94">
                  <c:v>2.88</c:v>
                </c:pt>
                <c:pt idx="95">
                  <c:v>2.9</c:v>
                </c:pt>
                <c:pt idx="96">
                  <c:v>2.92</c:v>
                </c:pt>
                <c:pt idx="97">
                  <c:v>2.94</c:v>
                </c:pt>
                <c:pt idx="98">
                  <c:v>2.96</c:v>
                </c:pt>
                <c:pt idx="99">
                  <c:v>2.98</c:v>
                </c:pt>
                <c:pt idx="100">
                  <c:v>3</c:v>
                </c:pt>
                <c:pt idx="101">
                  <c:v>3.02</c:v>
                </c:pt>
                <c:pt idx="102">
                  <c:v>3.04</c:v>
                </c:pt>
                <c:pt idx="103">
                  <c:v>3.06</c:v>
                </c:pt>
                <c:pt idx="104">
                  <c:v>3.08</c:v>
                </c:pt>
                <c:pt idx="105">
                  <c:v>3.1</c:v>
                </c:pt>
                <c:pt idx="106">
                  <c:v>3.12</c:v>
                </c:pt>
                <c:pt idx="107">
                  <c:v>3.14</c:v>
                </c:pt>
                <c:pt idx="108">
                  <c:v>3.16</c:v>
                </c:pt>
                <c:pt idx="109">
                  <c:v>3.18</c:v>
                </c:pt>
                <c:pt idx="110">
                  <c:v>3.2</c:v>
                </c:pt>
                <c:pt idx="111">
                  <c:v>3.22</c:v>
                </c:pt>
                <c:pt idx="112">
                  <c:v>3.24</c:v>
                </c:pt>
                <c:pt idx="113">
                  <c:v>3.26</c:v>
                </c:pt>
                <c:pt idx="114">
                  <c:v>3.28</c:v>
                </c:pt>
                <c:pt idx="115">
                  <c:v>3.3</c:v>
                </c:pt>
                <c:pt idx="116">
                  <c:v>3.32</c:v>
                </c:pt>
                <c:pt idx="117">
                  <c:v>3.34</c:v>
                </c:pt>
                <c:pt idx="118">
                  <c:v>3.36</c:v>
                </c:pt>
                <c:pt idx="119">
                  <c:v>3.38</c:v>
                </c:pt>
                <c:pt idx="120">
                  <c:v>3.4</c:v>
                </c:pt>
                <c:pt idx="121">
                  <c:v>3.42</c:v>
                </c:pt>
                <c:pt idx="122">
                  <c:v>3.44</c:v>
                </c:pt>
                <c:pt idx="123">
                  <c:v>3.46</c:v>
                </c:pt>
                <c:pt idx="124">
                  <c:v>3.48</c:v>
                </c:pt>
                <c:pt idx="125">
                  <c:v>3.5</c:v>
                </c:pt>
                <c:pt idx="126">
                  <c:v>3.52</c:v>
                </c:pt>
                <c:pt idx="127">
                  <c:v>3.54</c:v>
                </c:pt>
                <c:pt idx="128">
                  <c:v>3.56</c:v>
                </c:pt>
                <c:pt idx="129">
                  <c:v>3.58</c:v>
                </c:pt>
                <c:pt idx="130">
                  <c:v>3.6</c:v>
                </c:pt>
                <c:pt idx="131">
                  <c:v>3.62</c:v>
                </c:pt>
                <c:pt idx="132">
                  <c:v>3.64</c:v>
                </c:pt>
                <c:pt idx="133">
                  <c:v>3.66</c:v>
                </c:pt>
                <c:pt idx="134">
                  <c:v>3.68</c:v>
                </c:pt>
                <c:pt idx="135">
                  <c:v>3.7</c:v>
                </c:pt>
                <c:pt idx="136">
                  <c:v>3.72</c:v>
                </c:pt>
                <c:pt idx="137">
                  <c:v>3.74</c:v>
                </c:pt>
                <c:pt idx="138">
                  <c:v>3.76</c:v>
                </c:pt>
                <c:pt idx="139">
                  <c:v>3.78</c:v>
                </c:pt>
                <c:pt idx="140">
                  <c:v>3.8</c:v>
                </c:pt>
                <c:pt idx="141">
                  <c:v>3.82</c:v>
                </c:pt>
                <c:pt idx="142">
                  <c:v>3.84</c:v>
                </c:pt>
                <c:pt idx="143">
                  <c:v>3.86</c:v>
                </c:pt>
                <c:pt idx="144">
                  <c:v>3.88</c:v>
                </c:pt>
                <c:pt idx="145">
                  <c:v>3.9</c:v>
                </c:pt>
                <c:pt idx="146">
                  <c:v>3.92</c:v>
                </c:pt>
                <c:pt idx="147">
                  <c:v>3.94</c:v>
                </c:pt>
                <c:pt idx="148">
                  <c:v>3.96</c:v>
                </c:pt>
                <c:pt idx="149">
                  <c:v>3.98</c:v>
                </c:pt>
                <c:pt idx="150">
                  <c:v>4</c:v>
                </c:pt>
                <c:pt idx="151">
                  <c:v>4.0199999999999996</c:v>
                </c:pt>
                <c:pt idx="152">
                  <c:v>4.04</c:v>
                </c:pt>
                <c:pt idx="153">
                  <c:v>4.0599999999999996</c:v>
                </c:pt>
                <c:pt idx="154">
                  <c:v>4.08</c:v>
                </c:pt>
                <c:pt idx="155">
                  <c:v>4.0999999999999996</c:v>
                </c:pt>
                <c:pt idx="156">
                  <c:v>4.12</c:v>
                </c:pt>
                <c:pt idx="157">
                  <c:v>4.1399999999999997</c:v>
                </c:pt>
                <c:pt idx="158">
                  <c:v>4.16</c:v>
                </c:pt>
                <c:pt idx="159">
                  <c:v>4.18</c:v>
                </c:pt>
                <c:pt idx="160">
                  <c:v>4.2</c:v>
                </c:pt>
                <c:pt idx="161">
                  <c:v>4.22</c:v>
                </c:pt>
                <c:pt idx="162">
                  <c:v>4.24</c:v>
                </c:pt>
                <c:pt idx="163">
                  <c:v>4.26</c:v>
                </c:pt>
                <c:pt idx="164">
                  <c:v>4.28</c:v>
                </c:pt>
                <c:pt idx="165">
                  <c:v>4.3</c:v>
                </c:pt>
                <c:pt idx="166">
                  <c:v>4.32</c:v>
                </c:pt>
                <c:pt idx="167">
                  <c:v>4.34</c:v>
                </c:pt>
                <c:pt idx="168">
                  <c:v>4.3600000000000003</c:v>
                </c:pt>
                <c:pt idx="169">
                  <c:v>4.38</c:v>
                </c:pt>
                <c:pt idx="170">
                  <c:v>4.4000000000000004</c:v>
                </c:pt>
                <c:pt idx="171">
                  <c:v>4.42</c:v>
                </c:pt>
                <c:pt idx="172">
                  <c:v>4.4400000000000004</c:v>
                </c:pt>
                <c:pt idx="173">
                  <c:v>4.46</c:v>
                </c:pt>
                <c:pt idx="174">
                  <c:v>4.4800000000000004</c:v>
                </c:pt>
                <c:pt idx="175">
                  <c:v>4.5</c:v>
                </c:pt>
                <c:pt idx="176">
                  <c:v>4.5199999999999996</c:v>
                </c:pt>
                <c:pt idx="177">
                  <c:v>4.54</c:v>
                </c:pt>
                <c:pt idx="178">
                  <c:v>4.5599999999999996</c:v>
                </c:pt>
                <c:pt idx="179">
                  <c:v>4.58</c:v>
                </c:pt>
                <c:pt idx="180">
                  <c:v>4.5999999999999996</c:v>
                </c:pt>
                <c:pt idx="181">
                  <c:v>4.62</c:v>
                </c:pt>
                <c:pt idx="182">
                  <c:v>4.6399999999999997</c:v>
                </c:pt>
                <c:pt idx="183">
                  <c:v>4.66</c:v>
                </c:pt>
                <c:pt idx="184">
                  <c:v>4.68</c:v>
                </c:pt>
                <c:pt idx="185">
                  <c:v>4.7</c:v>
                </c:pt>
                <c:pt idx="186">
                  <c:v>4.72</c:v>
                </c:pt>
                <c:pt idx="187">
                  <c:v>4.74</c:v>
                </c:pt>
                <c:pt idx="188">
                  <c:v>4.76</c:v>
                </c:pt>
                <c:pt idx="189">
                  <c:v>4.78</c:v>
                </c:pt>
                <c:pt idx="190">
                  <c:v>4.8</c:v>
                </c:pt>
                <c:pt idx="191">
                  <c:v>4.82</c:v>
                </c:pt>
                <c:pt idx="192">
                  <c:v>4.84</c:v>
                </c:pt>
                <c:pt idx="193">
                  <c:v>4.8600000000000003</c:v>
                </c:pt>
                <c:pt idx="194">
                  <c:v>4.88</c:v>
                </c:pt>
                <c:pt idx="195">
                  <c:v>4.9000000000000004</c:v>
                </c:pt>
                <c:pt idx="196">
                  <c:v>4.92</c:v>
                </c:pt>
                <c:pt idx="197">
                  <c:v>4.9400000000000004</c:v>
                </c:pt>
                <c:pt idx="198">
                  <c:v>4.96</c:v>
                </c:pt>
                <c:pt idx="199">
                  <c:v>4.9800000000000004</c:v>
                </c:pt>
                <c:pt idx="200">
                  <c:v>5</c:v>
                </c:pt>
                <c:pt idx="201">
                  <c:v>5.0199999999999996</c:v>
                </c:pt>
                <c:pt idx="202">
                  <c:v>5.04</c:v>
                </c:pt>
                <c:pt idx="203">
                  <c:v>5.0599999999999996</c:v>
                </c:pt>
                <c:pt idx="204">
                  <c:v>5.08</c:v>
                </c:pt>
                <c:pt idx="205">
                  <c:v>5.0999999999999996</c:v>
                </c:pt>
                <c:pt idx="206">
                  <c:v>5.12</c:v>
                </c:pt>
                <c:pt idx="207">
                  <c:v>5.14</c:v>
                </c:pt>
                <c:pt idx="208">
                  <c:v>5.16</c:v>
                </c:pt>
                <c:pt idx="209">
                  <c:v>5.18</c:v>
                </c:pt>
                <c:pt idx="210">
                  <c:v>5.2</c:v>
                </c:pt>
                <c:pt idx="211">
                  <c:v>5.22</c:v>
                </c:pt>
                <c:pt idx="212">
                  <c:v>5.24</c:v>
                </c:pt>
                <c:pt idx="213">
                  <c:v>5.26</c:v>
                </c:pt>
                <c:pt idx="214">
                  <c:v>5.28</c:v>
                </c:pt>
                <c:pt idx="215">
                  <c:v>5.3</c:v>
                </c:pt>
                <c:pt idx="216">
                  <c:v>5.32</c:v>
                </c:pt>
                <c:pt idx="217">
                  <c:v>5.34</c:v>
                </c:pt>
                <c:pt idx="218">
                  <c:v>5.36</c:v>
                </c:pt>
                <c:pt idx="219">
                  <c:v>5.38</c:v>
                </c:pt>
                <c:pt idx="220">
                  <c:v>5.4</c:v>
                </c:pt>
                <c:pt idx="221">
                  <c:v>5.42</c:v>
                </c:pt>
                <c:pt idx="222">
                  <c:v>5.44</c:v>
                </c:pt>
                <c:pt idx="223">
                  <c:v>5.46</c:v>
                </c:pt>
                <c:pt idx="224">
                  <c:v>5.48</c:v>
                </c:pt>
                <c:pt idx="225">
                  <c:v>5.5</c:v>
                </c:pt>
                <c:pt idx="226">
                  <c:v>5.52</c:v>
                </c:pt>
                <c:pt idx="227">
                  <c:v>5.54</c:v>
                </c:pt>
                <c:pt idx="228">
                  <c:v>5.56</c:v>
                </c:pt>
                <c:pt idx="229">
                  <c:v>5.58</c:v>
                </c:pt>
                <c:pt idx="230">
                  <c:v>5.6</c:v>
                </c:pt>
                <c:pt idx="231">
                  <c:v>5.62</c:v>
                </c:pt>
                <c:pt idx="232">
                  <c:v>5.64</c:v>
                </c:pt>
                <c:pt idx="233">
                  <c:v>5.66</c:v>
                </c:pt>
                <c:pt idx="234">
                  <c:v>5.68</c:v>
                </c:pt>
                <c:pt idx="235">
                  <c:v>5.7</c:v>
                </c:pt>
                <c:pt idx="236">
                  <c:v>5.72</c:v>
                </c:pt>
                <c:pt idx="237">
                  <c:v>5.74</c:v>
                </c:pt>
                <c:pt idx="238">
                  <c:v>5.76</c:v>
                </c:pt>
                <c:pt idx="239">
                  <c:v>5.78</c:v>
                </c:pt>
                <c:pt idx="240">
                  <c:v>5.8</c:v>
                </c:pt>
                <c:pt idx="241">
                  <c:v>5.82</c:v>
                </c:pt>
                <c:pt idx="242">
                  <c:v>5.84</c:v>
                </c:pt>
                <c:pt idx="243">
                  <c:v>5.86</c:v>
                </c:pt>
                <c:pt idx="244">
                  <c:v>5.88</c:v>
                </c:pt>
                <c:pt idx="245">
                  <c:v>5.9</c:v>
                </c:pt>
                <c:pt idx="246">
                  <c:v>5.92</c:v>
                </c:pt>
                <c:pt idx="247">
                  <c:v>5.94</c:v>
                </c:pt>
                <c:pt idx="248">
                  <c:v>5.96</c:v>
                </c:pt>
                <c:pt idx="249">
                  <c:v>5.98</c:v>
                </c:pt>
                <c:pt idx="250">
                  <c:v>6</c:v>
                </c:pt>
                <c:pt idx="251">
                  <c:v>6.02</c:v>
                </c:pt>
                <c:pt idx="252">
                  <c:v>6.04</c:v>
                </c:pt>
                <c:pt idx="253">
                  <c:v>6.06</c:v>
                </c:pt>
                <c:pt idx="254">
                  <c:v>6.08</c:v>
                </c:pt>
                <c:pt idx="255">
                  <c:v>6.1</c:v>
                </c:pt>
                <c:pt idx="256">
                  <c:v>6.12</c:v>
                </c:pt>
                <c:pt idx="257">
                  <c:v>6.14</c:v>
                </c:pt>
                <c:pt idx="258">
                  <c:v>6.16</c:v>
                </c:pt>
                <c:pt idx="259">
                  <c:v>6.1800000000000104</c:v>
                </c:pt>
                <c:pt idx="260">
                  <c:v>6.2</c:v>
                </c:pt>
                <c:pt idx="261">
                  <c:v>6.22</c:v>
                </c:pt>
                <c:pt idx="262">
                  <c:v>6.24</c:v>
                </c:pt>
                <c:pt idx="263">
                  <c:v>6.2600000000000096</c:v>
                </c:pt>
                <c:pt idx="264">
                  <c:v>6.28</c:v>
                </c:pt>
                <c:pt idx="265">
                  <c:v>6.3</c:v>
                </c:pt>
                <c:pt idx="266">
                  <c:v>6.32</c:v>
                </c:pt>
                <c:pt idx="267">
                  <c:v>6.3400000000000096</c:v>
                </c:pt>
                <c:pt idx="268">
                  <c:v>6.36</c:v>
                </c:pt>
                <c:pt idx="269">
                  <c:v>6.38</c:v>
                </c:pt>
                <c:pt idx="270">
                  <c:v>6.4</c:v>
                </c:pt>
                <c:pt idx="271">
                  <c:v>6.4200000000000097</c:v>
                </c:pt>
                <c:pt idx="272">
                  <c:v>6.44</c:v>
                </c:pt>
                <c:pt idx="273">
                  <c:v>6.46</c:v>
                </c:pt>
                <c:pt idx="274">
                  <c:v>6.48</c:v>
                </c:pt>
                <c:pt idx="275">
                  <c:v>6.5000000000000098</c:v>
                </c:pt>
                <c:pt idx="276">
                  <c:v>6.52</c:v>
                </c:pt>
                <c:pt idx="277">
                  <c:v>6.54</c:v>
                </c:pt>
                <c:pt idx="278">
                  <c:v>6.56</c:v>
                </c:pt>
                <c:pt idx="279">
                  <c:v>6.5800000000000098</c:v>
                </c:pt>
                <c:pt idx="280">
                  <c:v>6.6</c:v>
                </c:pt>
                <c:pt idx="281">
                  <c:v>6.62</c:v>
                </c:pt>
                <c:pt idx="282">
                  <c:v>6.6400000000000103</c:v>
                </c:pt>
                <c:pt idx="283">
                  <c:v>6.6600000000000099</c:v>
                </c:pt>
                <c:pt idx="284">
                  <c:v>6.6800000000000104</c:v>
                </c:pt>
                <c:pt idx="285">
                  <c:v>6.7</c:v>
                </c:pt>
                <c:pt idx="286">
                  <c:v>6.7200000000000104</c:v>
                </c:pt>
                <c:pt idx="287">
                  <c:v>6.74000000000001</c:v>
                </c:pt>
                <c:pt idx="288">
                  <c:v>6.7600000000000096</c:v>
                </c:pt>
                <c:pt idx="289">
                  <c:v>6.78</c:v>
                </c:pt>
                <c:pt idx="290">
                  <c:v>6.8000000000000096</c:v>
                </c:pt>
                <c:pt idx="291">
                  <c:v>6.8200000000000101</c:v>
                </c:pt>
                <c:pt idx="292">
                  <c:v>6.8400000000000096</c:v>
                </c:pt>
                <c:pt idx="293">
                  <c:v>6.86</c:v>
                </c:pt>
                <c:pt idx="294">
                  <c:v>6.8800000000000097</c:v>
                </c:pt>
                <c:pt idx="295">
                  <c:v>6.9000000000000101</c:v>
                </c:pt>
                <c:pt idx="296">
                  <c:v>6.9200000000000097</c:v>
                </c:pt>
                <c:pt idx="297">
                  <c:v>6.94</c:v>
                </c:pt>
                <c:pt idx="298">
                  <c:v>6.9600000000000097</c:v>
                </c:pt>
                <c:pt idx="299">
                  <c:v>6.9800000000000102</c:v>
                </c:pt>
                <c:pt idx="300">
                  <c:v>7.0000000000000098</c:v>
                </c:pt>
                <c:pt idx="301">
                  <c:v>7.02</c:v>
                </c:pt>
                <c:pt idx="302">
                  <c:v>7.0400000000000098</c:v>
                </c:pt>
                <c:pt idx="303">
                  <c:v>7.0600000000000103</c:v>
                </c:pt>
                <c:pt idx="304">
                  <c:v>7.0800000000000098</c:v>
                </c:pt>
                <c:pt idx="305">
                  <c:v>7.1</c:v>
                </c:pt>
                <c:pt idx="306">
                  <c:v>7.1200000000000099</c:v>
                </c:pt>
                <c:pt idx="307">
                  <c:v>7.1400000000000103</c:v>
                </c:pt>
                <c:pt idx="308">
                  <c:v>7.1600000000000099</c:v>
                </c:pt>
                <c:pt idx="309">
                  <c:v>7.1800000000000104</c:v>
                </c:pt>
                <c:pt idx="310">
                  <c:v>7.2000000000000099</c:v>
                </c:pt>
                <c:pt idx="311">
                  <c:v>7.2200000000000104</c:v>
                </c:pt>
                <c:pt idx="312">
                  <c:v>7.24000000000001</c:v>
                </c:pt>
                <c:pt idx="313">
                  <c:v>7.2600000000000096</c:v>
                </c:pt>
                <c:pt idx="314">
                  <c:v>7.28000000000001</c:v>
                </c:pt>
                <c:pt idx="315">
                  <c:v>7.3000000000000096</c:v>
                </c:pt>
                <c:pt idx="316">
                  <c:v>7.3200000000000101</c:v>
                </c:pt>
                <c:pt idx="317">
                  <c:v>7.3400000000000096</c:v>
                </c:pt>
                <c:pt idx="318">
                  <c:v>7.3600000000000101</c:v>
                </c:pt>
                <c:pt idx="319">
                  <c:v>7.3800000000000097</c:v>
                </c:pt>
                <c:pt idx="320">
                  <c:v>7.4000000000000101</c:v>
                </c:pt>
                <c:pt idx="321">
                  <c:v>7.4200000000000097</c:v>
                </c:pt>
                <c:pt idx="322">
                  <c:v>7.4400000000000102</c:v>
                </c:pt>
                <c:pt idx="323">
                  <c:v>7.4600000000000097</c:v>
                </c:pt>
                <c:pt idx="324">
                  <c:v>7.4800000000000102</c:v>
                </c:pt>
                <c:pt idx="325">
                  <c:v>7.5000000000000098</c:v>
                </c:pt>
                <c:pt idx="326">
                  <c:v>7.5200000000000102</c:v>
                </c:pt>
                <c:pt idx="327">
                  <c:v>7.5400000000000098</c:v>
                </c:pt>
                <c:pt idx="328">
                  <c:v>7.5600000000000103</c:v>
                </c:pt>
                <c:pt idx="329">
                  <c:v>7.5800000000000098</c:v>
                </c:pt>
                <c:pt idx="330">
                  <c:v>7.6000000000000103</c:v>
                </c:pt>
                <c:pt idx="331">
                  <c:v>7.6200000000000099</c:v>
                </c:pt>
                <c:pt idx="332">
                  <c:v>7.6400000000000103</c:v>
                </c:pt>
                <c:pt idx="333">
                  <c:v>7.6600000000000099</c:v>
                </c:pt>
                <c:pt idx="334">
                  <c:v>7.6800000000000104</c:v>
                </c:pt>
                <c:pt idx="335">
                  <c:v>7.7000000000000099</c:v>
                </c:pt>
                <c:pt idx="336">
                  <c:v>7.7200000000000104</c:v>
                </c:pt>
                <c:pt idx="337">
                  <c:v>7.74000000000001</c:v>
                </c:pt>
                <c:pt idx="338">
                  <c:v>7.7600000000000096</c:v>
                </c:pt>
                <c:pt idx="339">
                  <c:v>7.78000000000001</c:v>
                </c:pt>
                <c:pt idx="340">
                  <c:v>7.8000000000000096</c:v>
                </c:pt>
                <c:pt idx="341">
                  <c:v>7.8200000000000101</c:v>
                </c:pt>
                <c:pt idx="342">
                  <c:v>7.8400000000000096</c:v>
                </c:pt>
                <c:pt idx="343">
                  <c:v>7.8600000000000101</c:v>
                </c:pt>
                <c:pt idx="344">
                  <c:v>7.8800000000000097</c:v>
                </c:pt>
                <c:pt idx="345">
                  <c:v>7.9000000000000101</c:v>
                </c:pt>
                <c:pt idx="346">
                  <c:v>7.9200000000000097</c:v>
                </c:pt>
                <c:pt idx="347">
                  <c:v>7.9400000000000102</c:v>
                </c:pt>
                <c:pt idx="348">
                  <c:v>7.9600000000000097</c:v>
                </c:pt>
                <c:pt idx="349">
                  <c:v>7.9800000000000102</c:v>
                </c:pt>
                <c:pt idx="350">
                  <c:v>8.0000000000000107</c:v>
                </c:pt>
                <c:pt idx="351">
                  <c:v>8.0200000000000102</c:v>
                </c:pt>
                <c:pt idx="352">
                  <c:v>8.0400000000000098</c:v>
                </c:pt>
                <c:pt idx="353">
                  <c:v>8.0600000000000094</c:v>
                </c:pt>
                <c:pt idx="354">
                  <c:v>8.0800000000000107</c:v>
                </c:pt>
                <c:pt idx="355">
                  <c:v>8.1000000000000103</c:v>
                </c:pt>
                <c:pt idx="356">
                  <c:v>8.1200000000000099</c:v>
                </c:pt>
                <c:pt idx="357">
                  <c:v>8.1400000000000095</c:v>
                </c:pt>
                <c:pt idx="358">
                  <c:v>8.1600000000000108</c:v>
                </c:pt>
                <c:pt idx="359">
                  <c:v>8.1800000000000104</c:v>
                </c:pt>
                <c:pt idx="360">
                  <c:v>8.2000000000000099</c:v>
                </c:pt>
                <c:pt idx="361">
                  <c:v>8.2200000000000095</c:v>
                </c:pt>
                <c:pt idx="362">
                  <c:v>8.2400000000000109</c:v>
                </c:pt>
                <c:pt idx="363">
                  <c:v>8.2600000000000104</c:v>
                </c:pt>
                <c:pt idx="364">
                  <c:v>8.28000000000001</c:v>
                </c:pt>
                <c:pt idx="365">
                  <c:v>8.3000000000000096</c:v>
                </c:pt>
                <c:pt idx="366">
                  <c:v>8.3200000000000092</c:v>
                </c:pt>
                <c:pt idx="367">
                  <c:v>8.3400000000000105</c:v>
                </c:pt>
                <c:pt idx="368">
                  <c:v>8.3600000000000101</c:v>
                </c:pt>
                <c:pt idx="369">
                  <c:v>8.3800000000000097</c:v>
                </c:pt>
                <c:pt idx="370">
                  <c:v>8.4000000000000092</c:v>
                </c:pt>
                <c:pt idx="371">
                  <c:v>8.4200000000000106</c:v>
                </c:pt>
                <c:pt idx="372">
                  <c:v>8.4400000000000102</c:v>
                </c:pt>
                <c:pt idx="373">
                  <c:v>8.4600000000000097</c:v>
                </c:pt>
                <c:pt idx="374">
                  <c:v>8.4800000000000093</c:v>
                </c:pt>
                <c:pt idx="375">
                  <c:v>8.5000000000000107</c:v>
                </c:pt>
                <c:pt idx="376">
                  <c:v>8.5200000000000102</c:v>
                </c:pt>
                <c:pt idx="377">
                  <c:v>8.5400000000000098</c:v>
                </c:pt>
                <c:pt idx="378">
                  <c:v>8.5600000000000094</c:v>
                </c:pt>
                <c:pt idx="379">
                  <c:v>8.5800000000000107</c:v>
                </c:pt>
                <c:pt idx="380">
                  <c:v>8.6000000000000103</c:v>
                </c:pt>
                <c:pt idx="381">
                  <c:v>8.6200000000000099</c:v>
                </c:pt>
                <c:pt idx="382">
                  <c:v>8.6400000000000095</c:v>
                </c:pt>
                <c:pt idx="383">
                  <c:v>8.6600000000000108</c:v>
                </c:pt>
                <c:pt idx="384">
                  <c:v>8.6800000000000104</c:v>
                </c:pt>
                <c:pt idx="385">
                  <c:v>8.7000000000000099</c:v>
                </c:pt>
                <c:pt idx="386">
                  <c:v>8.7200000000000095</c:v>
                </c:pt>
                <c:pt idx="387">
                  <c:v>8.7400000000000109</c:v>
                </c:pt>
                <c:pt idx="388">
                  <c:v>8.7600000000000104</c:v>
                </c:pt>
                <c:pt idx="389">
                  <c:v>8.78000000000001</c:v>
                </c:pt>
                <c:pt idx="390">
                  <c:v>8.8000000000000096</c:v>
                </c:pt>
                <c:pt idx="391">
                  <c:v>8.8200000000000092</c:v>
                </c:pt>
                <c:pt idx="392">
                  <c:v>8.8400000000000105</c:v>
                </c:pt>
                <c:pt idx="393">
                  <c:v>8.8600000000000101</c:v>
                </c:pt>
                <c:pt idx="394">
                  <c:v>8.8800000000000097</c:v>
                </c:pt>
                <c:pt idx="395">
                  <c:v>8.9000000000000092</c:v>
                </c:pt>
                <c:pt idx="396">
                  <c:v>8.9200000000000106</c:v>
                </c:pt>
                <c:pt idx="397">
                  <c:v>8.9400000000000102</c:v>
                </c:pt>
                <c:pt idx="398">
                  <c:v>8.9600000000000097</c:v>
                </c:pt>
                <c:pt idx="399">
                  <c:v>8.9800000000000093</c:v>
                </c:pt>
                <c:pt idx="400">
                  <c:v>9.0000000000000107</c:v>
                </c:pt>
                <c:pt idx="401">
                  <c:v>9.0200000000000102</c:v>
                </c:pt>
                <c:pt idx="402">
                  <c:v>9.0400000000000098</c:v>
                </c:pt>
                <c:pt idx="403">
                  <c:v>9.0600000000000094</c:v>
                </c:pt>
                <c:pt idx="404">
                  <c:v>9.0800000000000107</c:v>
                </c:pt>
                <c:pt idx="405">
                  <c:v>9.1000000000000103</c:v>
                </c:pt>
                <c:pt idx="406">
                  <c:v>9.1200000000000099</c:v>
                </c:pt>
                <c:pt idx="407">
                  <c:v>9.1400000000000095</c:v>
                </c:pt>
                <c:pt idx="408">
                  <c:v>9.1600000000000108</c:v>
                </c:pt>
                <c:pt idx="409">
                  <c:v>9.1800000000000104</c:v>
                </c:pt>
                <c:pt idx="410">
                  <c:v>9.2000000000000099</c:v>
                </c:pt>
                <c:pt idx="411">
                  <c:v>9.2200000000000095</c:v>
                </c:pt>
                <c:pt idx="412">
                  <c:v>9.2400000000000109</c:v>
                </c:pt>
                <c:pt idx="413">
                  <c:v>9.2600000000000104</c:v>
                </c:pt>
                <c:pt idx="414">
                  <c:v>9.28000000000001</c:v>
                </c:pt>
                <c:pt idx="415">
                  <c:v>9.3000000000000096</c:v>
                </c:pt>
                <c:pt idx="416">
                  <c:v>9.3200000000000092</c:v>
                </c:pt>
                <c:pt idx="417">
                  <c:v>9.3400000000000105</c:v>
                </c:pt>
                <c:pt idx="418">
                  <c:v>9.3600000000000101</c:v>
                </c:pt>
                <c:pt idx="419">
                  <c:v>9.3800000000000097</c:v>
                </c:pt>
                <c:pt idx="420">
                  <c:v>9.4000000000000092</c:v>
                </c:pt>
                <c:pt idx="421">
                  <c:v>9.4200000000000106</c:v>
                </c:pt>
                <c:pt idx="422">
                  <c:v>9.4400000000000102</c:v>
                </c:pt>
                <c:pt idx="423">
                  <c:v>9.4600000000000097</c:v>
                </c:pt>
                <c:pt idx="424">
                  <c:v>9.4800000000000093</c:v>
                </c:pt>
                <c:pt idx="425">
                  <c:v>9.5000000000000107</c:v>
                </c:pt>
                <c:pt idx="426">
                  <c:v>9.5200000000000102</c:v>
                </c:pt>
                <c:pt idx="427">
                  <c:v>9.5400000000000098</c:v>
                </c:pt>
                <c:pt idx="428">
                  <c:v>9.5600000000000094</c:v>
                </c:pt>
                <c:pt idx="429">
                  <c:v>9.5800000000000107</c:v>
                </c:pt>
                <c:pt idx="430">
                  <c:v>9.6000000000000103</c:v>
                </c:pt>
                <c:pt idx="431">
                  <c:v>9.6200000000000099</c:v>
                </c:pt>
                <c:pt idx="432">
                  <c:v>9.6400000000000095</c:v>
                </c:pt>
                <c:pt idx="433">
                  <c:v>9.6600000000000108</c:v>
                </c:pt>
                <c:pt idx="434">
                  <c:v>9.6800000000000104</c:v>
                </c:pt>
                <c:pt idx="435">
                  <c:v>9.7000000000000099</c:v>
                </c:pt>
                <c:pt idx="436">
                  <c:v>9.7200000000000095</c:v>
                </c:pt>
                <c:pt idx="437">
                  <c:v>9.7400000000000109</c:v>
                </c:pt>
                <c:pt idx="438">
                  <c:v>9.7600000000000104</c:v>
                </c:pt>
                <c:pt idx="439">
                  <c:v>9.78000000000001</c:v>
                </c:pt>
                <c:pt idx="440">
                  <c:v>9.8000000000000096</c:v>
                </c:pt>
                <c:pt idx="441">
                  <c:v>9.8200000000000092</c:v>
                </c:pt>
                <c:pt idx="442">
                  <c:v>9.8400000000000105</c:v>
                </c:pt>
                <c:pt idx="443">
                  <c:v>9.8600000000000101</c:v>
                </c:pt>
                <c:pt idx="444">
                  <c:v>9.8800000000000097</c:v>
                </c:pt>
                <c:pt idx="445">
                  <c:v>9.9000000000000092</c:v>
                </c:pt>
                <c:pt idx="446">
                  <c:v>9.9200000000000106</c:v>
                </c:pt>
                <c:pt idx="447">
                  <c:v>9.9400000000000102</c:v>
                </c:pt>
                <c:pt idx="448">
                  <c:v>9.9600000000000097</c:v>
                </c:pt>
                <c:pt idx="449">
                  <c:v>9.9800000000000093</c:v>
                </c:pt>
                <c:pt idx="450">
                  <c:v>10</c:v>
                </c:pt>
              </c:numCache>
            </c:numRef>
          </c:xVal>
          <c:yVal>
            <c:numRef>
              <c:f>Φύλλο1!$B$1:$B$451</c:f>
              <c:numCache>
                <c:formatCode>General</c:formatCode>
                <c:ptCount val="451"/>
                <c:pt idx="0">
                  <c:v>1</c:v>
                </c:pt>
                <c:pt idx="1">
                  <c:v>0.98039215686274506</c:v>
                </c:pt>
                <c:pt idx="2">
                  <c:v>0.96153846153846145</c:v>
                </c:pt>
                <c:pt idx="3">
                  <c:v>0.94339622641509424</c:v>
                </c:pt>
                <c:pt idx="4">
                  <c:v>0.92592592592592582</c:v>
                </c:pt>
                <c:pt idx="5">
                  <c:v>0.90909090909090906</c:v>
                </c:pt>
                <c:pt idx="6">
                  <c:v>0.89285714285714279</c:v>
                </c:pt>
                <c:pt idx="7">
                  <c:v>0.87719298245614041</c:v>
                </c:pt>
                <c:pt idx="8">
                  <c:v>0.86206896551724144</c:v>
                </c:pt>
                <c:pt idx="9">
                  <c:v>0.84745762711864414</c:v>
                </c:pt>
                <c:pt idx="10">
                  <c:v>0.83333333333333337</c:v>
                </c:pt>
                <c:pt idx="11">
                  <c:v>0.81967213114754101</c:v>
                </c:pt>
                <c:pt idx="12">
                  <c:v>0.80645161290322587</c:v>
                </c:pt>
                <c:pt idx="13">
                  <c:v>0.79365079365079361</c:v>
                </c:pt>
                <c:pt idx="14">
                  <c:v>0.78125</c:v>
                </c:pt>
                <c:pt idx="15">
                  <c:v>0.76923076923076916</c:v>
                </c:pt>
                <c:pt idx="16">
                  <c:v>0.75757575757575757</c:v>
                </c:pt>
                <c:pt idx="17">
                  <c:v>0.74626865671641784</c:v>
                </c:pt>
                <c:pt idx="18">
                  <c:v>0.73529411764705876</c:v>
                </c:pt>
                <c:pt idx="19">
                  <c:v>0.7246376811594204</c:v>
                </c:pt>
                <c:pt idx="20">
                  <c:v>0.7142857142857143</c:v>
                </c:pt>
                <c:pt idx="21">
                  <c:v>0.70422535211267612</c:v>
                </c:pt>
                <c:pt idx="22">
                  <c:v>0.69444444444444442</c:v>
                </c:pt>
                <c:pt idx="23">
                  <c:v>0.68493150684931503</c:v>
                </c:pt>
                <c:pt idx="24">
                  <c:v>0.67567567567567566</c:v>
                </c:pt>
                <c:pt idx="25">
                  <c:v>0.66666666666666663</c:v>
                </c:pt>
                <c:pt idx="26">
                  <c:v>0.65789473684210531</c:v>
                </c:pt>
                <c:pt idx="27">
                  <c:v>0.64935064935064934</c:v>
                </c:pt>
                <c:pt idx="28">
                  <c:v>0.64102564102564097</c:v>
                </c:pt>
                <c:pt idx="29">
                  <c:v>0.63291139240506322</c:v>
                </c:pt>
                <c:pt idx="30">
                  <c:v>0.625</c:v>
                </c:pt>
                <c:pt idx="31">
                  <c:v>0.61728395061728392</c:v>
                </c:pt>
                <c:pt idx="32">
                  <c:v>0.6097560975609756</c:v>
                </c:pt>
                <c:pt idx="33">
                  <c:v>0.60240963855421692</c:v>
                </c:pt>
                <c:pt idx="34">
                  <c:v>0.59523809523809523</c:v>
                </c:pt>
                <c:pt idx="35">
                  <c:v>0.58823529411764708</c:v>
                </c:pt>
                <c:pt idx="36">
                  <c:v>0.58139534883720934</c:v>
                </c:pt>
                <c:pt idx="37">
                  <c:v>0.57471264367816088</c:v>
                </c:pt>
                <c:pt idx="38">
                  <c:v>0.56818181818181823</c:v>
                </c:pt>
                <c:pt idx="39">
                  <c:v>0.5617977528089888</c:v>
                </c:pt>
                <c:pt idx="40">
                  <c:v>0.55555555555555558</c:v>
                </c:pt>
                <c:pt idx="41">
                  <c:v>0.54945054945054939</c:v>
                </c:pt>
                <c:pt idx="42">
                  <c:v>0.54347826086956519</c:v>
                </c:pt>
                <c:pt idx="43">
                  <c:v>0.5376344086021505</c:v>
                </c:pt>
                <c:pt idx="44">
                  <c:v>0.53191489361702127</c:v>
                </c:pt>
                <c:pt idx="45">
                  <c:v>0.52631578947368418</c:v>
                </c:pt>
                <c:pt idx="46">
                  <c:v>0.52083333333333337</c:v>
                </c:pt>
                <c:pt idx="47">
                  <c:v>0.51546391752577325</c:v>
                </c:pt>
                <c:pt idx="48">
                  <c:v>0.51020408163265307</c:v>
                </c:pt>
                <c:pt idx="49">
                  <c:v>0.50505050505050508</c:v>
                </c:pt>
                <c:pt idx="50">
                  <c:v>0.5</c:v>
                </c:pt>
                <c:pt idx="51">
                  <c:v>0.49504950495049505</c:v>
                </c:pt>
                <c:pt idx="52">
                  <c:v>0.49019607843137253</c:v>
                </c:pt>
                <c:pt idx="53">
                  <c:v>0.4854368932038835</c:v>
                </c:pt>
                <c:pt idx="54">
                  <c:v>0.48076923076923073</c:v>
                </c:pt>
                <c:pt idx="55">
                  <c:v>0.47619047619047616</c:v>
                </c:pt>
                <c:pt idx="56">
                  <c:v>0.47169811320754712</c:v>
                </c:pt>
                <c:pt idx="57">
                  <c:v>0.46728971962616822</c:v>
                </c:pt>
                <c:pt idx="58">
                  <c:v>0.46296296296296291</c:v>
                </c:pt>
                <c:pt idx="59">
                  <c:v>0.4587155963302752</c:v>
                </c:pt>
                <c:pt idx="60">
                  <c:v>0.45454545454545453</c:v>
                </c:pt>
                <c:pt idx="61">
                  <c:v>0.4504504504504504</c:v>
                </c:pt>
                <c:pt idx="62">
                  <c:v>0.4464285714285714</c:v>
                </c:pt>
                <c:pt idx="63">
                  <c:v>0.44247787610619471</c:v>
                </c:pt>
                <c:pt idx="64">
                  <c:v>0.43859649122807021</c:v>
                </c:pt>
                <c:pt idx="65">
                  <c:v>0.43478260869565222</c:v>
                </c:pt>
                <c:pt idx="66">
                  <c:v>0.43103448275862072</c:v>
                </c:pt>
                <c:pt idx="67">
                  <c:v>0.42735042735042739</c:v>
                </c:pt>
                <c:pt idx="68">
                  <c:v>0.42372881355932207</c:v>
                </c:pt>
                <c:pt idx="69">
                  <c:v>0.42016806722689076</c:v>
                </c:pt>
                <c:pt idx="70">
                  <c:v>0.41666666666666669</c:v>
                </c:pt>
                <c:pt idx="71">
                  <c:v>0.41322314049586778</c:v>
                </c:pt>
                <c:pt idx="72">
                  <c:v>0.4098360655737705</c:v>
                </c:pt>
                <c:pt idx="73">
                  <c:v>0.4065040650406504</c:v>
                </c:pt>
                <c:pt idx="74">
                  <c:v>0.40322580645161293</c:v>
                </c:pt>
                <c:pt idx="75">
                  <c:v>0.4</c:v>
                </c:pt>
                <c:pt idx="76">
                  <c:v>0.3968253968253968</c:v>
                </c:pt>
                <c:pt idx="77">
                  <c:v>0.39370078740157477</c:v>
                </c:pt>
                <c:pt idx="78">
                  <c:v>0.390625</c:v>
                </c:pt>
                <c:pt idx="79">
                  <c:v>0.38759689922480617</c:v>
                </c:pt>
                <c:pt idx="80">
                  <c:v>0.38461538461538458</c:v>
                </c:pt>
                <c:pt idx="81">
                  <c:v>0.38167938931297707</c:v>
                </c:pt>
                <c:pt idx="82">
                  <c:v>0.37878787878787878</c:v>
                </c:pt>
                <c:pt idx="83">
                  <c:v>0.37593984962406013</c:v>
                </c:pt>
                <c:pt idx="84">
                  <c:v>0.37313432835820892</c:v>
                </c:pt>
                <c:pt idx="85">
                  <c:v>0.37037037037037035</c:v>
                </c:pt>
                <c:pt idx="86">
                  <c:v>0.36764705882352938</c:v>
                </c:pt>
                <c:pt idx="87">
                  <c:v>0.36496350364963503</c:v>
                </c:pt>
                <c:pt idx="88">
                  <c:v>0.3623188405797102</c:v>
                </c:pt>
                <c:pt idx="89">
                  <c:v>0.35971223021582738</c:v>
                </c:pt>
                <c:pt idx="90">
                  <c:v>0.35714285714285715</c:v>
                </c:pt>
                <c:pt idx="91">
                  <c:v>0.3546099290780142</c:v>
                </c:pt>
                <c:pt idx="92">
                  <c:v>0.35211267605633806</c:v>
                </c:pt>
                <c:pt idx="93">
                  <c:v>0.34965034965034969</c:v>
                </c:pt>
                <c:pt idx="94">
                  <c:v>0.34722222222222221</c:v>
                </c:pt>
                <c:pt idx="95">
                  <c:v>0.34482758620689657</c:v>
                </c:pt>
                <c:pt idx="96">
                  <c:v>0.34246575342465752</c:v>
                </c:pt>
                <c:pt idx="97">
                  <c:v>0.3401360544217687</c:v>
                </c:pt>
                <c:pt idx="98">
                  <c:v>0.33783783783783783</c:v>
                </c:pt>
                <c:pt idx="99">
                  <c:v>0.33557046979865773</c:v>
                </c:pt>
                <c:pt idx="100">
                  <c:v>0.33333333333333331</c:v>
                </c:pt>
                <c:pt idx="101">
                  <c:v>0.33112582781456956</c:v>
                </c:pt>
                <c:pt idx="102">
                  <c:v>0.32894736842105265</c:v>
                </c:pt>
                <c:pt idx="103">
                  <c:v>0.32679738562091504</c:v>
                </c:pt>
                <c:pt idx="104">
                  <c:v>0.32467532467532467</c:v>
                </c:pt>
                <c:pt idx="105">
                  <c:v>0.32258064516129031</c:v>
                </c:pt>
                <c:pt idx="106">
                  <c:v>0.32051282051282048</c:v>
                </c:pt>
                <c:pt idx="107">
                  <c:v>0.31847133757961782</c:v>
                </c:pt>
                <c:pt idx="108">
                  <c:v>0.31645569620253161</c:v>
                </c:pt>
                <c:pt idx="109">
                  <c:v>0.31446540880503143</c:v>
                </c:pt>
                <c:pt idx="110">
                  <c:v>0.3125</c:v>
                </c:pt>
                <c:pt idx="111">
                  <c:v>0.3105590062111801</c:v>
                </c:pt>
                <c:pt idx="112">
                  <c:v>0.30864197530864196</c:v>
                </c:pt>
                <c:pt idx="113">
                  <c:v>0.30674846625766872</c:v>
                </c:pt>
                <c:pt idx="114">
                  <c:v>0.3048780487804878</c:v>
                </c:pt>
                <c:pt idx="115">
                  <c:v>0.30303030303030304</c:v>
                </c:pt>
                <c:pt idx="116">
                  <c:v>0.30120481927710846</c:v>
                </c:pt>
                <c:pt idx="117">
                  <c:v>0.29940119760479045</c:v>
                </c:pt>
                <c:pt idx="118">
                  <c:v>0.29761904761904762</c:v>
                </c:pt>
                <c:pt idx="119">
                  <c:v>0.29585798816568049</c:v>
                </c:pt>
                <c:pt idx="120">
                  <c:v>0.29411764705882354</c:v>
                </c:pt>
                <c:pt idx="121">
                  <c:v>0.29239766081871343</c:v>
                </c:pt>
                <c:pt idx="122">
                  <c:v>0.29069767441860467</c:v>
                </c:pt>
                <c:pt idx="123">
                  <c:v>0.28901734104046245</c:v>
                </c:pt>
                <c:pt idx="124">
                  <c:v>0.28735632183908044</c:v>
                </c:pt>
                <c:pt idx="125">
                  <c:v>0.2857142857142857</c:v>
                </c:pt>
                <c:pt idx="126">
                  <c:v>0.28409090909090912</c:v>
                </c:pt>
                <c:pt idx="127">
                  <c:v>0.2824858757062147</c:v>
                </c:pt>
                <c:pt idx="128">
                  <c:v>0.2808988764044944</c:v>
                </c:pt>
                <c:pt idx="129">
                  <c:v>0.27932960893854747</c:v>
                </c:pt>
                <c:pt idx="130">
                  <c:v>0.27777777777777779</c:v>
                </c:pt>
                <c:pt idx="131">
                  <c:v>0.27624309392265195</c:v>
                </c:pt>
                <c:pt idx="132">
                  <c:v>0.27472527472527469</c:v>
                </c:pt>
                <c:pt idx="133">
                  <c:v>0.27322404371584696</c:v>
                </c:pt>
                <c:pt idx="134">
                  <c:v>0.27173913043478259</c:v>
                </c:pt>
                <c:pt idx="135">
                  <c:v>0.27027027027027023</c:v>
                </c:pt>
                <c:pt idx="136">
                  <c:v>0.26881720430107525</c:v>
                </c:pt>
                <c:pt idx="137">
                  <c:v>0.26737967914438499</c:v>
                </c:pt>
                <c:pt idx="138">
                  <c:v>0.26595744680851063</c:v>
                </c:pt>
                <c:pt idx="139">
                  <c:v>0.26455026455026459</c:v>
                </c:pt>
                <c:pt idx="140">
                  <c:v>0.26315789473684209</c:v>
                </c:pt>
                <c:pt idx="141">
                  <c:v>0.26178010471204188</c:v>
                </c:pt>
                <c:pt idx="142">
                  <c:v>0.26041666666666669</c:v>
                </c:pt>
                <c:pt idx="143">
                  <c:v>0.2590673575129534</c:v>
                </c:pt>
                <c:pt idx="144">
                  <c:v>0.25773195876288663</c:v>
                </c:pt>
                <c:pt idx="145">
                  <c:v>0.25641025641025644</c:v>
                </c:pt>
                <c:pt idx="146">
                  <c:v>0.25510204081632654</c:v>
                </c:pt>
                <c:pt idx="147">
                  <c:v>0.25380710659898476</c:v>
                </c:pt>
                <c:pt idx="148">
                  <c:v>0.25252525252525254</c:v>
                </c:pt>
                <c:pt idx="149">
                  <c:v>0.25125628140703515</c:v>
                </c:pt>
                <c:pt idx="150">
                  <c:v>0.25</c:v>
                </c:pt>
                <c:pt idx="151">
                  <c:v>0.24875621890547267</c:v>
                </c:pt>
                <c:pt idx="152">
                  <c:v>0.24752475247524752</c:v>
                </c:pt>
                <c:pt idx="153">
                  <c:v>0.24630541871921185</c:v>
                </c:pt>
                <c:pt idx="154">
                  <c:v>0.24509803921568626</c:v>
                </c:pt>
                <c:pt idx="155">
                  <c:v>0.24390243902439027</c:v>
                </c:pt>
                <c:pt idx="156">
                  <c:v>0.24271844660194175</c:v>
                </c:pt>
                <c:pt idx="157">
                  <c:v>0.24154589371980678</c:v>
                </c:pt>
                <c:pt idx="158">
                  <c:v>0.24038461538461536</c:v>
                </c:pt>
                <c:pt idx="159">
                  <c:v>0.23923444976076558</c:v>
                </c:pt>
                <c:pt idx="160">
                  <c:v>0.23809523809523808</c:v>
                </c:pt>
                <c:pt idx="161">
                  <c:v>0.23696682464454977</c:v>
                </c:pt>
                <c:pt idx="162">
                  <c:v>0.23584905660377356</c:v>
                </c:pt>
                <c:pt idx="163">
                  <c:v>0.23474178403755869</c:v>
                </c:pt>
                <c:pt idx="164">
                  <c:v>0.23364485981308411</c:v>
                </c:pt>
                <c:pt idx="165">
                  <c:v>0.23255813953488372</c:v>
                </c:pt>
                <c:pt idx="166">
                  <c:v>0.23148148148148145</c:v>
                </c:pt>
                <c:pt idx="167">
                  <c:v>0.2304147465437788</c:v>
                </c:pt>
                <c:pt idx="168">
                  <c:v>0.2293577981651376</c:v>
                </c:pt>
                <c:pt idx="169">
                  <c:v>0.22831050228310504</c:v>
                </c:pt>
                <c:pt idx="170">
                  <c:v>0.22727272727272727</c:v>
                </c:pt>
                <c:pt idx="171">
                  <c:v>0.22624434389140272</c:v>
                </c:pt>
                <c:pt idx="172">
                  <c:v>0.2252252252252252</c:v>
                </c:pt>
                <c:pt idx="173">
                  <c:v>0.22421524663677131</c:v>
                </c:pt>
                <c:pt idx="174">
                  <c:v>0.2232142857142857</c:v>
                </c:pt>
                <c:pt idx="175">
                  <c:v>0.22222222222222221</c:v>
                </c:pt>
                <c:pt idx="176">
                  <c:v>0.22123893805309736</c:v>
                </c:pt>
                <c:pt idx="177">
                  <c:v>0.22026431718061673</c:v>
                </c:pt>
                <c:pt idx="178">
                  <c:v>0.2192982456140351</c:v>
                </c:pt>
                <c:pt idx="179">
                  <c:v>0.2183406113537118</c:v>
                </c:pt>
                <c:pt idx="180">
                  <c:v>0.21739130434782611</c:v>
                </c:pt>
                <c:pt idx="181">
                  <c:v>0.21645021645021645</c:v>
                </c:pt>
                <c:pt idx="182">
                  <c:v>0.21551724137931036</c:v>
                </c:pt>
                <c:pt idx="183">
                  <c:v>0.21459227467811159</c:v>
                </c:pt>
                <c:pt idx="184">
                  <c:v>0.21367521367521369</c:v>
                </c:pt>
                <c:pt idx="185">
                  <c:v>0.21276595744680851</c:v>
                </c:pt>
                <c:pt idx="186">
                  <c:v>0.21186440677966104</c:v>
                </c:pt>
                <c:pt idx="187">
                  <c:v>0.21097046413502107</c:v>
                </c:pt>
                <c:pt idx="188">
                  <c:v>0.21008403361344538</c:v>
                </c:pt>
                <c:pt idx="189">
                  <c:v>0.20920502092050208</c:v>
                </c:pt>
                <c:pt idx="190">
                  <c:v>0.20833333333333334</c:v>
                </c:pt>
                <c:pt idx="191">
                  <c:v>0.20746887966804978</c:v>
                </c:pt>
                <c:pt idx="192">
                  <c:v>0.20661157024793389</c:v>
                </c:pt>
                <c:pt idx="193">
                  <c:v>0.20576131687242796</c:v>
                </c:pt>
                <c:pt idx="194">
                  <c:v>0.20491803278688525</c:v>
                </c:pt>
                <c:pt idx="195">
                  <c:v>0.2040816326530612</c:v>
                </c:pt>
                <c:pt idx="196">
                  <c:v>0.2032520325203252</c:v>
                </c:pt>
                <c:pt idx="197">
                  <c:v>0.20242914979757085</c:v>
                </c:pt>
                <c:pt idx="198">
                  <c:v>0.20161290322580647</c:v>
                </c:pt>
                <c:pt idx="199">
                  <c:v>0.20080321285140559</c:v>
                </c:pt>
                <c:pt idx="200">
                  <c:v>0.2</c:v>
                </c:pt>
                <c:pt idx="201">
                  <c:v>0.19920318725099603</c:v>
                </c:pt>
                <c:pt idx="202">
                  <c:v>0.1984126984126984</c:v>
                </c:pt>
                <c:pt idx="203">
                  <c:v>0.19762845849802374</c:v>
                </c:pt>
                <c:pt idx="204">
                  <c:v>0.19685039370078738</c:v>
                </c:pt>
                <c:pt idx="205">
                  <c:v>0.19607843137254904</c:v>
                </c:pt>
                <c:pt idx="206">
                  <c:v>0.1953125</c:v>
                </c:pt>
                <c:pt idx="207">
                  <c:v>0.19455252918287938</c:v>
                </c:pt>
                <c:pt idx="208">
                  <c:v>0.19379844961240308</c:v>
                </c:pt>
                <c:pt idx="209">
                  <c:v>0.19305019305019305</c:v>
                </c:pt>
                <c:pt idx="210">
                  <c:v>0.19230769230769229</c:v>
                </c:pt>
                <c:pt idx="211">
                  <c:v>0.19157088122605365</c:v>
                </c:pt>
                <c:pt idx="212">
                  <c:v>0.19083969465648853</c:v>
                </c:pt>
                <c:pt idx="213">
                  <c:v>0.19011406844106465</c:v>
                </c:pt>
                <c:pt idx="214">
                  <c:v>0.18939393939393939</c:v>
                </c:pt>
                <c:pt idx="215">
                  <c:v>0.18867924528301888</c:v>
                </c:pt>
                <c:pt idx="216">
                  <c:v>0.18796992481203006</c:v>
                </c:pt>
                <c:pt idx="217">
                  <c:v>0.18726591760299627</c:v>
                </c:pt>
                <c:pt idx="218">
                  <c:v>0.18656716417910446</c:v>
                </c:pt>
                <c:pt idx="219">
                  <c:v>0.18587360594795541</c:v>
                </c:pt>
                <c:pt idx="220">
                  <c:v>0.18518518518518517</c:v>
                </c:pt>
                <c:pt idx="221">
                  <c:v>0.18450184501845018</c:v>
                </c:pt>
                <c:pt idx="222">
                  <c:v>0.18382352941176469</c:v>
                </c:pt>
                <c:pt idx="223">
                  <c:v>0.18315018315018314</c:v>
                </c:pt>
                <c:pt idx="224">
                  <c:v>0.18248175182481752</c:v>
                </c:pt>
                <c:pt idx="225">
                  <c:v>0.18181818181818182</c:v>
                </c:pt>
                <c:pt idx="226">
                  <c:v>0.1811594202898551</c:v>
                </c:pt>
                <c:pt idx="227">
                  <c:v>0.18050541516245489</c:v>
                </c:pt>
                <c:pt idx="228">
                  <c:v>0.17985611510791369</c:v>
                </c:pt>
                <c:pt idx="229">
                  <c:v>0.17921146953405018</c:v>
                </c:pt>
                <c:pt idx="230">
                  <c:v>0.17857142857142858</c:v>
                </c:pt>
                <c:pt idx="231">
                  <c:v>0.17793594306049823</c:v>
                </c:pt>
                <c:pt idx="232">
                  <c:v>0.1773049645390071</c:v>
                </c:pt>
                <c:pt idx="233">
                  <c:v>0.17667844522968199</c:v>
                </c:pt>
                <c:pt idx="234">
                  <c:v>0.17605633802816903</c:v>
                </c:pt>
                <c:pt idx="235">
                  <c:v>0.17543859649122806</c:v>
                </c:pt>
                <c:pt idx="236">
                  <c:v>0.17482517482517484</c:v>
                </c:pt>
                <c:pt idx="237">
                  <c:v>0.17421602787456444</c:v>
                </c:pt>
                <c:pt idx="238">
                  <c:v>0.1736111111111111</c:v>
                </c:pt>
                <c:pt idx="239">
                  <c:v>0.17301038062283736</c:v>
                </c:pt>
                <c:pt idx="240">
                  <c:v>0.17241379310344829</c:v>
                </c:pt>
                <c:pt idx="241">
                  <c:v>0.1718213058419244</c:v>
                </c:pt>
                <c:pt idx="242">
                  <c:v>0.17123287671232876</c:v>
                </c:pt>
                <c:pt idx="243">
                  <c:v>0.17064846416382251</c:v>
                </c:pt>
                <c:pt idx="244">
                  <c:v>0.17006802721088435</c:v>
                </c:pt>
                <c:pt idx="245">
                  <c:v>0.16949152542372881</c:v>
                </c:pt>
                <c:pt idx="246">
                  <c:v>0.16891891891891891</c:v>
                </c:pt>
                <c:pt idx="247">
                  <c:v>0.16835016835016833</c:v>
                </c:pt>
                <c:pt idx="248">
                  <c:v>0.16778523489932887</c:v>
                </c:pt>
                <c:pt idx="249">
                  <c:v>0.16722408026755853</c:v>
                </c:pt>
                <c:pt idx="250">
                  <c:v>0.16666666666666666</c:v>
                </c:pt>
                <c:pt idx="251">
                  <c:v>0.16611295681063123</c:v>
                </c:pt>
                <c:pt idx="252">
                  <c:v>0.16556291390728478</c:v>
                </c:pt>
                <c:pt idx="253">
                  <c:v>0.16501650165016502</c:v>
                </c:pt>
                <c:pt idx="254">
                  <c:v>0.16447368421052633</c:v>
                </c:pt>
                <c:pt idx="255">
                  <c:v>0.16393442622950821</c:v>
                </c:pt>
                <c:pt idx="256">
                  <c:v>0.16339869281045752</c:v>
                </c:pt>
                <c:pt idx="257">
                  <c:v>0.16286644951140067</c:v>
                </c:pt>
                <c:pt idx="258">
                  <c:v>0.16233766233766234</c:v>
                </c:pt>
                <c:pt idx="259">
                  <c:v>0.16181229773462755</c:v>
                </c:pt>
                <c:pt idx="260">
                  <c:v>0.16129032258064516</c:v>
                </c:pt>
                <c:pt idx="261">
                  <c:v>0.16077170418006431</c:v>
                </c:pt>
                <c:pt idx="262">
                  <c:v>0.16025641025641024</c:v>
                </c:pt>
                <c:pt idx="263">
                  <c:v>0.15974440894568664</c:v>
                </c:pt>
                <c:pt idx="264">
                  <c:v>0.15923566878980891</c:v>
                </c:pt>
                <c:pt idx="265">
                  <c:v>0.15873015873015872</c:v>
                </c:pt>
                <c:pt idx="266">
                  <c:v>0.15822784810126581</c:v>
                </c:pt>
                <c:pt idx="267">
                  <c:v>0.15772870662460545</c:v>
                </c:pt>
                <c:pt idx="268">
                  <c:v>0.15723270440251572</c:v>
                </c:pt>
                <c:pt idx="269">
                  <c:v>0.15673981191222572</c:v>
                </c:pt>
                <c:pt idx="270">
                  <c:v>0.15625</c:v>
                </c:pt>
                <c:pt idx="271">
                  <c:v>0.15576323987538918</c:v>
                </c:pt>
                <c:pt idx="272">
                  <c:v>0.15527950310559005</c:v>
                </c:pt>
                <c:pt idx="273">
                  <c:v>0.15479876160990713</c:v>
                </c:pt>
                <c:pt idx="274">
                  <c:v>0.15432098765432098</c:v>
                </c:pt>
                <c:pt idx="275">
                  <c:v>0.1538461538461536</c:v>
                </c:pt>
                <c:pt idx="276">
                  <c:v>0.15337423312883436</c:v>
                </c:pt>
                <c:pt idx="277">
                  <c:v>0.1529051987767584</c:v>
                </c:pt>
                <c:pt idx="278">
                  <c:v>0.1524390243902439</c:v>
                </c:pt>
                <c:pt idx="279">
                  <c:v>0.15197568389057728</c:v>
                </c:pt>
                <c:pt idx="280">
                  <c:v>0.15151515151515152</c:v>
                </c:pt>
                <c:pt idx="281">
                  <c:v>0.15105740181268881</c:v>
                </c:pt>
                <c:pt idx="282">
                  <c:v>0.15060240963855398</c:v>
                </c:pt>
                <c:pt idx="283">
                  <c:v>0.15015015015014993</c:v>
                </c:pt>
                <c:pt idx="284">
                  <c:v>0.14970059880239497</c:v>
                </c:pt>
                <c:pt idx="285">
                  <c:v>0.14925373134328357</c:v>
                </c:pt>
                <c:pt idx="286">
                  <c:v>0.14880952380952359</c:v>
                </c:pt>
                <c:pt idx="287">
                  <c:v>0.14836795252225499</c:v>
                </c:pt>
                <c:pt idx="288">
                  <c:v>0.14792899408284002</c:v>
                </c:pt>
                <c:pt idx="289">
                  <c:v>0.14749262536873156</c:v>
                </c:pt>
                <c:pt idx="290">
                  <c:v>0.14705882352941155</c:v>
                </c:pt>
                <c:pt idx="291">
                  <c:v>0.14662756598240448</c:v>
                </c:pt>
                <c:pt idx="292">
                  <c:v>0.14619883040935652</c:v>
                </c:pt>
                <c:pt idx="293">
                  <c:v>0.14577259475218657</c:v>
                </c:pt>
                <c:pt idx="294">
                  <c:v>0.14534883720930211</c:v>
                </c:pt>
                <c:pt idx="295">
                  <c:v>0.14492753623188384</c:v>
                </c:pt>
                <c:pt idx="296">
                  <c:v>0.144508670520231</c:v>
                </c:pt>
                <c:pt idx="297">
                  <c:v>0.14409221902017291</c:v>
                </c:pt>
                <c:pt idx="298">
                  <c:v>0.14367816091954003</c:v>
                </c:pt>
                <c:pt idx="299">
                  <c:v>0.14326647564469894</c:v>
                </c:pt>
                <c:pt idx="300">
                  <c:v>0.14285714285714265</c:v>
                </c:pt>
                <c:pt idx="301">
                  <c:v>0.14245014245014245</c:v>
                </c:pt>
                <c:pt idx="302">
                  <c:v>0.14204545454545434</c:v>
                </c:pt>
                <c:pt idx="303">
                  <c:v>0.14164305949008477</c:v>
                </c:pt>
                <c:pt idx="304">
                  <c:v>0.14124293785310715</c:v>
                </c:pt>
                <c:pt idx="305">
                  <c:v>0.14084507042253522</c:v>
                </c:pt>
                <c:pt idx="306">
                  <c:v>0.14044943820224701</c:v>
                </c:pt>
                <c:pt idx="307">
                  <c:v>0.14005602240896339</c:v>
                </c:pt>
                <c:pt idx="308">
                  <c:v>0.13966480446927354</c:v>
                </c:pt>
                <c:pt idx="309">
                  <c:v>0.1392757660167129</c:v>
                </c:pt>
                <c:pt idx="310">
                  <c:v>0.1388888888888887</c:v>
                </c:pt>
                <c:pt idx="311">
                  <c:v>0.13850415512465353</c:v>
                </c:pt>
                <c:pt idx="312">
                  <c:v>0.13812154696132578</c:v>
                </c:pt>
                <c:pt idx="313">
                  <c:v>0.13774104683195573</c:v>
                </c:pt>
                <c:pt idx="314">
                  <c:v>0.13736263736263718</c:v>
                </c:pt>
                <c:pt idx="315">
                  <c:v>0.13698630136986284</c:v>
                </c:pt>
                <c:pt idx="316">
                  <c:v>0.13661202185792332</c:v>
                </c:pt>
                <c:pt idx="317">
                  <c:v>0.13623978201634859</c:v>
                </c:pt>
                <c:pt idx="318">
                  <c:v>0.13586956521739113</c:v>
                </c:pt>
                <c:pt idx="319">
                  <c:v>0.13550135501354996</c:v>
                </c:pt>
                <c:pt idx="320">
                  <c:v>0.13513513513513495</c:v>
                </c:pt>
                <c:pt idx="321">
                  <c:v>0.13477088948787044</c:v>
                </c:pt>
                <c:pt idx="322">
                  <c:v>0.13440860215053746</c:v>
                </c:pt>
                <c:pt idx="323">
                  <c:v>0.13404825737265397</c:v>
                </c:pt>
                <c:pt idx="324">
                  <c:v>0.13368983957219233</c:v>
                </c:pt>
                <c:pt idx="325">
                  <c:v>0.13333333333333316</c:v>
                </c:pt>
                <c:pt idx="326">
                  <c:v>0.13297872340425515</c:v>
                </c:pt>
                <c:pt idx="327">
                  <c:v>0.13262599469496003</c:v>
                </c:pt>
                <c:pt idx="328">
                  <c:v>0.1322751322751321</c:v>
                </c:pt>
                <c:pt idx="329">
                  <c:v>0.1319261213720315</c:v>
                </c:pt>
                <c:pt idx="330">
                  <c:v>0.13157894736842088</c:v>
                </c:pt>
                <c:pt idx="331">
                  <c:v>0.13123359580052477</c:v>
                </c:pt>
                <c:pt idx="332">
                  <c:v>0.13089005235602078</c:v>
                </c:pt>
                <c:pt idx="333">
                  <c:v>0.13054830287206248</c:v>
                </c:pt>
                <c:pt idx="334">
                  <c:v>0.13020833333333315</c:v>
                </c:pt>
                <c:pt idx="335">
                  <c:v>0.12987012987012969</c:v>
                </c:pt>
                <c:pt idx="336">
                  <c:v>0.12953367875647651</c:v>
                </c:pt>
                <c:pt idx="337">
                  <c:v>0.12919896640826856</c:v>
                </c:pt>
                <c:pt idx="338">
                  <c:v>0.12886597938144315</c:v>
                </c:pt>
                <c:pt idx="339">
                  <c:v>0.12853470437017978</c:v>
                </c:pt>
                <c:pt idx="340">
                  <c:v>0.12820512820512805</c:v>
                </c:pt>
                <c:pt idx="341">
                  <c:v>0.12787723785166225</c:v>
                </c:pt>
                <c:pt idx="342">
                  <c:v>0.1275510204081631</c:v>
                </c:pt>
                <c:pt idx="343">
                  <c:v>0.12722646310432553</c:v>
                </c:pt>
                <c:pt idx="344">
                  <c:v>0.12690355329949224</c:v>
                </c:pt>
                <c:pt idx="345">
                  <c:v>0.1265822784810125</c:v>
                </c:pt>
                <c:pt idx="346">
                  <c:v>0.1262626262626261</c:v>
                </c:pt>
                <c:pt idx="347">
                  <c:v>0.12594458438287137</c:v>
                </c:pt>
                <c:pt idx="348">
                  <c:v>0.12562814070351744</c:v>
                </c:pt>
                <c:pt idx="349">
                  <c:v>0.12531328320801988</c:v>
                </c:pt>
                <c:pt idx="350">
                  <c:v>0.12499999999999983</c:v>
                </c:pt>
                <c:pt idx="351">
                  <c:v>0.12468827930174547</c:v>
                </c:pt>
                <c:pt idx="352">
                  <c:v>0.12437810945273617</c:v>
                </c:pt>
                <c:pt idx="353">
                  <c:v>0.12406947890818844</c:v>
                </c:pt>
                <c:pt idx="354">
                  <c:v>0.12376237623762359</c:v>
                </c:pt>
                <c:pt idx="355">
                  <c:v>0.12345679012345663</c:v>
                </c:pt>
                <c:pt idx="356">
                  <c:v>0.12315270935960576</c:v>
                </c:pt>
                <c:pt idx="357">
                  <c:v>0.12285012285012271</c:v>
                </c:pt>
                <c:pt idx="358">
                  <c:v>0.12254901960784298</c:v>
                </c:pt>
                <c:pt idx="359">
                  <c:v>0.12224938875305608</c:v>
                </c:pt>
                <c:pt idx="360">
                  <c:v>0.12195121951219498</c:v>
                </c:pt>
                <c:pt idx="361">
                  <c:v>0.12165450121654488</c:v>
                </c:pt>
                <c:pt idx="362">
                  <c:v>0.12135922330097071</c:v>
                </c:pt>
                <c:pt idx="363">
                  <c:v>0.12106537530266329</c:v>
                </c:pt>
                <c:pt idx="364">
                  <c:v>0.12077294685990324</c:v>
                </c:pt>
                <c:pt idx="365">
                  <c:v>0.12048192771084323</c:v>
                </c:pt>
                <c:pt idx="366">
                  <c:v>0.12019230769230756</c:v>
                </c:pt>
                <c:pt idx="367">
                  <c:v>0.11990407673860896</c:v>
                </c:pt>
                <c:pt idx="368">
                  <c:v>0.11961722488038264</c:v>
                </c:pt>
                <c:pt idx="369">
                  <c:v>0.11933174224343662</c:v>
                </c:pt>
                <c:pt idx="370">
                  <c:v>0.11904761904761892</c:v>
                </c:pt>
                <c:pt idx="371">
                  <c:v>0.11876484560570057</c:v>
                </c:pt>
                <c:pt idx="372">
                  <c:v>0.11848341232227474</c:v>
                </c:pt>
                <c:pt idx="373">
                  <c:v>0.11820330969267126</c:v>
                </c:pt>
                <c:pt idx="374">
                  <c:v>0.11792452830188667</c:v>
                </c:pt>
                <c:pt idx="375">
                  <c:v>0.11764705882352926</c:v>
                </c:pt>
                <c:pt idx="376">
                  <c:v>0.1173708920187792</c:v>
                </c:pt>
                <c:pt idx="377">
                  <c:v>0.11709601873536286</c:v>
                </c:pt>
                <c:pt idx="378">
                  <c:v>0.11682242990654193</c:v>
                </c:pt>
                <c:pt idx="379">
                  <c:v>0.11655011655011641</c:v>
                </c:pt>
                <c:pt idx="380">
                  <c:v>0.11627906976744172</c:v>
                </c:pt>
                <c:pt idx="381">
                  <c:v>0.11600928074245927</c:v>
                </c:pt>
                <c:pt idx="382">
                  <c:v>0.11574074074074062</c:v>
                </c:pt>
                <c:pt idx="383">
                  <c:v>0.11547344110854489</c:v>
                </c:pt>
                <c:pt idx="384">
                  <c:v>0.11520737327188926</c:v>
                </c:pt>
                <c:pt idx="385">
                  <c:v>0.11494252873563206</c:v>
                </c:pt>
                <c:pt idx="386">
                  <c:v>0.11467889908256869</c:v>
                </c:pt>
                <c:pt idx="387">
                  <c:v>0.1144164759725399</c:v>
                </c:pt>
                <c:pt idx="388">
                  <c:v>0.11415525114155238</c:v>
                </c:pt>
                <c:pt idx="389">
                  <c:v>0.11389521640091103</c:v>
                </c:pt>
                <c:pt idx="390">
                  <c:v>0.11363636363636351</c:v>
                </c:pt>
                <c:pt idx="391">
                  <c:v>0.11337868480725612</c:v>
                </c:pt>
                <c:pt idx="392">
                  <c:v>0.11312217194570122</c:v>
                </c:pt>
                <c:pt idx="393">
                  <c:v>0.11286681715575608</c:v>
                </c:pt>
                <c:pt idx="394">
                  <c:v>0.11261261261261249</c:v>
                </c:pt>
                <c:pt idx="395">
                  <c:v>0.11235955056179764</c:v>
                </c:pt>
                <c:pt idx="396">
                  <c:v>0.11210762331838552</c:v>
                </c:pt>
                <c:pt idx="397">
                  <c:v>0.11185682326621911</c:v>
                </c:pt>
                <c:pt idx="398">
                  <c:v>0.11160714285714274</c:v>
                </c:pt>
                <c:pt idx="399">
                  <c:v>0.11135857461024487</c:v>
                </c:pt>
                <c:pt idx="400">
                  <c:v>0.11111111111111098</c:v>
                </c:pt>
                <c:pt idx="401">
                  <c:v>0.11086474501108635</c:v>
                </c:pt>
                <c:pt idx="402">
                  <c:v>0.11061946902654855</c:v>
                </c:pt>
                <c:pt idx="403">
                  <c:v>0.11037527593818973</c:v>
                </c:pt>
                <c:pt idx="404">
                  <c:v>0.11013215859030824</c:v>
                </c:pt>
                <c:pt idx="405">
                  <c:v>0.10989010989010976</c:v>
                </c:pt>
                <c:pt idx="406">
                  <c:v>0.10964912280701743</c:v>
                </c:pt>
                <c:pt idx="407">
                  <c:v>0.10940919037199114</c:v>
                </c:pt>
                <c:pt idx="408">
                  <c:v>0.10917030567685576</c:v>
                </c:pt>
                <c:pt idx="409">
                  <c:v>0.10893246187363823</c:v>
                </c:pt>
                <c:pt idx="410">
                  <c:v>0.10869565217391293</c:v>
                </c:pt>
                <c:pt idx="411">
                  <c:v>0.10845986984815607</c:v>
                </c:pt>
                <c:pt idx="412">
                  <c:v>0.1082251082251081</c:v>
                </c:pt>
                <c:pt idx="413">
                  <c:v>0.10799136069114458</c:v>
                </c:pt>
                <c:pt idx="414">
                  <c:v>0.10775862068965505</c:v>
                </c:pt>
                <c:pt idx="415">
                  <c:v>0.10752688172043</c:v>
                </c:pt>
                <c:pt idx="416">
                  <c:v>0.10729613733905569</c:v>
                </c:pt>
                <c:pt idx="417">
                  <c:v>0.10706638115631679</c:v>
                </c:pt>
                <c:pt idx="418">
                  <c:v>0.10683760683760672</c:v>
                </c:pt>
                <c:pt idx="419">
                  <c:v>0.1066098081023453</c:v>
                </c:pt>
                <c:pt idx="420">
                  <c:v>0.10638297872340415</c:v>
                </c:pt>
                <c:pt idx="421">
                  <c:v>0.10615711252653916</c:v>
                </c:pt>
                <c:pt idx="422">
                  <c:v>0.10593220338983039</c:v>
                </c:pt>
                <c:pt idx="423">
                  <c:v>0.10570824524312886</c:v>
                </c:pt>
                <c:pt idx="424">
                  <c:v>0.10548523206751044</c:v>
                </c:pt>
                <c:pt idx="425">
                  <c:v>0.10526315789473673</c:v>
                </c:pt>
                <c:pt idx="426">
                  <c:v>0.10504201680672258</c:v>
                </c:pt>
                <c:pt idx="427">
                  <c:v>0.10482180293501038</c:v>
                </c:pt>
                <c:pt idx="428">
                  <c:v>0.10460251046025094</c:v>
                </c:pt>
                <c:pt idx="429">
                  <c:v>0.10438413361169091</c:v>
                </c:pt>
                <c:pt idx="430">
                  <c:v>0.10416666666666656</c:v>
                </c:pt>
                <c:pt idx="431">
                  <c:v>0.10395010395010384</c:v>
                </c:pt>
                <c:pt idx="432">
                  <c:v>0.10373443983402479</c:v>
                </c:pt>
                <c:pt idx="433">
                  <c:v>0.10351966873705992</c:v>
                </c:pt>
                <c:pt idx="434">
                  <c:v>0.10330578512396683</c:v>
                </c:pt>
                <c:pt idx="435">
                  <c:v>0.10309278350515454</c:v>
                </c:pt>
                <c:pt idx="436">
                  <c:v>0.10288065843621388</c:v>
                </c:pt>
                <c:pt idx="437">
                  <c:v>0.10266940451745368</c:v>
                </c:pt>
                <c:pt idx="438">
                  <c:v>0.10245901639344251</c:v>
                </c:pt>
                <c:pt idx="439">
                  <c:v>0.10224948875255613</c:v>
                </c:pt>
                <c:pt idx="440">
                  <c:v>0.10204081632653052</c:v>
                </c:pt>
                <c:pt idx="441">
                  <c:v>0.10183299389002028</c:v>
                </c:pt>
                <c:pt idx="442">
                  <c:v>0.10162601626016249</c:v>
                </c:pt>
                <c:pt idx="443">
                  <c:v>0.10141987829614595</c:v>
                </c:pt>
                <c:pt idx="444">
                  <c:v>0.10121457489878533</c:v>
                </c:pt>
                <c:pt idx="445">
                  <c:v>0.10101010101010091</c:v>
                </c:pt>
                <c:pt idx="446">
                  <c:v>0.10080645161290312</c:v>
                </c:pt>
                <c:pt idx="447">
                  <c:v>0.10060362173038219</c:v>
                </c:pt>
                <c:pt idx="448">
                  <c:v>0.10040160642570271</c:v>
                </c:pt>
                <c:pt idx="449">
                  <c:v>0.10020040080160311</c:v>
                </c:pt>
                <c:pt idx="450">
                  <c:v>0.1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914-42E4-8C0E-067EE2D23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325632"/>
        <c:axId val="1898328544"/>
      </c:scatterChart>
      <c:valAx>
        <c:axId val="1898325632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328544"/>
        <c:crosses val="autoZero"/>
        <c:crossBetween val="midCat"/>
      </c:valAx>
      <c:valAx>
        <c:axId val="1898328544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1898325632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17037110867469E-2"/>
          <c:y val="7.407407407407407E-2"/>
          <c:w val="0.87513498787335131"/>
          <c:h val="0.8416746864975212"/>
        </c:manualLayout>
      </c:layout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727401568"/>
        <c:axId val="1727397824"/>
      </c:scatterChart>
      <c:valAx>
        <c:axId val="1727401568"/>
        <c:scaling>
          <c:orientation val="minMax"/>
          <c:max val="5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397824"/>
        <c:crosses val="autoZero"/>
        <c:crossBetween val="midCat"/>
      </c:valAx>
      <c:valAx>
        <c:axId val="17273978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40156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Φύλλο1!$A$1:$A$96</c:f>
              <c:numCache>
                <c:formatCode>General</c:formatCode>
                <c:ptCount val="96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1.6</c:v>
                </c:pt>
                <c:pt idx="4">
                  <c:v>1.8</c:v>
                </c:pt>
                <c:pt idx="5">
                  <c:v>2</c:v>
                </c:pt>
                <c:pt idx="6">
                  <c:v>2.2000000000000002</c:v>
                </c:pt>
                <c:pt idx="7">
                  <c:v>2.4</c:v>
                </c:pt>
                <c:pt idx="8">
                  <c:v>2.6</c:v>
                </c:pt>
                <c:pt idx="9">
                  <c:v>2.8</c:v>
                </c:pt>
                <c:pt idx="10">
                  <c:v>3</c:v>
                </c:pt>
                <c:pt idx="11">
                  <c:v>3.2</c:v>
                </c:pt>
                <c:pt idx="12">
                  <c:v>3.4</c:v>
                </c:pt>
                <c:pt idx="13">
                  <c:v>3.6</c:v>
                </c:pt>
                <c:pt idx="14">
                  <c:v>3.8</c:v>
                </c:pt>
                <c:pt idx="15">
                  <c:v>4</c:v>
                </c:pt>
                <c:pt idx="16">
                  <c:v>4.2</c:v>
                </c:pt>
                <c:pt idx="17">
                  <c:v>4.4000000000000004</c:v>
                </c:pt>
                <c:pt idx="18">
                  <c:v>4.5999999999999996</c:v>
                </c:pt>
                <c:pt idx="19">
                  <c:v>4.8</c:v>
                </c:pt>
                <c:pt idx="20">
                  <c:v>5</c:v>
                </c:pt>
                <c:pt idx="21">
                  <c:v>5.2</c:v>
                </c:pt>
                <c:pt idx="22">
                  <c:v>5.4</c:v>
                </c:pt>
                <c:pt idx="23">
                  <c:v>5.6</c:v>
                </c:pt>
                <c:pt idx="24">
                  <c:v>5.8</c:v>
                </c:pt>
                <c:pt idx="25">
                  <c:v>6</c:v>
                </c:pt>
                <c:pt idx="26">
                  <c:v>6.2</c:v>
                </c:pt>
                <c:pt idx="27">
                  <c:v>6.4</c:v>
                </c:pt>
                <c:pt idx="28">
                  <c:v>6.6</c:v>
                </c:pt>
                <c:pt idx="29">
                  <c:v>6.8</c:v>
                </c:pt>
                <c:pt idx="30">
                  <c:v>7</c:v>
                </c:pt>
                <c:pt idx="31">
                  <c:v>7.2</c:v>
                </c:pt>
                <c:pt idx="32">
                  <c:v>7.4</c:v>
                </c:pt>
                <c:pt idx="33">
                  <c:v>7.6</c:v>
                </c:pt>
                <c:pt idx="34">
                  <c:v>7.8</c:v>
                </c:pt>
                <c:pt idx="35">
                  <c:v>8</c:v>
                </c:pt>
                <c:pt idx="36">
                  <c:v>8.1999999999999993</c:v>
                </c:pt>
                <c:pt idx="37">
                  <c:v>8.4</c:v>
                </c:pt>
                <c:pt idx="38">
                  <c:v>8.6</c:v>
                </c:pt>
                <c:pt idx="39">
                  <c:v>8.8000000000000007</c:v>
                </c:pt>
                <c:pt idx="40">
                  <c:v>9</c:v>
                </c:pt>
                <c:pt idx="41">
                  <c:v>9.1999999999999993</c:v>
                </c:pt>
                <c:pt idx="42">
                  <c:v>9.4</c:v>
                </c:pt>
                <c:pt idx="43">
                  <c:v>9.6</c:v>
                </c:pt>
                <c:pt idx="44">
                  <c:v>9.8000000000000007</c:v>
                </c:pt>
                <c:pt idx="45">
                  <c:v>10</c:v>
                </c:pt>
                <c:pt idx="46">
                  <c:v>10.199999999999999</c:v>
                </c:pt>
                <c:pt idx="47">
                  <c:v>10.4</c:v>
                </c:pt>
                <c:pt idx="48">
                  <c:v>10.6</c:v>
                </c:pt>
                <c:pt idx="49">
                  <c:v>10.8</c:v>
                </c:pt>
                <c:pt idx="50">
                  <c:v>11</c:v>
                </c:pt>
                <c:pt idx="51">
                  <c:v>11.2</c:v>
                </c:pt>
                <c:pt idx="52">
                  <c:v>11.4</c:v>
                </c:pt>
                <c:pt idx="53">
                  <c:v>11.6</c:v>
                </c:pt>
                <c:pt idx="54">
                  <c:v>11.8</c:v>
                </c:pt>
                <c:pt idx="55">
                  <c:v>12</c:v>
                </c:pt>
                <c:pt idx="56">
                  <c:v>12.2</c:v>
                </c:pt>
                <c:pt idx="57">
                  <c:v>12.4</c:v>
                </c:pt>
                <c:pt idx="58">
                  <c:v>12.6</c:v>
                </c:pt>
                <c:pt idx="59">
                  <c:v>12.8</c:v>
                </c:pt>
                <c:pt idx="60">
                  <c:v>13</c:v>
                </c:pt>
                <c:pt idx="61">
                  <c:v>13.2</c:v>
                </c:pt>
                <c:pt idx="62">
                  <c:v>13.4</c:v>
                </c:pt>
                <c:pt idx="63">
                  <c:v>13.6</c:v>
                </c:pt>
                <c:pt idx="64">
                  <c:v>13.8</c:v>
                </c:pt>
                <c:pt idx="65">
                  <c:v>14</c:v>
                </c:pt>
                <c:pt idx="66">
                  <c:v>14.2</c:v>
                </c:pt>
                <c:pt idx="67">
                  <c:v>14.4</c:v>
                </c:pt>
                <c:pt idx="68">
                  <c:v>14.6</c:v>
                </c:pt>
                <c:pt idx="69">
                  <c:v>14.8</c:v>
                </c:pt>
                <c:pt idx="70">
                  <c:v>15</c:v>
                </c:pt>
                <c:pt idx="71">
                  <c:v>15.2</c:v>
                </c:pt>
                <c:pt idx="72">
                  <c:v>15.4</c:v>
                </c:pt>
                <c:pt idx="73">
                  <c:v>15.6</c:v>
                </c:pt>
                <c:pt idx="74">
                  <c:v>15.8</c:v>
                </c:pt>
                <c:pt idx="75">
                  <c:v>16</c:v>
                </c:pt>
                <c:pt idx="76">
                  <c:v>16.2</c:v>
                </c:pt>
                <c:pt idx="77">
                  <c:v>16.399999999999999</c:v>
                </c:pt>
                <c:pt idx="78">
                  <c:v>16.600000000000001</c:v>
                </c:pt>
                <c:pt idx="79">
                  <c:v>16.8</c:v>
                </c:pt>
                <c:pt idx="80">
                  <c:v>17</c:v>
                </c:pt>
                <c:pt idx="81">
                  <c:v>17.2</c:v>
                </c:pt>
                <c:pt idx="82">
                  <c:v>17.399999999999999</c:v>
                </c:pt>
                <c:pt idx="83">
                  <c:v>17.600000000000001</c:v>
                </c:pt>
                <c:pt idx="84">
                  <c:v>17.8</c:v>
                </c:pt>
                <c:pt idx="85">
                  <c:v>18</c:v>
                </c:pt>
                <c:pt idx="86">
                  <c:v>18.2</c:v>
                </c:pt>
                <c:pt idx="87">
                  <c:v>18.399999999999999</c:v>
                </c:pt>
                <c:pt idx="88">
                  <c:v>18.600000000000001</c:v>
                </c:pt>
                <c:pt idx="89">
                  <c:v>18.8</c:v>
                </c:pt>
                <c:pt idx="90">
                  <c:v>19</c:v>
                </c:pt>
                <c:pt idx="91">
                  <c:v>19.2</c:v>
                </c:pt>
                <c:pt idx="92">
                  <c:v>19.399999999999999</c:v>
                </c:pt>
                <c:pt idx="93">
                  <c:v>19.600000000000001</c:v>
                </c:pt>
                <c:pt idx="94">
                  <c:v>19.8</c:v>
                </c:pt>
                <c:pt idx="95">
                  <c:v>20</c:v>
                </c:pt>
              </c:numCache>
            </c:numRef>
          </c:xVal>
          <c:yVal>
            <c:numRef>
              <c:f>Φύλλο1!$B$1:$B$96</c:f>
              <c:numCache>
                <c:formatCode>General</c:formatCode>
                <c:ptCount val="96"/>
                <c:pt idx="0">
                  <c:v>1</c:v>
                </c:pt>
                <c:pt idx="1">
                  <c:v>0.83333333333333337</c:v>
                </c:pt>
                <c:pt idx="2">
                  <c:v>0.7142857142857143</c:v>
                </c:pt>
                <c:pt idx="3">
                  <c:v>0.625</c:v>
                </c:pt>
                <c:pt idx="4">
                  <c:v>0.55555555555555558</c:v>
                </c:pt>
                <c:pt idx="5">
                  <c:v>0.5</c:v>
                </c:pt>
                <c:pt idx="6">
                  <c:v>0.45454545454545453</c:v>
                </c:pt>
                <c:pt idx="7">
                  <c:v>0.41666666666666669</c:v>
                </c:pt>
                <c:pt idx="8">
                  <c:v>0.38461538461538458</c:v>
                </c:pt>
                <c:pt idx="9">
                  <c:v>0.35714285714285715</c:v>
                </c:pt>
                <c:pt idx="10">
                  <c:v>0.33333333333333331</c:v>
                </c:pt>
                <c:pt idx="11">
                  <c:v>0.3125</c:v>
                </c:pt>
                <c:pt idx="12">
                  <c:v>0.29411764705882354</c:v>
                </c:pt>
                <c:pt idx="13">
                  <c:v>0.27777777777777779</c:v>
                </c:pt>
                <c:pt idx="14">
                  <c:v>0.26315789473684209</c:v>
                </c:pt>
                <c:pt idx="15">
                  <c:v>0.25</c:v>
                </c:pt>
                <c:pt idx="16">
                  <c:v>0.23809523809523808</c:v>
                </c:pt>
                <c:pt idx="17">
                  <c:v>0.22727272727272727</c:v>
                </c:pt>
                <c:pt idx="18">
                  <c:v>0.21739130434782611</c:v>
                </c:pt>
                <c:pt idx="19">
                  <c:v>0.20833333333333334</c:v>
                </c:pt>
                <c:pt idx="20">
                  <c:v>0.2</c:v>
                </c:pt>
                <c:pt idx="21">
                  <c:v>0.19230769230769229</c:v>
                </c:pt>
                <c:pt idx="22">
                  <c:v>0.18518518518518517</c:v>
                </c:pt>
                <c:pt idx="23">
                  <c:v>0.17857142857142858</c:v>
                </c:pt>
                <c:pt idx="24">
                  <c:v>0.17241379310344829</c:v>
                </c:pt>
                <c:pt idx="25">
                  <c:v>0.16666666666666666</c:v>
                </c:pt>
                <c:pt idx="26">
                  <c:v>0.16129032258064516</c:v>
                </c:pt>
                <c:pt idx="27">
                  <c:v>0.15625</c:v>
                </c:pt>
                <c:pt idx="28">
                  <c:v>0.15151515151515152</c:v>
                </c:pt>
                <c:pt idx="29">
                  <c:v>0.14705882352941177</c:v>
                </c:pt>
                <c:pt idx="30">
                  <c:v>0.14285714285714285</c:v>
                </c:pt>
                <c:pt idx="31">
                  <c:v>0.1388888888888889</c:v>
                </c:pt>
                <c:pt idx="32">
                  <c:v>0.13513513513513511</c:v>
                </c:pt>
                <c:pt idx="33">
                  <c:v>0.13157894736842105</c:v>
                </c:pt>
                <c:pt idx="34">
                  <c:v>0.12820512820512822</c:v>
                </c:pt>
                <c:pt idx="35">
                  <c:v>0.125</c:v>
                </c:pt>
                <c:pt idx="36">
                  <c:v>0.12195121951219513</c:v>
                </c:pt>
                <c:pt idx="37">
                  <c:v>0.11904761904761904</c:v>
                </c:pt>
                <c:pt idx="38">
                  <c:v>0.11627906976744186</c:v>
                </c:pt>
                <c:pt idx="39">
                  <c:v>0.11363636363636363</c:v>
                </c:pt>
                <c:pt idx="40">
                  <c:v>0.1111111111111111</c:v>
                </c:pt>
                <c:pt idx="41">
                  <c:v>0.10869565217391305</c:v>
                </c:pt>
                <c:pt idx="42">
                  <c:v>0.10638297872340426</c:v>
                </c:pt>
                <c:pt idx="43">
                  <c:v>0.10416666666666667</c:v>
                </c:pt>
                <c:pt idx="44">
                  <c:v>0.1020408163265306</c:v>
                </c:pt>
                <c:pt idx="45">
                  <c:v>0.1</c:v>
                </c:pt>
                <c:pt idx="46">
                  <c:v>9.8039215686274522E-2</c:v>
                </c:pt>
                <c:pt idx="47">
                  <c:v>9.6153846153846145E-2</c:v>
                </c:pt>
                <c:pt idx="48">
                  <c:v>9.4339622641509441E-2</c:v>
                </c:pt>
                <c:pt idx="49">
                  <c:v>9.2592592592592587E-2</c:v>
                </c:pt>
                <c:pt idx="50">
                  <c:v>9.0909090909090912E-2</c:v>
                </c:pt>
                <c:pt idx="51">
                  <c:v>8.9285714285714288E-2</c:v>
                </c:pt>
                <c:pt idx="52">
                  <c:v>8.771929824561403E-2</c:v>
                </c:pt>
                <c:pt idx="53">
                  <c:v>8.6206896551724144E-2</c:v>
                </c:pt>
                <c:pt idx="54">
                  <c:v>8.4745762711864403E-2</c:v>
                </c:pt>
                <c:pt idx="55">
                  <c:v>8.3333333333333329E-2</c:v>
                </c:pt>
                <c:pt idx="56">
                  <c:v>8.1967213114754106E-2</c:v>
                </c:pt>
                <c:pt idx="57">
                  <c:v>8.0645161290322578E-2</c:v>
                </c:pt>
                <c:pt idx="58">
                  <c:v>7.9365079365079361E-2</c:v>
                </c:pt>
                <c:pt idx="59">
                  <c:v>7.8125E-2</c:v>
                </c:pt>
                <c:pt idx="60">
                  <c:v>7.6923076923076927E-2</c:v>
                </c:pt>
                <c:pt idx="61">
                  <c:v>7.575757575757576E-2</c:v>
                </c:pt>
                <c:pt idx="62">
                  <c:v>7.4626865671641784E-2</c:v>
                </c:pt>
                <c:pt idx="63">
                  <c:v>7.3529411764705885E-2</c:v>
                </c:pt>
                <c:pt idx="64">
                  <c:v>7.2463768115942032E-2</c:v>
                </c:pt>
                <c:pt idx="65">
                  <c:v>7.1428571428571425E-2</c:v>
                </c:pt>
                <c:pt idx="66">
                  <c:v>7.0422535211267609E-2</c:v>
                </c:pt>
                <c:pt idx="67">
                  <c:v>6.9444444444444448E-2</c:v>
                </c:pt>
                <c:pt idx="68">
                  <c:v>6.8493150684931503E-2</c:v>
                </c:pt>
                <c:pt idx="69">
                  <c:v>6.7567567567567557E-2</c:v>
                </c:pt>
                <c:pt idx="70">
                  <c:v>6.6666666666666666E-2</c:v>
                </c:pt>
                <c:pt idx="71">
                  <c:v>6.5789473684210523E-2</c:v>
                </c:pt>
                <c:pt idx="72">
                  <c:v>6.4935064935064929E-2</c:v>
                </c:pt>
                <c:pt idx="73">
                  <c:v>6.4102564102564111E-2</c:v>
                </c:pt>
                <c:pt idx="74">
                  <c:v>6.3291139240506319E-2</c:v>
                </c:pt>
                <c:pt idx="75">
                  <c:v>6.25E-2</c:v>
                </c:pt>
                <c:pt idx="76">
                  <c:v>6.1728395061728399E-2</c:v>
                </c:pt>
                <c:pt idx="77">
                  <c:v>6.0975609756097567E-2</c:v>
                </c:pt>
                <c:pt idx="78">
                  <c:v>6.0240963855421679E-2</c:v>
                </c:pt>
                <c:pt idx="79">
                  <c:v>5.9523809523809521E-2</c:v>
                </c:pt>
                <c:pt idx="80">
                  <c:v>5.8823529411764705E-2</c:v>
                </c:pt>
                <c:pt idx="81">
                  <c:v>5.8139534883720929E-2</c:v>
                </c:pt>
                <c:pt idx="82">
                  <c:v>5.7471264367816098E-2</c:v>
                </c:pt>
                <c:pt idx="83">
                  <c:v>5.6818181818181816E-2</c:v>
                </c:pt>
                <c:pt idx="84">
                  <c:v>5.6179775280898875E-2</c:v>
                </c:pt>
                <c:pt idx="85">
                  <c:v>5.5555555555555552E-2</c:v>
                </c:pt>
                <c:pt idx="86">
                  <c:v>5.4945054945054944E-2</c:v>
                </c:pt>
                <c:pt idx="87">
                  <c:v>5.4347826086956527E-2</c:v>
                </c:pt>
                <c:pt idx="88">
                  <c:v>5.3763440860215048E-2</c:v>
                </c:pt>
                <c:pt idx="89">
                  <c:v>5.3191489361702128E-2</c:v>
                </c:pt>
                <c:pt idx="90">
                  <c:v>5.2631578947368418E-2</c:v>
                </c:pt>
                <c:pt idx="91">
                  <c:v>5.2083333333333336E-2</c:v>
                </c:pt>
                <c:pt idx="92">
                  <c:v>5.1546391752577324E-2</c:v>
                </c:pt>
                <c:pt idx="93">
                  <c:v>5.10204081632653E-2</c:v>
                </c:pt>
                <c:pt idx="94">
                  <c:v>5.0505050505050504E-2</c:v>
                </c:pt>
                <c:pt idx="95">
                  <c:v>0.05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5BF-438C-B577-BAFD417E90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7038831"/>
        <c:axId val="1307039247"/>
      </c:scatterChart>
      <c:valAx>
        <c:axId val="1307038831"/>
        <c:scaling>
          <c:orientation val="minMax"/>
          <c:max val="2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039247"/>
        <c:crosses val="autoZero"/>
        <c:crossBetween val="midCat"/>
      </c:valAx>
      <c:valAx>
        <c:axId val="1307039247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03883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17037110867469E-2"/>
          <c:y val="7.407407407407407E-2"/>
          <c:w val="0.87513498787335131"/>
          <c:h val="0.8416746864975212"/>
        </c:manualLayout>
      </c:layout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727401568"/>
        <c:axId val="1727397824"/>
      </c:scatterChart>
      <c:valAx>
        <c:axId val="1727401568"/>
        <c:scaling>
          <c:orientation val="minMax"/>
          <c:max val="5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397824"/>
        <c:crosses val="autoZero"/>
        <c:crossBetween val="midCat"/>
      </c:valAx>
      <c:valAx>
        <c:axId val="17273978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40156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831410000"/>
        <c:axId val="1831405424"/>
      </c:scatterChart>
      <c:valAx>
        <c:axId val="1831410000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05424"/>
        <c:crosses val="autoZero"/>
        <c:crossBetween val="midCat"/>
      </c:valAx>
      <c:valAx>
        <c:axId val="18314054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10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Φύλλο1!$A$1:$A$451</c:f>
              <c:numCache>
                <c:formatCode>General</c:formatCode>
                <c:ptCount val="451"/>
                <c:pt idx="0">
                  <c:v>1</c:v>
                </c:pt>
                <c:pt idx="1">
                  <c:v>1.02</c:v>
                </c:pt>
                <c:pt idx="2">
                  <c:v>1.04</c:v>
                </c:pt>
                <c:pt idx="3">
                  <c:v>1.06</c:v>
                </c:pt>
                <c:pt idx="4">
                  <c:v>1.08</c:v>
                </c:pt>
                <c:pt idx="5">
                  <c:v>1.1000000000000001</c:v>
                </c:pt>
                <c:pt idx="6">
                  <c:v>1.1200000000000001</c:v>
                </c:pt>
                <c:pt idx="7">
                  <c:v>1.1399999999999999</c:v>
                </c:pt>
                <c:pt idx="8">
                  <c:v>1.1599999999999999</c:v>
                </c:pt>
                <c:pt idx="9">
                  <c:v>1.18</c:v>
                </c:pt>
                <c:pt idx="10">
                  <c:v>1.2</c:v>
                </c:pt>
                <c:pt idx="11">
                  <c:v>1.22</c:v>
                </c:pt>
                <c:pt idx="12">
                  <c:v>1.24</c:v>
                </c:pt>
                <c:pt idx="13">
                  <c:v>1.26</c:v>
                </c:pt>
                <c:pt idx="14">
                  <c:v>1.28</c:v>
                </c:pt>
                <c:pt idx="15">
                  <c:v>1.3</c:v>
                </c:pt>
                <c:pt idx="16">
                  <c:v>1.32</c:v>
                </c:pt>
                <c:pt idx="17">
                  <c:v>1.34</c:v>
                </c:pt>
                <c:pt idx="18">
                  <c:v>1.36</c:v>
                </c:pt>
                <c:pt idx="19">
                  <c:v>1.38</c:v>
                </c:pt>
                <c:pt idx="20">
                  <c:v>1.4</c:v>
                </c:pt>
                <c:pt idx="21">
                  <c:v>1.42</c:v>
                </c:pt>
                <c:pt idx="22">
                  <c:v>1.44</c:v>
                </c:pt>
                <c:pt idx="23">
                  <c:v>1.46</c:v>
                </c:pt>
                <c:pt idx="24">
                  <c:v>1.48</c:v>
                </c:pt>
                <c:pt idx="25">
                  <c:v>1.5</c:v>
                </c:pt>
                <c:pt idx="26">
                  <c:v>1.52</c:v>
                </c:pt>
                <c:pt idx="27">
                  <c:v>1.54</c:v>
                </c:pt>
                <c:pt idx="28">
                  <c:v>1.56</c:v>
                </c:pt>
                <c:pt idx="29">
                  <c:v>1.58</c:v>
                </c:pt>
                <c:pt idx="30">
                  <c:v>1.6</c:v>
                </c:pt>
                <c:pt idx="31">
                  <c:v>1.62</c:v>
                </c:pt>
                <c:pt idx="32">
                  <c:v>1.64</c:v>
                </c:pt>
                <c:pt idx="33">
                  <c:v>1.66</c:v>
                </c:pt>
                <c:pt idx="34">
                  <c:v>1.68</c:v>
                </c:pt>
                <c:pt idx="35">
                  <c:v>1.7</c:v>
                </c:pt>
                <c:pt idx="36">
                  <c:v>1.72</c:v>
                </c:pt>
                <c:pt idx="37">
                  <c:v>1.74</c:v>
                </c:pt>
                <c:pt idx="38">
                  <c:v>1.76</c:v>
                </c:pt>
                <c:pt idx="39">
                  <c:v>1.78</c:v>
                </c:pt>
                <c:pt idx="40">
                  <c:v>1.8</c:v>
                </c:pt>
                <c:pt idx="41">
                  <c:v>1.82</c:v>
                </c:pt>
                <c:pt idx="42">
                  <c:v>1.84</c:v>
                </c:pt>
                <c:pt idx="43">
                  <c:v>1.86</c:v>
                </c:pt>
                <c:pt idx="44">
                  <c:v>1.88</c:v>
                </c:pt>
                <c:pt idx="45">
                  <c:v>1.9</c:v>
                </c:pt>
                <c:pt idx="46">
                  <c:v>1.92</c:v>
                </c:pt>
                <c:pt idx="47">
                  <c:v>1.94</c:v>
                </c:pt>
                <c:pt idx="48">
                  <c:v>1.96</c:v>
                </c:pt>
                <c:pt idx="49">
                  <c:v>1.98</c:v>
                </c:pt>
                <c:pt idx="50">
                  <c:v>2</c:v>
                </c:pt>
                <c:pt idx="51">
                  <c:v>2.02</c:v>
                </c:pt>
                <c:pt idx="52">
                  <c:v>2.04</c:v>
                </c:pt>
                <c:pt idx="53">
                  <c:v>2.06</c:v>
                </c:pt>
                <c:pt idx="54">
                  <c:v>2.08</c:v>
                </c:pt>
                <c:pt idx="55">
                  <c:v>2.1</c:v>
                </c:pt>
                <c:pt idx="56">
                  <c:v>2.12</c:v>
                </c:pt>
                <c:pt idx="57">
                  <c:v>2.14</c:v>
                </c:pt>
                <c:pt idx="58">
                  <c:v>2.16</c:v>
                </c:pt>
                <c:pt idx="59">
                  <c:v>2.1800000000000002</c:v>
                </c:pt>
                <c:pt idx="60">
                  <c:v>2.2000000000000002</c:v>
                </c:pt>
                <c:pt idx="61">
                  <c:v>2.2200000000000002</c:v>
                </c:pt>
                <c:pt idx="62">
                  <c:v>2.2400000000000002</c:v>
                </c:pt>
                <c:pt idx="63">
                  <c:v>2.2599999999999998</c:v>
                </c:pt>
                <c:pt idx="64">
                  <c:v>2.2799999999999998</c:v>
                </c:pt>
                <c:pt idx="65">
                  <c:v>2.2999999999999998</c:v>
                </c:pt>
                <c:pt idx="66">
                  <c:v>2.3199999999999998</c:v>
                </c:pt>
                <c:pt idx="67">
                  <c:v>2.34</c:v>
                </c:pt>
                <c:pt idx="68">
                  <c:v>2.36</c:v>
                </c:pt>
                <c:pt idx="69">
                  <c:v>2.38</c:v>
                </c:pt>
                <c:pt idx="70">
                  <c:v>2.4</c:v>
                </c:pt>
                <c:pt idx="71">
                  <c:v>2.42</c:v>
                </c:pt>
                <c:pt idx="72">
                  <c:v>2.44</c:v>
                </c:pt>
                <c:pt idx="73">
                  <c:v>2.46</c:v>
                </c:pt>
                <c:pt idx="74">
                  <c:v>2.48</c:v>
                </c:pt>
                <c:pt idx="75">
                  <c:v>2.5</c:v>
                </c:pt>
                <c:pt idx="76">
                  <c:v>2.52</c:v>
                </c:pt>
                <c:pt idx="77">
                  <c:v>2.54</c:v>
                </c:pt>
                <c:pt idx="78">
                  <c:v>2.56</c:v>
                </c:pt>
                <c:pt idx="79">
                  <c:v>2.58</c:v>
                </c:pt>
                <c:pt idx="80">
                  <c:v>2.6</c:v>
                </c:pt>
                <c:pt idx="81">
                  <c:v>2.62</c:v>
                </c:pt>
                <c:pt idx="82">
                  <c:v>2.64</c:v>
                </c:pt>
                <c:pt idx="83">
                  <c:v>2.66</c:v>
                </c:pt>
                <c:pt idx="84">
                  <c:v>2.68</c:v>
                </c:pt>
                <c:pt idx="85">
                  <c:v>2.7</c:v>
                </c:pt>
                <c:pt idx="86">
                  <c:v>2.72</c:v>
                </c:pt>
                <c:pt idx="87">
                  <c:v>2.74</c:v>
                </c:pt>
                <c:pt idx="88">
                  <c:v>2.76</c:v>
                </c:pt>
                <c:pt idx="89">
                  <c:v>2.78</c:v>
                </c:pt>
                <c:pt idx="90">
                  <c:v>2.8</c:v>
                </c:pt>
                <c:pt idx="91">
                  <c:v>2.82</c:v>
                </c:pt>
                <c:pt idx="92">
                  <c:v>2.84</c:v>
                </c:pt>
                <c:pt idx="93">
                  <c:v>2.86</c:v>
                </c:pt>
                <c:pt idx="94">
                  <c:v>2.88</c:v>
                </c:pt>
                <c:pt idx="95">
                  <c:v>2.9</c:v>
                </c:pt>
                <c:pt idx="96">
                  <c:v>2.92</c:v>
                </c:pt>
                <c:pt idx="97">
                  <c:v>2.94</c:v>
                </c:pt>
                <c:pt idx="98">
                  <c:v>2.96</c:v>
                </c:pt>
                <c:pt idx="99">
                  <c:v>2.98</c:v>
                </c:pt>
                <c:pt idx="100">
                  <c:v>3</c:v>
                </c:pt>
                <c:pt idx="101">
                  <c:v>3.02</c:v>
                </c:pt>
                <c:pt idx="102">
                  <c:v>3.04</c:v>
                </c:pt>
                <c:pt idx="103">
                  <c:v>3.06</c:v>
                </c:pt>
                <c:pt idx="104">
                  <c:v>3.08</c:v>
                </c:pt>
                <c:pt idx="105">
                  <c:v>3.1</c:v>
                </c:pt>
                <c:pt idx="106">
                  <c:v>3.12</c:v>
                </c:pt>
                <c:pt idx="107">
                  <c:v>3.14</c:v>
                </c:pt>
                <c:pt idx="108">
                  <c:v>3.16</c:v>
                </c:pt>
                <c:pt idx="109">
                  <c:v>3.18</c:v>
                </c:pt>
                <c:pt idx="110">
                  <c:v>3.2</c:v>
                </c:pt>
                <c:pt idx="111">
                  <c:v>3.22</c:v>
                </c:pt>
                <c:pt idx="112">
                  <c:v>3.24</c:v>
                </c:pt>
                <c:pt idx="113">
                  <c:v>3.26</c:v>
                </c:pt>
                <c:pt idx="114">
                  <c:v>3.28</c:v>
                </c:pt>
                <c:pt idx="115">
                  <c:v>3.3</c:v>
                </c:pt>
                <c:pt idx="116">
                  <c:v>3.32</c:v>
                </c:pt>
                <c:pt idx="117">
                  <c:v>3.34</c:v>
                </c:pt>
                <c:pt idx="118">
                  <c:v>3.36</c:v>
                </c:pt>
                <c:pt idx="119">
                  <c:v>3.38</c:v>
                </c:pt>
                <c:pt idx="120">
                  <c:v>3.4</c:v>
                </c:pt>
                <c:pt idx="121">
                  <c:v>3.42</c:v>
                </c:pt>
                <c:pt idx="122">
                  <c:v>3.44</c:v>
                </c:pt>
                <c:pt idx="123">
                  <c:v>3.46</c:v>
                </c:pt>
                <c:pt idx="124">
                  <c:v>3.48</c:v>
                </c:pt>
                <c:pt idx="125">
                  <c:v>3.5</c:v>
                </c:pt>
                <c:pt idx="126">
                  <c:v>3.52</c:v>
                </c:pt>
                <c:pt idx="127">
                  <c:v>3.54</c:v>
                </c:pt>
                <c:pt idx="128">
                  <c:v>3.56</c:v>
                </c:pt>
                <c:pt idx="129">
                  <c:v>3.58</c:v>
                </c:pt>
                <c:pt idx="130">
                  <c:v>3.6</c:v>
                </c:pt>
                <c:pt idx="131">
                  <c:v>3.62</c:v>
                </c:pt>
                <c:pt idx="132">
                  <c:v>3.64</c:v>
                </c:pt>
                <c:pt idx="133">
                  <c:v>3.66</c:v>
                </c:pt>
                <c:pt idx="134">
                  <c:v>3.68</c:v>
                </c:pt>
                <c:pt idx="135">
                  <c:v>3.7</c:v>
                </c:pt>
                <c:pt idx="136">
                  <c:v>3.72</c:v>
                </c:pt>
                <c:pt idx="137">
                  <c:v>3.74</c:v>
                </c:pt>
                <c:pt idx="138">
                  <c:v>3.76</c:v>
                </c:pt>
                <c:pt idx="139">
                  <c:v>3.78</c:v>
                </c:pt>
                <c:pt idx="140">
                  <c:v>3.8</c:v>
                </c:pt>
                <c:pt idx="141">
                  <c:v>3.82</c:v>
                </c:pt>
                <c:pt idx="142">
                  <c:v>3.84</c:v>
                </c:pt>
                <c:pt idx="143">
                  <c:v>3.86</c:v>
                </c:pt>
                <c:pt idx="144">
                  <c:v>3.88</c:v>
                </c:pt>
                <c:pt idx="145">
                  <c:v>3.9</c:v>
                </c:pt>
                <c:pt idx="146">
                  <c:v>3.92</c:v>
                </c:pt>
                <c:pt idx="147">
                  <c:v>3.94</c:v>
                </c:pt>
                <c:pt idx="148">
                  <c:v>3.96</c:v>
                </c:pt>
                <c:pt idx="149">
                  <c:v>3.98</c:v>
                </c:pt>
                <c:pt idx="150">
                  <c:v>4</c:v>
                </c:pt>
                <c:pt idx="151">
                  <c:v>4.0199999999999996</c:v>
                </c:pt>
                <c:pt idx="152">
                  <c:v>4.04</c:v>
                </c:pt>
                <c:pt idx="153">
                  <c:v>4.0599999999999996</c:v>
                </c:pt>
                <c:pt idx="154">
                  <c:v>4.08</c:v>
                </c:pt>
                <c:pt idx="155">
                  <c:v>4.0999999999999996</c:v>
                </c:pt>
                <c:pt idx="156">
                  <c:v>4.12</c:v>
                </c:pt>
                <c:pt idx="157">
                  <c:v>4.1399999999999997</c:v>
                </c:pt>
                <c:pt idx="158">
                  <c:v>4.16</c:v>
                </c:pt>
                <c:pt idx="159">
                  <c:v>4.18</c:v>
                </c:pt>
                <c:pt idx="160">
                  <c:v>4.2</c:v>
                </c:pt>
                <c:pt idx="161">
                  <c:v>4.22</c:v>
                </c:pt>
                <c:pt idx="162">
                  <c:v>4.24</c:v>
                </c:pt>
                <c:pt idx="163">
                  <c:v>4.26</c:v>
                </c:pt>
                <c:pt idx="164">
                  <c:v>4.28</c:v>
                </c:pt>
                <c:pt idx="165">
                  <c:v>4.3</c:v>
                </c:pt>
                <c:pt idx="166">
                  <c:v>4.32</c:v>
                </c:pt>
                <c:pt idx="167">
                  <c:v>4.34</c:v>
                </c:pt>
                <c:pt idx="168">
                  <c:v>4.3600000000000003</c:v>
                </c:pt>
                <c:pt idx="169">
                  <c:v>4.38</c:v>
                </c:pt>
                <c:pt idx="170">
                  <c:v>4.4000000000000004</c:v>
                </c:pt>
                <c:pt idx="171">
                  <c:v>4.42</c:v>
                </c:pt>
                <c:pt idx="172">
                  <c:v>4.4400000000000004</c:v>
                </c:pt>
                <c:pt idx="173">
                  <c:v>4.46</c:v>
                </c:pt>
                <c:pt idx="174">
                  <c:v>4.4800000000000004</c:v>
                </c:pt>
                <c:pt idx="175">
                  <c:v>4.5</c:v>
                </c:pt>
                <c:pt idx="176">
                  <c:v>4.5199999999999996</c:v>
                </c:pt>
                <c:pt idx="177">
                  <c:v>4.54</c:v>
                </c:pt>
                <c:pt idx="178">
                  <c:v>4.5599999999999996</c:v>
                </c:pt>
                <c:pt idx="179">
                  <c:v>4.58</c:v>
                </c:pt>
                <c:pt idx="180">
                  <c:v>4.5999999999999996</c:v>
                </c:pt>
                <c:pt idx="181">
                  <c:v>4.62</c:v>
                </c:pt>
                <c:pt idx="182">
                  <c:v>4.6399999999999997</c:v>
                </c:pt>
                <c:pt idx="183">
                  <c:v>4.66</c:v>
                </c:pt>
                <c:pt idx="184">
                  <c:v>4.68</c:v>
                </c:pt>
                <c:pt idx="185">
                  <c:v>4.7</c:v>
                </c:pt>
                <c:pt idx="186">
                  <c:v>4.72</c:v>
                </c:pt>
                <c:pt idx="187">
                  <c:v>4.74</c:v>
                </c:pt>
                <c:pt idx="188">
                  <c:v>4.76</c:v>
                </c:pt>
                <c:pt idx="189">
                  <c:v>4.78</c:v>
                </c:pt>
                <c:pt idx="190">
                  <c:v>4.8</c:v>
                </c:pt>
                <c:pt idx="191">
                  <c:v>4.82</c:v>
                </c:pt>
                <c:pt idx="192">
                  <c:v>4.84</c:v>
                </c:pt>
                <c:pt idx="193">
                  <c:v>4.8600000000000003</c:v>
                </c:pt>
                <c:pt idx="194">
                  <c:v>4.88</c:v>
                </c:pt>
                <c:pt idx="195">
                  <c:v>4.9000000000000004</c:v>
                </c:pt>
                <c:pt idx="196">
                  <c:v>4.92</c:v>
                </c:pt>
                <c:pt idx="197">
                  <c:v>4.9400000000000004</c:v>
                </c:pt>
                <c:pt idx="198">
                  <c:v>4.96</c:v>
                </c:pt>
                <c:pt idx="199">
                  <c:v>4.9800000000000004</c:v>
                </c:pt>
                <c:pt idx="200">
                  <c:v>5</c:v>
                </c:pt>
                <c:pt idx="201">
                  <c:v>5.0199999999999996</c:v>
                </c:pt>
                <c:pt idx="202">
                  <c:v>5.04</c:v>
                </c:pt>
                <c:pt idx="203">
                  <c:v>5.0599999999999996</c:v>
                </c:pt>
                <c:pt idx="204">
                  <c:v>5.08</c:v>
                </c:pt>
                <c:pt idx="205">
                  <c:v>5.0999999999999996</c:v>
                </c:pt>
                <c:pt idx="206">
                  <c:v>5.12</c:v>
                </c:pt>
                <c:pt idx="207">
                  <c:v>5.14</c:v>
                </c:pt>
                <c:pt idx="208">
                  <c:v>5.16</c:v>
                </c:pt>
                <c:pt idx="209">
                  <c:v>5.18</c:v>
                </c:pt>
                <c:pt idx="210">
                  <c:v>5.2</c:v>
                </c:pt>
                <c:pt idx="211">
                  <c:v>5.22</c:v>
                </c:pt>
                <c:pt idx="212">
                  <c:v>5.24</c:v>
                </c:pt>
                <c:pt idx="213">
                  <c:v>5.26</c:v>
                </c:pt>
                <c:pt idx="214">
                  <c:v>5.28</c:v>
                </c:pt>
                <c:pt idx="215">
                  <c:v>5.3</c:v>
                </c:pt>
                <c:pt idx="216">
                  <c:v>5.32</c:v>
                </c:pt>
                <c:pt idx="217">
                  <c:v>5.34</c:v>
                </c:pt>
                <c:pt idx="218">
                  <c:v>5.36</c:v>
                </c:pt>
                <c:pt idx="219">
                  <c:v>5.38</c:v>
                </c:pt>
                <c:pt idx="220">
                  <c:v>5.4</c:v>
                </c:pt>
                <c:pt idx="221">
                  <c:v>5.42</c:v>
                </c:pt>
                <c:pt idx="222">
                  <c:v>5.44</c:v>
                </c:pt>
                <c:pt idx="223">
                  <c:v>5.46</c:v>
                </c:pt>
                <c:pt idx="224">
                  <c:v>5.48</c:v>
                </c:pt>
                <c:pt idx="225">
                  <c:v>5.5</c:v>
                </c:pt>
                <c:pt idx="226">
                  <c:v>5.52</c:v>
                </c:pt>
                <c:pt idx="227">
                  <c:v>5.54</c:v>
                </c:pt>
                <c:pt idx="228">
                  <c:v>5.56</c:v>
                </c:pt>
                <c:pt idx="229">
                  <c:v>5.58</c:v>
                </c:pt>
                <c:pt idx="230">
                  <c:v>5.6</c:v>
                </c:pt>
                <c:pt idx="231">
                  <c:v>5.62</c:v>
                </c:pt>
                <c:pt idx="232">
                  <c:v>5.64</c:v>
                </c:pt>
                <c:pt idx="233">
                  <c:v>5.66</c:v>
                </c:pt>
                <c:pt idx="234">
                  <c:v>5.68</c:v>
                </c:pt>
                <c:pt idx="235">
                  <c:v>5.7</c:v>
                </c:pt>
                <c:pt idx="236">
                  <c:v>5.72</c:v>
                </c:pt>
                <c:pt idx="237">
                  <c:v>5.74</c:v>
                </c:pt>
                <c:pt idx="238">
                  <c:v>5.76</c:v>
                </c:pt>
                <c:pt idx="239">
                  <c:v>5.78</c:v>
                </c:pt>
                <c:pt idx="240">
                  <c:v>5.8</c:v>
                </c:pt>
                <c:pt idx="241">
                  <c:v>5.82</c:v>
                </c:pt>
                <c:pt idx="242">
                  <c:v>5.84</c:v>
                </c:pt>
                <c:pt idx="243">
                  <c:v>5.86</c:v>
                </c:pt>
                <c:pt idx="244">
                  <c:v>5.88</c:v>
                </c:pt>
                <c:pt idx="245">
                  <c:v>5.9</c:v>
                </c:pt>
                <c:pt idx="246">
                  <c:v>5.92</c:v>
                </c:pt>
                <c:pt idx="247">
                  <c:v>5.94</c:v>
                </c:pt>
                <c:pt idx="248">
                  <c:v>5.96</c:v>
                </c:pt>
                <c:pt idx="249">
                  <c:v>5.98</c:v>
                </c:pt>
                <c:pt idx="250">
                  <c:v>6</c:v>
                </c:pt>
                <c:pt idx="251">
                  <c:v>6.02</c:v>
                </c:pt>
                <c:pt idx="252">
                  <c:v>6.04</c:v>
                </c:pt>
                <c:pt idx="253">
                  <c:v>6.06</c:v>
                </c:pt>
                <c:pt idx="254">
                  <c:v>6.08</c:v>
                </c:pt>
                <c:pt idx="255">
                  <c:v>6.1</c:v>
                </c:pt>
                <c:pt idx="256">
                  <c:v>6.12</c:v>
                </c:pt>
                <c:pt idx="257">
                  <c:v>6.14</c:v>
                </c:pt>
                <c:pt idx="258">
                  <c:v>6.16</c:v>
                </c:pt>
                <c:pt idx="259">
                  <c:v>6.1800000000000104</c:v>
                </c:pt>
                <c:pt idx="260">
                  <c:v>6.2</c:v>
                </c:pt>
                <c:pt idx="261">
                  <c:v>6.22</c:v>
                </c:pt>
                <c:pt idx="262">
                  <c:v>6.24</c:v>
                </c:pt>
                <c:pt idx="263">
                  <c:v>6.2600000000000096</c:v>
                </c:pt>
                <c:pt idx="264">
                  <c:v>6.28</c:v>
                </c:pt>
                <c:pt idx="265">
                  <c:v>6.3</c:v>
                </c:pt>
                <c:pt idx="266">
                  <c:v>6.32</c:v>
                </c:pt>
                <c:pt idx="267">
                  <c:v>6.3400000000000096</c:v>
                </c:pt>
                <c:pt idx="268">
                  <c:v>6.36</c:v>
                </c:pt>
                <c:pt idx="269">
                  <c:v>6.38</c:v>
                </c:pt>
                <c:pt idx="270">
                  <c:v>6.4</c:v>
                </c:pt>
                <c:pt idx="271">
                  <c:v>6.4200000000000097</c:v>
                </c:pt>
                <c:pt idx="272">
                  <c:v>6.44</c:v>
                </c:pt>
                <c:pt idx="273">
                  <c:v>6.46</c:v>
                </c:pt>
                <c:pt idx="274">
                  <c:v>6.48</c:v>
                </c:pt>
                <c:pt idx="275">
                  <c:v>6.5000000000000098</c:v>
                </c:pt>
                <c:pt idx="276">
                  <c:v>6.52</c:v>
                </c:pt>
                <c:pt idx="277">
                  <c:v>6.54</c:v>
                </c:pt>
                <c:pt idx="278">
                  <c:v>6.56</c:v>
                </c:pt>
                <c:pt idx="279">
                  <c:v>6.5800000000000098</c:v>
                </c:pt>
                <c:pt idx="280">
                  <c:v>6.6</c:v>
                </c:pt>
                <c:pt idx="281">
                  <c:v>6.62</c:v>
                </c:pt>
                <c:pt idx="282">
                  <c:v>6.6400000000000103</c:v>
                </c:pt>
                <c:pt idx="283">
                  <c:v>6.6600000000000099</c:v>
                </c:pt>
                <c:pt idx="284">
                  <c:v>6.6800000000000104</c:v>
                </c:pt>
                <c:pt idx="285">
                  <c:v>6.7</c:v>
                </c:pt>
                <c:pt idx="286">
                  <c:v>6.7200000000000104</c:v>
                </c:pt>
                <c:pt idx="287">
                  <c:v>6.74000000000001</c:v>
                </c:pt>
                <c:pt idx="288">
                  <c:v>6.7600000000000096</c:v>
                </c:pt>
                <c:pt idx="289">
                  <c:v>6.78</c:v>
                </c:pt>
                <c:pt idx="290">
                  <c:v>6.8000000000000096</c:v>
                </c:pt>
                <c:pt idx="291">
                  <c:v>6.8200000000000101</c:v>
                </c:pt>
                <c:pt idx="292">
                  <c:v>6.8400000000000096</c:v>
                </c:pt>
                <c:pt idx="293">
                  <c:v>6.86</c:v>
                </c:pt>
                <c:pt idx="294">
                  <c:v>6.8800000000000097</c:v>
                </c:pt>
                <c:pt idx="295">
                  <c:v>6.9000000000000101</c:v>
                </c:pt>
                <c:pt idx="296">
                  <c:v>6.9200000000000097</c:v>
                </c:pt>
                <c:pt idx="297">
                  <c:v>6.94</c:v>
                </c:pt>
                <c:pt idx="298">
                  <c:v>6.9600000000000097</c:v>
                </c:pt>
                <c:pt idx="299">
                  <c:v>6.9800000000000102</c:v>
                </c:pt>
                <c:pt idx="300">
                  <c:v>7.0000000000000098</c:v>
                </c:pt>
                <c:pt idx="301">
                  <c:v>7.02</c:v>
                </c:pt>
                <c:pt idx="302">
                  <c:v>7.0400000000000098</c:v>
                </c:pt>
                <c:pt idx="303">
                  <c:v>7.0600000000000103</c:v>
                </c:pt>
                <c:pt idx="304">
                  <c:v>7.0800000000000098</c:v>
                </c:pt>
                <c:pt idx="305">
                  <c:v>7.1</c:v>
                </c:pt>
                <c:pt idx="306">
                  <c:v>7.1200000000000099</c:v>
                </c:pt>
                <c:pt idx="307">
                  <c:v>7.1400000000000103</c:v>
                </c:pt>
                <c:pt idx="308">
                  <c:v>7.1600000000000099</c:v>
                </c:pt>
                <c:pt idx="309">
                  <c:v>7.1800000000000104</c:v>
                </c:pt>
                <c:pt idx="310">
                  <c:v>7.2000000000000099</c:v>
                </c:pt>
                <c:pt idx="311">
                  <c:v>7.2200000000000104</c:v>
                </c:pt>
                <c:pt idx="312">
                  <c:v>7.24000000000001</c:v>
                </c:pt>
                <c:pt idx="313">
                  <c:v>7.2600000000000096</c:v>
                </c:pt>
                <c:pt idx="314">
                  <c:v>7.28000000000001</c:v>
                </c:pt>
                <c:pt idx="315">
                  <c:v>7.3000000000000096</c:v>
                </c:pt>
                <c:pt idx="316">
                  <c:v>7.3200000000000101</c:v>
                </c:pt>
                <c:pt idx="317">
                  <c:v>7.3400000000000096</c:v>
                </c:pt>
                <c:pt idx="318">
                  <c:v>7.3600000000000101</c:v>
                </c:pt>
                <c:pt idx="319">
                  <c:v>7.3800000000000097</c:v>
                </c:pt>
                <c:pt idx="320">
                  <c:v>7.4000000000000101</c:v>
                </c:pt>
                <c:pt idx="321">
                  <c:v>7.4200000000000097</c:v>
                </c:pt>
                <c:pt idx="322">
                  <c:v>7.4400000000000102</c:v>
                </c:pt>
                <c:pt idx="323">
                  <c:v>7.4600000000000097</c:v>
                </c:pt>
                <c:pt idx="324">
                  <c:v>7.4800000000000102</c:v>
                </c:pt>
                <c:pt idx="325">
                  <c:v>7.5000000000000098</c:v>
                </c:pt>
                <c:pt idx="326">
                  <c:v>7.5200000000000102</c:v>
                </c:pt>
                <c:pt idx="327">
                  <c:v>7.5400000000000098</c:v>
                </c:pt>
                <c:pt idx="328">
                  <c:v>7.5600000000000103</c:v>
                </c:pt>
                <c:pt idx="329">
                  <c:v>7.5800000000000098</c:v>
                </c:pt>
                <c:pt idx="330">
                  <c:v>7.6000000000000103</c:v>
                </c:pt>
                <c:pt idx="331">
                  <c:v>7.6200000000000099</c:v>
                </c:pt>
                <c:pt idx="332">
                  <c:v>7.6400000000000103</c:v>
                </c:pt>
                <c:pt idx="333">
                  <c:v>7.6600000000000099</c:v>
                </c:pt>
                <c:pt idx="334">
                  <c:v>7.6800000000000104</c:v>
                </c:pt>
                <c:pt idx="335">
                  <c:v>7.7000000000000099</c:v>
                </c:pt>
                <c:pt idx="336">
                  <c:v>7.7200000000000104</c:v>
                </c:pt>
                <c:pt idx="337">
                  <c:v>7.74000000000001</c:v>
                </c:pt>
                <c:pt idx="338">
                  <c:v>7.7600000000000096</c:v>
                </c:pt>
                <c:pt idx="339">
                  <c:v>7.78000000000001</c:v>
                </c:pt>
                <c:pt idx="340">
                  <c:v>7.8000000000000096</c:v>
                </c:pt>
                <c:pt idx="341">
                  <c:v>7.8200000000000101</c:v>
                </c:pt>
                <c:pt idx="342">
                  <c:v>7.8400000000000096</c:v>
                </c:pt>
                <c:pt idx="343">
                  <c:v>7.8600000000000101</c:v>
                </c:pt>
                <c:pt idx="344">
                  <c:v>7.8800000000000097</c:v>
                </c:pt>
                <c:pt idx="345">
                  <c:v>7.9000000000000101</c:v>
                </c:pt>
                <c:pt idx="346">
                  <c:v>7.9200000000000097</c:v>
                </c:pt>
                <c:pt idx="347">
                  <c:v>7.9400000000000102</c:v>
                </c:pt>
                <c:pt idx="348">
                  <c:v>7.9600000000000097</c:v>
                </c:pt>
                <c:pt idx="349">
                  <c:v>7.9800000000000102</c:v>
                </c:pt>
                <c:pt idx="350">
                  <c:v>8.0000000000000107</c:v>
                </c:pt>
                <c:pt idx="351">
                  <c:v>8.0200000000000102</c:v>
                </c:pt>
                <c:pt idx="352">
                  <c:v>8.0400000000000098</c:v>
                </c:pt>
                <c:pt idx="353">
                  <c:v>8.0600000000000094</c:v>
                </c:pt>
                <c:pt idx="354">
                  <c:v>8.0800000000000107</c:v>
                </c:pt>
                <c:pt idx="355">
                  <c:v>8.1000000000000103</c:v>
                </c:pt>
                <c:pt idx="356">
                  <c:v>8.1200000000000099</c:v>
                </c:pt>
                <c:pt idx="357">
                  <c:v>8.1400000000000095</c:v>
                </c:pt>
                <c:pt idx="358">
                  <c:v>8.1600000000000108</c:v>
                </c:pt>
                <c:pt idx="359">
                  <c:v>8.1800000000000104</c:v>
                </c:pt>
                <c:pt idx="360">
                  <c:v>8.2000000000000099</c:v>
                </c:pt>
                <c:pt idx="361">
                  <c:v>8.2200000000000095</c:v>
                </c:pt>
                <c:pt idx="362">
                  <c:v>8.2400000000000109</c:v>
                </c:pt>
                <c:pt idx="363">
                  <c:v>8.2600000000000104</c:v>
                </c:pt>
                <c:pt idx="364">
                  <c:v>8.28000000000001</c:v>
                </c:pt>
                <c:pt idx="365">
                  <c:v>8.3000000000000096</c:v>
                </c:pt>
                <c:pt idx="366">
                  <c:v>8.3200000000000092</c:v>
                </c:pt>
                <c:pt idx="367">
                  <c:v>8.3400000000000105</c:v>
                </c:pt>
                <c:pt idx="368">
                  <c:v>8.3600000000000101</c:v>
                </c:pt>
                <c:pt idx="369">
                  <c:v>8.3800000000000097</c:v>
                </c:pt>
                <c:pt idx="370">
                  <c:v>8.4000000000000092</c:v>
                </c:pt>
                <c:pt idx="371">
                  <c:v>8.4200000000000106</c:v>
                </c:pt>
                <c:pt idx="372">
                  <c:v>8.4400000000000102</c:v>
                </c:pt>
                <c:pt idx="373">
                  <c:v>8.4600000000000097</c:v>
                </c:pt>
                <c:pt idx="374">
                  <c:v>8.4800000000000093</c:v>
                </c:pt>
                <c:pt idx="375">
                  <c:v>8.5000000000000107</c:v>
                </c:pt>
                <c:pt idx="376">
                  <c:v>8.5200000000000102</c:v>
                </c:pt>
                <c:pt idx="377">
                  <c:v>8.5400000000000098</c:v>
                </c:pt>
                <c:pt idx="378">
                  <c:v>8.5600000000000094</c:v>
                </c:pt>
                <c:pt idx="379">
                  <c:v>8.5800000000000107</c:v>
                </c:pt>
                <c:pt idx="380">
                  <c:v>8.6000000000000103</c:v>
                </c:pt>
                <c:pt idx="381">
                  <c:v>8.6200000000000099</c:v>
                </c:pt>
                <c:pt idx="382">
                  <c:v>8.6400000000000095</c:v>
                </c:pt>
                <c:pt idx="383">
                  <c:v>8.6600000000000108</c:v>
                </c:pt>
                <c:pt idx="384">
                  <c:v>8.6800000000000104</c:v>
                </c:pt>
                <c:pt idx="385">
                  <c:v>8.7000000000000099</c:v>
                </c:pt>
                <c:pt idx="386">
                  <c:v>8.7200000000000095</c:v>
                </c:pt>
                <c:pt idx="387">
                  <c:v>8.7400000000000109</c:v>
                </c:pt>
                <c:pt idx="388">
                  <c:v>8.7600000000000104</c:v>
                </c:pt>
                <c:pt idx="389">
                  <c:v>8.78000000000001</c:v>
                </c:pt>
                <c:pt idx="390">
                  <c:v>8.8000000000000096</c:v>
                </c:pt>
                <c:pt idx="391">
                  <c:v>8.8200000000000092</c:v>
                </c:pt>
                <c:pt idx="392">
                  <c:v>8.8400000000000105</c:v>
                </c:pt>
                <c:pt idx="393">
                  <c:v>8.8600000000000101</c:v>
                </c:pt>
                <c:pt idx="394">
                  <c:v>8.8800000000000097</c:v>
                </c:pt>
                <c:pt idx="395">
                  <c:v>8.9000000000000092</c:v>
                </c:pt>
                <c:pt idx="396">
                  <c:v>8.9200000000000106</c:v>
                </c:pt>
                <c:pt idx="397">
                  <c:v>8.9400000000000102</c:v>
                </c:pt>
                <c:pt idx="398">
                  <c:v>8.9600000000000097</c:v>
                </c:pt>
                <c:pt idx="399">
                  <c:v>8.9800000000000093</c:v>
                </c:pt>
                <c:pt idx="400">
                  <c:v>9.0000000000000107</c:v>
                </c:pt>
                <c:pt idx="401">
                  <c:v>9.0200000000000102</c:v>
                </c:pt>
                <c:pt idx="402">
                  <c:v>9.0400000000000098</c:v>
                </c:pt>
                <c:pt idx="403">
                  <c:v>9.0600000000000094</c:v>
                </c:pt>
                <c:pt idx="404">
                  <c:v>9.0800000000000107</c:v>
                </c:pt>
                <c:pt idx="405">
                  <c:v>9.1000000000000103</c:v>
                </c:pt>
                <c:pt idx="406">
                  <c:v>9.1200000000000099</c:v>
                </c:pt>
                <c:pt idx="407">
                  <c:v>9.1400000000000095</c:v>
                </c:pt>
                <c:pt idx="408">
                  <c:v>9.1600000000000108</c:v>
                </c:pt>
                <c:pt idx="409">
                  <c:v>9.1800000000000104</c:v>
                </c:pt>
                <c:pt idx="410">
                  <c:v>9.2000000000000099</c:v>
                </c:pt>
                <c:pt idx="411">
                  <c:v>9.2200000000000095</c:v>
                </c:pt>
                <c:pt idx="412">
                  <c:v>9.2400000000000109</c:v>
                </c:pt>
                <c:pt idx="413">
                  <c:v>9.2600000000000104</c:v>
                </c:pt>
                <c:pt idx="414">
                  <c:v>9.28000000000001</c:v>
                </c:pt>
                <c:pt idx="415">
                  <c:v>9.3000000000000096</c:v>
                </c:pt>
                <c:pt idx="416">
                  <c:v>9.3200000000000092</c:v>
                </c:pt>
                <c:pt idx="417">
                  <c:v>9.3400000000000105</c:v>
                </c:pt>
                <c:pt idx="418">
                  <c:v>9.3600000000000101</c:v>
                </c:pt>
                <c:pt idx="419">
                  <c:v>9.3800000000000097</c:v>
                </c:pt>
                <c:pt idx="420">
                  <c:v>9.4000000000000092</c:v>
                </c:pt>
                <c:pt idx="421">
                  <c:v>9.4200000000000106</c:v>
                </c:pt>
                <c:pt idx="422">
                  <c:v>9.4400000000000102</c:v>
                </c:pt>
                <c:pt idx="423">
                  <c:v>9.4600000000000097</c:v>
                </c:pt>
                <c:pt idx="424">
                  <c:v>9.4800000000000093</c:v>
                </c:pt>
                <c:pt idx="425">
                  <c:v>9.5000000000000107</c:v>
                </c:pt>
                <c:pt idx="426">
                  <c:v>9.5200000000000102</c:v>
                </c:pt>
                <c:pt idx="427">
                  <c:v>9.5400000000000098</c:v>
                </c:pt>
                <c:pt idx="428">
                  <c:v>9.5600000000000094</c:v>
                </c:pt>
                <c:pt idx="429">
                  <c:v>9.5800000000000107</c:v>
                </c:pt>
                <c:pt idx="430">
                  <c:v>9.6000000000000103</c:v>
                </c:pt>
                <c:pt idx="431">
                  <c:v>9.6200000000000099</c:v>
                </c:pt>
                <c:pt idx="432">
                  <c:v>9.6400000000000095</c:v>
                </c:pt>
                <c:pt idx="433">
                  <c:v>9.6600000000000108</c:v>
                </c:pt>
                <c:pt idx="434">
                  <c:v>9.6800000000000104</c:v>
                </c:pt>
                <c:pt idx="435">
                  <c:v>9.7000000000000099</c:v>
                </c:pt>
                <c:pt idx="436">
                  <c:v>9.7200000000000095</c:v>
                </c:pt>
                <c:pt idx="437">
                  <c:v>9.7400000000000109</c:v>
                </c:pt>
                <c:pt idx="438">
                  <c:v>9.7600000000000104</c:v>
                </c:pt>
                <c:pt idx="439">
                  <c:v>9.78000000000001</c:v>
                </c:pt>
                <c:pt idx="440">
                  <c:v>9.8000000000000096</c:v>
                </c:pt>
                <c:pt idx="441">
                  <c:v>9.8200000000000092</c:v>
                </c:pt>
                <c:pt idx="442">
                  <c:v>9.8400000000000105</c:v>
                </c:pt>
                <c:pt idx="443">
                  <c:v>9.8600000000000101</c:v>
                </c:pt>
                <c:pt idx="444">
                  <c:v>9.8800000000000097</c:v>
                </c:pt>
                <c:pt idx="445">
                  <c:v>9.9000000000000092</c:v>
                </c:pt>
                <c:pt idx="446">
                  <c:v>9.9200000000000106</c:v>
                </c:pt>
                <c:pt idx="447">
                  <c:v>9.9400000000000102</c:v>
                </c:pt>
                <c:pt idx="448">
                  <c:v>9.9600000000000097</c:v>
                </c:pt>
                <c:pt idx="449">
                  <c:v>9.9800000000000093</c:v>
                </c:pt>
                <c:pt idx="450">
                  <c:v>10</c:v>
                </c:pt>
              </c:numCache>
            </c:numRef>
          </c:xVal>
          <c:yVal>
            <c:numRef>
              <c:f>Φύλλο1!$B$1:$B$451</c:f>
              <c:numCache>
                <c:formatCode>General</c:formatCode>
                <c:ptCount val="451"/>
                <c:pt idx="0">
                  <c:v>1</c:v>
                </c:pt>
                <c:pt idx="1">
                  <c:v>0.98039215686274506</c:v>
                </c:pt>
                <c:pt idx="2">
                  <c:v>0.96153846153846145</c:v>
                </c:pt>
                <c:pt idx="3">
                  <c:v>0.94339622641509424</c:v>
                </c:pt>
                <c:pt idx="4">
                  <c:v>0.92592592592592582</c:v>
                </c:pt>
                <c:pt idx="5">
                  <c:v>0.90909090909090906</c:v>
                </c:pt>
                <c:pt idx="6">
                  <c:v>0.89285714285714279</c:v>
                </c:pt>
                <c:pt idx="7">
                  <c:v>0.87719298245614041</c:v>
                </c:pt>
                <c:pt idx="8">
                  <c:v>0.86206896551724144</c:v>
                </c:pt>
                <c:pt idx="9">
                  <c:v>0.84745762711864414</c:v>
                </c:pt>
                <c:pt idx="10">
                  <c:v>0.83333333333333337</c:v>
                </c:pt>
                <c:pt idx="11">
                  <c:v>0.81967213114754101</c:v>
                </c:pt>
                <c:pt idx="12">
                  <c:v>0.80645161290322587</c:v>
                </c:pt>
                <c:pt idx="13">
                  <c:v>0.79365079365079361</c:v>
                </c:pt>
                <c:pt idx="14">
                  <c:v>0.78125</c:v>
                </c:pt>
                <c:pt idx="15">
                  <c:v>0.76923076923076916</c:v>
                </c:pt>
                <c:pt idx="16">
                  <c:v>0.75757575757575757</c:v>
                </c:pt>
                <c:pt idx="17">
                  <c:v>0.74626865671641784</c:v>
                </c:pt>
                <c:pt idx="18">
                  <c:v>0.73529411764705876</c:v>
                </c:pt>
                <c:pt idx="19">
                  <c:v>0.7246376811594204</c:v>
                </c:pt>
                <c:pt idx="20">
                  <c:v>0.7142857142857143</c:v>
                </c:pt>
                <c:pt idx="21">
                  <c:v>0.70422535211267612</c:v>
                </c:pt>
                <c:pt idx="22">
                  <c:v>0.69444444444444442</c:v>
                </c:pt>
                <c:pt idx="23">
                  <c:v>0.68493150684931503</c:v>
                </c:pt>
                <c:pt idx="24">
                  <c:v>0.67567567567567566</c:v>
                </c:pt>
                <c:pt idx="25">
                  <c:v>0.66666666666666663</c:v>
                </c:pt>
                <c:pt idx="26">
                  <c:v>0.65789473684210531</c:v>
                </c:pt>
                <c:pt idx="27">
                  <c:v>0.64935064935064934</c:v>
                </c:pt>
                <c:pt idx="28">
                  <c:v>0.64102564102564097</c:v>
                </c:pt>
                <c:pt idx="29">
                  <c:v>0.63291139240506322</c:v>
                </c:pt>
                <c:pt idx="30">
                  <c:v>0.625</c:v>
                </c:pt>
                <c:pt idx="31">
                  <c:v>0.61728395061728392</c:v>
                </c:pt>
                <c:pt idx="32">
                  <c:v>0.6097560975609756</c:v>
                </c:pt>
                <c:pt idx="33">
                  <c:v>0.60240963855421692</c:v>
                </c:pt>
                <c:pt idx="34">
                  <c:v>0.59523809523809523</c:v>
                </c:pt>
                <c:pt idx="35">
                  <c:v>0.58823529411764708</c:v>
                </c:pt>
                <c:pt idx="36">
                  <c:v>0.58139534883720934</c:v>
                </c:pt>
                <c:pt idx="37">
                  <c:v>0.57471264367816088</c:v>
                </c:pt>
                <c:pt idx="38">
                  <c:v>0.56818181818181823</c:v>
                </c:pt>
                <c:pt idx="39">
                  <c:v>0.5617977528089888</c:v>
                </c:pt>
                <c:pt idx="40">
                  <c:v>0.55555555555555558</c:v>
                </c:pt>
                <c:pt idx="41">
                  <c:v>0.54945054945054939</c:v>
                </c:pt>
                <c:pt idx="42">
                  <c:v>0.54347826086956519</c:v>
                </c:pt>
                <c:pt idx="43">
                  <c:v>0.5376344086021505</c:v>
                </c:pt>
                <c:pt idx="44">
                  <c:v>0.53191489361702127</c:v>
                </c:pt>
                <c:pt idx="45">
                  <c:v>0.52631578947368418</c:v>
                </c:pt>
                <c:pt idx="46">
                  <c:v>0.52083333333333337</c:v>
                </c:pt>
                <c:pt idx="47">
                  <c:v>0.51546391752577325</c:v>
                </c:pt>
                <c:pt idx="48">
                  <c:v>0.51020408163265307</c:v>
                </c:pt>
                <c:pt idx="49">
                  <c:v>0.50505050505050508</c:v>
                </c:pt>
                <c:pt idx="50">
                  <c:v>0.5</c:v>
                </c:pt>
                <c:pt idx="51">
                  <c:v>0.49504950495049505</c:v>
                </c:pt>
                <c:pt idx="52">
                  <c:v>0.49019607843137253</c:v>
                </c:pt>
                <c:pt idx="53">
                  <c:v>0.4854368932038835</c:v>
                </c:pt>
                <c:pt idx="54">
                  <c:v>0.48076923076923073</c:v>
                </c:pt>
                <c:pt idx="55">
                  <c:v>0.47619047619047616</c:v>
                </c:pt>
                <c:pt idx="56">
                  <c:v>0.47169811320754712</c:v>
                </c:pt>
                <c:pt idx="57">
                  <c:v>0.46728971962616822</c:v>
                </c:pt>
                <c:pt idx="58">
                  <c:v>0.46296296296296291</c:v>
                </c:pt>
                <c:pt idx="59">
                  <c:v>0.4587155963302752</c:v>
                </c:pt>
                <c:pt idx="60">
                  <c:v>0.45454545454545453</c:v>
                </c:pt>
                <c:pt idx="61">
                  <c:v>0.4504504504504504</c:v>
                </c:pt>
                <c:pt idx="62">
                  <c:v>0.4464285714285714</c:v>
                </c:pt>
                <c:pt idx="63">
                  <c:v>0.44247787610619471</c:v>
                </c:pt>
                <c:pt idx="64">
                  <c:v>0.43859649122807021</c:v>
                </c:pt>
                <c:pt idx="65">
                  <c:v>0.43478260869565222</c:v>
                </c:pt>
                <c:pt idx="66">
                  <c:v>0.43103448275862072</c:v>
                </c:pt>
                <c:pt idx="67">
                  <c:v>0.42735042735042739</c:v>
                </c:pt>
                <c:pt idx="68">
                  <c:v>0.42372881355932207</c:v>
                </c:pt>
                <c:pt idx="69">
                  <c:v>0.42016806722689076</c:v>
                </c:pt>
                <c:pt idx="70">
                  <c:v>0.41666666666666669</c:v>
                </c:pt>
                <c:pt idx="71">
                  <c:v>0.41322314049586778</c:v>
                </c:pt>
                <c:pt idx="72">
                  <c:v>0.4098360655737705</c:v>
                </c:pt>
                <c:pt idx="73">
                  <c:v>0.4065040650406504</c:v>
                </c:pt>
                <c:pt idx="74">
                  <c:v>0.40322580645161293</c:v>
                </c:pt>
                <c:pt idx="75">
                  <c:v>0.4</c:v>
                </c:pt>
                <c:pt idx="76">
                  <c:v>0.3968253968253968</c:v>
                </c:pt>
                <c:pt idx="77">
                  <c:v>0.39370078740157477</c:v>
                </c:pt>
                <c:pt idx="78">
                  <c:v>0.390625</c:v>
                </c:pt>
                <c:pt idx="79">
                  <c:v>0.38759689922480617</c:v>
                </c:pt>
                <c:pt idx="80">
                  <c:v>0.38461538461538458</c:v>
                </c:pt>
                <c:pt idx="81">
                  <c:v>0.38167938931297707</c:v>
                </c:pt>
                <c:pt idx="82">
                  <c:v>0.37878787878787878</c:v>
                </c:pt>
                <c:pt idx="83">
                  <c:v>0.37593984962406013</c:v>
                </c:pt>
                <c:pt idx="84">
                  <c:v>0.37313432835820892</c:v>
                </c:pt>
                <c:pt idx="85">
                  <c:v>0.37037037037037035</c:v>
                </c:pt>
                <c:pt idx="86">
                  <c:v>0.36764705882352938</c:v>
                </c:pt>
                <c:pt idx="87">
                  <c:v>0.36496350364963503</c:v>
                </c:pt>
                <c:pt idx="88">
                  <c:v>0.3623188405797102</c:v>
                </c:pt>
                <c:pt idx="89">
                  <c:v>0.35971223021582738</c:v>
                </c:pt>
                <c:pt idx="90">
                  <c:v>0.35714285714285715</c:v>
                </c:pt>
                <c:pt idx="91">
                  <c:v>0.3546099290780142</c:v>
                </c:pt>
                <c:pt idx="92">
                  <c:v>0.35211267605633806</c:v>
                </c:pt>
                <c:pt idx="93">
                  <c:v>0.34965034965034969</c:v>
                </c:pt>
                <c:pt idx="94">
                  <c:v>0.34722222222222221</c:v>
                </c:pt>
                <c:pt idx="95">
                  <c:v>0.34482758620689657</c:v>
                </c:pt>
                <c:pt idx="96">
                  <c:v>0.34246575342465752</c:v>
                </c:pt>
                <c:pt idx="97">
                  <c:v>0.3401360544217687</c:v>
                </c:pt>
                <c:pt idx="98">
                  <c:v>0.33783783783783783</c:v>
                </c:pt>
                <c:pt idx="99">
                  <c:v>0.33557046979865773</c:v>
                </c:pt>
                <c:pt idx="100">
                  <c:v>0.33333333333333331</c:v>
                </c:pt>
                <c:pt idx="101">
                  <c:v>0.33112582781456956</c:v>
                </c:pt>
                <c:pt idx="102">
                  <c:v>0.32894736842105265</c:v>
                </c:pt>
                <c:pt idx="103">
                  <c:v>0.32679738562091504</c:v>
                </c:pt>
                <c:pt idx="104">
                  <c:v>0.32467532467532467</c:v>
                </c:pt>
                <c:pt idx="105">
                  <c:v>0.32258064516129031</c:v>
                </c:pt>
                <c:pt idx="106">
                  <c:v>0.32051282051282048</c:v>
                </c:pt>
                <c:pt idx="107">
                  <c:v>0.31847133757961782</c:v>
                </c:pt>
                <c:pt idx="108">
                  <c:v>0.31645569620253161</c:v>
                </c:pt>
                <c:pt idx="109">
                  <c:v>0.31446540880503143</c:v>
                </c:pt>
                <c:pt idx="110">
                  <c:v>0.3125</c:v>
                </c:pt>
                <c:pt idx="111">
                  <c:v>0.3105590062111801</c:v>
                </c:pt>
                <c:pt idx="112">
                  <c:v>0.30864197530864196</c:v>
                </c:pt>
                <c:pt idx="113">
                  <c:v>0.30674846625766872</c:v>
                </c:pt>
                <c:pt idx="114">
                  <c:v>0.3048780487804878</c:v>
                </c:pt>
                <c:pt idx="115">
                  <c:v>0.30303030303030304</c:v>
                </c:pt>
                <c:pt idx="116">
                  <c:v>0.30120481927710846</c:v>
                </c:pt>
                <c:pt idx="117">
                  <c:v>0.29940119760479045</c:v>
                </c:pt>
                <c:pt idx="118">
                  <c:v>0.29761904761904762</c:v>
                </c:pt>
                <c:pt idx="119">
                  <c:v>0.29585798816568049</c:v>
                </c:pt>
                <c:pt idx="120">
                  <c:v>0.29411764705882354</c:v>
                </c:pt>
                <c:pt idx="121">
                  <c:v>0.29239766081871343</c:v>
                </c:pt>
                <c:pt idx="122">
                  <c:v>0.29069767441860467</c:v>
                </c:pt>
                <c:pt idx="123">
                  <c:v>0.28901734104046245</c:v>
                </c:pt>
                <c:pt idx="124">
                  <c:v>0.28735632183908044</c:v>
                </c:pt>
                <c:pt idx="125">
                  <c:v>0.2857142857142857</c:v>
                </c:pt>
                <c:pt idx="126">
                  <c:v>0.28409090909090912</c:v>
                </c:pt>
                <c:pt idx="127">
                  <c:v>0.2824858757062147</c:v>
                </c:pt>
                <c:pt idx="128">
                  <c:v>0.2808988764044944</c:v>
                </c:pt>
                <c:pt idx="129">
                  <c:v>0.27932960893854747</c:v>
                </c:pt>
                <c:pt idx="130">
                  <c:v>0.27777777777777779</c:v>
                </c:pt>
                <c:pt idx="131">
                  <c:v>0.27624309392265195</c:v>
                </c:pt>
                <c:pt idx="132">
                  <c:v>0.27472527472527469</c:v>
                </c:pt>
                <c:pt idx="133">
                  <c:v>0.27322404371584696</c:v>
                </c:pt>
                <c:pt idx="134">
                  <c:v>0.27173913043478259</c:v>
                </c:pt>
                <c:pt idx="135">
                  <c:v>0.27027027027027023</c:v>
                </c:pt>
                <c:pt idx="136">
                  <c:v>0.26881720430107525</c:v>
                </c:pt>
                <c:pt idx="137">
                  <c:v>0.26737967914438499</c:v>
                </c:pt>
                <c:pt idx="138">
                  <c:v>0.26595744680851063</c:v>
                </c:pt>
                <c:pt idx="139">
                  <c:v>0.26455026455026459</c:v>
                </c:pt>
                <c:pt idx="140">
                  <c:v>0.26315789473684209</c:v>
                </c:pt>
                <c:pt idx="141">
                  <c:v>0.26178010471204188</c:v>
                </c:pt>
                <c:pt idx="142">
                  <c:v>0.26041666666666669</c:v>
                </c:pt>
                <c:pt idx="143">
                  <c:v>0.2590673575129534</c:v>
                </c:pt>
                <c:pt idx="144">
                  <c:v>0.25773195876288663</c:v>
                </c:pt>
                <c:pt idx="145">
                  <c:v>0.25641025641025644</c:v>
                </c:pt>
                <c:pt idx="146">
                  <c:v>0.25510204081632654</c:v>
                </c:pt>
                <c:pt idx="147">
                  <c:v>0.25380710659898476</c:v>
                </c:pt>
                <c:pt idx="148">
                  <c:v>0.25252525252525254</c:v>
                </c:pt>
                <c:pt idx="149">
                  <c:v>0.25125628140703515</c:v>
                </c:pt>
                <c:pt idx="150">
                  <c:v>0.25</c:v>
                </c:pt>
                <c:pt idx="151">
                  <c:v>0.24875621890547267</c:v>
                </c:pt>
                <c:pt idx="152">
                  <c:v>0.24752475247524752</c:v>
                </c:pt>
                <c:pt idx="153">
                  <c:v>0.24630541871921185</c:v>
                </c:pt>
                <c:pt idx="154">
                  <c:v>0.24509803921568626</c:v>
                </c:pt>
                <c:pt idx="155">
                  <c:v>0.24390243902439027</c:v>
                </c:pt>
                <c:pt idx="156">
                  <c:v>0.24271844660194175</c:v>
                </c:pt>
                <c:pt idx="157">
                  <c:v>0.24154589371980678</c:v>
                </c:pt>
                <c:pt idx="158">
                  <c:v>0.24038461538461536</c:v>
                </c:pt>
                <c:pt idx="159">
                  <c:v>0.23923444976076558</c:v>
                </c:pt>
                <c:pt idx="160">
                  <c:v>0.23809523809523808</c:v>
                </c:pt>
                <c:pt idx="161">
                  <c:v>0.23696682464454977</c:v>
                </c:pt>
                <c:pt idx="162">
                  <c:v>0.23584905660377356</c:v>
                </c:pt>
                <c:pt idx="163">
                  <c:v>0.23474178403755869</c:v>
                </c:pt>
                <c:pt idx="164">
                  <c:v>0.23364485981308411</c:v>
                </c:pt>
                <c:pt idx="165">
                  <c:v>0.23255813953488372</c:v>
                </c:pt>
                <c:pt idx="166">
                  <c:v>0.23148148148148145</c:v>
                </c:pt>
                <c:pt idx="167">
                  <c:v>0.2304147465437788</c:v>
                </c:pt>
                <c:pt idx="168">
                  <c:v>0.2293577981651376</c:v>
                </c:pt>
                <c:pt idx="169">
                  <c:v>0.22831050228310504</c:v>
                </c:pt>
                <c:pt idx="170">
                  <c:v>0.22727272727272727</c:v>
                </c:pt>
                <c:pt idx="171">
                  <c:v>0.22624434389140272</c:v>
                </c:pt>
                <c:pt idx="172">
                  <c:v>0.2252252252252252</c:v>
                </c:pt>
                <c:pt idx="173">
                  <c:v>0.22421524663677131</c:v>
                </c:pt>
                <c:pt idx="174">
                  <c:v>0.2232142857142857</c:v>
                </c:pt>
                <c:pt idx="175">
                  <c:v>0.22222222222222221</c:v>
                </c:pt>
                <c:pt idx="176">
                  <c:v>0.22123893805309736</c:v>
                </c:pt>
                <c:pt idx="177">
                  <c:v>0.22026431718061673</c:v>
                </c:pt>
                <c:pt idx="178">
                  <c:v>0.2192982456140351</c:v>
                </c:pt>
                <c:pt idx="179">
                  <c:v>0.2183406113537118</c:v>
                </c:pt>
                <c:pt idx="180">
                  <c:v>0.21739130434782611</c:v>
                </c:pt>
                <c:pt idx="181">
                  <c:v>0.21645021645021645</c:v>
                </c:pt>
                <c:pt idx="182">
                  <c:v>0.21551724137931036</c:v>
                </c:pt>
                <c:pt idx="183">
                  <c:v>0.21459227467811159</c:v>
                </c:pt>
                <c:pt idx="184">
                  <c:v>0.21367521367521369</c:v>
                </c:pt>
                <c:pt idx="185">
                  <c:v>0.21276595744680851</c:v>
                </c:pt>
                <c:pt idx="186">
                  <c:v>0.21186440677966104</c:v>
                </c:pt>
                <c:pt idx="187">
                  <c:v>0.21097046413502107</c:v>
                </c:pt>
                <c:pt idx="188">
                  <c:v>0.21008403361344538</c:v>
                </c:pt>
                <c:pt idx="189">
                  <c:v>0.20920502092050208</c:v>
                </c:pt>
                <c:pt idx="190">
                  <c:v>0.20833333333333334</c:v>
                </c:pt>
                <c:pt idx="191">
                  <c:v>0.20746887966804978</c:v>
                </c:pt>
                <c:pt idx="192">
                  <c:v>0.20661157024793389</c:v>
                </c:pt>
                <c:pt idx="193">
                  <c:v>0.20576131687242796</c:v>
                </c:pt>
                <c:pt idx="194">
                  <c:v>0.20491803278688525</c:v>
                </c:pt>
                <c:pt idx="195">
                  <c:v>0.2040816326530612</c:v>
                </c:pt>
                <c:pt idx="196">
                  <c:v>0.2032520325203252</c:v>
                </c:pt>
                <c:pt idx="197">
                  <c:v>0.20242914979757085</c:v>
                </c:pt>
                <c:pt idx="198">
                  <c:v>0.20161290322580647</c:v>
                </c:pt>
                <c:pt idx="199">
                  <c:v>0.20080321285140559</c:v>
                </c:pt>
                <c:pt idx="200">
                  <c:v>0.2</c:v>
                </c:pt>
                <c:pt idx="201">
                  <c:v>0.19920318725099603</c:v>
                </c:pt>
                <c:pt idx="202">
                  <c:v>0.1984126984126984</c:v>
                </c:pt>
                <c:pt idx="203">
                  <c:v>0.19762845849802374</c:v>
                </c:pt>
                <c:pt idx="204">
                  <c:v>0.19685039370078738</c:v>
                </c:pt>
                <c:pt idx="205">
                  <c:v>0.19607843137254904</c:v>
                </c:pt>
                <c:pt idx="206">
                  <c:v>0.1953125</c:v>
                </c:pt>
                <c:pt idx="207">
                  <c:v>0.19455252918287938</c:v>
                </c:pt>
                <c:pt idx="208">
                  <c:v>0.19379844961240308</c:v>
                </c:pt>
                <c:pt idx="209">
                  <c:v>0.19305019305019305</c:v>
                </c:pt>
                <c:pt idx="210">
                  <c:v>0.19230769230769229</c:v>
                </c:pt>
                <c:pt idx="211">
                  <c:v>0.19157088122605365</c:v>
                </c:pt>
                <c:pt idx="212">
                  <c:v>0.19083969465648853</c:v>
                </c:pt>
                <c:pt idx="213">
                  <c:v>0.19011406844106465</c:v>
                </c:pt>
                <c:pt idx="214">
                  <c:v>0.18939393939393939</c:v>
                </c:pt>
                <c:pt idx="215">
                  <c:v>0.18867924528301888</c:v>
                </c:pt>
                <c:pt idx="216">
                  <c:v>0.18796992481203006</c:v>
                </c:pt>
                <c:pt idx="217">
                  <c:v>0.18726591760299627</c:v>
                </c:pt>
                <c:pt idx="218">
                  <c:v>0.18656716417910446</c:v>
                </c:pt>
                <c:pt idx="219">
                  <c:v>0.18587360594795541</c:v>
                </c:pt>
                <c:pt idx="220">
                  <c:v>0.18518518518518517</c:v>
                </c:pt>
                <c:pt idx="221">
                  <c:v>0.18450184501845018</c:v>
                </c:pt>
                <c:pt idx="222">
                  <c:v>0.18382352941176469</c:v>
                </c:pt>
                <c:pt idx="223">
                  <c:v>0.18315018315018314</c:v>
                </c:pt>
                <c:pt idx="224">
                  <c:v>0.18248175182481752</c:v>
                </c:pt>
                <c:pt idx="225">
                  <c:v>0.18181818181818182</c:v>
                </c:pt>
                <c:pt idx="226">
                  <c:v>0.1811594202898551</c:v>
                </c:pt>
                <c:pt idx="227">
                  <c:v>0.18050541516245489</c:v>
                </c:pt>
                <c:pt idx="228">
                  <c:v>0.17985611510791369</c:v>
                </c:pt>
                <c:pt idx="229">
                  <c:v>0.17921146953405018</c:v>
                </c:pt>
                <c:pt idx="230">
                  <c:v>0.17857142857142858</c:v>
                </c:pt>
                <c:pt idx="231">
                  <c:v>0.17793594306049823</c:v>
                </c:pt>
                <c:pt idx="232">
                  <c:v>0.1773049645390071</c:v>
                </c:pt>
                <c:pt idx="233">
                  <c:v>0.17667844522968199</c:v>
                </c:pt>
                <c:pt idx="234">
                  <c:v>0.17605633802816903</c:v>
                </c:pt>
                <c:pt idx="235">
                  <c:v>0.17543859649122806</c:v>
                </c:pt>
                <c:pt idx="236">
                  <c:v>0.17482517482517484</c:v>
                </c:pt>
                <c:pt idx="237">
                  <c:v>0.17421602787456444</c:v>
                </c:pt>
                <c:pt idx="238">
                  <c:v>0.1736111111111111</c:v>
                </c:pt>
                <c:pt idx="239">
                  <c:v>0.17301038062283736</c:v>
                </c:pt>
                <c:pt idx="240">
                  <c:v>0.17241379310344829</c:v>
                </c:pt>
                <c:pt idx="241">
                  <c:v>0.1718213058419244</c:v>
                </c:pt>
                <c:pt idx="242">
                  <c:v>0.17123287671232876</c:v>
                </c:pt>
                <c:pt idx="243">
                  <c:v>0.17064846416382251</c:v>
                </c:pt>
                <c:pt idx="244">
                  <c:v>0.17006802721088435</c:v>
                </c:pt>
                <c:pt idx="245">
                  <c:v>0.16949152542372881</c:v>
                </c:pt>
                <c:pt idx="246">
                  <c:v>0.16891891891891891</c:v>
                </c:pt>
                <c:pt idx="247">
                  <c:v>0.16835016835016833</c:v>
                </c:pt>
                <c:pt idx="248">
                  <c:v>0.16778523489932887</c:v>
                </c:pt>
                <c:pt idx="249">
                  <c:v>0.16722408026755853</c:v>
                </c:pt>
                <c:pt idx="250">
                  <c:v>0.16666666666666666</c:v>
                </c:pt>
                <c:pt idx="251">
                  <c:v>0.16611295681063123</c:v>
                </c:pt>
                <c:pt idx="252">
                  <c:v>0.16556291390728478</c:v>
                </c:pt>
                <c:pt idx="253">
                  <c:v>0.16501650165016502</c:v>
                </c:pt>
                <c:pt idx="254">
                  <c:v>0.16447368421052633</c:v>
                </c:pt>
                <c:pt idx="255">
                  <c:v>0.16393442622950821</c:v>
                </c:pt>
                <c:pt idx="256">
                  <c:v>0.16339869281045752</c:v>
                </c:pt>
                <c:pt idx="257">
                  <c:v>0.16286644951140067</c:v>
                </c:pt>
                <c:pt idx="258">
                  <c:v>0.16233766233766234</c:v>
                </c:pt>
                <c:pt idx="259">
                  <c:v>0.16181229773462755</c:v>
                </c:pt>
                <c:pt idx="260">
                  <c:v>0.16129032258064516</c:v>
                </c:pt>
                <c:pt idx="261">
                  <c:v>0.16077170418006431</c:v>
                </c:pt>
                <c:pt idx="262">
                  <c:v>0.16025641025641024</c:v>
                </c:pt>
                <c:pt idx="263">
                  <c:v>0.15974440894568664</c:v>
                </c:pt>
                <c:pt idx="264">
                  <c:v>0.15923566878980891</c:v>
                </c:pt>
                <c:pt idx="265">
                  <c:v>0.15873015873015872</c:v>
                </c:pt>
                <c:pt idx="266">
                  <c:v>0.15822784810126581</c:v>
                </c:pt>
                <c:pt idx="267">
                  <c:v>0.15772870662460545</c:v>
                </c:pt>
                <c:pt idx="268">
                  <c:v>0.15723270440251572</c:v>
                </c:pt>
                <c:pt idx="269">
                  <c:v>0.15673981191222572</c:v>
                </c:pt>
                <c:pt idx="270">
                  <c:v>0.15625</c:v>
                </c:pt>
                <c:pt idx="271">
                  <c:v>0.15576323987538918</c:v>
                </c:pt>
                <c:pt idx="272">
                  <c:v>0.15527950310559005</c:v>
                </c:pt>
                <c:pt idx="273">
                  <c:v>0.15479876160990713</c:v>
                </c:pt>
                <c:pt idx="274">
                  <c:v>0.15432098765432098</c:v>
                </c:pt>
                <c:pt idx="275">
                  <c:v>0.1538461538461536</c:v>
                </c:pt>
                <c:pt idx="276">
                  <c:v>0.15337423312883436</c:v>
                </c:pt>
                <c:pt idx="277">
                  <c:v>0.1529051987767584</c:v>
                </c:pt>
                <c:pt idx="278">
                  <c:v>0.1524390243902439</c:v>
                </c:pt>
                <c:pt idx="279">
                  <c:v>0.15197568389057728</c:v>
                </c:pt>
                <c:pt idx="280">
                  <c:v>0.15151515151515152</c:v>
                </c:pt>
                <c:pt idx="281">
                  <c:v>0.15105740181268881</c:v>
                </c:pt>
                <c:pt idx="282">
                  <c:v>0.15060240963855398</c:v>
                </c:pt>
                <c:pt idx="283">
                  <c:v>0.15015015015014993</c:v>
                </c:pt>
                <c:pt idx="284">
                  <c:v>0.14970059880239497</c:v>
                </c:pt>
                <c:pt idx="285">
                  <c:v>0.14925373134328357</c:v>
                </c:pt>
                <c:pt idx="286">
                  <c:v>0.14880952380952359</c:v>
                </c:pt>
                <c:pt idx="287">
                  <c:v>0.14836795252225499</c:v>
                </c:pt>
                <c:pt idx="288">
                  <c:v>0.14792899408284002</c:v>
                </c:pt>
                <c:pt idx="289">
                  <c:v>0.14749262536873156</c:v>
                </c:pt>
                <c:pt idx="290">
                  <c:v>0.14705882352941155</c:v>
                </c:pt>
                <c:pt idx="291">
                  <c:v>0.14662756598240448</c:v>
                </c:pt>
                <c:pt idx="292">
                  <c:v>0.14619883040935652</c:v>
                </c:pt>
                <c:pt idx="293">
                  <c:v>0.14577259475218657</c:v>
                </c:pt>
                <c:pt idx="294">
                  <c:v>0.14534883720930211</c:v>
                </c:pt>
                <c:pt idx="295">
                  <c:v>0.14492753623188384</c:v>
                </c:pt>
                <c:pt idx="296">
                  <c:v>0.144508670520231</c:v>
                </c:pt>
                <c:pt idx="297">
                  <c:v>0.14409221902017291</c:v>
                </c:pt>
                <c:pt idx="298">
                  <c:v>0.14367816091954003</c:v>
                </c:pt>
                <c:pt idx="299">
                  <c:v>0.14326647564469894</c:v>
                </c:pt>
                <c:pt idx="300">
                  <c:v>0.14285714285714265</c:v>
                </c:pt>
                <c:pt idx="301">
                  <c:v>0.14245014245014245</c:v>
                </c:pt>
                <c:pt idx="302">
                  <c:v>0.14204545454545434</c:v>
                </c:pt>
                <c:pt idx="303">
                  <c:v>0.14164305949008477</c:v>
                </c:pt>
                <c:pt idx="304">
                  <c:v>0.14124293785310715</c:v>
                </c:pt>
                <c:pt idx="305">
                  <c:v>0.14084507042253522</c:v>
                </c:pt>
                <c:pt idx="306">
                  <c:v>0.14044943820224701</c:v>
                </c:pt>
                <c:pt idx="307">
                  <c:v>0.14005602240896339</c:v>
                </c:pt>
                <c:pt idx="308">
                  <c:v>0.13966480446927354</c:v>
                </c:pt>
                <c:pt idx="309">
                  <c:v>0.1392757660167129</c:v>
                </c:pt>
                <c:pt idx="310">
                  <c:v>0.1388888888888887</c:v>
                </c:pt>
                <c:pt idx="311">
                  <c:v>0.13850415512465353</c:v>
                </c:pt>
                <c:pt idx="312">
                  <c:v>0.13812154696132578</c:v>
                </c:pt>
                <c:pt idx="313">
                  <c:v>0.13774104683195573</c:v>
                </c:pt>
                <c:pt idx="314">
                  <c:v>0.13736263736263718</c:v>
                </c:pt>
                <c:pt idx="315">
                  <c:v>0.13698630136986284</c:v>
                </c:pt>
                <c:pt idx="316">
                  <c:v>0.13661202185792332</c:v>
                </c:pt>
                <c:pt idx="317">
                  <c:v>0.13623978201634859</c:v>
                </c:pt>
                <c:pt idx="318">
                  <c:v>0.13586956521739113</c:v>
                </c:pt>
                <c:pt idx="319">
                  <c:v>0.13550135501354996</c:v>
                </c:pt>
                <c:pt idx="320">
                  <c:v>0.13513513513513495</c:v>
                </c:pt>
                <c:pt idx="321">
                  <c:v>0.13477088948787044</c:v>
                </c:pt>
                <c:pt idx="322">
                  <c:v>0.13440860215053746</c:v>
                </c:pt>
                <c:pt idx="323">
                  <c:v>0.13404825737265397</c:v>
                </c:pt>
                <c:pt idx="324">
                  <c:v>0.13368983957219233</c:v>
                </c:pt>
                <c:pt idx="325">
                  <c:v>0.13333333333333316</c:v>
                </c:pt>
                <c:pt idx="326">
                  <c:v>0.13297872340425515</c:v>
                </c:pt>
                <c:pt idx="327">
                  <c:v>0.13262599469496003</c:v>
                </c:pt>
                <c:pt idx="328">
                  <c:v>0.1322751322751321</c:v>
                </c:pt>
                <c:pt idx="329">
                  <c:v>0.1319261213720315</c:v>
                </c:pt>
                <c:pt idx="330">
                  <c:v>0.13157894736842088</c:v>
                </c:pt>
                <c:pt idx="331">
                  <c:v>0.13123359580052477</c:v>
                </c:pt>
                <c:pt idx="332">
                  <c:v>0.13089005235602078</c:v>
                </c:pt>
                <c:pt idx="333">
                  <c:v>0.13054830287206248</c:v>
                </c:pt>
                <c:pt idx="334">
                  <c:v>0.13020833333333315</c:v>
                </c:pt>
                <c:pt idx="335">
                  <c:v>0.12987012987012969</c:v>
                </c:pt>
                <c:pt idx="336">
                  <c:v>0.12953367875647651</c:v>
                </c:pt>
                <c:pt idx="337">
                  <c:v>0.12919896640826856</c:v>
                </c:pt>
                <c:pt idx="338">
                  <c:v>0.12886597938144315</c:v>
                </c:pt>
                <c:pt idx="339">
                  <c:v>0.12853470437017978</c:v>
                </c:pt>
                <c:pt idx="340">
                  <c:v>0.12820512820512805</c:v>
                </c:pt>
                <c:pt idx="341">
                  <c:v>0.12787723785166225</c:v>
                </c:pt>
                <c:pt idx="342">
                  <c:v>0.1275510204081631</c:v>
                </c:pt>
                <c:pt idx="343">
                  <c:v>0.12722646310432553</c:v>
                </c:pt>
                <c:pt idx="344">
                  <c:v>0.12690355329949224</c:v>
                </c:pt>
                <c:pt idx="345">
                  <c:v>0.1265822784810125</c:v>
                </c:pt>
                <c:pt idx="346">
                  <c:v>0.1262626262626261</c:v>
                </c:pt>
                <c:pt idx="347">
                  <c:v>0.12594458438287137</c:v>
                </c:pt>
                <c:pt idx="348">
                  <c:v>0.12562814070351744</c:v>
                </c:pt>
                <c:pt idx="349">
                  <c:v>0.12531328320801988</c:v>
                </c:pt>
                <c:pt idx="350">
                  <c:v>0.12499999999999983</c:v>
                </c:pt>
                <c:pt idx="351">
                  <c:v>0.12468827930174547</c:v>
                </c:pt>
                <c:pt idx="352">
                  <c:v>0.12437810945273617</c:v>
                </c:pt>
                <c:pt idx="353">
                  <c:v>0.12406947890818844</c:v>
                </c:pt>
                <c:pt idx="354">
                  <c:v>0.12376237623762359</c:v>
                </c:pt>
                <c:pt idx="355">
                  <c:v>0.12345679012345663</c:v>
                </c:pt>
                <c:pt idx="356">
                  <c:v>0.12315270935960576</c:v>
                </c:pt>
                <c:pt idx="357">
                  <c:v>0.12285012285012271</c:v>
                </c:pt>
                <c:pt idx="358">
                  <c:v>0.12254901960784298</c:v>
                </c:pt>
                <c:pt idx="359">
                  <c:v>0.12224938875305608</c:v>
                </c:pt>
                <c:pt idx="360">
                  <c:v>0.12195121951219498</c:v>
                </c:pt>
                <c:pt idx="361">
                  <c:v>0.12165450121654488</c:v>
                </c:pt>
                <c:pt idx="362">
                  <c:v>0.12135922330097071</c:v>
                </c:pt>
                <c:pt idx="363">
                  <c:v>0.12106537530266329</c:v>
                </c:pt>
                <c:pt idx="364">
                  <c:v>0.12077294685990324</c:v>
                </c:pt>
                <c:pt idx="365">
                  <c:v>0.12048192771084323</c:v>
                </c:pt>
                <c:pt idx="366">
                  <c:v>0.12019230769230756</c:v>
                </c:pt>
                <c:pt idx="367">
                  <c:v>0.11990407673860896</c:v>
                </c:pt>
                <c:pt idx="368">
                  <c:v>0.11961722488038264</c:v>
                </c:pt>
                <c:pt idx="369">
                  <c:v>0.11933174224343662</c:v>
                </c:pt>
                <c:pt idx="370">
                  <c:v>0.11904761904761892</c:v>
                </c:pt>
                <c:pt idx="371">
                  <c:v>0.11876484560570057</c:v>
                </c:pt>
                <c:pt idx="372">
                  <c:v>0.11848341232227474</c:v>
                </c:pt>
                <c:pt idx="373">
                  <c:v>0.11820330969267126</c:v>
                </c:pt>
                <c:pt idx="374">
                  <c:v>0.11792452830188667</c:v>
                </c:pt>
                <c:pt idx="375">
                  <c:v>0.11764705882352926</c:v>
                </c:pt>
                <c:pt idx="376">
                  <c:v>0.1173708920187792</c:v>
                </c:pt>
                <c:pt idx="377">
                  <c:v>0.11709601873536286</c:v>
                </c:pt>
                <c:pt idx="378">
                  <c:v>0.11682242990654193</c:v>
                </c:pt>
                <c:pt idx="379">
                  <c:v>0.11655011655011641</c:v>
                </c:pt>
                <c:pt idx="380">
                  <c:v>0.11627906976744172</c:v>
                </c:pt>
                <c:pt idx="381">
                  <c:v>0.11600928074245927</c:v>
                </c:pt>
                <c:pt idx="382">
                  <c:v>0.11574074074074062</c:v>
                </c:pt>
                <c:pt idx="383">
                  <c:v>0.11547344110854489</c:v>
                </c:pt>
                <c:pt idx="384">
                  <c:v>0.11520737327188926</c:v>
                </c:pt>
                <c:pt idx="385">
                  <c:v>0.11494252873563206</c:v>
                </c:pt>
                <c:pt idx="386">
                  <c:v>0.11467889908256869</c:v>
                </c:pt>
                <c:pt idx="387">
                  <c:v>0.1144164759725399</c:v>
                </c:pt>
                <c:pt idx="388">
                  <c:v>0.11415525114155238</c:v>
                </c:pt>
                <c:pt idx="389">
                  <c:v>0.11389521640091103</c:v>
                </c:pt>
                <c:pt idx="390">
                  <c:v>0.11363636363636351</c:v>
                </c:pt>
                <c:pt idx="391">
                  <c:v>0.11337868480725612</c:v>
                </c:pt>
                <c:pt idx="392">
                  <c:v>0.11312217194570122</c:v>
                </c:pt>
                <c:pt idx="393">
                  <c:v>0.11286681715575608</c:v>
                </c:pt>
                <c:pt idx="394">
                  <c:v>0.11261261261261249</c:v>
                </c:pt>
                <c:pt idx="395">
                  <c:v>0.11235955056179764</c:v>
                </c:pt>
                <c:pt idx="396">
                  <c:v>0.11210762331838552</c:v>
                </c:pt>
                <c:pt idx="397">
                  <c:v>0.11185682326621911</c:v>
                </c:pt>
                <c:pt idx="398">
                  <c:v>0.11160714285714274</c:v>
                </c:pt>
                <c:pt idx="399">
                  <c:v>0.11135857461024487</c:v>
                </c:pt>
                <c:pt idx="400">
                  <c:v>0.11111111111111098</c:v>
                </c:pt>
                <c:pt idx="401">
                  <c:v>0.11086474501108635</c:v>
                </c:pt>
                <c:pt idx="402">
                  <c:v>0.11061946902654855</c:v>
                </c:pt>
                <c:pt idx="403">
                  <c:v>0.11037527593818973</c:v>
                </c:pt>
                <c:pt idx="404">
                  <c:v>0.11013215859030824</c:v>
                </c:pt>
                <c:pt idx="405">
                  <c:v>0.10989010989010976</c:v>
                </c:pt>
                <c:pt idx="406">
                  <c:v>0.10964912280701743</c:v>
                </c:pt>
                <c:pt idx="407">
                  <c:v>0.10940919037199114</c:v>
                </c:pt>
                <c:pt idx="408">
                  <c:v>0.10917030567685576</c:v>
                </c:pt>
                <c:pt idx="409">
                  <c:v>0.10893246187363823</c:v>
                </c:pt>
                <c:pt idx="410">
                  <c:v>0.10869565217391293</c:v>
                </c:pt>
                <c:pt idx="411">
                  <c:v>0.10845986984815607</c:v>
                </c:pt>
                <c:pt idx="412">
                  <c:v>0.1082251082251081</c:v>
                </c:pt>
                <c:pt idx="413">
                  <c:v>0.10799136069114458</c:v>
                </c:pt>
                <c:pt idx="414">
                  <c:v>0.10775862068965505</c:v>
                </c:pt>
                <c:pt idx="415">
                  <c:v>0.10752688172043</c:v>
                </c:pt>
                <c:pt idx="416">
                  <c:v>0.10729613733905569</c:v>
                </c:pt>
                <c:pt idx="417">
                  <c:v>0.10706638115631679</c:v>
                </c:pt>
                <c:pt idx="418">
                  <c:v>0.10683760683760672</c:v>
                </c:pt>
                <c:pt idx="419">
                  <c:v>0.1066098081023453</c:v>
                </c:pt>
                <c:pt idx="420">
                  <c:v>0.10638297872340415</c:v>
                </c:pt>
                <c:pt idx="421">
                  <c:v>0.10615711252653916</c:v>
                </c:pt>
                <c:pt idx="422">
                  <c:v>0.10593220338983039</c:v>
                </c:pt>
                <c:pt idx="423">
                  <c:v>0.10570824524312886</c:v>
                </c:pt>
                <c:pt idx="424">
                  <c:v>0.10548523206751044</c:v>
                </c:pt>
                <c:pt idx="425">
                  <c:v>0.10526315789473673</c:v>
                </c:pt>
                <c:pt idx="426">
                  <c:v>0.10504201680672258</c:v>
                </c:pt>
                <c:pt idx="427">
                  <c:v>0.10482180293501038</c:v>
                </c:pt>
                <c:pt idx="428">
                  <c:v>0.10460251046025094</c:v>
                </c:pt>
                <c:pt idx="429">
                  <c:v>0.10438413361169091</c:v>
                </c:pt>
                <c:pt idx="430">
                  <c:v>0.10416666666666656</c:v>
                </c:pt>
                <c:pt idx="431">
                  <c:v>0.10395010395010384</c:v>
                </c:pt>
                <c:pt idx="432">
                  <c:v>0.10373443983402479</c:v>
                </c:pt>
                <c:pt idx="433">
                  <c:v>0.10351966873705992</c:v>
                </c:pt>
                <c:pt idx="434">
                  <c:v>0.10330578512396683</c:v>
                </c:pt>
                <c:pt idx="435">
                  <c:v>0.10309278350515454</c:v>
                </c:pt>
                <c:pt idx="436">
                  <c:v>0.10288065843621388</c:v>
                </c:pt>
                <c:pt idx="437">
                  <c:v>0.10266940451745368</c:v>
                </c:pt>
                <c:pt idx="438">
                  <c:v>0.10245901639344251</c:v>
                </c:pt>
                <c:pt idx="439">
                  <c:v>0.10224948875255613</c:v>
                </c:pt>
                <c:pt idx="440">
                  <c:v>0.10204081632653052</c:v>
                </c:pt>
                <c:pt idx="441">
                  <c:v>0.10183299389002028</c:v>
                </c:pt>
                <c:pt idx="442">
                  <c:v>0.10162601626016249</c:v>
                </c:pt>
                <c:pt idx="443">
                  <c:v>0.10141987829614595</c:v>
                </c:pt>
                <c:pt idx="444">
                  <c:v>0.10121457489878533</c:v>
                </c:pt>
                <c:pt idx="445">
                  <c:v>0.10101010101010091</c:v>
                </c:pt>
                <c:pt idx="446">
                  <c:v>0.10080645161290312</c:v>
                </c:pt>
                <c:pt idx="447">
                  <c:v>0.10060362173038219</c:v>
                </c:pt>
                <c:pt idx="448">
                  <c:v>0.10040160642570271</c:v>
                </c:pt>
                <c:pt idx="449">
                  <c:v>0.10020040080160311</c:v>
                </c:pt>
                <c:pt idx="450">
                  <c:v>0.1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8A5-412F-9174-9D8B2B0F7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325632"/>
        <c:axId val="1898328544"/>
      </c:scatterChart>
      <c:valAx>
        <c:axId val="1898325632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328544"/>
        <c:crosses val="autoZero"/>
        <c:crossBetween val="midCat"/>
      </c:valAx>
      <c:valAx>
        <c:axId val="189832854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3256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831410000"/>
        <c:axId val="1831405424"/>
      </c:scatterChart>
      <c:valAx>
        <c:axId val="1831410000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05424"/>
        <c:crosses val="autoZero"/>
        <c:crossBetween val="midCat"/>
      </c:valAx>
      <c:valAx>
        <c:axId val="18314054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10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17037110867469E-2"/>
          <c:y val="7.407407407407407E-2"/>
          <c:w val="0.87513498787335131"/>
          <c:h val="0.8416746864975212"/>
        </c:manualLayout>
      </c:layout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727401568"/>
        <c:axId val="1727397824"/>
      </c:scatterChart>
      <c:valAx>
        <c:axId val="1727401568"/>
        <c:scaling>
          <c:orientation val="minMax"/>
          <c:max val="5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397824"/>
        <c:crosses val="autoZero"/>
        <c:crossBetween val="midCat"/>
      </c:valAx>
      <c:valAx>
        <c:axId val="17273978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40156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831410000"/>
        <c:axId val="1831405424"/>
      </c:scatterChart>
      <c:valAx>
        <c:axId val="1831410000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05424"/>
        <c:crosses val="autoZero"/>
        <c:crossBetween val="midCat"/>
      </c:valAx>
      <c:valAx>
        <c:axId val="18314054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10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0.06597</cdr:x>
      <cdr:y>0.04244</cdr:y>
    </cdr:from>
    <cdr:to>
      <cdr:x>0.06597</cdr:x>
      <cdr:y>0.96374</cdr:y>
    </cdr:to>
    <cdr:cxnSp macro="">
      <cdr:nvCxnSpPr>
        <cdr:cNvPr id="3" name="Ευθεία γραμμή σύνδεσης 2">
          <a:extLst xmlns:a="http://schemas.openxmlformats.org/drawingml/2006/main">
            <a:ext uri="{FF2B5EF4-FFF2-40B4-BE49-F238E27FC236}">
              <a16:creationId xmlns:a16="http://schemas.microsoft.com/office/drawing/2014/main" id="{65ADF5E8-DCD6-48D7-8489-91F99044036D}"/>
            </a:ext>
          </a:extLst>
        </cdr:cNvPr>
        <cdr:cNvCxnSpPr/>
      </cdr:nvCxnSpPr>
      <cdr:spPr>
        <a:xfrm xmlns:a="http://schemas.openxmlformats.org/drawingml/2006/main">
          <a:off x="248204" y="116419"/>
          <a:ext cx="0" cy="252731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0.06597</cdr:x>
      <cdr:y>0.04244</cdr:y>
    </cdr:from>
    <cdr:to>
      <cdr:x>0.06597</cdr:x>
      <cdr:y>0.96374</cdr:y>
    </cdr:to>
    <cdr:cxnSp macro="">
      <cdr:nvCxnSpPr>
        <cdr:cNvPr id="3" name="Ευθεία γραμμή σύνδεσης 2">
          <a:extLst xmlns:a="http://schemas.openxmlformats.org/drawingml/2006/main">
            <a:ext uri="{FF2B5EF4-FFF2-40B4-BE49-F238E27FC236}">
              <a16:creationId xmlns:a16="http://schemas.microsoft.com/office/drawing/2014/main" id="{98CAAFAF-04DD-4CF6-9CB0-68F5D6390EFE}"/>
            </a:ext>
          </a:extLst>
        </cdr:cNvPr>
        <cdr:cNvCxnSpPr/>
      </cdr:nvCxnSpPr>
      <cdr:spPr>
        <a:xfrm xmlns:a="http://schemas.openxmlformats.org/drawingml/2006/main">
          <a:off x="248204" y="116419"/>
          <a:ext cx="0" cy="252731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0.06597</cdr:x>
      <cdr:y>0</cdr:y>
    </cdr:from>
    <cdr:to>
      <cdr:x>0.06597</cdr:x>
      <cdr:y>1</cdr:y>
    </cdr:to>
    <cdr:cxnSp macro="">
      <cdr:nvCxnSpPr>
        <cdr:cNvPr id="3" name="Ευθεία γραμμή σύνδεσης 2">
          <a:extLst xmlns:a="http://schemas.openxmlformats.org/drawingml/2006/main">
            <a:ext uri="{FF2B5EF4-FFF2-40B4-BE49-F238E27FC236}">
              <a16:creationId xmlns:a16="http://schemas.microsoft.com/office/drawing/2014/main" id="{98CAAFAF-04DD-4CF6-9CB0-68F5D6390EFE}"/>
            </a:ext>
          </a:extLst>
        </cdr:cNvPr>
        <cdr:cNvCxnSpPr/>
      </cdr:nvCxnSpPr>
      <cdr:spPr>
        <a:xfrm xmlns:a="http://schemas.openxmlformats.org/drawingml/2006/main">
          <a:off x="248204" y="0"/>
          <a:ext cx="0" cy="274320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98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706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362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708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333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30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823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874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227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621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80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1D63-67B7-464C-ADE0-409CD7E977BF}" type="datetimeFigureOut">
              <a:rPr lang="el-GR" smtClean="0"/>
              <a:t>30/5/2021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97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26" Type="http://schemas.openxmlformats.org/officeDocument/2006/relationships/image" Target="../media/image1110.png"/><Relationship Id="rId39" Type="http://schemas.openxmlformats.org/officeDocument/2006/relationships/image" Target="../media/image120.png"/><Relationship Id="rId21" Type="http://schemas.openxmlformats.org/officeDocument/2006/relationships/image" Target="../media/image107.png"/><Relationship Id="rId3" Type="http://schemas.openxmlformats.org/officeDocument/2006/relationships/image" Target="../media/image93.png"/><Relationship Id="rId34" Type="http://schemas.openxmlformats.org/officeDocument/2006/relationships/image" Target="../media/image117.png"/><Relationship Id="rId25" Type="http://schemas.openxmlformats.org/officeDocument/2006/relationships/image" Target="../media/image1100.png"/><Relationship Id="rId33" Type="http://schemas.openxmlformats.org/officeDocument/2006/relationships/image" Target="../media/image116.png"/><Relationship Id="rId38" Type="http://schemas.openxmlformats.org/officeDocument/2006/relationships/image" Target="../media/image1170.png"/><Relationship Id="rId20" Type="http://schemas.openxmlformats.org/officeDocument/2006/relationships/image" Target="NULL"/><Relationship Id="rId2" Type="http://schemas.openxmlformats.org/officeDocument/2006/relationships/image" Target="../media/image92.png"/><Relationship Id="rId29" Type="http://schemas.openxmlformats.org/officeDocument/2006/relationships/image" Target="../media/image113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2.png"/><Relationship Id="rId32" Type="http://schemas.openxmlformats.org/officeDocument/2006/relationships/image" Target="../media/image115.png"/><Relationship Id="rId37" Type="http://schemas.openxmlformats.org/officeDocument/2006/relationships/image" Target="../media/image1160.png"/><Relationship Id="rId23" Type="http://schemas.openxmlformats.org/officeDocument/2006/relationships/image" Target="../media/image111.png"/><Relationship Id="rId28" Type="http://schemas.openxmlformats.org/officeDocument/2006/relationships/image" Target="../media/image113.png"/><Relationship Id="rId36" Type="http://schemas.openxmlformats.org/officeDocument/2006/relationships/image" Target="../media/image119.png"/><Relationship Id="rId19" Type="http://schemas.openxmlformats.org/officeDocument/2006/relationships/image" Target="NULL"/><Relationship Id="rId31" Type="http://schemas.openxmlformats.org/officeDocument/2006/relationships/image" Target="../media/image1140.png"/><Relationship Id="rId22" Type="http://schemas.openxmlformats.org/officeDocument/2006/relationships/image" Target="../media/image109.png"/><Relationship Id="rId9" Type="http://schemas.openxmlformats.org/officeDocument/2006/relationships/image" Target="../media/image99.png"/><Relationship Id="rId27" Type="http://schemas.openxmlformats.org/officeDocument/2006/relationships/image" Target="../media/image110.png"/><Relationship Id="rId30" Type="http://schemas.openxmlformats.org/officeDocument/2006/relationships/image" Target="../media/image114.png"/><Relationship Id="rId35" Type="http://schemas.openxmlformats.org/officeDocument/2006/relationships/image" Target="../media/image1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26" Type="http://schemas.openxmlformats.org/officeDocument/2006/relationships/image" Target="../media/image110.png"/><Relationship Id="rId39" Type="http://schemas.openxmlformats.org/officeDocument/2006/relationships/image" Target="../media/image125.png"/><Relationship Id="rId21" Type="http://schemas.openxmlformats.org/officeDocument/2006/relationships/image" Target="../media/image107.png"/><Relationship Id="rId3" Type="http://schemas.openxmlformats.org/officeDocument/2006/relationships/image" Target="../media/image93.png"/><Relationship Id="rId34" Type="http://schemas.openxmlformats.org/officeDocument/2006/relationships/image" Target="../media/image1160.png"/><Relationship Id="rId42" Type="http://schemas.openxmlformats.org/officeDocument/2006/relationships/image" Target="../media/image128.png"/><Relationship Id="rId25" Type="http://schemas.openxmlformats.org/officeDocument/2006/relationships/image" Target="../media/image1110.png"/><Relationship Id="rId33" Type="http://schemas.openxmlformats.org/officeDocument/2006/relationships/image" Target="../media/image118.png"/><Relationship Id="rId38" Type="http://schemas.openxmlformats.org/officeDocument/2006/relationships/image" Target="../media/image124.png"/><Relationship Id="rId20" Type="http://schemas.openxmlformats.org/officeDocument/2006/relationships/image" Target="NULL"/><Relationship Id="rId2" Type="http://schemas.openxmlformats.org/officeDocument/2006/relationships/image" Target="../media/image92.png"/><Relationship Id="rId29" Type="http://schemas.openxmlformats.org/officeDocument/2006/relationships/image" Target="../media/image122.png"/><Relationship Id="rId41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00.png"/><Relationship Id="rId32" Type="http://schemas.openxmlformats.org/officeDocument/2006/relationships/image" Target="../media/image117.png"/><Relationship Id="rId37" Type="http://schemas.openxmlformats.org/officeDocument/2006/relationships/image" Target="../media/image123.png"/><Relationship Id="rId40" Type="http://schemas.openxmlformats.org/officeDocument/2006/relationships/image" Target="../media/image126.png"/><Relationship Id="rId28" Type="http://schemas.openxmlformats.org/officeDocument/2006/relationships/image" Target="../media/image121.png"/><Relationship Id="rId36" Type="http://schemas.openxmlformats.org/officeDocument/2006/relationships/image" Target="../media/image112.png"/><Relationship Id="rId19" Type="http://schemas.openxmlformats.org/officeDocument/2006/relationships/image" Target="NULL"/><Relationship Id="rId31" Type="http://schemas.openxmlformats.org/officeDocument/2006/relationships/image" Target="../media/image116.png"/><Relationship Id="rId22" Type="http://schemas.openxmlformats.org/officeDocument/2006/relationships/image" Target="../media/image109.png"/><Relationship Id="rId9" Type="http://schemas.openxmlformats.org/officeDocument/2006/relationships/image" Target="../media/image99.png"/><Relationship Id="rId27" Type="http://schemas.openxmlformats.org/officeDocument/2006/relationships/image" Target="../media/image113.png"/><Relationship Id="rId30" Type="http://schemas.openxmlformats.org/officeDocument/2006/relationships/image" Target="../media/image115.png"/><Relationship Id="rId35" Type="http://schemas.openxmlformats.org/officeDocument/2006/relationships/image" Target="../media/image117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129.png"/><Relationship Id="rId7" Type="http://schemas.openxmlformats.org/officeDocument/2006/relationships/chart" Target="../charts/chart6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chart" Target="../charts/chart5.xml"/><Relationship Id="rId4" Type="http://schemas.openxmlformats.org/officeDocument/2006/relationships/chart" Target="../charts/chart5.xml"/><Relationship Id="rId9" Type="http://schemas.openxmlformats.org/officeDocument/2006/relationships/image" Target="../media/image13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0.png"/><Relationship Id="rId5" Type="http://schemas.openxmlformats.org/officeDocument/2006/relationships/image" Target="../media/image132.png"/><Relationship Id="rId4" Type="http://schemas.openxmlformats.org/officeDocument/2006/relationships/image" Target="../media/image78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139.png"/><Relationship Id="rId3" Type="http://schemas.openxmlformats.org/officeDocument/2006/relationships/image" Target="../media/image134.png"/><Relationship Id="rId7" Type="http://schemas.openxmlformats.org/officeDocument/2006/relationships/image" Target="../media/image85.png"/><Relationship Id="rId12" Type="http://schemas.openxmlformats.org/officeDocument/2006/relationships/image" Target="../media/image138.png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11" Type="http://schemas.openxmlformats.org/officeDocument/2006/relationships/image" Target="../media/image89.png"/><Relationship Id="rId5" Type="http://schemas.openxmlformats.org/officeDocument/2006/relationships/image" Target="../media/image136.png"/><Relationship Id="rId15" Type="http://schemas.openxmlformats.org/officeDocument/2006/relationships/image" Target="../media/image790.png"/><Relationship Id="rId10" Type="http://schemas.openxmlformats.org/officeDocument/2006/relationships/image" Target="../media/image88.png"/><Relationship Id="rId4" Type="http://schemas.openxmlformats.org/officeDocument/2006/relationships/image" Target="../media/image135.png"/><Relationship Id="rId9" Type="http://schemas.openxmlformats.org/officeDocument/2006/relationships/image" Target="../media/image87.png"/><Relationship Id="rId14" Type="http://schemas.openxmlformats.org/officeDocument/2006/relationships/image" Target="../media/image78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5" Type="http://schemas.openxmlformats.org/officeDocument/2006/relationships/image" Target="../media/image143.png"/><Relationship Id="rId9" Type="http://schemas.openxmlformats.org/officeDocument/2006/relationships/image" Target="../media/image146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5.png"/><Relationship Id="rId3" Type="http://schemas.openxmlformats.org/officeDocument/2006/relationships/image" Target="../media/image146.png"/><Relationship Id="rId7" Type="http://schemas.openxmlformats.org/officeDocument/2006/relationships/image" Target="../media/image150.png"/><Relationship Id="rId12" Type="http://schemas.openxmlformats.org/officeDocument/2006/relationships/image" Target="../media/image154.png"/><Relationship Id="rId2" Type="http://schemas.openxmlformats.org/officeDocument/2006/relationships/image" Target="../media/image14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53.png"/><Relationship Id="rId5" Type="http://schemas.openxmlformats.org/officeDocument/2006/relationships/image" Target="../media/image148.png"/><Relationship Id="rId10" Type="http://schemas.openxmlformats.org/officeDocument/2006/relationships/image" Target="../media/image151.png"/><Relationship Id="rId4" Type="http://schemas.openxmlformats.org/officeDocument/2006/relationships/image" Target="../media/image147.png"/><Relationship Id="rId9" Type="http://schemas.openxmlformats.org/officeDocument/2006/relationships/image" Target="../media/image15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8.xml"/><Relationship Id="rId7" Type="http://schemas.openxmlformats.org/officeDocument/2006/relationships/chart" Target="../charts/chart10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5" Type="http://schemas.openxmlformats.org/officeDocument/2006/relationships/image" Target="../media/image156.png"/><Relationship Id="rId4" Type="http://schemas.openxmlformats.org/officeDocument/2006/relationships/chart" Target="../charts/chart9.xml"/><Relationship Id="rId9" Type="http://schemas.openxmlformats.org/officeDocument/2006/relationships/image" Target="../media/image15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13" Type="http://schemas.openxmlformats.org/officeDocument/2006/relationships/image" Target="../media/image170.png"/><Relationship Id="rId3" Type="http://schemas.openxmlformats.org/officeDocument/2006/relationships/image" Target="../media/image160.png"/><Relationship Id="rId7" Type="http://schemas.openxmlformats.org/officeDocument/2006/relationships/image" Target="../media/image164.png"/><Relationship Id="rId12" Type="http://schemas.openxmlformats.org/officeDocument/2006/relationships/image" Target="../media/image169.png"/><Relationship Id="rId17" Type="http://schemas.openxmlformats.org/officeDocument/2006/relationships/image" Target="../media/image174.png"/><Relationship Id="rId2" Type="http://schemas.openxmlformats.org/officeDocument/2006/relationships/image" Target="../media/image159.png"/><Relationship Id="rId16" Type="http://schemas.openxmlformats.org/officeDocument/2006/relationships/image" Target="../media/image1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11" Type="http://schemas.openxmlformats.org/officeDocument/2006/relationships/image" Target="../media/image168.png"/><Relationship Id="rId5" Type="http://schemas.openxmlformats.org/officeDocument/2006/relationships/image" Target="../media/image162.png"/><Relationship Id="rId15" Type="http://schemas.openxmlformats.org/officeDocument/2006/relationships/image" Target="../media/image172.png"/><Relationship Id="rId10" Type="http://schemas.openxmlformats.org/officeDocument/2006/relationships/image" Target="../media/image167.png"/><Relationship Id="rId4" Type="http://schemas.openxmlformats.org/officeDocument/2006/relationships/image" Target="../media/image161.png"/><Relationship Id="rId9" Type="http://schemas.openxmlformats.org/officeDocument/2006/relationships/image" Target="../media/image166.png"/><Relationship Id="rId14" Type="http://schemas.openxmlformats.org/officeDocument/2006/relationships/image" Target="../media/image171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30.png"/><Relationship Id="rId18" Type="http://schemas.openxmlformats.org/officeDocument/2006/relationships/image" Target="../media/image1780.png"/><Relationship Id="rId26" Type="http://schemas.openxmlformats.org/officeDocument/2006/relationships/image" Target="../media/image34.png"/><Relationship Id="rId8" Type="http://schemas.openxmlformats.org/officeDocument/2006/relationships/image" Target="../media/image165.png"/><Relationship Id="rId34" Type="http://schemas.openxmlformats.org/officeDocument/2006/relationships/image" Target="../media/image42.png"/><Relationship Id="rId17" Type="http://schemas.openxmlformats.org/officeDocument/2006/relationships/image" Target="../media/image178.png"/><Relationship Id="rId25" Type="http://schemas.openxmlformats.org/officeDocument/2006/relationships/image" Target="../media/image30.png"/><Relationship Id="rId33" Type="http://schemas.openxmlformats.org/officeDocument/2006/relationships/image" Target="../media/image41.png"/><Relationship Id="rId2" Type="http://schemas.openxmlformats.org/officeDocument/2006/relationships/image" Target="../media/image175.png"/><Relationship Id="rId16" Type="http://schemas.openxmlformats.org/officeDocument/2006/relationships/image" Target="../media/image177.png"/><Relationship Id="rId29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290.png"/><Relationship Id="rId32" Type="http://schemas.openxmlformats.org/officeDocument/2006/relationships/image" Target="../media/image40.png"/><Relationship Id="rId11" Type="http://schemas.openxmlformats.org/officeDocument/2006/relationships/image" Target="../media/image168.png"/><Relationship Id="rId37" Type="http://schemas.openxmlformats.org/officeDocument/2006/relationships/image" Target="../media/image172.png"/><Relationship Id="rId15" Type="http://schemas.openxmlformats.org/officeDocument/2006/relationships/image" Target="../media/image176.png"/><Relationship Id="rId23" Type="http://schemas.openxmlformats.org/officeDocument/2006/relationships/image" Target="../media/image280.png"/><Relationship Id="rId28" Type="http://schemas.openxmlformats.org/officeDocument/2006/relationships/image" Target="../media/image36.png"/><Relationship Id="rId36" Type="http://schemas.openxmlformats.org/officeDocument/2006/relationships/image" Target="../media/image1710.png"/><Relationship Id="rId19" Type="http://schemas.openxmlformats.org/officeDocument/2006/relationships/image" Target="../media/image179.png"/><Relationship Id="rId31" Type="http://schemas.openxmlformats.org/officeDocument/2006/relationships/image" Target="../media/image182.png"/><Relationship Id="rId10" Type="http://schemas.openxmlformats.org/officeDocument/2006/relationships/image" Target="../media/image167.png"/><Relationship Id="rId14" Type="http://schemas.openxmlformats.org/officeDocument/2006/relationships/image" Target="../media/image1740.png"/><Relationship Id="rId27" Type="http://schemas.openxmlformats.org/officeDocument/2006/relationships/image" Target="../media/image35.png"/><Relationship Id="rId30" Type="http://schemas.openxmlformats.org/officeDocument/2006/relationships/image" Target="../media/image181.png"/><Relationship Id="rId35" Type="http://schemas.openxmlformats.org/officeDocument/2006/relationships/image" Target="../media/image43.png"/><Relationship Id="rId9" Type="http://schemas.openxmlformats.org/officeDocument/2006/relationships/image" Target="../media/image16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5.png"/><Relationship Id="rId18" Type="http://schemas.openxmlformats.org/officeDocument/2006/relationships/image" Target="../media/image190.png"/><Relationship Id="rId8" Type="http://schemas.openxmlformats.org/officeDocument/2006/relationships/image" Target="../media/image165.png"/><Relationship Id="rId3" Type="http://schemas.openxmlformats.org/officeDocument/2006/relationships/image" Target="../media/image184.png"/><Relationship Id="rId21" Type="http://schemas.openxmlformats.org/officeDocument/2006/relationships/image" Target="../media/image193.png"/><Relationship Id="rId12" Type="http://schemas.openxmlformats.org/officeDocument/2006/relationships/image" Target="../media/image169.png"/><Relationship Id="rId17" Type="http://schemas.openxmlformats.org/officeDocument/2006/relationships/image" Target="../media/image189.png"/><Relationship Id="rId2" Type="http://schemas.openxmlformats.org/officeDocument/2006/relationships/image" Target="../media/image183.png"/><Relationship Id="rId16" Type="http://schemas.openxmlformats.org/officeDocument/2006/relationships/image" Target="../media/image188.png"/><Relationship Id="rId20" Type="http://schemas.openxmlformats.org/officeDocument/2006/relationships/image" Target="../media/image192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87.png"/><Relationship Id="rId23" Type="http://schemas.openxmlformats.org/officeDocument/2006/relationships/image" Target="../media/image195.png"/><Relationship Id="rId19" Type="http://schemas.openxmlformats.org/officeDocument/2006/relationships/image" Target="../media/image191.png"/><Relationship Id="rId10" Type="http://schemas.openxmlformats.org/officeDocument/2006/relationships/image" Target="../media/image167.png"/><Relationship Id="rId14" Type="http://schemas.openxmlformats.org/officeDocument/2006/relationships/image" Target="../media/image186.png"/><Relationship Id="rId22" Type="http://schemas.openxmlformats.org/officeDocument/2006/relationships/image" Target="../media/image19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2.png"/><Relationship Id="rId26" Type="http://schemas.openxmlformats.org/officeDocument/2006/relationships/image" Target="../media/image34.png"/><Relationship Id="rId39" Type="http://schemas.openxmlformats.org/officeDocument/2006/relationships/image" Target="../media/image189.png"/><Relationship Id="rId3" Type="http://schemas.openxmlformats.org/officeDocument/2006/relationships/image" Target="../media/image197.png"/><Relationship Id="rId34" Type="http://schemas.openxmlformats.org/officeDocument/2006/relationships/image" Target="../media/image42.png"/><Relationship Id="rId42" Type="http://schemas.openxmlformats.org/officeDocument/2006/relationships/image" Target="../media/image165.png"/><Relationship Id="rId7" Type="http://schemas.openxmlformats.org/officeDocument/2006/relationships/image" Target="../media/image201.png"/><Relationship Id="rId25" Type="http://schemas.openxmlformats.org/officeDocument/2006/relationships/image" Target="../media/image30.png"/><Relationship Id="rId33" Type="http://schemas.openxmlformats.org/officeDocument/2006/relationships/image" Target="../media/image207.png"/><Relationship Id="rId38" Type="http://schemas.openxmlformats.org/officeDocument/2006/relationships/image" Target="../media/image188.png"/><Relationship Id="rId2" Type="http://schemas.openxmlformats.org/officeDocument/2006/relationships/image" Target="../media/image196.png"/><Relationship Id="rId29" Type="http://schemas.openxmlformats.org/officeDocument/2006/relationships/image" Target="../media/image204.png"/><Relationship Id="rId41" Type="http://schemas.openxmlformats.org/officeDocument/2006/relationships/image" Target="../media/image1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24" Type="http://schemas.openxmlformats.org/officeDocument/2006/relationships/image" Target="../media/image290.png"/><Relationship Id="rId32" Type="http://schemas.openxmlformats.org/officeDocument/2006/relationships/image" Target="../media/image40.png"/><Relationship Id="rId37" Type="http://schemas.openxmlformats.org/officeDocument/2006/relationships/image" Target="../media/image187.png"/><Relationship Id="rId40" Type="http://schemas.openxmlformats.org/officeDocument/2006/relationships/image" Target="../media/image190.png"/><Relationship Id="rId5" Type="http://schemas.openxmlformats.org/officeDocument/2006/relationships/image" Target="../media/image199.png"/><Relationship Id="rId23" Type="http://schemas.openxmlformats.org/officeDocument/2006/relationships/image" Target="../media/image280.png"/><Relationship Id="rId28" Type="http://schemas.openxmlformats.org/officeDocument/2006/relationships/image" Target="../media/image36.png"/><Relationship Id="rId36" Type="http://schemas.openxmlformats.org/officeDocument/2006/relationships/image" Target="../media/image43.png"/><Relationship Id="rId31" Type="http://schemas.openxmlformats.org/officeDocument/2006/relationships/image" Target="../media/image206.png"/><Relationship Id="rId10" Type="http://schemas.openxmlformats.org/officeDocument/2006/relationships/image" Target="../media/image167.png"/><Relationship Id="rId44" Type="http://schemas.openxmlformats.org/officeDocument/2006/relationships/image" Target="../media/image195.png"/><Relationship Id="rId4" Type="http://schemas.openxmlformats.org/officeDocument/2006/relationships/image" Target="../media/image198.png"/><Relationship Id="rId9" Type="http://schemas.openxmlformats.org/officeDocument/2006/relationships/image" Target="../media/image203.png"/><Relationship Id="rId27" Type="http://schemas.openxmlformats.org/officeDocument/2006/relationships/image" Target="../media/image35.png"/><Relationship Id="rId30" Type="http://schemas.openxmlformats.org/officeDocument/2006/relationships/image" Target="../media/image205.png"/><Relationship Id="rId35" Type="http://schemas.openxmlformats.org/officeDocument/2006/relationships/image" Target="../media/image208.png"/><Relationship Id="rId43" Type="http://schemas.openxmlformats.org/officeDocument/2006/relationships/image" Target="../media/image19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12.xml"/><Relationship Id="rId7" Type="http://schemas.openxmlformats.org/officeDocument/2006/relationships/chart" Target="../charts/chart14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9.png"/><Relationship Id="rId5" Type="http://schemas.openxmlformats.org/officeDocument/2006/relationships/image" Target="../media/image156.png"/><Relationship Id="rId4" Type="http://schemas.openxmlformats.org/officeDocument/2006/relationships/chart" Target="../charts/chart13.xml"/><Relationship Id="rId9" Type="http://schemas.openxmlformats.org/officeDocument/2006/relationships/image" Target="../media/image2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111.png"/><Relationship Id="rId18" Type="http://schemas.openxmlformats.org/officeDocument/2006/relationships/image" Target="../media/image27.png"/><Relationship Id="rId26" Type="http://schemas.openxmlformats.org/officeDocument/2006/relationships/image" Target="../media/image34.png"/><Relationship Id="rId21" Type="http://schemas.openxmlformats.org/officeDocument/2006/relationships/image" Target="../media/image32.png"/><Relationship Id="rId34" Type="http://schemas.openxmlformats.org/officeDocument/2006/relationships/image" Target="../media/image42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6.png"/><Relationship Id="rId25" Type="http://schemas.openxmlformats.org/officeDocument/2006/relationships/image" Target="../media/image30.png"/><Relationship Id="rId33" Type="http://schemas.openxmlformats.org/officeDocument/2006/relationships/image" Target="../media/image41.png"/><Relationship Id="rId2" Type="http://schemas.openxmlformats.org/officeDocument/2006/relationships/image" Target="../media/image15.png"/><Relationship Id="rId16" Type="http://schemas.openxmlformats.org/officeDocument/2006/relationships/image" Target="../media/image17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290.png"/><Relationship Id="rId32" Type="http://schemas.openxmlformats.org/officeDocument/2006/relationships/image" Target="../media/image40.png"/><Relationship Id="rId15" Type="http://schemas.openxmlformats.org/officeDocument/2006/relationships/image" Target="../media/image16.png"/><Relationship Id="rId23" Type="http://schemas.openxmlformats.org/officeDocument/2006/relationships/image" Target="../media/image280.png"/><Relationship Id="rId28" Type="http://schemas.openxmlformats.org/officeDocument/2006/relationships/image" Target="../media/image36.png"/><Relationship Id="rId10" Type="http://schemas.openxmlformats.org/officeDocument/2006/relationships/image" Target="../media/image22.png"/><Relationship Id="rId19" Type="http://schemas.openxmlformats.org/officeDocument/2006/relationships/image" Target="../media/image28.png"/><Relationship Id="rId31" Type="http://schemas.openxmlformats.org/officeDocument/2006/relationships/image" Target="../media/image39.png"/><Relationship Id="rId9" Type="http://schemas.openxmlformats.org/officeDocument/2006/relationships/image" Target="../media/image21.png"/><Relationship Id="rId14" Type="http://schemas.openxmlformats.org/officeDocument/2006/relationships/image" Target="../media/image25.png"/><Relationship Id="rId22" Type="http://schemas.openxmlformats.org/officeDocument/2006/relationships/image" Target="../media/image29.png"/><Relationship Id="rId27" Type="http://schemas.openxmlformats.org/officeDocument/2006/relationships/image" Target="../media/image35.png"/><Relationship Id="rId30" Type="http://schemas.openxmlformats.org/officeDocument/2006/relationships/image" Target="../media/image38.png"/><Relationship Id="rId35" Type="http://schemas.openxmlformats.org/officeDocument/2006/relationships/image" Target="../media/image4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3.xml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8" Type="http://schemas.openxmlformats.org/officeDocument/2006/relationships/image" Target="../media/image53.png"/><Relationship Id="rId3" Type="http://schemas.openxmlformats.org/officeDocument/2006/relationships/image" Target="../media/image44.png"/><Relationship Id="rId7" Type="http://schemas.openxmlformats.org/officeDocument/2006/relationships/image" Target="../media/image6.png"/><Relationship Id="rId17" Type="http://schemas.openxmlformats.org/officeDocument/2006/relationships/image" Target="../media/image52.png"/><Relationship Id="rId2" Type="http://schemas.openxmlformats.org/officeDocument/2006/relationships/image" Target="../media/image33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0.png"/><Relationship Id="rId15" Type="http://schemas.openxmlformats.org/officeDocument/2006/relationships/image" Target="../media/image45.png"/><Relationship Id="rId10" Type="http://schemas.openxmlformats.org/officeDocument/2006/relationships/image" Target="../media/image49.png"/><Relationship Id="rId19" Type="http://schemas.openxmlformats.org/officeDocument/2006/relationships/image" Target="../media/image54.png"/><Relationship Id="rId4" Type="http://schemas.openxmlformats.org/officeDocument/2006/relationships/image" Target="../media/image46.png"/><Relationship Id="rId9" Type="http://schemas.openxmlformats.org/officeDocument/2006/relationships/image" Target="../media/image4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4.png"/><Relationship Id="rId26" Type="http://schemas.openxmlformats.org/officeDocument/2006/relationships/image" Target="../media/image34.png"/><Relationship Id="rId39" Type="http://schemas.openxmlformats.org/officeDocument/2006/relationships/image" Target="../media/image74.png"/><Relationship Id="rId34" Type="http://schemas.openxmlformats.org/officeDocument/2006/relationships/image" Target="../media/image69.png"/><Relationship Id="rId42" Type="http://schemas.openxmlformats.org/officeDocument/2006/relationships/image" Target="../media/image42.png"/><Relationship Id="rId47" Type="http://schemas.openxmlformats.org/officeDocument/2006/relationships/image" Target="../media/image80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5" Type="http://schemas.openxmlformats.org/officeDocument/2006/relationships/image" Target="../media/image30.png"/><Relationship Id="rId33" Type="http://schemas.openxmlformats.org/officeDocument/2006/relationships/image" Target="../media/image68.png"/><Relationship Id="rId38" Type="http://schemas.openxmlformats.org/officeDocument/2006/relationships/image" Target="../media/image73.png"/><Relationship Id="rId46" Type="http://schemas.openxmlformats.org/officeDocument/2006/relationships/image" Target="../media/image79.png"/><Relationship Id="rId29" Type="http://schemas.openxmlformats.org/officeDocument/2006/relationships/image" Target="../media/image65.png"/><Relationship Id="rId41" Type="http://schemas.openxmlformats.org/officeDocument/2006/relationships/image" Target="../media/image76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2.png"/><Relationship Id="rId24" Type="http://schemas.openxmlformats.org/officeDocument/2006/relationships/image" Target="../media/image290.png"/><Relationship Id="rId32" Type="http://schemas.openxmlformats.org/officeDocument/2006/relationships/image" Target="../media/image67.png"/><Relationship Id="rId37" Type="http://schemas.openxmlformats.org/officeDocument/2006/relationships/image" Target="../media/image72.png"/><Relationship Id="rId40" Type="http://schemas.openxmlformats.org/officeDocument/2006/relationships/image" Target="../media/image75.png"/><Relationship Id="rId6" Type="http://schemas.openxmlformats.org/officeDocument/2006/relationships/image" Target="../media/image57.png"/><Relationship Id="rId45" Type="http://schemas.openxmlformats.org/officeDocument/2006/relationships/image" Target="../media/image78.png"/><Relationship Id="rId23" Type="http://schemas.openxmlformats.org/officeDocument/2006/relationships/image" Target="../media/image280.png"/><Relationship Id="rId28" Type="http://schemas.openxmlformats.org/officeDocument/2006/relationships/image" Target="../media/image36.png"/><Relationship Id="rId36" Type="http://schemas.openxmlformats.org/officeDocument/2006/relationships/image" Target="../media/image71.png"/><Relationship Id="rId5" Type="http://schemas.openxmlformats.org/officeDocument/2006/relationships/image" Target="../media/image49.png"/><Relationship Id="rId10" Type="http://schemas.openxmlformats.org/officeDocument/2006/relationships/image" Target="../media/image61.png"/><Relationship Id="rId31" Type="http://schemas.openxmlformats.org/officeDocument/2006/relationships/image" Target="../media/image37.png"/><Relationship Id="rId44" Type="http://schemas.openxmlformats.org/officeDocument/2006/relationships/image" Target="../media/image55.png"/><Relationship Id="rId9" Type="http://schemas.openxmlformats.org/officeDocument/2006/relationships/image" Target="../media/image60.png"/><Relationship Id="rId27" Type="http://schemas.openxmlformats.org/officeDocument/2006/relationships/image" Target="../media/image35.png"/><Relationship Id="rId30" Type="http://schemas.openxmlformats.org/officeDocument/2006/relationships/image" Target="../media/image66.png"/><Relationship Id="rId35" Type="http://schemas.openxmlformats.org/officeDocument/2006/relationships/image" Target="../media/image70.png"/><Relationship Id="rId43" Type="http://schemas.openxmlformats.org/officeDocument/2006/relationships/image" Target="../media/image77.png"/><Relationship Id="rId4" Type="http://schemas.openxmlformats.org/officeDocument/2006/relationships/image" Target="../media/image48.png"/><Relationship Id="rId8" Type="http://schemas.openxmlformats.org/officeDocument/2006/relationships/image" Target="../media/image59.png"/><Relationship Id="rId3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0.png"/><Relationship Id="rId4" Type="http://schemas.openxmlformats.org/officeDocument/2006/relationships/image" Target="../media/image7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5" Type="http://schemas.openxmlformats.org/officeDocument/2006/relationships/image" Target="../media/image790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Relationship Id="rId14" Type="http://schemas.openxmlformats.org/officeDocument/2006/relationships/image" Target="../media/image78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2.png"/><Relationship Id="rId18" Type="http://schemas.openxmlformats.org/officeDocument/2006/relationships/image" Target="../media/image105.png"/><Relationship Id="rId3" Type="http://schemas.openxmlformats.org/officeDocument/2006/relationships/image" Target="../media/image93.png"/><Relationship Id="rId12" Type="http://schemas.openxmlformats.org/officeDocument/2006/relationships/image" Target="../media/image101.png"/><Relationship Id="rId17" Type="http://schemas.openxmlformats.org/officeDocument/2006/relationships/image" Target="../media/image1040.png"/><Relationship Id="rId2" Type="http://schemas.openxmlformats.org/officeDocument/2006/relationships/image" Target="../media/image92.png"/><Relationship Id="rId20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0.png"/><Relationship Id="rId5" Type="http://schemas.openxmlformats.org/officeDocument/2006/relationships/image" Target="../media/image95.png"/><Relationship Id="rId15" Type="http://schemas.openxmlformats.org/officeDocument/2006/relationships/image" Target="../media/image104.png"/><Relationship Id="rId10" Type="http://schemas.openxmlformats.org/officeDocument/2006/relationships/image" Target="../media/image97.png"/><Relationship Id="rId19" Type="http://schemas.openxmlformats.org/officeDocument/2006/relationships/image" Target="../media/image106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 flipH="1">
            <a:off x="43066" y="901279"/>
            <a:ext cx="1210736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από γραμμική κατανομή ηλεκτρικού φορτίου, πολύ μεγάλου μήκους, με γραμμική πυκνότητα φορτίου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+λ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67" y="103907"/>
            <a:ext cx="12107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</a:t>
            </a:r>
            <a:r>
              <a:rPr lang="el-G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Νόμου του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sp>
        <p:nvSpPr>
          <p:cNvPr id="54" name="TextBox 53"/>
          <p:cNvSpPr txBox="1"/>
          <p:nvPr/>
        </p:nvSpPr>
        <p:spPr>
          <a:xfrm flipH="1">
            <a:off x="43066" y="3150196"/>
            <a:ext cx="121073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φορτισμένου 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σφαιρικού κελύφους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43065" y="2087292"/>
            <a:ext cx="1210736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 επίπεδη επιφάνεια, πολύ μεγάλων διαστάσεων, με επιφανειακή πυκνότητα φορτίου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+σ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flipH="1">
            <a:off x="-1" y="4213099"/>
            <a:ext cx="1215043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φορτισμένης 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σφαίρας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1686F3-4D60-4FC2-8EF9-546399F5A635}"/>
              </a:ext>
            </a:extLst>
          </p:cNvPr>
          <p:cNvSpPr txBox="1"/>
          <p:nvPr/>
        </p:nvSpPr>
        <p:spPr>
          <a:xfrm flipH="1">
            <a:off x="116886" y="5271022"/>
            <a:ext cx="1182358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τον άξονα ομοιόμορφα φορτισμένου </a:t>
            </a:r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κυλίνδρου μεγάλου μήκους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  πυκνότητα φορτίου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+ρ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και με ακτίνας κυκλικής βάση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l-G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19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4" grpId="0"/>
      <p:bldP spid="62" grpId="0"/>
      <p:bldP spid="63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Ομάδα 48"/>
          <p:cNvGrpSpPr/>
          <p:nvPr/>
        </p:nvGrpSpPr>
        <p:grpSpPr>
          <a:xfrm>
            <a:off x="3101926" y="3192525"/>
            <a:ext cx="9086610" cy="3569240"/>
            <a:chOff x="3101926" y="3192525"/>
            <a:chExt cx="9086610" cy="3569240"/>
          </a:xfrm>
        </p:grpSpPr>
        <p:grpSp>
          <p:nvGrpSpPr>
            <p:cNvPr id="135" name="Ομάδα 134"/>
            <p:cNvGrpSpPr/>
            <p:nvPr/>
          </p:nvGrpSpPr>
          <p:grpSpPr>
            <a:xfrm>
              <a:off x="3163108" y="3260501"/>
              <a:ext cx="9025428" cy="3501264"/>
              <a:chOff x="3163108" y="3260501"/>
              <a:chExt cx="9025428" cy="3501264"/>
            </a:xfrm>
          </p:grpSpPr>
          <p:grpSp>
            <p:nvGrpSpPr>
              <p:cNvPr id="96" name="Ομάδα 95"/>
              <p:cNvGrpSpPr/>
              <p:nvPr/>
            </p:nvGrpSpPr>
            <p:grpSpPr>
              <a:xfrm>
                <a:off x="3163108" y="3260501"/>
                <a:ext cx="1611086" cy="3501264"/>
                <a:chOff x="3485229" y="3291674"/>
                <a:chExt cx="1611086" cy="3501264"/>
              </a:xfrm>
            </p:grpSpPr>
            <p:grpSp>
              <p:nvGrpSpPr>
                <p:cNvPr id="97" name="Ομάδα 96"/>
                <p:cNvGrpSpPr/>
                <p:nvPr/>
              </p:nvGrpSpPr>
              <p:grpSpPr>
                <a:xfrm>
                  <a:off x="3485229" y="3291674"/>
                  <a:ext cx="1611086" cy="3501264"/>
                  <a:chOff x="5901458" y="1917193"/>
                  <a:chExt cx="1611086" cy="3501264"/>
                </a:xfrm>
              </p:grpSpPr>
              <p:grpSp>
                <p:nvGrpSpPr>
                  <p:cNvPr id="99" name="Ομάδα 98"/>
                  <p:cNvGrpSpPr/>
                  <p:nvPr/>
                </p:nvGrpSpPr>
                <p:grpSpPr>
                  <a:xfrm>
                    <a:off x="5901458" y="1917193"/>
                    <a:ext cx="1611086" cy="3501264"/>
                    <a:chOff x="5901458" y="1917193"/>
                    <a:chExt cx="1611086" cy="3501264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03" name="TextBox 102"/>
                        <p:cNvSpPr txBox="1"/>
                        <p:nvPr/>
                      </p:nvSpPr>
                      <p:spPr>
                        <a:xfrm>
                          <a:off x="6245017" y="2065481"/>
                          <a:ext cx="450144" cy="3114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5" name="TextBox 4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245017" y="2065481"/>
                          <a:ext cx="450144" cy="311432"/>
                        </a:xfrm>
                        <a:prstGeom prst="rect">
                          <a:avLst/>
                        </a:prstGeom>
                        <a:blipFill>
                          <a:blip r:embed="rId19"/>
                          <a:stretch>
                            <a:fillRect l="-16216" r="-8108" b="-15686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04" name="TextBox 103"/>
                        <p:cNvSpPr txBox="1"/>
                        <p:nvPr/>
                      </p:nvSpPr>
                      <p:spPr>
                        <a:xfrm>
                          <a:off x="7047737" y="4659995"/>
                          <a:ext cx="464807" cy="3114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6" name="TextBox 45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7047737" y="4659995"/>
                          <a:ext cx="464807" cy="311432"/>
                        </a:xfrm>
                        <a:prstGeom prst="rect">
                          <a:avLst/>
                        </a:prstGeom>
                        <a:blipFill>
                          <a:blip r:embed="rId20"/>
                          <a:stretch>
                            <a:fillRect l="-11688" r="-5195" b="-15686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grpSp>
                  <p:nvGrpSpPr>
                    <p:cNvPr id="105" name="Ομάδα 104"/>
                    <p:cNvGrpSpPr/>
                    <p:nvPr/>
                  </p:nvGrpSpPr>
                  <p:grpSpPr>
                    <a:xfrm>
                      <a:off x="5901458" y="2469681"/>
                      <a:ext cx="1089502" cy="2257139"/>
                      <a:chOff x="5901458" y="2469681"/>
                      <a:chExt cx="1089502" cy="2257139"/>
                    </a:xfrm>
                  </p:grpSpPr>
                  <p:grpSp>
                    <p:nvGrpSpPr>
                      <p:cNvPr id="110" name="Ομάδα 109"/>
                      <p:cNvGrpSpPr/>
                      <p:nvPr/>
                    </p:nvGrpSpPr>
                    <p:grpSpPr>
                      <a:xfrm>
                        <a:off x="5901458" y="2469681"/>
                        <a:ext cx="944233" cy="2257139"/>
                        <a:chOff x="1842375" y="2265587"/>
                        <a:chExt cx="944233" cy="2257139"/>
                      </a:xfrm>
                    </p:grpSpPr>
                    <p:pic>
                      <p:nvPicPr>
                        <p:cNvPr id="112" name="Εικόνα 11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842375" y="2265587"/>
                          <a:ext cx="533333" cy="10976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113" name="Εικόνα 11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 rot="15118604" flipH="1" flipV="1">
                          <a:off x="1906344" y="3642461"/>
                          <a:ext cx="1224000" cy="536529"/>
                        </a:xfrm>
                        <a:prstGeom prst="rect">
                          <a:avLst/>
                        </a:prstGeom>
                      </p:spPr>
                    </p:pic>
                  </p:grpSp>
                  <p:sp>
                    <p:nvSpPr>
                      <p:cNvPr id="111" name="Οβάλ 110"/>
                      <p:cNvSpPr/>
                      <p:nvPr/>
                    </p:nvSpPr>
                    <p:spPr>
                      <a:xfrm rot="19497726">
                        <a:off x="6450960" y="4436757"/>
                        <a:ext cx="540000" cy="234000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  <a:alpha val="76000"/>
                        </a:schemeClr>
                      </a:solidFill>
                      <a:ln>
                        <a:solidFill>
                          <a:schemeClr val="tx1">
                            <a:alpha val="23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cxnSp>
                  <p:nvCxnSpPr>
                    <p:cNvPr id="106" name="Ευθύγραμμο βέλος σύνδεσης 105"/>
                    <p:cNvCxnSpPr/>
                    <p:nvPr/>
                  </p:nvCxnSpPr>
                  <p:spPr>
                    <a:xfrm flipV="1">
                      <a:off x="6116126" y="2002285"/>
                      <a:ext cx="148810" cy="586448"/>
                    </a:xfrm>
                    <a:prstGeom prst="straightConnector1">
                      <a:avLst/>
                    </a:prstGeom>
                    <a:ln w="41275">
                      <a:solidFill>
                        <a:schemeClr val="tx1"/>
                      </a:solidFill>
                      <a:tailEnd type="triangle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Ευθεία γραμμή σύνδεσης 106"/>
                    <p:cNvCxnSpPr/>
                    <p:nvPr/>
                  </p:nvCxnSpPr>
                  <p:spPr>
                    <a:xfrm>
                      <a:off x="5903033" y="1917193"/>
                      <a:ext cx="193717" cy="67154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Ευθεία γραμμή σύνδεσης 107"/>
                    <p:cNvCxnSpPr/>
                    <p:nvPr/>
                  </p:nvCxnSpPr>
                  <p:spPr>
                    <a:xfrm>
                      <a:off x="6714575" y="4578329"/>
                      <a:ext cx="262279" cy="84012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9" name="Οβάλ 108"/>
                    <p:cNvSpPr/>
                    <p:nvPr/>
                  </p:nvSpPr>
                  <p:spPr>
                    <a:xfrm>
                      <a:off x="6373244" y="3513292"/>
                      <a:ext cx="72000" cy="72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100" name="Ευθύγραμμο βέλος σύνδεσης 99"/>
                  <p:cNvCxnSpPr/>
                  <p:nvPr/>
                </p:nvCxnSpPr>
                <p:spPr>
                  <a:xfrm>
                    <a:off x="6714575" y="4569066"/>
                    <a:ext cx="432000" cy="456719"/>
                  </a:xfrm>
                  <a:prstGeom prst="straightConnector1">
                    <a:avLst/>
                  </a:prstGeom>
                  <a:ln w="41275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8" name="Ορθογώνιο 97"/>
                <p:cNvSpPr/>
                <p:nvPr/>
              </p:nvSpPr>
              <p:spPr>
                <a:xfrm>
                  <a:off x="3977973" y="4716984"/>
                  <a:ext cx="3642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Κ</a:t>
                  </a:r>
                  <a:endParaRPr lang="el-GR" dirty="0"/>
                </a:p>
              </p:txBody>
            </p:sp>
          </p:grpSp>
          <p:sp>
            <p:nvSpPr>
              <p:cNvPr id="134" name="Ορθογώνιο 133"/>
              <p:cNvSpPr/>
              <p:nvPr/>
            </p:nvSpPr>
            <p:spPr>
              <a:xfrm>
                <a:off x="4786834" y="3735250"/>
                <a:ext cx="740170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σημείο </a:t>
                </a: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μαζί με τις δυο στοιχειώδεις επιφάνειες </a:t>
                </a:r>
                <a:r>
                  <a:rPr lang="en-US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και </a:t>
                </a:r>
                <a:r>
                  <a:rPr lang="en-US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ορίζουν δυο </a:t>
                </a:r>
                <a:r>
                  <a:rPr lang="el-GR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κατακορυφήν</a:t>
                </a:r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ίσες στερεές γωνίες </a:t>
                </a:r>
                <a:r>
                  <a:rPr lang="en-US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Ορθογώνιο 119"/>
                <p:cNvSpPr/>
                <p:nvPr/>
              </p:nvSpPr>
              <p:spPr>
                <a:xfrm>
                  <a:off x="3101926" y="3192525"/>
                  <a:ext cx="4923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20" name="Ορθογώνιο 1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1926" y="3192525"/>
                  <a:ext cx="492378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Ορθογώνιο 120"/>
                <p:cNvSpPr/>
                <p:nvPr/>
              </p:nvSpPr>
              <p:spPr>
                <a:xfrm>
                  <a:off x="4054481" y="6220998"/>
                  <a:ext cx="49125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21" name="Ορθογώνιο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4481" y="6220998"/>
                  <a:ext cx="491251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Ομάδα 66"/>
          <p:cNvGrpSpPr/>
          <p:nvPr/>
        </p:nvGrpSpPr>
        <p:grpSpPr>
          <a:xfrm>
            <a:off x="0" y="-31025"/>
            <a:ext cx="12192000" cy="4402873"/>
            <a:chOff x="0" y="384615"/>
            <a:chExt cx="12192000" cy="4402873"/>
          </a:xfrm>
        </p:grpSpPr>
        <p:sp>
          <p:nvSpPr>
            <p:cNvPr id="4" name="TextBox 3"/>
            <p:cNvSpPr txBox="1"/>
            <p:nvPr/>
          </p:nvSpPr>
          <p:spPr>
            <a:xfrm>
              <a:off x="0" y="384615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Εφαρμογές του Νόμου του 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Gauss </a:t>
              </a:r>
              <a:r>
                <a: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για το Ηλεκτρικό Πεδίο</a:t>
              </a:r>
            </a:p>
          </p:txBody>
        </p:sp>
        <p:grpSp>
          <p:nvGrpSpPr>
            <p:cNvPr id="5" name="Ομάδα 4"/>
            <p:cNvGrpSpPr/>
            <p:nvPr/>
          </p:nvGrpSpPr>
          <p:grpSpPr>
            <a:xfrm>
              <a:off x="1452845" y="2352595"/>
              <a:ext cx="895926" cy="2107252"/>
              <a:chOff x="1921927" y="2376130"/>
              <a:chExt cx="895926" cy="2107252"/>
            </a:xfrm>
          </p:grpSpPr>
          <p:cxnSp>
            <p:nvCxnSpPr>
              <p:cNvPr id="6" name="Ευθεία γραμμή σύνδεσης 5"/>
              <p:cNvCxnSpPr/>
              <p:nvPr/>
            </p:nvCxnSpPr>
            <p:spPr>
              <a:xfrm>
                <a:off x="2339287" y="2440532"/>
                <a:ext cx="144000" cy="20428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Ευθύγραμμο βέλος σύνδεσης 6"/>
              <p:cNvCxnSpPr/>
              <p:nvPr/>
            </p:nvCxnSpPr>
            <p:spPr>
              <a:xfrm>
                <a:off x="1921927" y="2376130"/>
                <a:ext cx="895926" cy="174220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Ομάδα 7"/>
            <p:cNvGrpSpPr/>
            <p:nvPr/>
          </p:nvGrpSpPr>
          <p:grpSpPr>
            <a:xfrm>
              <a:off x="1382277" y="3002504"/>
              <a:ext cx="874793" cy="504000"/>
              <a:chOff x="1382277" y="3002504"/>
              <a:chExt cx="874793" cy="504000"/>
            </a:xfrm>
          </p:grpSpPr>
          <p:sp>
            <p:nvSpPr>
              <p:cNvPr id="9" name="Ορθογώνιο 8"/>
              <p:cNvSpPr/>
              <p:nvPr/>
            </p:nvSpPr>
            <p:spPr>
              <a:xfrm>
                <a:off x="1892868" y="3068292"/>
                <a:ext cx="3642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</a:t>
                </a:r>
                <a:endParaRPr lang="el-GR" dirty="0"/>
              </a:p>
            </p:txBody>
          </p:sp>
          <p:grpSp>
            <p:nvGrpSpPr>
              <p:cNvPr id="12" name="Ομάδα 11"/>
              <p:cNvGrpSpPr/>
              <p:nvPr/>
            </p:nvGrpSpPr>
            <p:grpSpPr>
              <a:xfrm>
                <a:off x="1382277" y="3002504"/>
                <a:ext cx="582338" cy="504000"/>
                <a:chOff x="1851197" y="3002504"/>
                <a:chExt cx="582338" cy="504000"/>
              </a:xfrm>
            </p:grpSpPr>
            <p:grpSp>
              <p:nvGrpSpPr>
                <p:cNvPr id="13" name="Ομάδα 12"/>
                <p:cNvGrpSpPr/>
                <p:nvPr/>
              </p:nvGrpSpPr>
              <p:grpSpPr>
                <a:xfrm>
                  <a:off x="1851197" y="3002504"/>
                  <a:ext cx="571794" cy="504000"/>
                  <a:chOff x="4093440" y="2904164"/>
                  <a:chExt cx="571794" cy="461665"/>
                </a:xfrm>
              </p:grpSpPr>
              <p:sp>
                <p:nvSpPr>
                  <p:cNvPr id="15" name="Ορθογώνιο 14"/>
                  <p:cNvSpPr/>
                  <p:nvPr/>
                </p:nvSpPr>
                <p:spPr>
                  <a:xfrm>
                    <a:off x="4136911" y="2904164"/>
                    <a:ext cx="30489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l-GR" sz="2400" dirty="0"/>
                  </a:p>
                </p:txBody>
              </p:sp>
              <p:cxnSp>
                <p:nvCxnSpPr>
                  <p:cNvPr id="16" name="Ευθύγραμμο βέλος σύνδεσης 15"/>
                  <p:cNvCxnSpPr/>
                  <p:nvPr/>
                </p:nvCxnSpPr>
                <p:spPr>
                  <a:xfrm flipV="1">
                    <a:off x="4093440" y="3148439"/>
                    <a:ext cx="571794" cy="21600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Οβάλ 13"/>
                <p:cNvSpPr/>
                <p:nvPr/>
              </p:nvSpPr>
              <p:spPr>
                <a:xfrm>
                  <a:off x="2361535" y="3243940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7" name="Ομάδα 16"/>
            <p:cNvGrpSpPr/>
            <p:nvPr/>
          </p:nvGrpSpPr>
          <p:grpSpPr>
            <a:xfrm>
              <a:off x="124572" y="2267488"/>
              <a:ext cx="2520000" cy="2520000"/>
              <a:chOff x="593492" y="2267488"/>
              <a:chExt cx="2520000" cy="2520000"/>
            </a:xfrm>
          </p:grpSpPr>
          <p:grpSp>
            <p:nvGrpSpPr>
              <p:cNvPr id="18" name="Ομάδα 17"/>
              <p:cNvGrpSpPr/>
              <p:nvPr/>
            </p:nvGrpSpPr>
            <p:grpSpPr>
              <a:xfrm>
                <a:off x="593492" y="2267488"/>
                <a:ext cx="2520000" cy="2520000"/>
                <a:chOff x="593492" y="2267488"/>
                <a:chExt cx="2520000" cy="2520000"/>
              </a:xfrm>
            </p:grpSpPr>
            <p:sp>
              <p:nvSpPr>
                <p:cNvPr id="20" name="Οβάλ 19"/>
                <p:cNvSpPr/>
                <p:nvPr/>
              </p:nvSpPr>
              <p:spPr>
                <a:xfrm>
                  <a:off x="593492" y="2267488"/>
                  <a:ext cx="2520000" cy="2520000"/>
                </a:xfrm>
                <a:prstGeom prst="ellipse">
                  <a:avLst/>
                </a:prstGeom>
                <a:gradFill>
                  <a:gsLst>
                    <a:gs pos="0">
                      <a:srgbClr val="FF0000">
                        <a:alpha val="28000"/>
                        <a:lumMod val="100000"/>
                      </a:srgbClr>
                    </a:gs>
                    <a:gs pos="100000">
                      <a:schemeClr val="tx1"/>
                    </a:gs>
                  </a:gsLst>
                  <a:path path="circle">
                    <a:fillToRect l="50000" t="50000" r="50000" b="50000"/>
                  </a:path>
                </a:gradFill>
                <a:ln>
                  <a:solidFill>
                    <a:srgbClr val="FF0000">
                      <a:alpha val="13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1" name="Ορθογώνιο 20"/>
                <p:cNvSpPr/>
                <p:nvPr/>
              </p:nvSpPr>
              <p:spPr>
                <a:xfrm>
                  <a:off x="811527" y="3804853"/>
                  <a:ext cx="51328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endParaRPr lang="el-GR" sz="2400" dirty="0"/>
                </a:p>
              </p:txBody>
            </p:sp>
            <p:sp>
              <p:nvSpPr>
                <p:cNvPr id="22" name="Ορθογώνιο 21"/>
                <p:cNvSpPr/>
                <p:nvPr/>
              </p:nvSpPr>
              <p:spPr>
                <a:xfrm>
                  <a:off x="681872" y="3032279"/>
                  <a:ext cx="38985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2400" dirty="0"/>
                </a:p>
              </p:txBody>
            </p:sp>
          </p:grpSp>
          <p:cxnSp>
            <p:nvCxnSpPr>
              <p:cNvPr id="19" name="Ευθύγραμμο βέλος σύνδεσης 18"/>
              <p:cNvCxnSpPr>
                <a:stCxn id="20" idx="2"/>
              </p:cNvCxnSpPr>
              <p:nvPr/>
            </p:nvCxnSpPr>
            <p:spPr>
              <a:xfrm flipV="1">
                <a:off x="593492" y="3516924"/>
                <a:ext cx="1256759" cy="1056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Ομάδα 24"/>
            <p:cNvGrpSpPr/>
            <p:nvPr/>
          </p:nvGrpSpPr>
          <p:grpSpPr>
            <a:xfrm>
              <a:off x="1407361" y="2410121"/>
              <a:ext cx="855337" cy="1908000"/>
              <a:chOff x="1398419" y="5032741"/>
              <a:chExt cx="855337" cy="1908000"/>
            </a:xfrm>
          </p:grpSpPr>
          <p:cxnSp>
            <p:nvCxnSpPr>
              <p:cNvPr id="28" name="Ευθεία γραμμή σύνδεσης 27"/>
              <p:cNvCxnSpPr/>
              <p:nvPr/>
            </p:nvCxnSpPr>
            <p:spPr>
              <a:xfrm>
                <a:off x="1656156" y="5032741"/>
                <a:ext cx="597600" cy="1908000"/>
              </a:xfrm>
              <a:prstGeom prst="line">
                <a:avLst/>
              </a:prstGeom>
              <a:ln w="41275">
                <a:solidFill>
                  <a:schemeClr val="tx1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15"/>
                  <p:cNvSpPr txBox="1"/>
                  <p:nvPr/>
                </p:nvSpPr>
                <p:spPr>
                  <a:xfrm>
                    <a:off x="1398419" y="5261823"/>
                    <a:ext cx="45014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8419" y="5261823"/>
                    <a:ext cx="450144" cy="27699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16"/>
                  <p:cNvSpPr txBox="1"/>
                  <p:nvPr/>
                </p:nvSpPr>
                <p:spPr>
                  <a:xfrm>
                    <a:off x="1786701" y="6491558"/>
                    <a:ext cx="45014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6701" y="6491558"/>
                    <a:ext cx="450144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1" name="TextBox 30"/>
            <p:cNvSpPr txBox="1"/>
            <p:nvPr/>
          </p:nvSpPr>
          <p:spPr>
            <a:xfrm flipH="1">
              <a:off x="2560738" y="861580"/>
              <a:ext cx="913446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Υπολογισμός της έντασης του ηλεκτρικού πεδίου σε απόσταση </a:t>
              </a:r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από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κέντρο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ομοιόμορφα φορτισμένου </a:t>
              </a:r>
              <a:r>
                <a: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σφαιρικού κελύφους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ακτίνας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ηλεκτρικό φορτίο </a:t>
              </a:r>
              <a:r>
                <a: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l-G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5" name="Ομάδα 34"/>
            <p:cNvGrpSpPr/>
            <p:nvPr/>
          </p:nvGrpSpPr>
          <p:grpSpPr>
            <a:xfrm>
              <a:off x="1469413" y="1798019"/>
              <a:ext cx="1556132" cy="2931900"/>
              <a:chOff x="1469413" y="1798019"/>
              <a:chExt cx="1556132" cy="2931900"/>
            </a:xfrm>
          </p:grpSpPr>
          <p:grpSp>
            <p:nvGrpSpPr>
              <p:cNvPr id="36" name="Ομάδα 35"/>
              <p:cNvGrpSpPr/>
              <p:nvPr/>
            </p:nvGrpSpPr>
            <p:grpSpPr>
              <a:xfrm>
                <a:off x="2087964" y="4048859"/>
                <a:ext cx="937581" cy="681060"/>
                <a:chOff x="2495870" y="4102146"/>
                <a:chExt cx="937581" cy="681060"/>
              </a:xfrm>
            </p:grpSpPr>
            <p:sp>
              <p:nvSpPr>
                <p:cNvPr id="42" name="Οβάλ 41"/>
                <p:cNvSpPr/>
                <p:nvPr/>
              </p:nvSpPr>
              <p:spPr>
                <a:xfrm rot="18815374">
                  <a:off x="2351870" y="4246146"/>
                  <a:ext cx="504000" cy="216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  <a:alpha val="50000"/>
                  </a:schemeClr>
                </a:solidFill>
                <a:ln>
                  <a:solidFill>
                    <a:schemeClr val="tx1">
                      <a:alpha val="23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43" name="Ευθύγραμμο βέλος σύνδεσης 42"/>
                <p:cNvCxnSpPr/>
                <p:nvPr/>
              </p:nvCxnSpPr>
              <p:spPr>
                <a:xfrm>
                  <a:off x="2645997" y="4326487"/>
                  <a:ext cx="432000" cy="456719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2968644" y="4419990"/>
                      <a:ext cx="464807" cy="3114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3" name="TextBox 13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68644" y="4419990"/>
                      <a:ext cx="464807" cy="311432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l="-11842" r="-6579" b="-1568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7" name="Ομάδα 36"/>
              <p:cNvGrpSpPr/>
              <p:nvPr/>
            </p:nvGrpSpPr>
            <p:grpSpPr>
              <a:xfrm>
                <a:off x="1469413" y="1798019"/>
                <a:ext cx="797065" cy="727507"/>
                <a:chOff x="1927942" y="1787628"/>
                <a:chExt cx="797065" cy="72750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2260200" y="1787628"/>
                      <a:ext cx="464807" cy="3114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3" name="TextBox 7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60200" y="1787628"/>
                      <a:ext cx="464807" cy="311432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l="-13158" r="-6579" b="-1568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40" name="Οβάλ 39"/>
                <p:cNvSpPr/>
                <p:nvPr/>
              </p:nvSpPr>
              <p:spPr>
                <a:xfrm rot="724074">
                  <a:off x="1927942" y="2299135"/>
                  <a:ext cx="396000" cy="216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  <a:alpha val="50000"/>
                  </a:schemeClr>
                </a:solidFill>
                <a:ln>
                  <a:solidFill>
                    <a:schemeClr val="tx1">
                      <a:alpha val="23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41" name="Ευθύγραμμο βέλος σύνδεσης 40"/>
                <p:cNvCxnSpPr/>
                <p:nvPr/>
              </p:nvCxnSpPr>
              <p:spPr>
                <a:xfrm flipV="1">
                  <a:off x="2127397" y="1816748"/>
                  <a:ext cx="148810" cy="586448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Ορθογώνιο 46"/>
                <p:cNvSpPr/>
                <p:nvPr/>
              </p:nvSpPr>
              <p:spPr>
                <a:xfrm>
                  <a:off x="1605858" y="2142324"/>
                  <a:ext cx="58432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Ορθογώνιο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5858" y="2142324"/>
                  <a:ext cx="584327" cy="338554"/>
                </a:xfrm>
                <a:prstGeom prst="rect">
                  <a:avLst/>
                </a:prstGeom>
                <a:blipFill>
                  <a:blip r:embed="rId25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Ορθογώνιο 51"/>
                <p:cNvSpPr/>
                <p:nvPr/>
              </p:nvSpPr>
              <p:spPr>
                <a:xfrm>
                  <a:off x="1898934" y="4240757"/>
                  <a:ext cx="58432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Ορθογώνιο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8934" y="4240757"/>
                  <a:ext cx="584327" cy="338554"/>
                </a:xfrm>
                <a:prstGeom prst="rect">
                  <a:avLst/>
                </a:prstGeom>
                <a:blipFill>
                  <a:blip r:embed="rId26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7" name="Ομάδα 56"/>
            <p:cNvGrpSpPr/>
            <p:nvPr/>
          </p:nvGrpSpPr>
          <p:grpSpPr>
            <a:xfrm>
              <a:off x="1942347" y="3293326"/>
              <a:ext cx="725860" cy="615331"/>
              <a:chOff x="1942347" y="3293326"/>
              <a:chExt cx="725860" cy="615331"/>
            </a:xfrm>
          </p:grpSpPr>
          <p:cxnSp>
            <p:nvCxnSpPr>
              <p:cNvPr id="58" name="Ευθύγραμμο βέλος σύνδεσης 57"/>
              <p:cNvCxnSpPr/>
              <p:nvPr/>
            </p:nvCxnSpPr>
            <p:spPr>
              <a:xfrm rot="10800000" flipH="1" flipV="1">
                <a:off x="1942347" y="3293326"/>
                <a:ext cx="180000" cy="576000"/>
              </a:xfrm>
              <a:prstGeom prst="straightConnector1">
                <a:avLst/>
              </a:prstGeom>
              <a:ln w="41275">
                <a:solidFill>
                  <a:schemeClr val="bg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Ορθογώνιο 60"/>
                  <p:cNvSpPr/>
                  <p:nvPr/>
                </p:nvSpPr>
                <p:spPr>
                  <a:xfrm>
                    <a:off x="2020337" y="3505726"/>
                    <a:ext cx="647870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Ορθογώνιο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20337" y="3505726"/>
                    <a:ext cx="647870" cy="402931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2" name="Ομάδα 61"/>
            <p:cNvGrpSpPr/>
            <p:nvPr/>
          </p:nvGrpSpPr>
          <p:grpSpPr>
            <a:xfrm>
              <a:off x="1749013" y="2614358"/>
              <a:ext cx="647870" cy="662784"/>
              <a:chOff x="1749013" y="2614358"/>
              <a:chExt cx="647870" cy="662784"/>
            </a:xfrm>
          </p:grpSpPr>
          <p:cxnSp>
            <p:nvCxnSpPr>
              <p:cNvPr id="65" name="Ευθύγραμμο βέλος σύνδεσης 64"/>
              <p:cNvCxnSpPr/>
              <p:nvPr/>
            </p:nvCxnSpPr>
            <p:spPr>
              <a:xfrm flipH="1" flipV="1">
                <a:off x="1757623" y="2701142"/>
                <a:ext cx="180000" cy="576000"/>
              </a:xfrm>
              <a:prstGeom prst="straightConnector1">
                <a:avLst/>
              </a:prstGeom>
              <a:ln w="41275">
                <a:solidFill>
                  <a:schemeClr val="bg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Ορθογώνιο 65"/>
                  <p:cNvSpPr/>
                  <p:nvPr/>
                </p:nvSpPr>
                <p:spPr>
                  <a:xfrm>
                    <a:off x="1749013" y="2614358"/>
                    <a:ext cx="647870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6" name="Ορθογώνιο 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49013" y="2614358"/>
                    <a:ext cx="647870" cy="402931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" name="Ομάδα 1"/>
          <p:cNvGrpSpPr/>
          <p:nvPr/>
        </p:nvGrpSpPr>
        <p:grpSpPr>
          <a:xfrm>
            <a:off x="4499350" y="1866079"/>
            <a:ext cx="7691698" cy="1481644"/>
            <a:chOff x="4499350" y="2281719"/>
            <a:chExt cx="7691698" cy="1481644"/>
          </a:xfrm>
        </p:grpSpPr>
        <p:sp>
          <p:nvSpPr>
            <p:cNvPr id="84" name="Ορθογώνιο 83"/>
            <p:cNvSpPr/>
            <p:nvPr/>
          </p:nvSpPr>
          <p:spPr>
            <a:xfrm>
              <a:off x="4505992" y="2376197"/>
              <a:ext cx="6142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Ηλεκτρικό φορτίο </a:t>
              </a:r>
              <a:r>
                <a:rPr lang="en-US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r>
                <a:rPr lang="en-US" sz="20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δημιουργεί ηλεκτρικό πεδίο έντασης: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Ορθογώνιο 84"/>
                <p:cNvSpPr/>
                <p:nvPr/>
              </p:nvSpPr>
              <p:spPr>
                <a:xfrm>
                  <a:off x="10482119" y="2281719"/>
                  <a:ext cx="1708929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85" name="Ορθογώνιο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2119" y="2281719"/>
                  <a:ext cx="1708929" cy="695640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Ορθογώνιο 85"/>
            <p:cNvSpPr/>
            <p:nvPr/>
          </p:nvSpPr>
          <p:spPr>
            <a:xfrm>
              <a:off x="4499350" y="3156819"/>
              <a:ext cx="6142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Ηλεκτρικό φορτίο </a:t>
              </a:r>
              <a:r>
                <a:rPr lang="en-US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r>
                <a:rPr lang="en-US" sz="20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δημιουργεί ηλεκτρικό πεδίο έντασης: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Ορθογώνιο 86"/>
                <p:cNvSpPr/>
                <p:nvPr/>
              </p:nvSpPr>
              <p:spPr>
                <a:xfrm>
                  <a:off x="10482119" y="3067723"/>
                  <a:ext cx="1708929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87" name="Ορθογώνιο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2119" y="3067723"/>
                  <a:ext cx="1708929" cy="695640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4" name="Ορθογώνιο 113"/>
          <p:cNvSpPr/>
          <p:nvPr/>
        </p:nvSpPr>
        <p:spPr>
          <a:xfrm>
            <a:off x="1160545" y="305299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dirty="0"/>
          </a:p>
        </p:txBody>
      </p:sp>
      <p:grpSp>
        <p:nvGrpSpPr>
          <p:cNvPr id="32" name="Ομάδα 31"/>
          <p:cNvGrpSpPr/>
          <p:nvPr/>
        </p:nvGrpSpPr>
        <p:grpSpPr>
          <a:xfrm>
            <a:off x="3519227" y="4272968"/>
            <a:ext cx="3980250" cy="1017823"/>
            <a:chOff x="3519227" y="4272968"/>
            <a:chExt cx="3980250" cy="10178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Ορθογώνιο 135"/>
                <p:cNvSpPr/>
                <p:nvPr/>
              </p:nvSpPr>
              <p:spPr>
                <a:xfrm>
                  <a:off x="4759817" y="4595151"/>
                  <a:ext cx="2739660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𝐜𝐨𝐬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func>
                          </m:num>
                          <m:den>
                            <m:sSubSup>
                              <m:sSubSup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𝛀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36" name="Ορθογώνιο 1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9817" y="4595151"/>
                  <a:ext cx="2739660" cy="695640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Ορθογώνιο 140"/>
                <p:cNvSpPr/>
                <p:nvPr/>
              </p:nvSpPr>
              <p:spPr>
                <a:xfrm>
                  <a:off x="3519227" y="4272968"/>
                  <a:ext cx="61157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  <m:sub>
                            <m:r>
                              <a:rPr lang="el-GR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1" name="Ορθογώνιο 1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9227" y="4272968"/>
                  <a:ext cx="611578" cy="338554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" name="Ομάδα 87"/>
          <p:cNvGrpSpPr/>
          <p:nvPr/>
        </p:nvGrpSpPr>
        <p:grpSpPr>
          <a:xfrm>
            <a:off x="4500748" y="3257752"/>
            <a:ext cx="5682119" cy="394669"/>
            <a:chOff x="3382672" y="6385617"/>
            <a:chExt cx="5682119" cy="3946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15"/>
                <p:cNvSpPr txBox="1"/>
                <p:nvPr/>
              </p:nvSpPr>
              <p:spPr>
                <a:xfrm>
                  <a:off x="4675998" y="6385617"/>
                  <a:ext cx="494819" cy="34515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89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5998" y="6385617"/>
                  <a:ext cx="494819" cy="345159"/>
                </a:xfrm>
                <a:prstGeom prst="rect">
                  <a:avLst/>
                </a:prstGeom>
                <a:blipFill>
                  <a:blip r:embed="rId33"/>
                  <a:stretch>
                    <a:fillRect l="-15854" r="-13415" b="-228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0" name="Ορθογώνιο 89"/>
            <p:cNvSpPr/>
            <p:nvPr/>
          </p:nvSpPr>
          <p:spPr>
            <a:xfrm>
              <a:off x="3382672" y="6404028"/>
              <a:ext cx="13821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εντάσεις 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p:sp>
          <p:nvSpPr>
            <p:cNvPr id="91" name="Ορθογώνιο 90"/>
            <p:cNvSpPr/>
            <p:nvPr/>
          </p:nvSpPr>
          <p:spPr>
            <a:xfrm>
              <a:off x="5104106" y="6410954"/>
              <a:ext cx="564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15"/>
                <p:cNvSpPr txBox="1"/>
                <p:nvPr/>
              </p:nvSpPr>
              <p:spPr>
                <a:xfrm>
                  <a:off x="5576550" y="6392543"/>
                  <a:ext cx="494819" cy="34515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92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6550" y="6392543"/>
                  <a:ext cx="494819" cy="345159"/>
                </a:xfrm>
                <a:prstGeom prst="rect">
                  <a:avLst/>
                </a:prstGeom>
                <a:blipFill>
                  <a:blip r:embed="rId34"/>
                  <a:stretch>
                    <a:fillRect l="-16049" r="-14815" b="-2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3" name="Ορθογώνιο 92"/>
            <p:cNvSpPr/>
            <p:nvPr/>
          </p:nvSpPr>
          <p:spPr>
            <a:xfrm>
              <a:off x="5982409" y="6410954"/>
              <a:ext cx="3082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έχουν αντίθετες κατευθύνσεις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3818052" y="4723030"/>
            <a:ext cx="4088283" cy="1284740"/>
            <a:chOff x="3818052" y="4723030"/>
            <a:chExt cx="4088283" cy="12847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Ορθογώνιο 94"/>
                <p:cNvSpPr/>
                <p:nvPr/>
              </p:nvSpPr>
              <p:spPr>
                <a:xfrm>
                  <a:off x="3818052" y="5101614"/>
                  <a:ext cx="61157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Ορθογώνιο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8052" y="5101614"/>
                  <a:ext cx="611578" cy="338554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Ομάδα 23"/>
            <p:cNvGrpSpPr/>
            <p:nvPr/>
          </p:nvGrpSpPr>
          <p:grpSpPr>
            <a:xfrm>
              <a:off x="4832339" y="4723030"/>
              <a:ext cx="3073996" cy="1284740"/>
              <a:chOff x="4832339" y="4723030"/>
              <a:chExt cx="3073996" cy="128474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Ορθογώνιο 114"/>
                  <p:cNvSpPr/>
                  <p:nvPr/>
                </p:nvSpPr>
                <p:spPr>
                  <a:xfrm>
                    <a:off x="4832339" y="5312130"/>
                    <a:ext cx="2688364" cy="69564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𝛀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l-GR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func>
                            </m:num>
                            <m:den>
                              <m:sSubSup>
                                <m:sSubSup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15" name="Ορθογώνιο 1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32339" y="5312130"/>
                    <a:ext cx="2688364" cy="695640"/>
                  </a:xfrm>
                  <a:prstGeom prst="rect">
                    <a:avLst/>
                  </a:prstGeom>
                  <a:blipFill>
                    <a:blip r:embed="rId3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Ορθογώνιο 22"/>
              <p:cNvSpPr/>
              <p:nvPr/>
            </p:nvSpPr>
            <p:spPr>
              <a:xfrm>
                <a:off x="7399721" y="4723030"/>
                <a:ext cx="506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</a:t>
                </a:r>
                <a:endParaRPr lang="el-GR" dirty="0"/>
              </a:p>
            </p:txBody>
          </p:sp>
        </p:grpSp>
      </p:grpSp>
      <p:grpSp>
        <p:nvGrpSpPr>
          <p:cNvPr id="38" name="Ομάδα 37"/>
          <p:cNvGrpSpPr/>
          <p:nvPr/>
        </p:nvGrpSpPr>
        <p:grpSpPr>
          <a:xfrm>
            <a:off x="2786593" y="3918003"/>
            <a:ext cx="4585748" cy="2532788"/>
            <a:chOff x="2786593" y="3918003"/>
            <a:chExt cx="4585748" cy="2532788"/>
          </a:xfrm>
        </p:grpSpPr>
        <p:cxnSp>
          <p:nvCxnSpPr>
            <p:cNvPr id="118" name="Ευθεία γραμμή σύνδεσης 117"/>
            <p:cNvCxnSpPr>
              <a:endCxn id="111" idx="4"/>
            </p:cNvCxnSpPr>
            <p:nvPr/>
          </p:nvCxnSpPr>
          <p:spPr>
            <a:xfrm>
              <a:off x="3063962" y="5002222"/>
              <a:ext cx="900000" cy="900000"/>
            </a:xfrm>
            <a:prstGeom prst="line">
              <a:avLst/>
            </a:prstGeom>
            <a:ln w="19050">
              <a:solidFill>
                <a:srgbClr val="0000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Ομάδα 33"/>
            <p:cNvGrpSpPr/>
            <p:nvPr/>
          </p:nvGrpSpPr>
          <p:grpSpPr>
            <a:xfrm>
              <a:off x="2786593" y="3918003"/>
              <a:ext cx="4585748" cy="2532788"/>
              <a:chOff x="2786593" y="3918003"/>
              <a:chExt cx="4585748" cy="2532788"/>
            </a:xfrm>
          </p:grpSpPr>
          <p:grpSp>
            <p:nvGrpSpPr>
              <p:cNvPr id="140" name="Ομάδα 139"/>
              <p:cNvGrpSpPr/>
              <p:nvPr/>
            </p:nvGrpSpPr>
            <p:grpSpPr>
              <a:xfrm>
                <a:off x="2786593" y="3918003"/>
                <a:ext cx="1194174" cy="1994038"/>
                <a:chOff x="2786593" y="3918003"/>
                <a:chExt cx="1194174" cy="1994038"/>
              </a:xfrm>
            </p:grpSpPr>
            <p:grpSp>
              <p:nvGrpSpPr>
                <p:cNvPr id="137" name="Ομάδα 136"/>
                <p:cNvGrpSpPr/>
                <p:nvPr/>
              </p:nvGrpSpPr>
              <p:grpSpPr>
                <a:xfrm>
                  <a:off x="2786593" y="3918003"/>
                  <a:ext cx="1194174" cy="1994038"/>
                  <a:chOff x="2786593" y="3918003"/>
                  <a:chExt cx="1194174" cy="1994038"/>
                </a:xfrm>
              </p:grpSpPr>
              <p:cxnSp>
                <p:nvCxnSpPr>
                  <p:cNvPr id="116" name="Ευθεία γραμμή σύνδεσης 115"/>
                  <p:cNvCxnSpPr/>
                  <p:nvPr/>
                </p:nvCxnSpPr>
                <p:spPr>
                  <a:xfrm flipV="1">
                    <a:off x="3088302" y="3918003"/>
                    <a:ext cx="288000" cy="1084219"/>
                  </a:xfrm>
                  <a:prstGeom prst="line">
                    <a:avLst/>
                  </a:prstGeom>
                  <a:ln w="19050">
                    <a:solidFill>
                      <a:srgbClr val="000099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" name="Ορθογώνιο 126"/>
                  <p:cNvSpPr/>
                  <p:nvPr/>
                </p:nvSpPr>
                <p:spPr>
                  <a:xfrm>
                    <a:off x="2942371" y="4263729"/>
                    <a:ext cx="320922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l-GR" sz="1600" dirty="0"/>
                  </a:p>
                </p:txBody>
              </p:sp>
              <p:sp>
                <p:nvSpPr>
                  <p:cNvPr id="128" name="Ορθογώνιο 127"/>
                  <p:cNvSpPr/>
                  <p:nvPr/>
                </p:nvSpPr>
                <p:spPr>
                  <a:xfrm>
                    <a:off x="2786593" y="4827122"/>
                    <a:ext cx="34496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el-GR" sz="1600" dirty="0"/>
                  </a:p>
                </p:txBody>
              </p:sp>
              <p:sp>
                <p:nvSpPr>
                  <p:cNvPr id="129" name="Ορθογώνιο 128"/>
                  <p:cNvSpPr/>
                  <p:nvPr/>
                </p:nvSpPr>
                <p:spPr>
                  <a:xfrm>
                    <a:off x="3109811" y="5198178"/>
                    <a:ext cx="320922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l-GR" sz="1600" dirty="0"/>
                  </a:p>
                </p:txBody>
              </p:sp>
              <p:cxnSp>
                <p:nvCxnSpPr>
                  <p:cNvPr id="94" name="Ευθεία γραμμή σύνδεσης 93"/>
                  <p:cNvCxnSpPr>
                    <a:endCxn id="111" idx="4"/>
                  </p:cNvCxnSpPr>
                  <p:nvPr/>
                </p:nvCxnSpPr>
                <p:spPr>
                  <a:xfrm>
                    <a:off x="3368767" y="3932041"/>
                    <a:ext cx="612000" cy="1980000"/>
                  </a:xfrm>
                  <a:prstGeom prst="line">
                    <a:avLst/>
                  </a:prstGeom>
                  <a:ln w="19050">
                    <a:solidFill>
                      <a:srgbClr val="000099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8" name="Ορθογώνιο 137"/>
                    <p:cNvSpPr/>
                    <p:nvPr/>
                  </p:nvSpPr>
                  <p:spPr>
                    <a:xfrm>
                      <a:off x="3191980" y="4155420"/>
                      <a:ext cx="381835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8" name="Ορθογώνιο 1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91980" y="4155420"/>
                      <a:ext cx="381835" cy="369332"/>
                    </a:xfrm>
                    <a:prstGeom prst="rect">
                      <a:avLst/>
                    </a:prstGeom>
                    <a:blipFill>
                      <a:blip r:embed="rId3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9" name="Ορθογώνιο 138"/>
                    <p:cNvSpPr/>
                    <p:nvPr/>
                  </p:nvSpPr>
                  <p:spPr>
                    <a:xfrm>
                      <a:off x="3552200" y="5305351"/>
                      <a:ext cx="381835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9" name="Ορθογώνιο 13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52200" y="5305351"/>
                      <a:ext cx="381835" cy="369332"/>
                    </a:xfrm>
                    <a:prstGeom prst="rect">
                      <a:avLst/>
                    </a:prstGeom>
                    <a:blipFill>
                      <a:blip r:embed="rId3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" name="Ορθογώνιο 2"/>
              <p:cNvSpPr/>
              <p:nvPr/>
            </p:nvSpPr>
            <p:spPr>
              <a:xfrm>
                <a:off x="6140914" y="6081459"/>
                <a:ext cx="12314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θ</a:t>
                </a:r>
                <a:endParaRPr lang="el-GR" i="1" dirty="0"/>
              </a:p>
            </p:txBody>
          </p:sp>
        </p:grpSp>
      </p:grpSp>
      <p:grpSp>
        <p:nvGrpSpPr>
          <p:cNvPr id="48" name="Ομάδα 47"/>
          <p:cNvGrpSpPr/>
          <p:nvPr/>
        </p:nvGrpSpPr>
        <p:grpSpPr>
          <a:xfrm>
            <a:off x="7823207" y="4793155"/>
            <a:ext cx="2713537" cy="1797175"/>
            <a:chOff x="7823207" y="4793155"/>
            <a:chExt cx="2713537" cy="1797175"/>
          </a:xfrm>
        </p:grpSpPr>
        <p:sp>
          <p:nvSpPr>
            <p:cNvPr id="45" name="Δεξί άγκιστρο 44"/>
            <p:cNvSpPr/>
            <p:nvPr/>
          </p:nvSpPr>
          <p:spPr>
            <a:xfrm>
              <a:off x="7823207" y="4793155"/>
              <a:ext cx="468738" cy="1797175"/>
            </a:xfrm>
            <a:prstGeom prst="rightBrace">
              <a:avLst>
                <a:gd name="adj1" fmla="val 30501"/>
                <a:gd name="adj2" fmla="val 50000"/>
              </a:avLst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8300363" y="5346440"/>
                  <a:ext cx="2236381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𝐜𝐨𝐬</m:t>
                                </m:r>
                              </m:fName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func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0363" y="5346440"/>
                  <a:ext cx="2236381" cy="695640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2" name="Ορθογώνιο 121"/>
          <p:cNvSpPr/>
          <p:nvPr/>
        </p:nvSpPr>
        <p:spPr>
          <a:xfrm>
            <a:off x="3448389" y="1389960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&lt; R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3745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Ομάδα 101"/>
          <p:cNvGrpSpPr/>
          <p:nvPr/>
        </p:nvGrpSpPr>
        <p:grpSpPr>
          <a:xfrm>
            <a:off x="0" y="-31025"/>
            <a:ext cx="12192000" cy="6792790"/>
            <a:chOff x="0" y="-31025"/>
            <a:chExt cx="12192000" cy="6792790"/>
          </a:xfrm>
        </p:grpSpPr>
        <p:grpSp>
          <p:nvGrpSpPr>
            <p:cNvPr id="5" name="Ομάδα 4"/>
            <p:cNvGrpSpPr/>
            <p:nvPr/>
          </p:nvGrpSpPr>
          <p:grpSpPr>
            <a:xfrm>
              <a:off x="3163108" y="3260501"/>
              <a:ext cx="1611086" cy="3501264"/>
              <a:chOff x="3485229" y="3291674"/>
              <a:chExt cx="1611086" cy="3501264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3485229" y="3291674"/>
                <a:ext cx="1611086" cy="3501264"/>
                <a:chOff x="5901458" y="1917193"/>
                <a:chExt cx="1611086" cy="3501264"/>
              </a:xfrm>
            </p:grpSpPr>
            <p:grpSp>
              <p:nvGrpSpPr>
                <p:cNvPr id="9" name="Ομάδα 8"/>
                <p:cNvGrpSpPr/>
                <p:nvPr/>
              </p:nvGrpSpPr>
              <p:grpSpPr>
                <a:xfrm>
                  <a:off x="5901458" y="1917193"/>
                  <a:ext cx="1611086" cy="3501264"/>
                  <a:chOff x="5901458" y="1917193"/>
                  <a:chExt cx="1611086" cy="350126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" name="TextBox 10"/>
                      <p:cNvSpPr txBox="1"/>
                      <p:nvPr/>
                    </p:nvSpPr>
                    <p:spPr>
                      <a:xfrm>
                        <a:off x="6245017" y="2065481"/>
                        <a:ext cx="450144" cy="3114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5" name="TextBox 4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245017" y="2065481"/>
                        <a:ext cx="450144" cy="311432"/>
                      </a:xfrm>
                      <a:prstGeom prst="rect">
                        <a:avLst/>
                      </a:prstGeom>
                      <a:blipFill>
                        <a:blip r:embed="rId19"/>
                        <a:stretch>
                          <a:fillRect l="-16216" r="-8108" b="-1568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" name="TextBox 11"/>
                      <p:cNvSpPr txBox="1"/>
                      <p:nvPr/>
                    </p:nvSpPr>
                    <p:spPr>
                      <a:xfrm>
                        <a:off x="7047737" y="4659995"/>
                        <a:ext cx="464807" cy="3114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6" name="TextBox 4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047737" y="4659995"/>
                        <a:ext cx="464807" cy="311432"/>
                      </a:xfrm>
                      <a:prstGeom prst="rect">
                        <a:avLst/>
                      </a:prstGeom>
                      <a:blipFill>
                        <a:blip r:embed="rId20"/>
                        <a:stretch>
                          <a:fillRect l="-11688" r="-5195" b="-1568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5901458" y="2469681"/>
                    <a:ext cx="1089502" cy="2257139"/>
                    <a:chOff x="5901458" y="2469681"/>
                    <a:chExt cx="1089502" cy="2257139"/>
                  </a:xfrm>
                </p:grpSpPr>
                <p:grpSp>
                  <p:nvGrpSpPr>
                    <p:cNvPr id="18" name="Ομάδα 17"/>
                    <p:cNvGrpSpPr/>
                    <p:nvPr/>
                  </p:nvGrpSpPr>
                  <p:grpSpPr>
                    <a:xfrm>
                      <a:off x="5901458" y="2469681"/>
                      <a:ext cx="944233" cy="2257139"/>
                      <a:chOff x="1842375" y="2265587"/>
                      <a:chExt cx="944233" cy="2257139"/>
                    </a:xfrm>
                  </p:grpSpPr>
                  <p:pic>
                    <p:nvPicPr>
                      <p:cNvPr id="20" name="Εικόνα 19"/>
                      <p:cNvPicPr>
                        <a:picLocks noChangeAspect="1"/>
                      </p:cNvPicPr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842375" y="2265587"/>
                        <a:ext cx="533333" cy="109768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21" name="Εικόνα 20"/>
                      <p:cNvPicPr>
                        <a:picLocks noChangeAspect="1"/>
                      </p:cNvPicPr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 rot="15118604" flipH="1" flipV="1">
                        <a:off x="1906344" y="3642461"/>
                        <a:ext cx="1224000" cy="536529"/>
                      </a:xfrm>
                      <a:prstGeom prst="rect">
                        <a:avLst/>
                      </a:prstGeom>
                    </p:spPr>
                  </p:pic>
                </p:grpSp>
                <p:sp>
                  <p:nvSpPr>
                    <p:cNvPr id="19" name="Οβάλ 18"/>
                    <p:cNvSpPr/>
                    <p:nvPr/>
                  </p:nvSpPr>
                  <p:spPr>
                    <a:xfrm rot="19497726">
                      <a:off x="6450960" y="4436757"/>
                      <a:ext cx="540000" cy="234000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  <a:alpha val="76000"/>
                      </a:schemeClr>
                    </a:solidFill>
                    <a:ln>
                      <a:solidFill>
                        <a:schemeClr val="tx1">
                          <a:alpha val="23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14" name="Ευθύγραμμο βέλος σύνδεσης 13"/>
                  <p:cNvCxnSpPr/>
                  <p:nvPr/>
                </p:nvCxnSpPr>
                <p:spPr>
                  <a:xfrm flipV="1">
                    <a:off x="6116126" y="2002285"/>
                    <a:ext cx="148810" cy="586448"/>
                  </a:xfrm>
                  <a:prstGeom prst="straightConnector1">
                    <a:avLst/>
                  </a:prstGeom>
                  <a:ln w="41275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Ευθεία γραμμή σύνδεσης 14"/>
                  <p:cNvCxnSpPr/>
                  <p:nvPr/>
                </p:nvCxnSpPr>
                <p:spPr>
                  <a:xfrm>
                    <a:off x="5903033" y="1917193"/>
                    <a:ext cx="193717" cy="67154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Ευθεία γραμμή σύνδεσης 15"/>
                  <p:cNvCxnSpPr/>
                  <p:nvPr/>
                </p:nvCxnSpPr>
                <p:spPr>
                  <a:xfrm>
                    <a:off x="6714575" y="4578329"/>
                    <a:ext cx="262279" cy="84012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Οβάλ 16"/>
                  <p:cNvSpPr/>
                  <p:nvPr/>
                </p:nvSpPr>
                <p:spPr>
                  <a:xfrm>
                    <a:off x="6373244" y="3513292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10" name="Ευθύγραμμο βέλος σύνδεσης 9"/>
                <p:cNvCxnSpPr/>
                <p:nvPr/>
              </p:nvCxnSpPr>
              <p:spPr>
                <a:xfrm>
                  <a:off x="6714575" y="4569066"/>
                  <a:ext cx="432000" cy="456719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Ορθογώνιο 7"/>
              <p:cNvSpPr/>
              <p:nvPr/>
            </p:nvSpPr>
            <p:spPr>
              <a:xfrm>
                <a:off x="3977973" y="4716984"/>
                <a:ext cx="3642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</a:t>
                </a:r>
                <a:endParaRPr lang="el-GR" dirty="0"/>
              </a:p>
            </p:txBody>
          </p:sp>
        </p:grpSp>
        <p:grpSp>
          <p:nvGrpSpPr>
            <p:cNvPr id="22" name="Ομάδα 21"/>
            <p:cNvGrpSpPr/>
            <p:nvPr/>
          </p:nvGrpSpPr>
          <p:grpSpPr>
            <a:xfrm>
              <a:off x="0" y="-31025"/>
              <a:ext cx="12192000" cy="4402873"/>
              <a:chOff x="0" y="384615"/>
              <a:chExt cx="12192000" cy="440287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0" y="384615"/>
                <a:ext cx="1219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Εφαρμογές του Νόμου του </a:t>
                </a:r>
                <a:r>
                  <a:rPr lang="en-US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Gauss </a:t>
                </a:r>
                <a:r>
                  <a:rPr lang="el-GR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για το Ηλεκτρικό Πεδίο</a:t>
                </a:r>
              </a:p>
            </p:txBody>
          </p:sp>
          <p:grpSp>
            <p:nvGrpSpPr>
              <p:cNvPr id="24" name="Ομάδα 23"/>
              <p:cNvGrpSpPr/>
              <p:nvPr/>
            </p:nvGrpSpPr>
            <p:grpSpPr>
              <a:xfrm>
                <a:off x="1452845" y="2352595"/>
                <a:ext cx="895926" cy="2107252"/>
                <a:chOff x="1921927" y="2376130"/>
                <a:chExt cx="895926" cy="2107252"/>
              </a:xfrm>
            </p:grpSpPr>
            <p:cxnSp>
              <p:nvCxnSpPr>
                <p:cNvPr id="63" name="Ευθεία γραμμή σύνδεσης 62"/>
                <p:cNvCxnSpPr/>
                <p:nvPr/>
              </p:nvCxnSpPr>
              <p:spPr>
                <a:xfrm>
                  <a:off x="2339287" y="2440532"/>
                  <a:ext cx="144000" cy="20428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Ευθύγραμμο βέλος σύνδεσης 63"/>
                <p:cNvCxnSpPr/>
                <p:nvPr/>
              </p:nvCxnSpPr>
              <p:spPr>
                <a:xfrm>
                  <a:off x="1921927" y="2376130"/>
                  <a:ext cx="895926" cy="174220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Ομάδα 24"/>
              <p:cNvGrpSpPr/>
              <p:nvPr/>
            </p:nvGrpSpPr>
            <p:grpSpPr>
              <a:xfrm>
                <a:off x="1382277" y="3002504"/>
                <a:ext cx="874793" cy="504000"/>
                <a:chOff x="1382277" y="3002504"/>
                <a:chExt cx="874793" cy="504000"/>
              </a:xfrm>
            </p:grpSpPr>
            <p:sp>
              <p:nvSpPr>
                <p:cNvPr id="55" name="Ορθογώνιο 54"/>
                <p:cNvSpPr/>
                <p:nvPr/>
              </p:nvSpPr>
              <p:spPr>
                <a:xfrm>
                  <a:off x="1892868" y="3068292"/>
                  <a:ext cx="3642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Κ</a:t>
                  </a:r>
                  <a:endParaRPr lang="el-GR" dirty="0"/>
                </a:p>
              </p:txBody>
            </p:sp>
            <p:grpSp>
              <p:nvGrpSpPr>
                <p:cNvPr id="58" name="Ομάδα 57"/>
                <p:cNvGrpSpPr/>
                <p:nvPr/>
              </p:nvGrpSpPr>
              <p:grpSpPr>
                <a:xfrm>
                  <a:off x="1382277" y="3002504"/>
                  <a:ext cx="582338" cy="504000"/>
                  <a:chOff x="1851197" y="3002504"/>
                  <a:chExt cx="582338" cy="504000"/>
                </a:xfrm>
              </p:grpSpPr>
              <p:grpSp>
                <p:nvGrpSpPr>
                  <p:cNvPr id="59" name="Ομάδα 58"/>
                  <p:cNvGrpSpPr/>
                  <p:nvPr/>
                </p:nvGrpSpPr>
                <p:grpSpPr>
                  <a:xfrm>
                    <a:off x="1851197" y="3002504"/>
                    <a:ext cx="571794" cy="504000"/>
                    <a:chOff x="4093440" y="2904164"/>
                    <a:chExt cx="571794" cy="461665"/>
                  </a:xfrm>
                </p:grpSpPr>
                <p:sp>
                  <p:nvSpPr>
                    <p:cNvPr id="61" name="Ορθογώνιο 60"/>
                    <p:cNvSpPr/>
                    <p:nvPr/>
                  </p:nvSpPr>
                  <p:spPr>
                    <a:xfrm>
                      <a:off x="4136911" y="2904164"/>
                      <a:ext cx="304892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l-GR" sz="2400" dirty="0"/>
                    </a:p>
                  </p:txBody>
                </p:sp>
                <p:cxnSp>
                  <p:nvCxnSpPr>
                    <p:cNvPr id="62" name="Ευθύγραμμο βέλος σύνδεσης 61"/>
                    <p:cNvCxnSpPr/>
                    <p:nvPr/>
                  </p:nvCxnSpPr>
                  <p:spPr>
                    <a:xfrm flipV="1">
                      <a:off x="4093440" y="3148439"/>
                      <a:ext cx="571794" cy="216000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" name="Οβάλ 59"/>
                  <p:cNvSpPr/>
                  <p:nvPr/>
                </p:nvSpPr>
                <p:spPr>
                  <a:xfrm>
                    <a:off x="2361535" y="3243940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6" name="Ομάδα 25"/>
              <p:cNvGrpSpPr/>
              <p:nvPr/>
            </p:nvGrpSpPr>
            <p:grpSpPr>
              <a:xfrm>
                <a:off x="124572" y="2267488"/>
                <a:ext cx="2520000" cy="2520000"/>
                <a:chOff x="593492" y="2267488"/>
                <a:chExt cx="2520000" cy="2520000"/>
              </a:xfrm>
            </p:grpSpPr>
            <p:grpSp>
              <p:nvGrpSpPr>
                <p:cNvPr id="50" name="Ομάδα 49"/>
                <p:cNvGrpSpPr/>
                <p:nvPr/>
              </p:nvGrpSpPr>
              <p:grpSpPr>
                <a:xfrm>
                  <a:off x="593492" y="2267488"/>
                  <a:ext cx="2520000" cy="2520000"/>
                  <a:chOff x="593492" y="2267488"/>
                  <a:chExt cx="2520000" cy="2520000"/>
                </a:xfrm>
              </p:grpSpPr>
              <p:sp>
                <p:nvSpPr>
                  <p:cNvPr id="52" name="Οβάλ 51"/>
                  <p:cNvSpPr/>
                  <p:nvPr/>
                </p:nvSpPr>
                <p:spPr>
                  <a:xfrm>
                    <a:off x="593492" y="2267488"/>
                    <a:ext cx="2520000" cy="2520000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F0000">
                          <a:alpha val="28000"/>
                          <a:lumMod val="100000"/>
                        </a:srgbClr>
                      </a:gs>
                      <a:gs pos="100000">
                        <a:schemeClr val="tx1"/>
                      </a:gs>
                    </a:gsLst>
                    <a:path path="circle">
                      <a:fillToRect l="50000" t="50000" r="50000" b="50000"/>
                    </a:path>
                  </a:gradFill>
                  <a:ln>
                    <a:solidFill>
                      <a:srgbClr val="FF0000">
                        <a:alpha val="13000"/>
                      </a:srgb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" name="Ορθογώνιο 52"/>
                  <p:cNvSpPr/>
                  <p:nvPr/>
                </p:nvSpPr>
                <p:spPr>
                  <a:xfrm>
                    <a:off x="811527" y="3804853"/>
                    <a:ext cx="51328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  <a:endParaRPr lang="el-GR" sz="2400" dirty="0"/>
                  </a:p>
                </p:txBody>
              </p:sp>
              <p:sp>
                <p:nvSpPr>
                  <p:cNvPr id="54" name="Ορθογώνιο 53"/>
                  <p:cNvSpPr/>
                  <p:nvPr/>
                </p:nvSpPr>
                <p:spPr>
                  <a:xfrm>
                    <a:off x="681872" y="3032279"/>
                    <a:ext cx="38985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l-GR" sz="2400" dirty="0"/>
                  </a:p>
                </p:txBody>
              </p:sp>
            </p:grpSp>
            <p:cxnSp>
              <p:nvCxnSpPr>
                <p:cNvPr id="51" name="Ευθύγραμμο βέλος σύνδεσης 50"/>
                <p:cNvCxnSpPr>
                  <a:stCxn id="52" idx="2"/>
                </p:cNvCxnSpPr>
                <p:nvPr/>
              </p:nvCxnSpPr>
              <p:spPr>
                <a:xfrm flipV="1">
                  <a:off x="593492" y="3516924"/>
                  <a:ext cx="1256759" cy="1056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Ομάδα 26"/>
              <p:cNvGrpSpPr/>
              <p:nvPr/>
            </p:nvGrpSpPr>
            <p:grpSpPr>
              <a:xfrm>
                <a:off x="1407361" y="2410121"/>
                <a:ext cx="855337" cy="1908000"/>
                <a:chOff x="1398419" y="5032741"/>
                <a:chExt cx="855337" cy="1908000"/>
              </a:xfrm>
            </p:grpSpPr>
            <p:cxnSp>
              <p:nvCxnSpPr>
                <p:cNvPr id="47" name="Ευθεία γραμμή σύνδεσης 46"/>
                <p:cNvCxnSpPr/>
                <p:nvPr/>
              </p:nvCxnSpPr>
              <p:spPr>
                <a:xfrm>
                  <a:off x="1656156" y="5032741"/>
                  <a:ext cx="597600" cy="1908000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headEnd type="triangle" w="med" len="lg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TextBox 15"/>
                    <p:cNvSpPr txBox="1"/>
                    <p:nvPr/>
                  </p:nvSpPr>
                  <p:spPr>
                    <a:xfrm>
                      <a:off x="1398419" y="5261823"/>
                      <a:ext cx="45014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9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98419" y="5261823"/>
                      <a:ext cx="450144" cy="276999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b="-1777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9" name="TextBox 16"/>
                    <p:cNvSpPr txBox="1"/>
                    <p:nvPr/>
                  </p:nvSpPr>
                  <p:spPr>
                    <a:xfrm>
                      <a:off x="1786701" y="6491558"/>
                      <a:ext cx="45014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0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86701" y="6491558"/>
                      <a:ext cx="450144" cy="276999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1777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28" name="TextBox 27"/>
              <p:cNvSpPr txBox="1"/>
              <p:nvPr/>
            </p:nvSpPr>
            <p:spPr>
              <a:xfrm flipH="1">
                <a:off x="2560738" y="861580"/>
                <a:ext cx="9134462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Υπολογισμός της έντασης του ηλεκτρικού πεδίου σε απόσταση 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από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κέντρο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ομοιόμορφα φορτισμένου </a:t>
                </a: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σφαιρικού κελύφους</a:t>
                </a:r>
                <a:r>
                  <a:rPr lang="en-US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ακτίνας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με ηλεκτρικό φορτίο </a:t>
                </a:r>
                <a:r>
                  <a:rPr lang="en-US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9" name="Ομάδα 28"/>
              <p:cNvGrpSpPr/>
              <p:nvPr/>
            </p:nvGrpSpPr>
            <p:grpSpPr>
              <a:xfrm>
                <a:off x="1469413" y="1798019"/>
                <a:ext cx="1556132" cy="2931900"/>
                <a:chOff x="1469413" y="1798019"/>
                <a:chExt cx="1556132" cy="2931900"/>
              </a:xfrm>
            </p:grpSpPr>
            <p:grpSp>
              <p:nvGrpSpPr>
                <p:cNvPr id="39" name="Ομάδα 38"/>
                <p:cNvGrpSpPr/>
                <p:nvPr/>
              </p:nvGrpSpPr>
              <p:grpSpPr>
                <a:xfrm>
                  <a:off x="2087964" y="4048859"/>
                  <a:ext cx="937581" cy="681060"/>
                  <a:chOff x="2495870" y="4102146"/>
                  <a:chExt cx="937581" cy="681060"/>
                </a:xfrm>
              </p:grpSpPr>
              <p:sp>
                <p:nvSpPr>
                  <p:cNvPr id="44" name="Οβάλ 43"/>
                  <p:cNvSpPr/>
                  <p:nvPr/>
                </p:nvSpPr>
                <p:spPr>
                  <a:xfrm rot="18815374">
                    <a:off x="2351870" y="4246146"/>
                    <a:ext cx="504000" cy="21600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  <a:alpha val="50000"/>
                    </a:schemeClr>
                  </a:solidFill>
                  <a:ln>
                    <a:solidFill>
                      <a:schemeClr val="tx1">
                        <a:alpha val="23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5" name="Ευθύγραμμο βέλος σύνδεσης 44"/>
                  <p:cNvCxnSpPr/>
                  <p:nvPr/>
                </p:nvCxnSpPr>
                <p:spPr>
                  <a:xfrm>
                    <a:off x="2645997" y="4326487"/>
                    <a:ext cx="432000" cy="456719"/>
                  </a:xfrm>
                  <a:prstGeom prst="straightConnector1">
                    <a:avLst/>
                  </a:prstGeom>
                  <a:ln w="41275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6" name="TextBox 45"/>
                      <p:cNvSpPr txBox="1"/>
                      <p:nvPr/>
                    </p:nvSpPr>
                    <p:spPr>
                      <a:xfrm>
                        <a:off x="2968644" y="4419990"/>
                        <a:ext cx="464807" cy="3114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33" name="TextBox 13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968644" y="4419990"/>
                        <a:ext cx="464807" cy="311432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 l="-11842" r="-6579" b="-1568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40" name="Ομάδα 39"/>
                <p:cNvGrpSpPr/>
                <p:nvPr/>
              </p:nvGrpSpPr>
              <p:grpSpPr>
                <a:xfrm>
                  <a:off x="1469413" y="1798019"/>
                  <a:ext cx="797065" cy="727507"/>
                  <a:chOff x="1927942" y="1787628"/>
                  <a:chExt cx="797065" cy="727507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2260200" y="1787628"/>
                        <a:ext cx="464807" cy="3114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73" name="TextBox 7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60200" y="1787628"/>
                        <a:ext cx="464807" cy="311432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 l="-13158" r="-6579" b="-1568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42" name="Οβάλ 41"/>
                  <p:cNvSpPr/>
                  <p:nvPr/>
                </p:nvSpPr>
                <p:spPr>
                  <a:xfrm rot="724074">
                    <a:off x="1927942" y="2299135"/>
                    <a:ext cx="396000" cy="21600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  <a:alpha val="50000"/>
                    </a:schemeClr>
                  </a:solidFill>
                  <a:ln>
                    <a:solidFill>
                      <a:schemeClr val="tx1">
                        <a:alpha val="23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3" name="Ευθύγραμμο βέλος σύνδεσης 42"/>
                  <p:cNvCxnSpPr/>
                  <p:nvPr/>
                </p:nvCxnSpPr>
                <p:spPr>
                  <a:xfrm flipV="1">
                    <a:off x="2127397" y="1816748"/>
                    <a:ext cx="148810" cy="586448"/>
                  </a:xfrm>
                  <a:prstGeom prst="straightConnector1">
                    <a:avLst/>
                  </a:prstGeom>
                  <a:ln w="41275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Ορθογώνιο 29"/>
                  <p:cNvSpPr/>
                  <p:nvPr/>
                </p:nvSpPr>
                <p:spPr>
                  <a:xfrm>
                    <a:off x="1605858" y="2142324"/>
                    <a:ext cx="584327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7" name="Ορθογώνιο 4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05858" y="2142324"/>
                    <a:ext cx="584327" cy="338554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Ορθογώνιο 30"/>
                  <p:cNvSpPr/>
                  <p:nvPr/>
                </p:nvSpPr>
                <p:spPr>
                  <a:xfrm>
                    <a:off x="1898934" y="4240757"/>
                    <a:ext cx="584327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" name="Ορθογώνιο 5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98934" y="4240757"/>
                    <a:ext cx="584327" cy="338554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3" name="Ομάδα 32"/>
              <p:cNvGrpSpPr/>
              <p:nvPr/>
            </p:nvGrpSpPr>
            <p:grpSpPr>
              <a:xfrm>
                <a:off x="1942347" y="3293326"/>
                <a:ext cx="725860" cy="615331"/>
                <a:chOff x="1942347" y="3293326"/>
                <a:chExt cx="725860" cy="615331"/>
              </a:xfrm>
            </p:grpSpPr>
            <p:cxnSp>
              <p:nvCxnSpPr>
                <p:cNvPr id="37" name="Ευθύγραμμο βέλος σύνδεσης 36"/>
                <p:cNvCxnSpPr/>
                <p:nvPr/>
              </p:nvCxnSpPr>
              <p:spPr>
                <a:xfrm rot="10800000" flipH="1" flipV="1">
                  <a:off x="1942347" y="3293326"/>
                  <a:ext cx="180000" cy="576000"/>
                </a:xfrm>
                <a:prstGeom prst="straightConnector1">
                  <a:avLst/>
                </a:prstGeom>
                <a:ln w="41275">
                  <a:solidFill>
                    <a:schemeClr val="bg1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Ορθογώνιο 37"/>
                    <p:cNvSpPr/>
                    <p:nvPr/>
                  </p:nvSpPr>
                  <p:spPr>
                    <a:xfrm>
                      <a:off x="2020337" y="3505726"/>
                      <a:ext cx="647870" cy="40293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8" name="Ορθογώνιο 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20337" y="3505726"/>
                      <a:ext cx="647870" cy="402931"/>
                    </a:xfrm>
                    <a:prstGeom prst="rect">
                      <a:avLst/>
                    </a:prstGeom>
                    <a:blipFill>
                      <a:blip r:embed="rId2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4" name="Ομάδα 33"/>
              <p:cNvGrpSpPr/>
              <p:nvPr/>
            </p:nvGrpSpPr>
            <p:grpSpPr>
              <a:xfrm>
                <a:off x="1749013" y="2614358"/>
                <a:ext cx="647870" cy="662784"/>
                <a:chOff x="1749013" y="2614358"/>
                <a:chExt cx="647870" cy="662784"/>
              </a:xfrm>
            </p:grpSpPr>
            <p:cxnSp>
              <p:nvCxnSpPr>
                <p:cNvPr id="35" name="Ευθύγραμμο βέλος σύνδεσης 34"/>
                <p:cNvCxnSpPr/>
                <p:nvPr/>
              </p:nvCxnSpPr>
              <p:spPr>
                <a:xfrm flipH="1" flipV="1">
                  <a:off x="1757623" y="2701142"/>
                  <a:ext cx="180000" cy="576000"/>
                </a:xfrm>
                <a:prstGeom prst="straightConnector1">
                  <a:avLst/>
                </a:prstGeom>
                <a:ln w="41275">
                  <a:solidFill>
                    <a:schemeClr val="bg1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" name="Ορθογώνιο 35"/>
                    <p:cNvSpPr/>
                    <p:nvPr/>
                  </p:nvSpPr>
                  <p:spPr>
                    <a:xfrm>
                      <a:off x="1749013" y="2614358"/>
                      <a:ext cx="647870" cy="40293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" name="Ορθογώνιο 3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49013" y="2614358"/>
                      <a:ext cx="647870" cy="402931"/>
                    </a:xfrm>
                    <a:prstGeom prst="rect">
                      <a:avLst/>
                    </a:prstGeom>
                    <a:blipFill>
                      <a:blip r:embed="rId2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65" name="Ομάδα 64"/>
            <p:cNvGrpSpPr/>
            <p:nvPr/>
          </p:nvGrpSpPr>
          <p:grpSpPr>
            <a:xfrm>
              <a:off x="4499350" y="1764479"/>
              <a:ext cx="7691698" cy="1476522"/>
              <a:chOff x="4499350" y="2180119"/>
              <a:chExt cx="7691698" cy="1476522"/>
            </a:xfrm>
          </p:grpSpPr>
          <p:sp>
            <p:nvSpPr>
              <p:cNvPr id="66" name="Ορθογώνιο 65"/>
              <p:cNvSpPr/>
              <p:nvPr/>
            </p:nvSpPr>
            <p:spPr>
              <a:xfrm>
                <a:off x="4505992" y="2274597"/>
                <a:ext cx="61425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</a:t>
                </a:r>
                <a:r>
                  <a:rPr lang="en-US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dq</a:t>
                </a:r>
                <a:r>
                  <a:rPr lang="en-US" sz="2000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δημιουργεί ηλεκτρικό πεδίο έντασης: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Ορθογώνιο 66"/>
                  <p:cNvSpPr/>
                  <p:nvPr/>
                </p:nvSpPr>
                <p:spPr>
                  <a:xfrm>
                    <a:off x="10482119" y="2180119"/>
                    <a:ext cx="1708929" cy="6651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𝝈</m:t>
                              </m:r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67" name="Ορθογώνιο 6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82119" y="2180119"/>
                    <a:ext cx="1708929" cy="665118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8" name="Ορθογώνιο 67"/>
              <p:cNvSpPr/>
              <p:nvPr/>
            </p:nvSpPr>
            <p:spPr>
              <a:xfrm>
                <a:off x="4499350" y="3080619"/>
                <a:ext cx="61425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</a:t>
                </a:r>
                <a:r>
                  <a:rPr lang="en-US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dq</a:t>
                </a:r>
                <a:r>
                  <a:rPr lang="en-US" sz="2000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δημιουργεί ηλεκτρικό πεδίο έντασης: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Ορθογώνιο 68"/>
                  <p:cNvSpPr/>
                  <p:nvPr/>
                </p:nvSpPr>
                <p:spPr>
                  <a:xfrm>
                    <a:off x="10482119" y="2991523"/>
                    <a:ext cx="1708929" cy="66511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𝝈</m:t>
                              </m:r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69" name="Ορθογώνιο 6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82119" y="2991523"/>
                    <a:ext cx="1708929" cy="665118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0" name="Ορθογώνιο 69"/>
            <p:cNvSpPr/>
            <p:nvPr/>
          </p:nvSpPr>
          <p:spPr>
            <a:xfrm>
              <a:off x="1160544" y="3052995"/>
              <a:ext cx="3669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Ορθογώνιο 72"/>
                <p:cNvSpPr/>
                <p:nvPr/>
              </p:nvSpPr>
              <p:spPr>
                <a:xfrm>
                  <a:off x="3519227" y="4272968"/>
                  <a:ext cx="61157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  <m:sub>
                            <m:r>
                              <a:rPr lang="el-GR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Ορθογώνιο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9227" y="4272968"/>
                  <a:ext cx="611578" cy="338554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4" name="Ομάδα 73"/>
            <p:cNvGrpSpPr/>
            <p:nvPr/>
          </p:nvGrpSpPr>
          <p:grpSpPr>
            <a:xfrm>
              <a:off x="4500748" y="3232289"/>
              <a:ext cx="5682119" cy="420132"/>
              <a:chOff x="3382672" y="6360154"/>
              <a:chExt cx="5682119" cy="4201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15"/>
                  <p:cNvSpPr txBox="1"/>
                  <p:nvPr/>
                </p:nvSpPr>
                <p:spPr>
                  <a:xfrm>
                    <a:off x="4675998" y="6385617"/>
                    <a:ext cx="494819" cy="34515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75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5998" y="6385617"/>
                    <a:ext cx="494819" cy="345159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 l="-15854" r="-13415" b="-2280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6" name="Ορθογώνιο 75"/>
              <p:cNvSpPr/>
              <p:nvPr/>
            </p:nvSpPr>
            <p:spPr>
              <a:xfrm>
                <a:off x="3382672" y="6404028"/>
                <a:ext cx="1382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Οι εντάσεις 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7" name="Ορθογώνιο 76"/>
              <p:cNvSpPr/>
              <p:nvPr/>
            </p:nvSpPr>
            <p:spPr>
              <a:xfrm>
                <a:off x="5104106" y="6410954"/>
                <a:ext cx="564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15"/>
                  <p:cNvSpPr txBox="1"/>
                  <p:nvPr/>
                </p:nvSpPr>
                <p:spPr>
                  <a:xfrm>
                    <a:off x="5576550" y="6392543"/>
                    <a:ext cx="494819" cy="34515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78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76550" y="6392543"/>
                    <a:ext cx="494819" cy="345159"/>
                  </a:xfrm>
                  <a:prstGeom prst="rect">
                    <a:avLst/>
                  </a:prstGeom>
                  <a:blipFill>
                    <a:blip r:embed="rId32"/>
                    <a:stretch>
                      <a:fillRect l="-16049" r="-14815" b="-25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9" name="Ορθογώνιο 78"/>
              <p:cNvSpPr/>
              <p:nvPr/>
            </p:nvSpPr>
            <p:spPr>
              <a:xfrm>
                <a:off x="5982409" y="6360154"/>
                <a:ext cx="30823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έχουν αντίθετες κατευθύνσεις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0" name="Ομάδα 79"/>
            <p:cNvGrpSpPr/>
            <p:nvPr/>
          </p:nvGrpSpPr>
          <p:grpSpPr>
            <a:xfrm>
              <a:off x="3818052" y="3820045"/>
              <a:ext cx="6013828" cy="1620123"/>
              <a:chOff x="3818052" y="3820045"/>
              <a:chExt cx="6013828" cy="16201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Ορθογώνιο 80"/>
                  <p:cNvSpPr/>
                  <p:nvPr/>
                </p:nvSpPr>
                <p:spPr>
                  <a:xfrm>
                    <a:off x="3818052" y="5101614"/>
                    <a:ext cx="611578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𝛀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1" name="Ορθογώνιο 8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18052" y="5101614"/>
                    <a:ext cx="611578" cy="338554"/>
                  </a:xfrm>
                  <a:prstGeom prst="rect">
                    <a:avLst/>
                  </a:prstGeom>
                  <a:blipFill>
                    <a:blip r:embed="rId3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4" name="Ορθογώνιο 83"/>
              <p:cNvSpPr/>
              <p:nvPr/>
            </p:nvSpPr>
            <p:spPr>
              <a:xfrm>
                <a:off x="8418031" y="3820045"/>
                <a:ext cx="14138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Αποδείξαμε:</a:t>
                </a:r>
                <a:endParaRPr lang="el-GR" dirty="0"/>
              </a:p>
            </p:txBody>
          </p:sp>
        </p:grpSp>
        <p:grpSp>
          <p:nvGrpSpPr>
            <p:cNvPr id="85" name="Ομάδα 84"/>
            <p:cNvGrpSpPr/>
            <p:nvPr/>
          </p:nvGrpSpPr>
          <p:grpSpPr>
            <a:xfrm>
              <a:off x="2786593" y="3192525"/>
              <a:ext cx="1759139" cy="3397805"/>
              <a:chOff x="2786593" y="3192525"/>
              <a:chExt cx="1759139" cy="3397805"/>
            </a:xfrm>
          </p:grpSpPr>
          <p:cxnSp>
            <p:nvCxnSpPr>
              <p:cNvPr id="86" name="Ευθεία γραμμή σύνδεσης 85"/>
              <p:cNvCxnSpPr>
                <a:endCxn id="19" idx="4"/>
              </p:cNvCxnSpPr>
              <p:nvPr/>
            </p:nvCxnSpPr>
            <p:spPr>
              <a:xfrm>
                <a:off x="3063962" y="5002222"/>
                <a:ext cx="900000" cy="900000"/>
              </a:xfrm>
              <a:prstGeom prst="line">
                <a:avLst/>
              </a:prstGeom>
              <a:ln w="19050">
                <a:solidFill>
                  <a:srgbClr val="0000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Ομάδα 86"/>
              <p:cNvGrpSpPr/>
              <p:nvPr/>
            </p:nvGrpSpPr>
            <p:grpSpPr>
              <a:xfrm>
                <a:off x="2786593" y="3192525"/>
                <a:ext cx="1759139" cy="3397805"/>
                <a:chOff x="2786593" y="3192525"/>
                <a:chExt cx="1759139" cy="3397805"/>
              </a:xfrm>
            </p:grpSpPr>
            <p:grpSp>
              <p:nvGrpSpPr>
                <p:cNvPr id="88" name="Ομάδα 87"/>
                <p:cNvGrpSpPr/>
                <p:nvPr/>
              </p:nvGrpSpPr>
              <p:grpSpPr>
                <a:xfrm>
                  <a:off x="2786593" y="3918003"/>
                  <a:ext cx="1194174" cy="1994038"/>
                  <a:chOff x="2786593" y="3918003"/>
                  <a:chExt cx="1194174" cy="1994038"/>
                </a:xfrm>
              </p:grpSpPr>
              <p:grpSp>
                <p:nvGrpSpPr>
                  <p:cNvPr id="92" name="Ομάδα 91"/>
                  <p:cNvGrpSpPr/>
                  <p:nvPr/>
                </p:nvGrpSpPr>
                <p:grpSpPr>
                  <a:xfrm>
                    <a:off x="2786593" y="3918003"/>
                    <a:ext cx="1194174" cy="1994038"/>
                    <a:chOff x="2786593" y="3918003"/>
                    <a:chExt cx="1194174" cy="1994038"/>
                  </a:xfrm>
                </p:grpSpPr>
                <p:cxnSp>
                  <p:nvCxnSpPr>
                    <p:cNvPr id="95" name="Ευθεία γραμμή σύνδεσης 94"/>
                    <p:cNvCxnSpPr/>
                    <p:nvPr/>
                  </p:nvCxnSpPr>
                  <p:spPr>
                    <a:xfrm flipV="1">
                      <a:off x="3088302" y="3918003"/>
                      <a:ext cx="288000" cy="1084219"/>
                    </a:xfrm>
                    <a:prstGeom prst="line">
                      <a:avLst/>
                    </a:prstGeom>
                    <a:ln w="19050">
                      <a:solidFill>
                        <a:srgbClr val="000099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6" name="Ορθογώνιο 95"/>
                    <p:cNvSpPr/>
                    <p:nvPr/>
                  </p:nvSpPr>
                  <p:spPr>
                    <a:xfrm>
                      <a:off x="2942371" y="4263729"/>
                      <a:ext cx="320922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l-GR" sz="1600" dirty="0"/>
                    </a:p>
                  </p:txBody>
                </p:sp>
                <p:sp>
                  <p:nvSpPr>
                    <p:cNvPr id="97" name="Ορθογώνιο 96"/>
                    <p:cNvSpPr/>
                    <p:nvPr/>
                  </p:nvSpPr>
                  <p:spPr>
                    <a:xfrm>
                      <a:off x="2786593" y="4827122"/>
                      <a:ext cx="344966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l-GR" sz="1600" dirty="0"/>
                    </a:p>
                  </p:txBody>
                </p:sp>
                <p:sp>
                  <p:nvSpPr>
                    <p:cNvPr id="98" name="Ορθογώνιο 97"/>
                    <p:cNvSpPr/>
                    <p:nvPr/>
                  </p:nvSpPr>
                  <p:spPr>
                    <a:xfrm>
                      <a:off x="3109811" y="5198178"/>
                      <a:ext cx="320922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l-GR" sz="1600" dirty="0"/>
                    </a:p>
                  </p:txBody>
                </p:sp>
                <p:cxnSp>
                  <p:nvCxnSpPr>
                    <p:cNvPr id="99" name="Ευθεία γραμμή σύνδεσης 98"/>
                    <p:cNvCxnSpPr>
                      <a:endCxn id="19" idx="4"/>
                    </p:cNvCxnSpPr>
                    <p:nvPr/>
                  </p:nvCxnSpPr>
                  <p:spPr>
                    <a:xfrm>
                      <a:off x="3368767" y="3932041"/>
                      <a:ext cx="612000" cy="1980000"/>
                    </a:xfrm>
                    <a:prstGeom prst="line">
                      <a:avLst/>
                    </a:prstGeom>
                    <a:ln w="19050">
                      <a:solidFill>
                        <a:srgbClr val="000099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3" name="Ορθογώνιο 92"/>
                      <p:cNvSpPr/>
                      <p:nvPr/>
                    </p:nvSpPr>
                    <p:spPr>
                      <a:xfrm>
                        <a:off x="3191980" y="4155420"/>
                        <a:ext cx="381835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38" name="Ορθογώνιο 13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191980" y="4155420"/>
                        <a:ext cx="381835" cy="369332"/>
                      </a:xfrm>
                      <a:prstGeom prst="rect">
                        <a:avLst/>
                      </a:prstGeom>
                      <a:blipFill>
                        <a:blip r:embed="rId3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4" name="Ορθογώνιο 93"/>
                      <p:cNvSpPr/>
                      <p:nvPr/>
                    </p:nvSpPr>
                    <p:spPr>
                      <a:xfrm>
                        <a:off x="3552200" y="5305351"/>
                        <a:ext cx="381835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39" name="Ορθογώνιο 13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552200" y="5305351"/>
                        <a:ext cx="381835" cy="369332"/>
                      </a:xfrm>
                      <a:prstGeom prst="rect">
                        <a:avLst/>
                      </a:prstGeom>
                      <a:blipFill>
                        <a:blip r:embed="rId3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0" name="Ορθογώνιο 89"/>
                    <p:cNvSpPr/>
                    <p:nvPr/>
                  </p:nvSpPr>
                  <p:spPr>
                    <a:xfrm>
                      <a:off x="3101926" y="3192525"/>
                      <a:ext cx="492378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90" name="Ορθογώνιο 8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01926" y="3192525"/>
                      <a:ext cx="492378" cy="369332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1" name="Ορθογώνιο 90"/>
                    <p:cNvSpPr/>
                    <p:nvPr/>
                  </p:nvSpPr>
                  <p:spPr>
                    <a:xfrm>
                      <a:off x="4054481" y="6220998"/>
                      <a:ext cx="491251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91" name="Ορθογώνιο 9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54481" y="6220998"/>
                      <a:ext cx="491251" cy="369332"/>
                    </a:xfrm>
                    <a:prstGeom prst="rect">
                      <a:avLst/>
                    </a:prstGeom>
                    <a:blipFill>
                      <a:blip r:embed="rId3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Ορθογώνιο 100"/>
                <p:cNvSpPr/>
                <p:nvPr/>
              </p:nvSpPr>
              <p:spPr>
                <a:xfrm>
                  <a:off x="9661572" y="3714812"/>
                  <a:ext cx="2236381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𝐜𝐨𝐬</m:t>
                                </m:r>
                              </m:fName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func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1" name="Ορθογώνιο 1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61572" y="3714812"/>
                  <a:ext cx="2236381" cy="695640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2" name="Ομάδα 111"/>
          <p:cNvGrpSpPr/>
          <p:nvPr/>
        </p:nvGrpSpPr>
        <p:grpSpPr>
          <a:xfrm>
            <a:off x="9750135" y="1762948"/>
            <a:ext cx="2365665" cy="2644395"/>
            <a:chOff x="9750135" y="1762948"/>
            <a:chExt cx="2365665" cy="2644395"/>
          </a:xfrm>
        </p:grpSpPr>
        <p:sp>
          <p:nvSpPr>
            <p:cNvPr id="103" name="Ορθογώνιο 102"/>
            <p:cNvSpPr/>
            <p:nvPr/>
          </p:nvSpPr>
          <p:spPr>
            <a:xfrm>
              <a:off x="10557164" y="1762948"/>
              <a:ext cx="1558636" cy="679349"/>
            </a:xfrm>
            <a:prstGeom prst="rect">
              <a:avLst/>
            </a:prstGeom>
            <a:noFill/>
            <a:ln w="190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Ορθογώνιο 103"/>
            <p:cNvSpPr/>
            <p:nvPr/>
          </p:nvSpPr>
          <p:spPr>
            <a:xfrm>
              <a:off x="10553699" y="2582679"/>
              <a:ext cx="1558636" cy="679349"/>
            </a:xfrm>
            <a:prstGeom prst="rect">
              <a:avLst/>
            </a:prstGeom>
            <a:noFill/>
            <a:ln w="190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5" name="Ορθογώνιο 104"/>
            <p:cNvSpPr/>
            <p:nvPr/>
          </p:nvSpPr>
          <p:spPr>
            <a:xfrm>
              <a:off x="9750135" y="3727994"/>
              <a:ext cx="2074719" cy="679349"/>
            </a:xfrm>
            <a:prstGeom prst="rect">
              <a:avLst/>
            </a:prstGeom>
            <a:noFill/>
            <a:ln w="190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Ορθογώνιο 105"/>
              <p:cNvSpPr/>
              <p:nvPr/>
            </p:nvSpPr>
            <p:spPr>
              <a:xfrm>
                <a:off x="4619843" y="4264244"/>
                <a:ext cx="2103333" cy="665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num>
                        <m:den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6" name="Ορθογώνιο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843" y="4264244"/>
                <a:ext cx="2103333" cy="665118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Ορθογώνιο 106"/>
              <p:cNvSpPr/>
              <p:nvPr/>
            </p:nvSpPr>
            <p:spPr>
              <a:xfrm>
                <a:off x="4626769" y="4905020"/>
                <a:ext cx="2103333" cy="665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num>
                        <m:den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7" name="Ορθογώνιο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69" y="4905020"/>
                <a:ext cx="2103333" cy="665118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3" name="Ομάδα 112"/>
          <p:cNvGrpSpPr/>
          <p:nvPr/>
        </p:nvGrpSpPr>
        <p:grpSpPr>
          <a:xfrm>
            <a:off x="6660829" y="4331407"/>
            <a:ext cx="1789180" cy="1213250"/>
            <a:chOff x="6660829" y="4433007"/>
            <a:chExt cx="1789180" cy="1213250"/>
          </a:xfrm>
        </p:grpSpPr>
        <p:sp>
          <p:nvSpPr>
            <p:cNvPr id="109" name="Δεξί άγκιστρο 108"/>
            <p:cNvSpPr/>
            <p:nvPr/>
          </p:nvSpPr>
          <p:spPr>
            <a:xfrm>
              <a:off x="6660829" y="4433007"/>
              <a:ext cx="380399" cy="1213250"/>
            </a:xfrm>
            <a:prstGeom prst="rightBrace">
              <a:avLst>
                <a:gd name="adj1" fmla="val 30501"/>
                <a:gd name="adj2" fmla="val 50000"/>
              </a:avLst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Ορθογώνιο 110"/>
                <p:cNvSpPr/>
                <p:nvPr/>
              </p:nvSpPr>
              <p:spPr>
                <a:xfrm>
                  <a:off x="7090470" y="4854886"/>
                  <a:ext cx="13595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1" name="Ορθογώνιο 1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0470" y="4854886"/>
                  <a:ext cx="1359539" cy="369332"/>
                </a:xfrm>
                <a:prstGeom prst="rect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8" name="Ορθογώνιο 117"/>
          <p:cNvSpPr/>
          <p:nvPr/>
        </p:nvSpPr>
        <p:spPr>
          <a:xfrm>
            <a:off x="4541790" y="3225363"/>
            <a:ext cx="5641077" cy="417678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9" name="Ορθογώνιο 118"/>
          <p:cNvSpPr/>
          <p:nvPr/>
        </p:nvSpPr>
        <p:spPr>
          <a:xfrm>
            <a:off x="7189446" y="4710019"/>
            <a:ext cx="1260564" cy="437359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8625127" y="4733263"/>
                <a:ext cx="2307876" cy="345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e>
                        <m: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5127" y="4733263"/>
                <a:ext cx="2307876" cy="345159"/>
              </a:xfrm>
              <a:prstGeom prst="rect">
                <a:avLst/>
              </a:prstGeom>
              <a:blipFill>
                <a:blip r:embed="rId41"/>
                <a:stretch>
                  <a:fillRect l="-1852" r="-3439" b="-228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1" name="Ομάδα 130"/>
          <p:cNvGrpSpPr/>
          <p:nvPr/>
        </p:nvGrpSpPr>
        <p:grpSpPr>
          <a:xfrm>
            <a:off x="8408561" y="4684618"/>
            <a:ext cx="3348173" cy="1465630"/>
            <a:chOff x="8408561" y="4684618"/>
            <a:chExt cx="3348173" cy="1465630"/>
          </a:xfrm>
        </p:grpSpPr>
        <p:sp>
          <p:nvSpPr>
            <p:cNvPr id="121" name="Ορθογώνιο 120"/>
            <p:cNvSpPr/>
            <p:nvPr/>
          </p:nvSpPr>
          <p:spPr>
            <a:xfrm>
              <a:off x="9136083" y="4684618"/>
              <a:ext cx="1836000" cy="504000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23" name="Ευθύγραμμο βέλος σύνδεσης 122"/>
            <p:cNvCxnSpPr/>
            <p:nvPr/>
          </p:nvCxnSpPr>
          <p:spPr>
            <a:xfrm rot="10800000">
              <a:off x="10054083" y="5188618"/>
              <a:ext cx="0" cy="343338"/>
            </a:xfrm>
            <a:prstGeom prst="straightConnector1">
              <a:avLst/>
            </a:prstGeom>
            <a:ln w="381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Ορθογώνιο 124"/>
            <p:cNvSpPr/>
            <p:nvPr/>
          </p:nvSpPr>
          <p:spPr>
            <a:xfrm>
              <a:off x="8408561" y="5503917"/>
              <a:ext cx="3348173" cy="646331"/>
            </a:xfrm>
            <a:prstGeom prst="rect">
              <a:avLst/>
            </a:prstGeom>
            <a:ln w="38100">
              <a:solidFill>
                <a:srgbClr val="000099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Ισχύει για κάθε σημείο εντός του σφαιρικού κελύφους</a:t>
              </a:r>
              <a:endParaRPr lang="el-GR" dirty="0"/>
            </a:p>
          </p:txBody>
        </p:sp>
      </p:grpSp>
      <p:grpSp>
        <p:nvGrpSpPr>
          <p:cNvPr id="130" name="Ομάδα 129"/>
          <p:cNvGrpSpPr/>
          <p:nvPr/>
        </p:nvGrpSpPr>
        <p:grpSpPr>
          <a:xfrm>
            <a:off x="5558756" y="6250330"/>
            <a:ext cx="3353096" cy="461665"/>
            <a:chOff x="4326856" y="6186830"/>
            <a:chExt cx="3353096" cy="461665"/>
          </a:xfrm>
        </p:grpSpPr>
        <p:sp>
          <p:nvSpPr>
            <p:cNvPr id="128" name="Ορθογώνιο 127"/>
            <p:cNvSpPr/>
            <p:nvPr/>
          </p:nvSpPr>
          <p:spPr>
            <a:xfrm>
              <a:off x="4326856" y="6186830"/>
              <a:ext cx="18212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κάθε  </a:t>
              </a:r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 &lt; R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6174796" y="6206445"/>
                  <a:ext cx="1505156" cy="4165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4796" y="6206445"/>
                  <a:ext cx="1505156" cy="416524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2" name="Ορθογώνιο 131"/>
          <p:cNvSpPr/>
          <p:nvPr/>
        </p:nvSpPr>
        <p:spPr>
          <a:xfrm>
            <a:off x="3448389" y="1389960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&lt; R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084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118" grpId="0" animBg="1"/>
      <p:bldP spid="119" grpId="0" animBg="1"/>
      <p:bldP spid="1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1854333" y="477977"/>
            <a:ext cx="992549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Γραφική παράσταση της έντασης του ηλεκτρικού πεδίου συναρτήσει της απόστασης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κέντρο φορτισμένου σφαιρικού κελύφους ακτίνας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Ομάδα 38"/>
          <p:cNvGrpSpPr/>
          <p:nvPr/>
        </p:nvGrpSpPr>
        <p:grpSpPr>
          <a:xfrm>
            <a:off x="3729283" y="1437454"/>
            <a:ext cx="5982660" cy="5386093"/>
            <a:chOff x="3729283" y="1437454"/>
            <a:chExt cx="5982660" cy="5386093"/>
          </a:xfrm>
        </p:grpSpPr>
        <p:grpSp>
          <p:nvGrpSpPr>
            <p:cNvPr id="38" name="Ομάδα 37"/>
            <p:cNvGrpSpPr/>
            <p:nvPr/>
          </p:nvGrpSpPr>
          <p:grpSpPr>
            <a:xfrm>
              <a:off x="3729283" y="1437454"/>
              <a:ext cx="5982660" cy="5375338"/>
              <a:chOff x="3729283" y="1437454"/>
              <a:chExt cx="5982660" cy="5375338"/>
            </a:xfrm>
          </p:grpSpPr>
          <p:grpSp>
            <p:nvGrpSpPr>
              <p:cNvPr id="28" name="Ομάδα 27"/>
              <p:cNvGrpSpPr/>
              <p:nvPr/>
            </p:nvGrpSpPr>
            <p:grpSpPr>
              <a:xfrm>
                <a:off x="3729283" y="1437454"/>
                <a:ext cx="5982660" cy="5292636"/>
                <a:chOff x="3729283" y="1437454"/>
                <a:chExt cx="5982660" cy="5292636"/>
              </a:xfrm>
            </p:grpSpPr>
            <p:graphicFrame>
              <p:nvGraphicFramePr>
                <p:cNvPr id="7" name="Γράφημα 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803171730"/>
                    </p:ext>
                  </p:extLst>
                </p:nvPr>
              </p:nvGraphicFramePr>
              <p:xfrm>
                <a:off x="4754427" y="3986890"/>
                <a:ext cx="3762375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sp>
              <p:nvSpPr>
                <p:cNvPr id="10" name="Ορθογώνιο 9"/>
                <p:cNvSpPr/>
                <p:nvPr/>
              </p:nvSpPr>
              <p:spPr>
                <a:xfrm>
                  <a:off x="4599818" y="3976543"/>
                  <a:ext cx="38985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24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</a:t>
                  </a:r>
                  <a:endParaRPr lang="el-GR" sz="2400" dirty="0"/>
                </a:p>
              </p:txBody>
            </p:sp>
            <p:sp>
              <p:nvSpPr>
                <p:cNvPr id="12" name="Οβάλ 11"/>
                <p:cNvSpPr/>
                <p:nvPr/>
              </p:nvSpPr>
              <p:spPr>
                <a:xfrm>
                  <a:off x="3729283" y="1437454"/>
                  <a:ext cx="2520000" cy="2520000"/>
                </a:xfrm>
                <a:prstGeom prst="ellipse">
                  <a:avLst/>
                </a:prstGeom>
                <a:gradFill>
                  <a:gsLst>
                    <a:gs pos="0">
                      <a:srgbClr val="FF0000">
                        <a:alpha val="28000"/>
                        <a:lumMod val="100000"/>
                      </a:srgbClr>
                    </a:gs>
                    <a:gs pos="100000">
                      <a:schemeClr val="tx1"/>
                    </a:gs>
                  </a:gsLst>
                  <a:path path="circle">
                    <a:fillToRect l="50000" t="50000" r="50000" b="50000"/>
                  </a:path>
                </a:gradFill>
                <a:ln>
                  <a:solidFill>
                    <a:srgbClr val="FF0000">
                      <a:alpha val="13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5" name="Ευθεία γραμμή σύνδεσης 14"/>
                <p:cNvCxnSpPr/>
                <p:nvPr/>
              </p:nvCxnSpPr>
              <p:spPr>
                <a:xfrm rot="5400000">
                  <a:off x="7227943" y="3936139"/>
                  <a:ext cx="0" cy="4968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Ορθογώνιο 23"/>
              <p:cNvSpPr/>
              <p:nvPr/>
            </p:nvSpPr>
            <p:spPr>
              <a:xfrm>
                <a:off x="6082129" y="6351127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</p:grpSp>
        <p:sp>
          <p:nvSpPr>
            <p:cNvPr id="25" name="Ορθογώνιο 24"/>
            <p:cNvSpPr/>
            <p:nvPr/>
          </p:nvSpPr>
          <p:spPr>
            <a:xfrm>
              <a:off x="8686584" y="6300327"/>
              <a:ext cx="3241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800" dirty="0"/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3279487" y="4438208"/>
            <a:ext cx="3003696" cy="596382"/>
            <a:chOff x="3279487" y="4438208"/>
            <a:chExt cx="3003696" cy="596382"/>
          </a:xfrm>
        </p:grpSpPr>
        <p:cxnSp>
          <p:nvCxnSpPr>
            <p:cNvPr id="26" name="Ευθεία γραμμή σύνδεσης 25"/>
            <p:cNvCxnSpPr/>
            <p:nvPr/>
          </p:nvCxnSpPr>
          <p:spPr>
            <a:xfrm>
              <a:off x="4951183" y="4718339"/>
              <a:ext cx="1332000" cy="0"/>
            </a:xfrm>
            <a:prstGeom prst="line">
              <a:avLst/>
            </a:prstGeom>
            <a:ln w="19050">
              <a:solidFill>
                <a:srgbClr val="0000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Ορθογώνιο 31"/>
                <p:cNvSpPr/>
                <p:nvPr/>
              </p:nvSpPr>
              <p:spPr>
                <a:xfrm>
                  <a:off x="3279487" y="4438208"/>
                  <a:ext cx="1779783" cy="596382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=</m:t>
                        </m:r>
                        <m:f>
                          <m:fPr>
                            <m:ctrlPr>
                              <a:rPr lang="el-GR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p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32" name="Ορθογώνιο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9487" y="4438208"/>
                  <a:ext cx="1779783" cy="59638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Ομάδα 1"/>
          <p:cNvGrpSpPr/>
          <p:nvPr/>
        </p:nvGrpSpPr>
        <p:grpSpPr>
          <a:xfrm>
            <a:off x="1979153" y="4108556"/>
            <a:ext cx="8039594" cy="2582774"/>
            <a:chOff x="1979153" y="4108556"/>
            <a:chExt cx="8039594" cy="2582774"/>
          </a:xfrm>
        </p:grpSpPr>
        <p:grpSp>
          <p:nvGrpSpPr>
            <p:cNvPr id="37" name="Ομάδα 36"/>
            <p:cNvGrpSpPr/>
            <p:nvPr/>
          </p:nvGrpSpPr>
          <p:grpSpPr>
            <a:xfrm>
              <a:off x="5001983" y="4108556"/>
              <a:ext cx="5016764" cy="2582774"/>
              <a:chOff x="5001983" y="4108556"/>
              <a:chExt cx="5016764" cy="2582774"/>
            </a:xfrm>
          </p:grpSpPr>
          <p:grpSp>
            <p:nvGrpSpPr>
              <p:cNvPr id="31" name="Ομάδα 30"/>
              <p:cNvGrpSpPr/>
              <p:nvPr/>
            </p:nvGrpSpPr>
            <p:grpSpPr>
              <a:xfrm>
                <a:off x="5001983" y="4108556"/>
                <a:ext cx="5016764" cy="2542537"/>
                <a:chOff x="5001983" y="4108556"/>
                <a:chExt cx="5016764" cy="2542537"/>
              </a:xfrm>
            </p:grpSpPr>
            <p:grpSp>
              <p:nvGrpSpPr>
                <p:cNvPr id="30" name="Ομάδα 29"/>
                <p:cNvGrpSpPr/>
                <p:nvPr/>
              </p:nvGrpSpPr>
              <p:grpSpPr>
                <a:xfrm>
                  <a:off x="5001983" y="4599093"/>
                  <a:ext cx="4573817" cy="2052000"/>
                  <a:chOff x="5001983" y="4599093"/>
                  <a:chExt cx="4573817" cy="2052000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graphicFrame>
                    <p:nvGraphicFramePr>
                      <p:cNvPr id="18" name="Γράφημα 17"/>
                      <p:cNvGraphicFramePr>
                        <a:graphicFrameLocks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049262314"/>
                          </p:ext>
                        </p:extLst>
                      </p:nvPr>
                    </p:nvGraphicFramePr>
                    <p:xfrm>
                      <a:off x="5787643" y="4599093"/>
                      <a:ext cx="3788157" cy="2052000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4"/>
                      </a:graphicData>
                    </a:graphic>
                  </p:graphicFrame>
                </mc:Choice>
                <mc:Fallback xmlns="">
                  <p:graphicFrame>
                    <p:nvGraphicFramePr>
                      <p:cNvPr id="18" name="Γράφημα 17"/>
                      <p:cNvGraphicFramePr>
                        <a:graphicFrameLocks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049262314"/>
                          </p:ext>
                        </p:extLst>
                      </p:nvPr>
                    </p:nvGraphicFramePr>
                    <p:xfrm>
                      <a:off x="5787643" y="4599093"/>
                      <a:ext cx="3788157" cy="2052000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5"/>
                      </a:graphicData>
                    </a:graphic>
                  </p:graphicFrame>
                </mc:Fallback>
              </mc:AlternateContent>
              <p:cxnSp>
                <p:nvCxnSpPr>
                  <p:cNvPr id="20" name="Ευθεία γραμμή σύνδεσης 19"/>
                  <p:cNvCxnSpPr/>
                  <p:nvPr/>
                </p:nvCxnSpPr>
                <p:spPr>
                  <a:xfrm>
                    <a:off x="5001983" y="6394739"/>
                    <a:ext cx="126000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Ευθεία γραμμή σύνδεσης 20"/>
                  <p:cNvCxnSpPr/>
                  <p:nvPr/>
                </p:nvCxnSpPr>
                <p:spPr>
                  <a:xfrm>
                    <a:off x="6261983" y="4698999"/>
                    <a:ext cx="0" cy="169200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Ορθογώνιο 28"/>
                    <p:cNvSpPr/>
                    <p:nvPr/>
                  </p:nvSpPr>
                  <p:spPr>
                    <a:xfrm>
                      <a:off x="7052550" y="4108556"/>
                      <a:ext cx="2966197" cy="848374"/>
                    </a:xfrm>
                    <a:prstGeom prst="rect">
                      <a:avLst/>
                    </a:prstGeom>
                    <a:ln w="38100">
                      <a:solidFill>
                        <a:srgbClr val="000099"/>
                      </a:solidFill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=</m:t>
                            </m:r>
                            <m:f>
                              <m:fPr>
                                <m:ctrlP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𝜺</m:t>
                                    </m:r>
                                  </m:e>
                                  <m:sub>
                                    <m: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oMath>
                        </m:oMathPara>
                      </a14:m>
                      <a:endParaRPr lang="el-GR" sz="2400" dirty="0"/>
                    </a:p>
                  </p:txBody>
                </p:sp>
              </mc:Choice>
              <mc:Fallback xmlns="">
                <p:sp>
                  <p:nvSpPr>
                    <p:cNvPr id="29" name="Ορθογώνιο 2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052550" y="4108556"/>
                      <a:ext cx="2966197" cy="848374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38100">
                      <a:solidFill>
                        <a:srgbClr val="000099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34" name="Γράφημα 33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172278979"/>
                      </p:ext>
                    </p:extLst>
                  </p:nvPr>
                </p:nvGraphicFramePr>
                <p:xfrm>
                  <a:off x="5771350" y="4560333"/>
                  <a:ext cx="3820741" cy="2130997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7"/>
                  </a:graphicData>
                </a:graphic>
              </p:graphicFrame>
            </mc:Choice>
            <mc:Fallback xmlns="">
              <p:graphicFrame>
                <p:nvGraphicFramePr>
                  <p:cNvPr id="34" name="Γράφημα 33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172278979"/>
                      </p:ext>
                    </p:extLst>
                  </p:nvPr>
                </p:nvGraphicFramePr>
                <p:xfrm>
                  <a:off x="5771350" y="4560333"/>
                  <a:ext cx="3820741" cy="2130997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8"/>
                  </a:graphicData>
                </a:graphic>
              </p:graphicFrame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1979153" y="5324161"/>
                  <a:ext cx="2017347" cy="461665"/>
                </a:xfrm>
                <a:prstGeom prst="rect">
                  <a:avLst/>
                </a:prstGeom>
                <a:ln w="38100">
                  <a:solidFill>
                    <a:srgbClr val="000099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=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9153" y="5324161"/>
                  <a:ext cx="2017347" cy="461665"/>
                </a:xfrm>
                <a:prstGeom prst="rect">
                  <a:avLst/>
                </a:prstGeom>
                <a:blipFill>
                  <a:blip r:embed="rId9"/>
                  <a:stretch>
                    <a:fillRect b="-12195"/>
                  </a:stretch>
                </a:blipFill>
                <a:ln w="38100">
                  <a:solidFill>
                    <a:srgbClr val="000099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897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102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3270954" y="445940"/>
            <a:ext cx="888144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φορτισμένης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σφαίρας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Ομάδα 17"/>
          <p:cNvGrpSpPr/>
          <p:nvPr/>
        </p:nvGrpSpPr>
        <p:grpSpPr>
          <a:xfrm>
            <a:off x="607172" y="1935244"/>
            <a:ext cx="2525853" cy="2520000"/>
            <a:chOff x="607172" y="1935244"/>
            <a:chExt cx="2525853" cy="2520000"/>
          </a:xfrm>
        </p:grpSpPr>
        <p:sp>
          <p:nvSpPr>
            <p:cNvPr id="6" name="Οβάλ 5"/>
            <p:cNvSpPr/>
            <p:nvPr/>
          </p:nvSpPr>
          <p:spPr>
            <a:xfrm>
              <a:off x="613025" y="1935244"/>
              <a:ext cx="2520000" cy="2520000"/>
            </a:xfrm>
            <a:prstGeom prst="ellipse">
              <a:avLst/>
            </a:prstGeom>
            <a:gradFill>
              <a:gsLst>
                <a:gs pos="0">
                  <a:srgbClr val="FF0000">
                    <a:alpha val="46000"/>
                  </a:srgb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FF0000">
                  <a:alpha val="1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Ορθογώνιο 13"/>
            <p:cNvSpPr/>
            <p:nvPr/>
          </p:nvSpPr>
          <p:spPr>
            <a:xfrm>
              <a:off x="799807" y="3490813"/>
              <a:ext cx="513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+q</a:t>
              </a:r>
              <a:endParaRPr lang="el-GR" sz="2400" dirty="0"/>
            </a:p>
          </p:txBody>
        </p:sp>
        <p:sp>
          <p:nvSpPr>
            <p:cNvPr id="15" name="Ορθογώνιο 14"/>
            <p:cNvSpPr/>
            <p:nvPr/>
          </p:nvSpPr>
          <p:spPr>
            <a:xfrm>
              <a:off x="695552" y="2718239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400" dirty="0"/>
            </a:p>
          </p:txBody>
        </p:sp>
        <p:cxnSp>
          <p:nvCxnSpPr>
            <p:cNvPr id="16" name="Ευθύγραμμο βέλος σύνδεσης 15"/>
            <p:cNvCxnSpPr/>
            <p:nvPr/>
          </p:nvCxnSpPr>
          <p:spPr>
            <a:xfrm flipV="1">
              <a:off x="607172" y="3202884"/>
              <a:ext cx="1256759" cy="1056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Ορθογώνιο 16"/>
            <p:cNvSpPr/>
            <p:nvPr/>
          </p:nvSpPr>
          <p:spPr>
            <a:xfrm>
              <a:off x="1592344" y="3154595"/>
              <a:ext cx="3669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</a:t>
              </a:r>
              <a:endParaRPr lang="el-GR" dirty="0"/>
            </a:p>
          </p:txBody>
        </p:sp>
      </p:grpSp>
      <p:grpSp>
        <p:nvGrpSpPr>
          <p:cNvPr id="32" name="Ομάδα 31"/>
          <p:cNvGrpSpPr/>
          <p:nvPr/>
        </p:nvGrpSpPr>
        <p:grpSpPr>
          <a:xfrm>
            <a:off x="1850251" y="1955892"/>
            <a:ext cx="1126229" cy="1238464"/>
            <a:chOff x="1850251" y="2286092"/>
            <a:chExt cx="1126229" cy="1238464"/>
          </a:xfrm>
        </p:grpSpPr>
        <p:sp>
          <p:nvSpPr>
            <p:cNvPr id="33" name="Ορθογώνιο 32"/>
            <p:cNvSpPr/>
            <p:nvPr/>
          </p:nvSpPr>
          <p:spPr>
            <a:xfrm>
              <a:off x="2173602" y="2525033"/>
              <a:ext cx="3048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400" dirty="0"/>
            </a:p>
          </p:txBody>
        </p:sp>
        <p:cxnSp>
          <p:nvCxnSpPr>
            <p:cNvPr id="34" name="Ευθύγραμμο βέλος σύνδεσης 33"/>
            <p:cNvCxnSpPr/>
            <p:nvPr/>
          </p:nvCxnSpPr>
          <p:spPr>
            <a:xfrm flipV="1">
              <a:off x="1850251" y="2286092"/>
              <a:ext cx="1126229" cy="123846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Ομάδα 26"/>
          <p:cNvGrpSpPr/>
          <p:nvPr/>
        </p:nvGrpSpPr>
        <p:grpSpPr>
          <a:xfrm>
            <a:off x="72038" y="1408423"/>
            <a:ext cx="12026954" cy="3600000"/>
            <a:chOff x="24367" y="1339375"/>
            <a:chExt cx="12026954" cy="3600000"/>
          </a:xfrm>
        </p:grpSpPr>
        <p:sp>
          <p:nvSpPr>
            <p:cNvPr id="28" name="Ορθογώνιο 27"/>
            <p:cNvSpPr/>
            <p:nvPr/>
          </p:nvSpPr>
          <p:spPr>
            <a:xfrm>
              <a:off x="4082244" y="2026747"/>
              <a:ext cx="796907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Περικλείουμε το φορτίο </a:t>
              </a:r>
              <a:r>
                <a: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δηλαδή όλη τη σφαίρα, με την κατάλληλη κλειστή επιφάνεια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επιφάνεια αυτή είναι μια ομόκεντρη με τη φορτισμένη σφαίρα σφαιρική επιφάνεια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p:grpSp>
          <p:nvGrpSpPr>
            <p:cNvPr id="29" name="Ομάδα 28"/>
            <p:cNvGrpSpPr/>
            <p:nvPr/>
          </p:nvGrpSpPr>
          <p:grpSpPr>
            <a:xfrm>
              <a:off x="24367" y="1339375"/>
              <a:ext cx="3600000" cy="3600000"/>
              <a:chOff x="-81140" y="882178"/>
              <a:chExt cx="3600000" cy="3600000"/>
            </a:xfrm>
          </p:grpSpPr>
          <p:sp>
            <p:nvSpPr>
              <p:cNvPr id="30" name="Οβάλ 29"/>
              <p:cNvSpPr/>
              <p:nvPr/>
            </p:nvSpPr>
            <p:spPr>
              <a:xfrm>
                <a:off x="-81140" y="882178"/>
                <a:ext cx="3600000" cy="360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3200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1" name="Ορθογώνιο 30"/>
              <p:cNvSpPr/>
              <p:nvPr/>
            </p:nvSpPr>
            <p:spPr>
              <a:xfrm>
                <a:off x="114271" y="1539917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</p:grpSp>
      <p:grpSp>
        <p:nvGrpSpPr>
          <p:cNvPr id="35" name="Ομάδα 34"/>
          <p:cNvGrpSpPr/>
          <p:nvPr/>
        </p:nvGrpSpPr>
        <p:grpSpPr>
          <a:xfrm>
            <a:off x="4175154" y="3064984"/>
            <a:ext cx="6192389" cy="461665"/>
            <a:chOff x="3235723" y="4085156"/>
            <a:chExt cx="6118627" cy="747494"/>
          </a:xfrm>
        </p:grpSpPr>
        <p:sp>
          <p:nvSpPr>
            <p:cNvPr id="36" name="Ορθογώνιο 35"/>
            <p:cNvSpPr/>
            <p:nvPr/>
          </p:nvSpPr>
          <p:spPr>
            <a:xfrm>
              <a:off x="3235723" y="4085156"/>
              <a:ext cx="6064141" cy="747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Διαιρούμε τη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σφαιρική επιφάνεια </a:t>
              </a:r>
              <a:r>
                <a:rPr lang="el-GR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σε στοιχειώδεις επιφάνειες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8888681" y="4134146"/>
                  <a:ext cx="465669" cy="6722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88681" y="4134146"/>
                  <a:ext cx="465669" cy="67222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Ομάδα 37"/>
          <p:cNvGrpSpPr/>
          <p:nvPr/>
        </p:nvGrpSpPr>
        <p:grpSpPr>
          <a:xfrm>
            <a:off x="2833187" y="1341993"/>
            <a:ext cx="9406147" cy="2988091"/>
            <a:chOff x="2744287" y="1710293"/>
            <a:chExt cx="9406147" cy="2988091"/>
          </a:xfrm>
        </p:grpSpPr>
        <p:sp>
          <p:nvSpPr>
            <p:cNvPr id="39" name="Οβάλ 38"/>
            <p:cNvSpPr/>
            <p:nvPr/>
          </p:nvSpPr>
          <p:spPr>
            <a:xfrm rot="2492984">
              <a:off x="2744287" y="2262494"/>
              <a:ext cx="339977" cy="187569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76000"/>
              </a:schemeClr>
            </a:solidFill>
            <a:ln>
              <a:solidFill>
                <a:schemeClr val="tx1">
                  <a:alpha val="2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Ορθογώνιο 39"/>
            <p:cNvSpPr/>
            <p:nvPr/>
          </p:nvSpPr>
          <p:spPr>
            <a:xfrm>
              <a:off x="4039814" y="3990498"/>
              <a:ext cx="81106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Επιλέγουμε τη στοιχειώδη επιφάνεια </a:t>
              </a:r>
              <a:r>
                <a:rPr lang="en-US" sz="2400" b="1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στο σημείο υπολογισμού της έντασης του ηλεκτρικού πεδίου</a:t>
              </a:r>
              <a:endParaRPr lang="el-GR" sz="16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41" name="Ευθύγραμμο βέλος σύνδεσης 40"/>
            <p:cNvCxnSpPr/>
            <p:nvPr/>
          </p:nvCxnSpPr>
          <p:spPr>
            <a:xfrm flipV="1">
              <a:off x="2888799" y="1925974"/>
              <a:ext cx="396000" cy="432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846444" y="1710293"/>
                  <a:ext cx="354264" cy="3114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6444" y="1710293"/>
                  <a:ext cx="354264" cy="311432"/>
                </a:xfrm>
                <a:prstGeom prst="rect">
                  <a:avLst/>
                </a:prstGeom>
                <a:blipFill>
                  <a:blip r:embed="rId4"/>
                  <a:stretch>
                    <a:fillRect l="-17241" r="-15517" b="-784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Ορθογώνιο 43"/>
          <p:cNvSpPr/>
          <p:nvPr/>
        </p:nvSpPr>
        <p:spPr>
          <a:xfrm>
            <a:off x="4005624" y="5830088"/>
            <a:ext cx="3063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 φορτίο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την κλειστή επιφάνεια </a:t>
            </a:r>
            <a:r>
              <a:rPr 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sz="1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7190658" y="5656320"/>
                <a:ext cx="1931363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658" y="5656320"/>
                <a:ext cx="1931363" cy="10452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Ομάδα 45"/>
          <p:cNvGrpSpPr/>
          <p:nvPr/>
        </p:nvGrpSpPr>
        <p:grpSpPr>
          <a:xfrm>
            <a:off x="3035159" y="1188609"/>
            <a:ext cx="8910920" cy="4256839"/>
            <a:chOff x="2958959" y="1569609"/>
            <a:chExt cx="8910920" cy="4256839"/>
          </a:xfrm>
        </p:grpSpPr>
        <p:cxnSp>
          <p:nvCxnSpPr>
            <p:cNvPr id="47" name="Ευθύγραμμο βέλος σύνδεσης 46"/>
            <p:cNvCxnSpPr/>
            <p:nvPr/>
          </p:nvCxnSpPr>
          <p:spPr>
            <a:xfrm flipV="1">
              <a:off x="2958959" y="1710204"/>
              <a:ext cx="612000" cy="6660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Ορθογώνιο 47"/>
            <p:cNvSpPr/>
            <p:nvPr/>
          </p:nvSpPr>
          <p:spPr>
            <a:xfrm>
              <a:off x="4021135" y="4872341"/>
              <a:ext cx="784874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Λόγω συμμετρίας της κατανομής</a:t>
              </a:r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η ένταση του ηλεκτρικού πεδίου θα έχει ακτινική κατεύθυνση</a:t>
              </a:r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όλα τα σημεία της σφαιρικής επιφάνειας </a:t>
              </a:r>
              <a:r>
                <a:rPr lang="el-GR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 μέτρο της έντασης του ηλεκτρικού πεδίου είναι σταθερό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3528107" y="1569609"/>
                  <a:ext cx="226023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8107" y="1569609"/>
                  <a:ext cx="226023" cy="345159"/>
                </a:xfrm>
                <a:prstGeom prst="rect">
                  <a:avLst/>
                </a:prstGeom>
                <a:blipFill>
                  <a:blip r:embed="rId6"/>
                  <a:stretch>
                    <a:fillRect l="-27027" r="-27027" b="-526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Ορθογώνιο 49"/>
          <p:cNvSpPr/>
          <p:nvPr/>
        </p:nvSpPr>
        <p:spPr>
          <a:xfrm>
            <a:off x="4121489" y="1389960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l-G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78102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67" y="438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grpSp>
        <p:nvGrpSpPr>
          <p:cNvPr id="6" name="Ομάδα 5"/>
          <p:cNvGrpSpPr/>
          <p:nvPr/>
        </p:nvGrpSpPr>
        <p:grpSpPr>
          <a:xfrm>
            <a:off x="4022387" y="1934794"/>
            <a:ext cx="4941528" cy="1045223"/>
            <a:chOff x="4123987" y="970746"/>
            <a:chExt cx="4941528" cy="1045223"/>
          </a:xfrm>
        </p:grpSpPr>
        <p:sp>
          <p:nvSpPr>
            <p:cNvPr id="7" name="Ορθογώνιο 6"/>
            <p:cNvSpPr/>
            <p:nvPr/>
          </p:nvSpPr>
          <p:spPr>
            <a:xfrm>
              <a:off x="4123987" y="1144514"/>
              <a:ext cx="30638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7134152" y="970746"/>
                  <a:ext cx="1931363" cy="10452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0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4152" y="970746"/>
                  <a:ext cx="1931363" cy="104522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5520880" y="3104352"/>
                <a:ext cx="3438377" cy="4383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</m:t>
                      </m:r>
                      <m:acc>
                        <m:accPr>
                          <m:chr m:val="⃗"/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𝒅𝑨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880" y="3104352"/>
                <a:ext cx="3438377" cy="4383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Ομάδα 48"/>
          <p:cNvGrpSpPr/>
          <p:nvPr/>
        </p:nvGrpSpPr>
        <p:grpSpPr>
          <a:xfrm>
            <a:off x="8845874" y="2140884"/>
            <a:ext cx="3213729" cy="1360543"/>
            <a:chOff x="9036374" y="2178984"/>
            <a:chExt cx="3213729" cy="1360543"/>
          </a:xfrm>
        </p:grpSpPr>
        <p:sp>
          <p:nvSpPr>
            <p:cNvPr id="10" name="Δεξί άγκιστρο 9"/>
            <p:cNvSpPr/>
            <p:nvPr/>
          </p:nvSpPr>
          <p:spPr>
            <a:xfrm>
              <a:off x="9036374" y="2178984"/>
              <a:ext cx="358321" cy="1332850"/>
            </a:xfrm>
            <a:prstGeom prst="rightBrace">
              <a:avLst>
                <a:gd name="adj1" fmla="val 37332"/>
                <a:gd name="adj2" fmla="val 50000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p:grpSp>
          <p:nvGrpSpPr>
            <p:cNvPr id="11" name="Ομάδα 10"/>
            <p:cNvGrpSpPr/>
            <p:nvPr/>
          </p:nvGrpSpPr>
          <p:grpSpPr>
            <a:xfrm>
              <a:off x="9408462" y="2302571"/>
              <a:ext cx="2841641" cy="1236956"/>
              <a:chOff x="9024871" y="3080851"/>
              <a:chExt cx="2841641" cy="12369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Ορθογώνιο 11"/>
                  <p:cNvSpPr/>
                  <p:nvPr/>
                </p:nvSpPr>
                <p:spPr>
                  <a:xfrm>
                    <a:off x="9024871" y="3080851"/>
                    <a:ext cx="1481816" cy="104522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l-GR" sz="20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" name="Ορθογώνιο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24871" y="3080851"/>
                    <a:ext cx="1481816" cy="104522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3" name="Ομάδα 12"/>
              <p:cNvGrpSpPr/>
              <p:nvPr/>
            </p:nvGrpSpPr>
            <p:grpSpPr>
              <a:xfrm>
                <a:off x="9769299" y="3088240"/>
                <a:ext cx="2097213" cy="1229567"/>
                <a:chOff x="9810863" y="3088240"/>
                <a:chExt cx="2097213" cy="122956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Ορθογώνιο 13"/>
                    <p:cNvSpPr/>
                    <p:nvPr/>
                  </p:nvSpPr>
                  <p:spPr>
                    <a:xfrm>
                      <a:off x="10507628" y="3398420"/>
                      <a:ext cx="1400448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⟹</m:t>
                            </m:r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14" name="Ορθογώνιο 1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507628" y="3398420"/>
                      <a:ext cx="1400448" cy="4001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Ορθογώνιο 14"/>
                    <p:cNvSpPr/>
                    <p:nvPr/>
                  </p:nvSpPr>
                  <p:spPr>
                    <a:xfrm>
                      <a:off x="9810863" y="3088240"/>
                      <a:ext cx="1445717" cy="122956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sz="2000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𝛔𝛗𝛂𝛊𝛒</m:t>
                                    </m:r>
                                    <m:r>
                                      <a:rPr lang="el-GR" sz="2000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𝛊𝛋𝛈</m:t>
                                    </m:r>
                                  </m:e>
                                  <m:e>
                                    <m:r>
                                      <a:rPr lang="el-GR" sz="2000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𝛆𝛑𝛊𝛗𝛂𝛎𝛆𝛊𝛂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15" name="Ορθογώνιο 1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10863" y="3088240"/>
                      <a:ext cx="1445717" cy="1229567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/>
              <p:cNvSpPr/>
              <p:nvPr/>
            </p:nvSpPr>
            <p:spPr>
              <a:xfrm>
                <a:off x="5930607" y="3860852"/>
                <a:ext cx="1481816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607" y="3860852"/>
                <a:ext cx="1481816" cy="10452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Ομάδα 16"/>
          <p:cNvGrpSpPr/>
          <p:nvPr/>
        </p:nvGrpSpPr>
        <p:grpSpPr>
          <a:xfrm>
            <a:off x="7027703" y="3893641"/>
            <a:ext cx="1935886" cy="1229567"/>
            <a:chOff x="5108054" y="3087766"/>
            <a:chExt cx="1935886" cy="12295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Ορθογώνιο 17"/>
                <p:cNvSpPr/>
                <p:nvPr/>
              </p:nvSpPr>
              <p:spPr>
                <a:xfrm>
                  <a:off x="5531282" y="3397946"/>
                  <a:ext cx="151265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⟹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8" name="Ορθογώνιο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1282" y="3397946"/>
                  <a:ext cx="1512658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5108054" y="3087766"/>
                  <a:ext cx="1445717" cy="122956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sz="20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𝛔𝛗𝛂𝛊𝛒</m:t>
                                </m:r>
                                <m:r>
                                  <a:rPr lang="el-GR" sz="2000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𝛊𝛋𝛈</m:t>
                                </m:r>
                              </m:e>
                              <m:e>
                                <m:r>
                                  <a:rPr lang="el-GR" sz="2000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8054" y="3087766"/>
                  <a:ext cx="1445717" cy="122956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5329208" y="3397946"/>
                  <a:ext cx="46679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9208" y="3397946"/>
                  <a:ext cx="466794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Ορθογώνιο 20"/>
              <p:cNvSpPr/>
              <p:nvPr/>
            </p:nvSpPr>
            <p:spPr>
              <a:xfrm>
                <a:off x="8880114" y="3888149"/>
                <a:ext cx="2368405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0114" y="3888149"/>
                <a:ext cx="2368405" cy="10452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Ομάδα 21"/>
          <p:cNvGrpSpPr/>
          <p:nvPr/>
        </p:nvGrpSpPr>
        <p:grpSpPr>
          <a:xfrm>
            <a:off x="7081477" y="2054828"/>
            <a:ext cx="4159834" cy="2883657"/>
            <a:chOff x="7043377" y="1263962"/>
            <a:chExt cx="4159834" cy="2883657"/>
          </a:xfrm>
        </p:grpSpPr>
        <p:sp>
          <p:nvSpPr>
            <p:cNvPr id="23" name="Ορθογώνιο 22"/>
            <p:cNvSpPr/>
            <p:nvPr/>
          </p:nvSpPr>
          <p:spPr>
            <a:xfrm>
              <a:off x="7043377" y="1263962"/>
              <a:ext cx="1791988" cy="936952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Ορθογώνιο 23"/>
            <p:cNvSpPr/>
            <p:nvPr/>
          </p:nvSpPr>
          <p:spPr>
            <a:xfrm>
              <a:off x="8896414" y="3283619"/>
              <a:ext cx="2306797" cy="864000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Ορθογώνιο 24"/>
              <p:cNvSpPr/>
              <p:nvPr/>
            </p:nvSpPr>
            <p:spPr>
              <a:xfrm>
                <a:off x="5759980" y="5782078"/>
                <a:ext cx="2133276" cy="6756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5" name="Ορθογώνιο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980" y="5782078"/>
                <a:ext cx="2133276" cy="67563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/>
              <p:cNvSpPr/>
              <p:nvPr/>
            </p:nvSpPr>
            <p:spPr>
              <a:xfrm>
                <a:off x="7887093" y="5698507"/>
                <a:ext cx="2056269" cy="848374"/>
              </a:xfrm>
              <a:prstGeom prst="rect">
                <a:avLst/>
              </a:prstGeom>
              <a:ln w="38100">
                <a:solidFill>
                  <a:srgbClr val="000099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p>
                            <m:sSupPr>
                              <m:ctrlP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6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093" y="5698507"/>
                <a:ext cx="2056269" cy="84837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8100">
                <a:solidFill>
                  <a:srgbClr val="000099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Ομάδα 26"/>
          <p:cNvGrpSpPr/>
          <p:nvPr/>
        </p:nvGrpSpPr>
        <p:grpSpPr>
          <a:xfrm>
            <a:off x="54405" y="1249797"/>
            <a:ext cx="3699725" cy="3764041"/>
            <a:chOff x="54405" y="1569609"/>
            <a:chExt cx="3699725" cy="3764041"/>
          </a:xfrm>
        </p:grpSpPr>
        <p:grpSp>
          <p:nvGrpSpPr>
            <p:cNvPr id="28" name="Ομάδα 27"/>
            <p:cNvGrpSpPr/>
            <p:nvPr/>
          </p:nvGrpSpPr>
          <p:grpSpPr>
            <a:xfrm>
              <a:off x="593492" y="2267488"/>
              <a:ext cx="2520000" cy="2520000"/>
              <a:chOff x="593492" y="2267488"/>
              <a:chExt cx="2520000" cy="2520000"/>
            </a:xfrm>
          </p:grpSpPr>
          <p:grpSp>
            <p:nvGrpSpPr>
              <p:cNvPr id="42" name="Ομάδα 41"/>
              <p:cNvGrpSpPr/>
              <p:nvPr/>
            </p:nvGrpSpPr>
            <p:grpSpPr>
              <a:xfrm>
                <a:off x="593492" y="2267488"/>
                <a:ext cx="2520000" cy="2520000"/>
                <a:chOff x="593492" y="2267488"/>
                <a:chExt cx="2520000" cy="2520000"/>
              </a:xfrm>
            </p:grpSpPr>
            <p:sp>
              <p:nvSpPr>
                <p:cNvPr id="44" name="Οβάλ 43"/>
                <p:cNvSpPr/>
                <p:nvPr/>
              </p:nvSpPr>
              <p:spPr>
                <a:xfrm>
                  <a:off x="593492" y="2267488"/>
                  <a:ext cx="2520000" cy="2520000"/>
                </a:xfrm>
                <a:prstGeom prst="ellipse">
                  <a:avLst/>
                </a:prstGeom>
                <a:gradFill>
                  <a:gsLst>
                    <a:gs pos="0">
                      <a:srgbClr val="FF0000">
                        <a:alpha val="80000"/>
                      </a:srgbClr>
                    </a:gs>
                    <a:gs pos="100000">
                      <a:schemeClr val="tx1"/>
                    </a:gs>
                  </a:gsLst>
                  <a:path path="circle">
                    <a:fillToRect l="50000" t="50000" r="50000" b="50000"/>
                  </a:path>
                </a:gradFill>
                <a:ln>
                  <a:solidFill>
                    <a:srgbClr val="FF0000">
                      <a:alpha val="13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5" name="Ορθογώνιο 44"/>
                <p:cNvSpPr/>
                <p:nvPr/>
              </p:nvSpPr>
              <p:spPr>
                <a:xfrm>
                  <a:off x="729466" y="3722792"/>
                  <a:ext cx="56938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endParaRPr lang="el-GR" sz="2800" dirty="0"/>
                </a:p>
              </p:txBody>
            </p:sp>
            <p:sp>
              <p:nvSpPr>
                <p:cNvPr id="46" name="Ορθογώνιο 45"/>
                <p:cNvSpPr/>
                <p:nvPr/>
              </p:nvSpPr>
              <p:spPr>
                <a:xfrm>
                  <a:off x="670149" y="3020556"/>
                  <a:ext cx="423514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2800" dirty="0"/>
                </a:p>
              </p:txBody>
            </p:sp>
          </p:grpSp>
          <p:cxnSp>
            <p:nvCxnSpPr>
              <p:cNvPr id="43" name="Ευθύγραμμο βέλος σύνδεσης 42"/>
              <p:cNvCxnSpPr>
                <a:stCxn id="44" idx="2"/>
              </p:cNvCxnSpPr>
              <p:nvPr/>
            </p:nvCxnSpPr>
            <p:spPr>
              <a:xfrm flipV="1">
                <a:off x="593492" y="3516924"/>
                <a:ext cx="1256759" cy="1056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Ομάδα 28"/>
            <p:cNvGrpSpPr/>
            <p:nvPr/>
          </p:nvGrpSpPr>
          <p:grpSpPr>
            <a:xfrm>
              <a:off x="1850251" y="2286092"/>
              <a:ext cx="1126229" cy="1238464"/>
              <a:chOff x="1850251" y="2286092"/>
              <a:chExt cx="1126229" cy="1238464"/>
            </a:xfrm>
          </p:grpSpPr>
          <p:sp>
            <p:nvSpPr>
              <p:cNvPr id="40" name="Ορθογώνιο 39"/>
              <p:cNvSpPr/>
              <p:nvPr/>
            </p:nvSpPr>
            <p:spPr>
              <a:xfrm>
                <a:off x="2173602" y="2525033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  <p:cxnSp>
            <p:nvCxnSpPr>
              <p:cNvPr id="41" name="Ευθύγραμμο βέλος σύνδεσης 40"/>
              <p:cNvCxnSpPr>
                <a:endCxn id="35" idx="0"/>
              </p:cNvCxnSpPr>
              <p:nvPr/>
            </p:nvCxnSpPr>
            <p:spPr>
              <a:xfrm flipV="1">
                <a:off x="1850251" y="2286092"/>
                <a:ext cx="1126229" cy="1238464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Ομάδα 29"/>
            <p:cNvGrpSpPr/>
            <p:nvPr/>
          </p:nvGrpSpPr>
          <p:grpSpPr>
            <a:xfrm>
              <a:off x="54405" y="1733650"/>
              <a:ext cx="3600000" cy="3600000"/>
              <a:chOff x="-59472" y="1187866"/>
              <a:chExt cx="3600000" cy="3600000"/>
            </a:xfrm>
          </p:grpSpPr>
          <p:sp>
            <p:nvSpPr>
              <p:cNvPr id="38" name="Οβάλ 37"/>
              <p:cNvSpPr/>
              <p:nvPr/>
            </p:nvSpPr>
            <p:spPr>
              <a:xfrm>
                <a:off x="-59472" y="1187866"/>
                <a:ext cx="3600000" cy="360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3200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" name="Ορθογώνιο 38"/>
              <p:cNvSpPr/>
              <p:nvPr/>
            </p:nvSpPr>
            <p:spPr>
              <a:xfrm>
                <a:off x="380971" y="1539917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  <p:grpSp>
          <p:nvGrpSpPr>
            <p:cNvPr id="31" name="Ομάδα 30"/>
            <p:cNvGrpSpPr/>
            <p:nvPr/>
          </p:nvGrpSpPr>
          <p:grpSpPr>
            <a:xfrm>
              <a:off x="2744287" y="1710293"/>
              <a:ext cx="540512" cy="739770"/>
              <a:chOff x="2744287" y="1710293"/>
              <a:chExt cx="540512" cy="739770"/>
            </a:xfrm>
          </p:grpSpPr>
          <p:sp>
            <p:nvSpPr>
              <p:cNvPr id="35" name="Οβάλ 34"/>
              <p:cNvSpPr/>
              <p:nvPr/>
            </p:nvSpPr>
            <p:spPr>
              <a:xfrm rot="2492984">
                <a:off x="2744287" y="2262494"/>
                <a:ext cx="339977" cy="187569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  <a:alpha val="76000"/>
                </a:schemeClr>
              </a:solidFill>
              <a:ln>
                <a:solidFill>
                  <a:schemeClr val="tx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36" name="Ευθύγραμμο βέλος σύνδεσης 35"/>
              <p:cNvCxnSpPr/>
              <p:nvPr/>
            </p:nvCxnSpPr>
            <p:spPr>
              <a:xfrm flipV="1">
                <a:off x="2888799" y="1925974"/>
                <a:ext cx="396000" cy="43200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846444" y="1710293"/>
                    <a:ext cx="354264" cy="3114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46444" y="1710293"/>
                    <a:ext cx="354264" cy="3114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7241" r="-15517" b="-784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Ομάδα 31"/>
            <p:cNvGrpSpPr/>
            <p:nvPr/>
          </p:nvGrpSpPr>
          <p:grpSpPr>
            <a:xfrm>
              <a:off x="2958959" y="1569609"/>
              <a:ext cx="795171" cy="806595"/>
              <a:chOff x="2958959" y="1569609"/>
              <a:chExt cx="795171" cy="806595"/>
            </a:xfrm>
          </p:grpSpPr>
          <p:cxnSp>
            <p:nvCxnSpPr>
              <p:cNvPr id="33" name="Ευθύγραμμο βέλος σύνδεσης 32"/>
              <p:cNvCxnSpPr/>
              <p:nvPr/>
            </p:nvCxnSpPr>
            <p:spPr>
              <a:xfrm flipV="1">
                <a:off x="2958959" y="1710204"/>
                <a:ext cx="612000" cy="666000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3528107" y="1569609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8107" y="1569609"/>
                    <a:ext cx="226023" cy="34515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27027" r="-27027" b="-52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0" name="Ορθογώνιο 49"/>
          <p:cNvSpPr/>
          <p:nvPr/>
        </p:nvSpPr>
        <p:spPr>
          <a:xfrm>
            <a:off x="4121489" y="1389960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l-G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7020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1" grpId="0"/>
      <p:bldP spid="25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Ομάδα 9"/>
          <p:cNvGrpSpPr/>
          <p:nvPr/>
        </p:nvGrpSpPr>
        <p:grpSpPr>
          <a:xfrm>
            <a:off x="1382277" y="1317223"/>
            <a:ext cx="4778714" cy="1813693"/>
            <a:chOff x="1851197" y="1691299"/>
            <a:chExt cx="4778714" cy="1813693"/>
          </a:xfrm>
        </p:grpSpPr>
        <p:sp>
          <p:nvSpPr>
            <p:cNvPr id="11" name="Ορθογώνιο 10"/>
            <p:cNvSpPr/>
            <p:nvPr/>
          </p:nvSpPr>
          <p:spPr>
            <a:xfrm>
              <a:off x="3917309" y="1691299"/>
              <a:ext cx="27126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Περίπτωση:  </a:t>
              </a:r>
              <a:r>
                <a:rPr lang="en-US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 &lt; R</a:t>
              </a:r>
              <a:endParaRPr lang="el-GR" sz="2000" dirty="0"/>
            </a:p>
          </p:txBody>
        </p:sp>
        <p:grpSp>
          <p:nvGrpSpPr>
            <p:cNvPr id="13" name="Ομάδα 12"/>
            <p:cNvGrpSpPr/>
            <p:nvPr/>
          </p:nvGrpSpPr>
          <p:grpSpPr>
            <a:xfrm>
              <a:off x="1851197" y="2862808"/>
              <a:ext cx="646367" cy="642184"/>
              <a:chOff x="4093440" y="2776199"/>
              <a:chExt cx="646367" cy="588241"/>
            </a:xfrm>
          </p:grpSpPr>
          <p:sp>
            <p:nvSpPr>
              <p:cNvPr id="15" name="Ορθογώνιο 14"/>
              <p:cNvSpPr/>
              <p:nvPr/>
            </p:nvSpPr>
            <p:spPr>
              <a:xfrm>
                <a:off x="4187711" y="2776199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  <p:cxnSp>
            <p:nvCxnSpPr>
              <p:cNvPr id="16" name="Ευθύγραμμο βέλος σύνδεσης 15"/>
              <p:cNvCxnSpPr/>
              <p:nvPr/>
            </p:nvCxnSpPr>
            <p:spPr>
              <a:xfrm flipV="1">
                <a:off x="4093440" y="2815719"/>
                <a:ext cx="646367" cy="54872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Ομάδα 2"/>
          <p:cNvGrpSpPr/>
          <p:nvPr/>
        </p:nvGrpSpPr>
        <p:grpSpPr>
          <a:xfrm>
            <a:off x="406636" y="2162430"/>
            <a:ext cx="8643846" cy="1980000"/>
            <a:chOff x="406636" y="2162430"/>
            <a:chExt cx="8643846" cy="1980000"/>
          </a:xfrm>
        </p:grpSpPr>
        <p:grpSp>
          <p:nvGrpSpPr>
            <p:cNvPr id="79" name="Ομάδα 78"/>
            <p:cNvGrpSpPr/>
            <p:nvPr/>
          </p:nvGrpSpPr>
          <p:grpSpPr>
            <a:xfrm>
              <a:off x="406636" y="2162430"/>
              <a:ext cx="1980000" cy="1980000"/>
              <a:chOff x="406636" y="2162430"/>
              <a:chExt cx="1980000" cy="1980000"/>
            </a:xfrm>
          </p:grpSpPr>
          <p:sp>
            <p:nvSpPr>
              <p:cNvPr id="73" name="Οβάλ 72"/>
              <p:cNvSpPr/>
              <p:nvPr/>
            </p:nvSpPr>
            <p:spPr>
              <a:xfrm>
                <a:off x="406636" y="2162430"/>
                <a:ext cx="1980000" cy="198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8" name="Ορθογώνιο 77"/>
              <p:cNvSpPr/>
              <p:nvPr/>
            </p:nvSpPr>
            <p:spPr>
              <a:xfrm>
                <a:off x="494848" y="2350089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  <p:sp>
          <p:nvSpPr>
            <p:cNvPr id="88" name="Ορθογώνιο 87"/>
            <p:cNvSpPr/>
            <p:nvPr/>
          </p:nvSpPr>
          <p:spPr>
            <a:xfrm>
              <a:off x="3449720" y="2380530"/>
              <a:ext cx="5600762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Σχεδιάζουμε την κατάλληλη κλειστή επιφάνεια </a:t>
              </a:r>
              <a:r>
                <a:rPr lang="el-GR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 Η επιφάνεια </a:t>
              </a:r>
              <a:r>
                <a:rPr 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 μια σφαιρική επιφάνεια ομόκεντρη με τη φορτισμένη σφαίρα, έχει ακτίνα </a:t>
              </a:r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και όγκο:</a:t>
              </a:r>
              <a:endParaRPr lang="el-GR" i="1" dirty="0"/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63207" y="1893412"/>
            <a:ext cx="2581365" cy="2520000"/>
            <a:chOff x="532127" y="2267488"/>
            <a:chExt cx="2581365" cy="2520000"/>
          </a:xfrm>
        </p:grpSpPr>
        <p:grpSp>
          <p:nvGrpSpPr>
            <p:cNvPr id="18" name="Ομάδα 17"/>
            <p:cNvGrpSpPr/>
            <p:nvPr/>
          </p:nvGrpSpPr>
          <p:grpSpPr>
            <a:xfrm>
              <a:off x="532127" y="2267488"/>
              <a:ext cx="2581365" cy="2520000"/>
              <a:chOff x="532127" y="2267488"/>
              <a:chExt cx="2581365" cy="2520000"/>
            </a:xfrm>
          </p:grpSpPr>
          <p:sp>
            <p:nvSpPr>
              <p:cNvPr id="20" name="Οβάλ 19"/>
              <p:cNvSpPr/>
              <p:nvPr/>
            </p:nvSpPr>
            <p:spPr>
              <a:xfrm>
                <a:off x="593492" y="2267488"/>
                <a:ext cx="2520000" cy="2520000"/>
              </a:xfrm>
              <a:prstGeom prst="ellipse">
                <a:avLst/>
              </a:prstGeom>
              <a:gradFill>
                <a:gsLst>
                  <a:gs pos="0">
                    <a:srgbClr val="FF0000">
                      <a:lumMod val="100000"/>
                      <a:alpha val="0"/>
                    </a:srgb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FF0000">
                    <a:alpha val="13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" name="Ορθογώνιο 20"/>
              <p:cNvSpPr/>
              <p:nvPr/>
            </p:nvSpPr>
            <p:spPr>
              <a:xfrm>
                <a:off x="532127" y="3614353"/>
                <a:ext cx="5132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+q</a:t>
                </a:r>
                <a:endParaRPr lang="el-GR" sz="2400" dirty="0"/>
              </a:p>
            </p:txBody>
          </p:sp>
          <p:sp>
            <p:nvSpPr>
              <p:cNvPr id="22" name="Ορθογώνιο 21"/>
              <p:cNvSpPr/>
              <p:nvPr/>
            </p:nvSpPr>
            <p:spPr>
              <a:xfrm>
                <a:off x="1215272" y="3095779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</p:grpSp>
        <p:cxnSp>
          <p:nvCxnSpPr>
            <p:cNvPr id="19" name="Ευθύγραμμο βέλος σύνδεσης 18"/>
            <p:cNvCxnSpPr/>
            <p:nvPr/>
          </p:nvCxnSpPr>
          <p:spPr>
            <a:xfrm flipV="1">
              <a:off x="593492" y="3529624"/>
              <a:ext cx="125675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0" y="-3102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sp>
        <p:nvSpPr>
          <p:cNvPr id="72" name="TextBox 71"/>
          <p:cNvSpPr txBox="1"/>
          <p:nvPr/>
        </p:nvSpPr>
        <p:spPr>
          <a:xfrm flipH="1">
            <a:off x="3270954" y="445940"/>
            <a:ext cx="888144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φορτισμένης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σφαίρας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3449719" y="1774300"/>
            <a:ext cx="5516477" cy="576248"/>
            <a:chOff x="3449719" y="1857428"/>
            <a:chExt cx="5516477" cy="576248"/>
          </a:xfrm>
        </p:grpSpPr>
        <p:sp>
          <p:nvSpPr>
            <p:cNvPr id="85" name="Ορθογώνιο 84"/>
            <p:cNvSpPr/>
            <p:nvPr/>
          </p:nvSpPr>
          <p:spPr>
            <a:xfrm>
              <a:off x="3449719" y="1990295"/>
              <a:ext cx="22333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Πυκνότητα φορτίου: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5788020" y="1857428"/>
                  <a:ext cx="3178176" cy="57624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    </m:t>
                        </m:r>
                        <m:r>
                          <a:rPr lang="el-GR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el-GR" sz="2000" b="1" i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8020" y="1857428"/>
                  <a:ext cx="3178176" cy="57624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Ορθογώνιο 89"/>
              <p:cNvSpPr/>
              <p:nvPr/>
            </p:nvSpPr>
            <p:spPr>
              <a:xfrm>
                <a:off x="9040091" y="2549576"/>
                <a:ext cx="1603644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0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l-GR" sz="2000" b="1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90" name="Ορθογώνιο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091" y="2549576"/>
                <a:ext cx="1603644" cy="6694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" name="Ομάδα 101"/>
          <p:cNvGrpSpPr/>
          <p:nvPr/>
        </p:nvGrpSpPr>
        <p:grpSpPr>
          <a:xfrm>
            <a:off x="211725" y="5138945"/>
            <a:ext cx="7047861" cy="669479"/>
            <a:chOff x="211725" y="5138945"/>
            <a:chExt cx="7047861" cy="669479"/>
          </a:xfrm>
        </p:grpSpPr>
        <p:sp>
          <p:nvSpPr>
            <p:cNvPr id="89" name="Ορθογώνιο 88"/>
            <p:cNvSpPr/>
            <p:nvPr/>
          </p:nvSpPr>
          <p:spPr>
            <a:xfrm>
              <a:off x="211725" y="5229807"/>
              <a:ext cx="54148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κλειστή επιφάνεια </a:t>
              </a:r>
              <a:r>
                <a:rPr lang="el-GR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περικλείει ηλεκτρικό φορτίο:</a:t>
              </a:r>
              <a:endParaRPr lang="el-GR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Ορθογώνιο 90"/>
                <p:cNvSpPr/>
                <p:nvPr/>
              </p:nvSpPr>
              <p:spPr>
                <a:xfrm>
                  <a:off x="5525009" y="5138945"/>
                  <a:ext cx="1734577" cy="6694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  <m:f>
                          <m:fPr>
                            <m:ctrlP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el-G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1" name="Ορθογώνιο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5009" y="5138945"/>
                  <a:ext cx="1734577" cy="66947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3" name="Ομάδα 102"/>
          <p:cNvGrpSpPr/>
          <p:nvPr/>
        </p:nvGrpSpPr>
        <p:grpSpPr>
          <a:xfrm>
            <a:off x="-5502" y="5800923"/>
            <a:ext cx="7346243" cy="1045223"/>
            <a:chOff x="-5502" y="5800923"/>
            <a:chExt cx="7346243" cy="1045223"/>
          </a:xfrm>
        </p:grpSpPr>
        <p:sp>
          <p:nvSpPr>
            <p:cNvPr id="93" name="Ορθογώνιο 92"/>
            <p:cNvSpPr/>
            <p:nvPr/>
          </p:nvSpPr>
          <p:spPr>
            <a:xfrm>
              <a:off x="-5502" y="5873227"/>
              <a:ext cx="541488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την κλειστή επιφάνεια </a:t>
              </a:r>
              <a:r>
                <a:rPr lang="el-GR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που περικλείει ηλεκτρικό φορτίο </a:t>
              </a:r>
              <a:r>
                <a:rPr 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Ορθογώνιο 93"/>
                <p:cNvSpPr/>
                <p:nvPr/>
              </p:nvSpPr>
              <p:spPr>
                <a:xfrm>
                  <a:off x="5409378" y="5800923"/>
                  <a:ext cx="1931363" cy="10452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0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4" name="Ορθογώνιο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9378" y="5800923"/>
                  <a:ext cx="1931363" cy="104522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" name="Ομάδα 103"/>
          <p:cNvGrpSpPr/>
          <p:nvPr/>
        </p:nvGrpSpPr>
        <p:grpSpPr>
          <a:xfrm>
            <a:off x="7277557" y="5338994"/>
            <a:ext cx="3135670" cy="1260000"/>
            <a:chOff x="7277557" y="5338994"/>
            <a:chExt cx="3135670" cy="1260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Ορθογώνιο 95"/>
                <p:cNvSpPr/>
                <p:nvPr/>
              </p:nvSpPr>
              <p:spPr>
                <a:xfrm>
                  <a:off x="8011672" y="5411592"/>
                  <a:ext cx="2401555" cy="10452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0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𝝅𝝆</m:t>
                            </m:r>
                          </m:num>
                          <m:den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6" name="Ορθογώνιο 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1672" y="5411592"/>
                  <a:ext cx="2401555" cy="104522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9" name="Ομάδα 98"/>
            <p:cNvGrpSpPr/>
            <p:nvPr/>
          </p:nvGrpSpPr>
          <p:grpSpPr>
            <a:xfrm>
              <a:off x="7277557" y="5338994"/>
              <a:ext cx="716805" cy="1260000"/>
              <a:chOff x="10675095" y="4231124"/>
              <a:chExt cx="716805" cy="1260000"/>
            </a:xfrm>
          </p:grpSpPr>
          <p:sp>
            <p:nvSpPr>
              <p:cNvPr id="95" name="Δεξί άγκιστρο 94"/>
              <p:cNvSpPr/>
              <p:nvPr/>
            </p:nvSpPr>
            <p:spPr>
              <a:xfrm>
                <a:off x="10675095" y="4231124"/>
                <a:ext cx="358321" cy="1260000"/>
              </a:xfrm>
              <a:prstGeom prst="rightBrace">
                <a:avLst>
                  <a:gd name="adj1" fmla="val 37332"/>
                  <a:gd name="adj2" fmla="val 50000"/>
                </a:avLst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srgbClr val="000099"/>
                  </a:solidFill>
                </a:endParaRPr>
              </a:p>
            </p:txBody>
          </p:sp>
          <p:cxnSp>
            <p:nvCxnSpPr>
              <p:cNvPr id="98" name="Ευθύγραμμο βέλος σύνδεσης 97"/>
              <p:cNvCxnSpPr/>
              <p:nvPr/>
            </p:nvCxnSpPr>
            <p:spPr>
              <a:xfrm flipV="1">
                <a:off x="11033416" y="4851400"/>
                <a:ext cx="358484" cy="0"/>
              </a:xfrm>
              <a:prstGeom prst="straightConnector1">
                <a:avLst/>
              </a:prstGeom>
              <a:ln w="57150">
                <a:solidFill>
                  <a:srgbClr val="00009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Ομάδα 4"/>
          <p:cNvGrpSpPr/>
          <p:nvPr/>
        </p:nvGrpSpPr>
        <p:grpSpPr>
          <a:xfrm>
            <a:off x="1883025" y="1898808"/>
            <a:ext cx="10356309" cy="2243052"/>
            <a:chOff x="1883025" y="1898808"/>
            <a:chExt cx="10356309" cy="2243052"/>
          </a:xfrm>
        </p:grpSpPr>
        <p:sp>
          <p:nvSpPr>
            <p:cNvPr id="81" name="Οβάλ 80"/>
            <p:cNvSpPr/>
            <p:nvPr/>
          </p:nvSpPr>
          <p:spPr>
            <a:xfrm rot="2492984">
              <a:off x="1883025" y="2455576"/>
              <a:ext cx="270041" cy="192331"/>
            </a:xfrm>
            <a:prstGeom prst="ellipse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  <a:alpha val="32000"/>
                  </a:schemeClr>
                </a:gs>
                <a:gs pos="2000">
                  <a:schemeClr val="tx1">
                    <a:alpha val="2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solidFill>
                <a:schemeClr val="tx1">
                  <a:alpha val="2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3" name="Ευθύγραμμο βέλος σύνδεσης 82"/>
            <p:cNvCxnSpPr/>
            <p:nvPr/>
          </p:nvCxnSpPr>
          <p:spPr>
            <a:xfrm flipV="1">
              <a:off x="1975376" y="2154238"/>
              <a:ext cx="396000" cy="360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2070751" y="1898808"/>
                  <a:ext cx="354264" cy="3114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0751" y="1898808"/>
                  <a:ext cx="354264" cy="311432"/>
                </a:xfrm>
                <a:prstGeom prst="rect">
                  <a:avLst/>
                </a:prstGeom>
                <a:blipFill>
                  <a:blip r:embed="rId8"/>
                  <a:stretch>
                    <a:fillRect l="-17241" r="-15517" b="-769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Ορθογώνιο 43"/>
            <p:cNvSpPr/>
            <p:nvPr/>
          </p:nvSpPr>
          <p:spPr>
            <a:xfrm>
              <a:off x="3448389" y="3341641"/>
              <a:ext cx="879094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Επιλέγουμε τη στοιχειώδη επιφάνεια </a:t>
              </a:r>
              <a:r>
                <a:rPr lang="en-US" sz="2800" b="1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στο σημείο υπολογισμού της έντασης του ηλεκτρικού πεδίου</a:t>
              </a:r>
              <a:endParaRPr lang="el-GR" i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101" name="Ομάδα 100"/>
          <p:cNvGrpSpPr/>
          <p:nvPr/>
        </p:nvGrpSpPr>
        <p:grpSpPr>
          <a:xfrm>
            <a:off x="2029015" y="2010307"/>
            <a:ext cx="9256380" cy="3105648"/>
            <a:chOff x="2029015" y="2010307"/>
            <a:chExt cx="9256380" cy="3105648"/>
          </a:xfrm>
        </p:grpSpPr>
        <p:cxnSp>
          <p:nvCxnSpPr>
            <p:cNvPr id="82" name="Ευθύγραμμο βέλος σύνδεσης 81"/>
            <p:cNvCxnSpPr/>
            <p:nvPr/>
          </p:nvCxnSpPr>
          <p:spPr>
            <a:xfrm flipV="1">
              <a:off x="2029015" y="2010307"/>
              <a:ext cx="612000" cy="5400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2590215" y="2063117"/>
                  <a:ext cx="226023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0215" y="2063117"/>
                  <a:ext cx="226023" cy="345159"/>
                </a:xfrm>
                <a:prstGeom prst="rect">
                  <a:avLst/>
                </a:prstGeom>
                <a:blipFill>
                  <a:blip r:embed="rId9"/>
                  <a:stretch>
                    <a:fillRect l="-27027" r="-27027" b="-526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0" name="Ορθογώνιο 99"/>
            <p:cNvSpPr/>
            <p:nvPr/>
          </p:nvSpPr>
          <p:spPr>
            <a:xfrm>
              <a:off x="3436651" y="4100292"/>
              <a:ext cx="784874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Λόγω συμμετρίας της κατανομής</a:t>
              </a:r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η ένταση του ηλεκτρικού πεδίου θα έχει ακτινική κατεύθυνση</a:t>
              </a:r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όλα τα σημεία της σφαιρικής επιφάνειας</a:t>
              </a:r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μέτρο της έντασης του ηλεκτρικού πεδίου είναι σταθερό</a:t>
              </a:r>
              <a:endParaRPr lang="el-GR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86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Ομάδα 43"/>
          <p:cNvGrpSpPr/>
          <p:nvPr/>
        </p:nvGrpSpPr>
        <p:grpSpPr>
          <a:xfrm>
            <a:off x="-274330" y="-31025"/>
            <a:ext cx="12466330" cy="5047525"/>
            <a:chOff x="-274330" y="-31025"/>
            <a:chExt cx="12466330" cy="5047525"/>
          </a:xfrm>
        </p:grpSpPr>
        <p:grpSp>
          <p:nvGrpSpPr>
            <p:cNvPr id="4" name="Ομάδα 3"/>
            <p:cNvGrpSpPr/>
            <p:nvPr/>
          </p:nvGrpSpPr>
          <p:grpSpPr>
            <a:xfrm>
              <a:off x="1382277" y="1389960"/>
              <a:ext cx="4778714" cy="1740956"/>
              <a:chOff x="1851197" y="1764036"/>
              <a:chExt cx="4778714" cy="1740956"/>
            </a:xfrm>
          </p:grpSpPr>
          <p:sp>
            <p:nvSpPr>
              <p:cNvPr id="5" name="Ορθογώνιο 4"/>
              <p:cNvSpPr/>
              <p:nvPr/>
            </p:nvSpPr>
            <p:spPr>
              <a:xfrm>
                <a:off x="3917309" y="1764036"/>
                <a:ext cx="27126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Περίπτωση:  </a:t>
                </a:r>
                <a:r>
                  <a:rPr lang="en-US" sz="28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&lt; R</a:t>
                </a:r>
                <a:endParaRPr lang="el-GR" sz="2000" dirty="0"/>
              </a:p>
            </p:txBody>
          </p:sp>
          <p:grpSp>
            <p:nvGrpSpPr>
              <p:cNvPr id="6" name="Ομάδα 5"/>
              <p:cNvGrpSpPr/>
              <p:nvPr/>
            </p:nvGrpSpPr>
            <p:grpSpPr>
              <a:xfrm>
                <a:off x="1851197" y="2862808"/>
                <a:ext cx="646367" cy="642184"/>
                <a:chOff x="4093440" y="2776199"/>
                <a:chExt cx="646367" cy="588241"/>
              </a:xfrm>
            </p:grpSpPr>
            <p:sp>
              <p:nvSpPr>
                <p:cNvPr id="7" name="Ορθογώνιο 6"/>
                <p:cNvSpPr/>
                <p:nvPr/>
              </p:nvSpPr>
              <p:spPr>
                <a:xfrm>
                  <a:off x="4187711" y="2776199"/>
                  <a:ext cx="30489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2400" dirty="0"/>
                </a:p>
              </p:txBody>
            </p:sp>
            <p:cxnSp>
              <p:nvCxnSpPr>
                <p:cNvPr id="8" name="Ευθύγραμμο βέλος σύνδεσης 7"/>
                <p:cNvCxnSpPr/>
                <p:nvPr/>
              </p:nvCxnSpPr>
              <p:spPr>
                <a:xfrm flipV="1">
                  <a:off x="4093440" y="2815719"/>
                  <a:ext cx="646367" cy="548721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Ομάδα 8"/>
            <p:cNvGrpSpPr/>
            <p:nvPr/>
          </p:nvGrpSpPr>
          <p:grpSpPr>
            <a:xfrm>
              <a:off x="406636" y="2162430"/>
              <a:ext cx="1980000" cy="1980000"/>
              <a:chOff x="406636" y="2162430"/>
              <a:chExt cx="1980000" cy="1980000"/>
            </a:xfrm>
          </p:grpSpPr>
          <p:sp>
            <p:nvSpPr>
              <p:cNvPr id="10" name="Οβάλ 9"/>
              <p:cNvSpPr/>
              <p:nvPr/>
            </p:nvSpPr>
            <p:spPr>
              <a:xfrm>
                <a:off x="406636" y="2162430"/>
                <a:ext cx="1980000" cy="198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" name="Ορθογώνιο 10"/>
              <p:cNvSpPr/>
              <p:nvPr/>
            </p:nvSpPr>
            <p:spPr>
              <a:xfrm>
                <a:off x="494848" y="2350089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  <p:grpSp>
          <p:nvGrpSpPr>
            <p:cNvPr id="12" name="Ομάδα 11"/>
            <p:cNvGrpSpPr/>
            <p:nvPr/>
          </p:nvGrpSpPr>
          <p:grpSpPr>
            <a:xfrm>
              <a:off x="63207" y="1893412"/>
              <a:ext cx="2581365" cy="2520000"/>
              <a:chOff x="532127" y="2267488"/>
              <a:chExt cx="2581365" cy="2520000"/>
            </a:xfrm>
          </p:grpSpPr>
          <p:grpSp>
            <p:nvGrpSpPr>
              <p:cNvPr id="13" name="Ομάδα 12"/>
              <p:cNvGrpSpPr/>
              <p:nvPr/>
            </p:nvGrpSpPr>
            <p:grpSpPr>
              <a:xfrm>
                <a:off x="532127" y="2267488"/>
                <a:ext cx="2581365" cy="2520000"/>
                <a:chOff x="532127" y="2267488"/>
                <a:chExt cx="2581365" cy="2520000"/>
              </a:xfrm>
            </p:grpSpPr>
            <p:sp>
              <p:nvSpPr>
                <p:cNvPr id="15" name="Οβάλ 14"/>
                <p:cNvSpPr/>
                <p:nvPr/>
              </p:nvSpPr>
              <p:spPr>
                <a:xfrm>
                  <a:off x="593492" y="2267488"/>
                  <a:ext cx="2520000" cy="2520000"/>
                </a:xfrm>
                <a:prstGeom prst="ellipse">
                  <a:avLst/>
                </a:prstGeom>
                <a:gradFill>
                  <a:gsLst>
                    <a:gs pos="0">
                      <a:srgbClr val="FF0000">
                        <a:lumMod val="100000"/>
                        <a:alpha val="0"/>
                      </a:srgb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solidFill>
                    <a:srgbClr val="FF0000">
                      <a:alpha val="13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6" name="Ορθογώνιο 15"/>
                <p:cNvSpPr/>
                <p:nvPr/>
              </p:nvSpPr>
              <p:spPr>
                <a:xfrm>
                  <a:off x="532127" y="3614353"/>
                  <a:ext cx="51328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endParaRPr lang="el-GR" sz="2400" dirty="0"/>
                </a:p>
              </p:txBody>
            </p:sp>
            <p:sp>
              <p:nvSpPr>
                <p:cNvPr id="17" name="Ορθογώνιο 16"/>
                <p:cNvSpPr/>
                <p:nvPr/>
              </p:nvSpPr>
              <p:spPr>
                <a:xfrm>
                  <a:off x="1215272" y="3095779"/>
                  <a:ext cx="38985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2400" dirty="0"/>
                </a:p>
              </p:txBody>
            </p:sp>
          </p:grpSp>
          <p:cxnSp>
            <p:nvCxnSpPr>
              <p:cNvPr id="14" name="Ευθύγραμμο βέλος σύνδεσης 13"/>
              <p:cNvCxnSpPr/>
              <p:nvPr/>
            </p:nvCxnSpPr>
            <p:spPr>
              <a:xfrm flipV="1">
                <a:off x="593492" y="3529624"/>
                <a:ext cx="125675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0" y="-31025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Εφαρμογές του Νόμου του </a:t>
              </a: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Gauss </a:t>
              </a:r>
              <a:r>
                <a: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για το Ηλεκτρικό Πεδίο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3270954" y="445940"/>
              <a:ext cx="888144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Υπολογισμός της έντασης του ηλεκτρικού πεδίου σε απόσταση </a:t>
              </a:r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από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κέντρο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ομοιόμορφα φορτισμένης </a:t>
              </a:r>
              <a:r>
                <a: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σφαίρας 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ακτίνας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ηλεκτρικό φορτίο </a:t>
              </a:r>
              <a:r>
                <a: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l-G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Ευθεία γραμμή σύνδεσης 19"/>
            <p:cNvCxnSpPr/>
            <p:nvPr/>
          </p:nvCxnSpPr>
          <p:spPr>
            <a:xfrm flipH="1">
              <a:off x="1386540" y="1389960"/>
              <a:ext cx="0" cy="36265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 rot="5400000" flipH="1">
              <a:off x="1538940" y="1339160"/>
              <a:ext cx="0" cy="36265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Οβάλ 21"/>
            <p:cNvSpPr/>
            <p:nvPr/>
          </p:nvSpPr>
          <p:spPr>
            <a:xfrm rot="2492984">
              <a:off x="1883025" y="2455576"/>
              <a:ext cx="270041" cy="192331"/>
            </a:xfrm>
            <a:prstGeom prst="ellipse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  <a:alpha val="32000"/>
                  </a:schemeClr>
                </a:gs>
                <a:gs pos="2000">
                  <a:schemeClr val="tx1">
                    <a:alpha val="2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solidFill>
                <a:schemeClr val="tx1">
                  <a:alpha val="2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3" name="Ευθύγραμμο βέλος σύνδεσης 22"/>
            <p:cNvCxnSpPr/>
            <p:nvPr/>
          </p:nvCxnSpPr>
          <p:spPr>
            <a:xfrm flipV="1">
              <a:off x="1975376" y="2154238"/>
              <a:ext cx="396000" cy="360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070751" y="1898808"/>
                  <a:ext cx="354264" cy="3114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0751" y="1898808"/>
                  <a:ext cx="354264" cy="311432"/>
                </a:xfrm>
                <a:prstGeom prst="rect">
                  <a:avLst/>
                </a:prstGeom>
                <a:blipFill>
                  <a:blip r:embed="rId2"/>
                  <a:stretch>
                    <a:fillRect l="-17241" r="-15517" b="-769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0" name="Ομάδα 39"/>
            <p:cNvGrpSpPr/>
            <p:nvPr/>
          </p:nvGrpSpPr>
          <p:grpSpPr>
            <a:xfrm>
              <a:off x="2029015" y="2010307"/>
              <a:ext cx="787223" cy="540000"/>
              <a:chOff x="2029015" y="2010307"/>
              <a:chExt cx="787223" cy="540000"/>
            </a:xfrm>
          </p:grpSpPr>
          <p:cxnSp>
            <p:nvCxnSpPr>
              <p:cNvPr id="41" name="Ευθύγραμμο βέλος σύνδεσης 40"/>
              <p:cNvCxnSpPr/>
              <p:nvPr/>
            </p:nvCxnSpPr>
            <p:spPr>
              <a:xfrm flipV="1">
                <a:off x="2029015" y="2010307"/>
                <a:ext cx="612000" cy="540000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2590215" y="2063117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0215" y="2063117"/>
                    <a:ext cx="226023" cy="34515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7027" r="-27027" b="-52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7" name="Ομάδα 26"/>
          <p:cNvGrpSpPr/>
          <p:nvPr/>
        </p:nvGrpSpPr>
        <p:grpSpPr>
          <a:xfrm>
            <a:off x="4248496" y="1867606"/>
            <a:ext cx="3735976" cy="1045223"/>
            <a:chOff x="4248496" y="1867606"/>
            <a:chExt cx="3735976" cy="1045223"/>
          </a:xfrm>
        </p:grpSpPr>
        <p:sp>
          <p:nvSpPr>
            <p:cNvPr id="45" name="Ορθογώνιο 44"/>
            <p:cNvSpPr/>
            <p:nvPr/>
          </p:nvSpPr>
          <p:spPr>
            <a:xfrm>
              <a:off x="4248496" y="2165423"/>
              <a:ext cx="14138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5582917" y="1867606"/>
                  <a:ext cx="2401555" cy="10452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0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𝝅𝝆</m:t>
                            </m:r>
                          </m:num>
                          <m:den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2917" y="1867606"/>
                  <a:ext cx="2401555" cy="104522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4819277" y="3067344"/>
                <a:ext cx="3217547" cy="403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⟹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𝒅𝑨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277" y="3067344"/>
                <a:ext cx="3217547" cy="4037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Ομάδα 1"/>
          <p:cNvGrpSpPr/>
          <p:nvPr/>
        </p:nvGrpSpPr>
        <p:grpSpPr>
          <a:xfrm>
            <a:off x="8036824" y="2181754"/>
            <a:ext cx="3437515" cy="1260000"/>
            <a:chOff x="8036824" y="2181754"/>
            <a:chExt cx="3437515" cy="1260000"/>
          </a:xfrm>
        </p:grpSpPr>
        <p:sp>
          <p:nvSpPr>
            <p:cNvPr id="48" name="Δεξί άγκιστρο 47"/>
            <p:cNvSpPr/>
            <p:nvPr/>
          </p:nvSpPr>
          <p:spPr>
            <a:xfrm>
              <a:off x="8036824" y="2181754"/>
              <a:ext cx="358321" cy="1260000"/>
            </a:xfrm>
            <a:prstGeom prst="rightBrace">
              <a:avLst>
                <a:gd name="adj1" fmla="val 37332"/>
                <a:gd name="adj2" fmla="val 50000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p:cxnSp>
          <p:nvCxnSpPr>
            <p:cNvPr id="49" name="Ευθύγραμμο βέλος σύνδεσης 48"/>
            <p:cNvCxnSpPr/>
            <p:nvPr/>
          </p:nvCxnSpPr>
          <p:spPr>
            <a:xfrm flipV="1">
              <a:off x="8395145" y="2802030"/>
              <a:ext cx="358484" cy="0"/>
            </a:xfrm>
            <a:prstGeom prst="straightConnector1">
              <a:avLst/>
            </a:prstGeom>
            <a:ln w="5715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Ορθογώνιο 49"/>
                <p:cNvSpPr/>
                <p:nvPr/>
              </p:nvSpPr>
              <p:spPr>
                <a:xfrm>
                  <a:off x="8753466" y="2280307"/>
                  <a:ext cx="2720873" cy="94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∮"/>
                            <m:limLoc m:val="undOvr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nary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0" name="Ορθογώνιο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3466" y="2280307"/>
                  <a:ext cx="2720873" cy="9498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Ορθογώνιο 50"/>
              <p:cNvSpPr/>
              <p:nvPr/>
            </p:nvSpPr>
            <p:spPr>
              <a:xfrm>
                <a:off x="3103745" y="3600278"/>
                <a:ext cx="2708049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1" name="Ορθογώνιο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745" y="3600278"/>
                <a:ext cx="2708049" cy="9498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3030083" y="4645262"/>
                <a:ext cx="2204514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083" y="4645262"/>
                <a:ext cx="2204514" cy="9498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/>
          <p:cNvGrpSpPr/>
          <p:nvPr/>
        </p:nvGrpSpPr>
        <p:grpSpPr>
          <a:xfrm>
            <a:off x="5722894" y="3624857"/>
            <a:ext cx="6373762" cy="949875"/>
            <a:chOff x="5722894" y="3624857"/>
            <a:chExt cx="6373762" cy="9498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Ορθογώνιο 51"/>
                <p:cNvSpPr/>
                <p:nvPr/>
              </p:nvSpPr>
              <p:spPr>
                <a:xfrm>
                  <a:off x="7324196" y="3843464"/>
                  <a:ext cx="477246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l-GR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εμβαδό σφαιρικής επιφάνειας ακτίνας </a:t>
                  </a:r>
                  <a:r>
                    <a:rPr lang="en-US" sz="2400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 </a:t>
                  </a:r>
                  <a:r>
                    <a:rPr lang="en-US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a14:m>
                  <a:endParaRPr lang="el-GR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52" name="Ορθογώνιο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4196" y="3843464"/>
                  <a:ext cx="4772460" cy="461665"/>
                </a:xfrm>
                <a:prstGeom prst="rect">
                  <a:avLst/>
                </a:prstGeom>
                <a:blipFill>
                  <a:blip r:embed="rId10"/>
                  <a:stretch>
                    <a:fillRect l="-1022" t="-10526" b="-36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5722894" y="3624857"/>
                  <a:ext cx="1784591" cy="94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2894" y="3624857"/>
                  <a:ext cx="1784591" cy="94987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3030083" y="2010307"/>
            <a:ext cx="4905089" cy="3635407"/>
            <a:chOff x="3030083" y="2010307"/>
            <a:chExt cx="4905089" cy="3635407"/>
          </a:xfrm>
        </p:grpSpPr>
        <p:grpSp>
          <p:nvGrpSpPr>
            <p:cNvPr id="25" name="Ομάδα 24"/>
            <p:cNvGrpSpPr/>
            <p:nvPr/>
          </p:nvGrpSpPr>
          <p:grpSpPr>
            <a:xfrm>
              <a:off x="3030083" y="2010307"/>
              <a:ext cx="4905089" cy="3635407"/>
              <a:chOff x="3030083" y="2010307"/>
              <a:chExt cx="4905089" cy="3635407"/>
            </a:xfrm>
          </p:grpSpPr>
          <p:sp>
            <p:nvSpPr>
              <p:cNvPr id="56" name="Ορθογώνιο 55"/>
              <p:cNvSpPr/>
              <p:nvPr/>
            </p:nvSpPr>
            <p:spPr>
              <a:xfrm>
                <a:off x="5631172" y="2010307"/>
                <a:ext cx="2304000" cy="891110"/>
              </a:xfrm>
              <a:prstGeom prst="rect">
                <a:avLst/>
              </a:prstGeom>
              <a:noFill/>
              <a:ln w="28575">
                <a:solidFill>
                  <a:srgbClr val="00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" name="Ορθογώνιο 57"/>
              <p:cNvSpPr/>
              <p:nvPr/>
            </p:nvSpPr>
            <p:spPr>
              <a:xfrm>
                <a:off x="3030083" y="4754604"/>
                <a:ext cx="2211662" cy="891110"/>
              </a:xfrm>
              <a:prstGeom prst="rect">
                <a:avLst/>
              </a:prstGeom>
              <a:noFill/>
              <a:ln w="28575">
                <a:solidFill>
                  <a:srgbClr val="00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59" name="Ευθύγραμμο βέλος σύνδεσης 58"/>
            <p:cNvCxnSpPr/>
            <p:nvPr/>
          </p:nvCxnSpPr>
          <p:spPr>
            <a:xfrm flipV="1">
              <a:off x="5247297" y="5191729"/>
              <a:ext cx="358484" cy="0"/>
            </a:xfrm>
            <a:prstGeom prst="straightConnector1">
              <a:avLst/>
            </a:prstGeom>
            <a:ln w="5715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Ορθογώνιο 59"/>
              <p:cNvSpPr/>
              <p:nvPr/>
            </p:nvSpPr>
            <p:spPr>
              <a:xfrm>
                <a:off x="5741129" y="4872683"/>
                <a:ext cx="2034403" cy="6583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𝝅𝝆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Ορθογώνιο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129" y="4872683"/>
                <a:ext cx="2034403" cy="6583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Ομάδα 69"/>
          <p:cNvGrpSpPr/>
          <p:nvPr/>
        </p:nvGrpSpPr>
        <p:grpSpPr>
          <a:xfrm>
            <a:off x="6020245" y="4850275"/>
            <a:ext cx="1272088" cy="506437"/>
            <a:chOff x="8547545" y="4735975"/>
            <a:chExt cx="1272088" cy="506437"/>
          </a:xfrm>
        </p:grpSpPr>
        <p:cxnSp>
          <p:nvCxnSpPr>
            <p:cNvPr id="63" name="Ευθεία γραμμή σύνδεσης 62"/>
            <p:cNvCxnSpPr/>
            <p:nvPr/>
          </p:nvCxnSpPr>
          <p:spPr>
            <a:xfrm flipV="1">
              <a:off x="8547545" y="4918412"/>
              <a:ext cx="432000" cy="32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 flipV="1">
              <a:off x="9387633" y="4735975"/>
              <a:ext cx="432000" cy="32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Ομάδα 73"/>
          <p:cNvGrpSpPr/>
          <p:nvPr/>
        </p:nvGrpSpPr>
        <p:grpSpPr>
          <a:xfrm>
            <a:off x="6299645" y="4704764"/>
            <a:ext cx="1721698" cy="625831"/>
            <a:chOff x="8826945" y="4590464"/>
            <a:chExt cx="1721698" cy="625831"/>
          </a:xfrm>
        </p:grpSpPr>
        <p:cxnSp>
          <p:nvCxnSpPr>
            <p:cNvPr id="71" name="Ευθεία γραμμή σύνδεσης 70"/>
            <p:cNvCxnSpPr/>
            <p:nvPr/>
          </p:nvCxnSpPr>
          <p:spPr>
            <a:xfrm flipV="1">
              <a:off x="8826945" y="4880312"/>
              <a:ext cx="432000" cy="32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 flipV="1">
              <a:off x="9891271" y="4892295"/>
              <a:ext cx="432000" cy="32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Ορθογώνιο 72"/>
            <p:cNvSpPr/>
            <p:nvPr/>
          </p:nvSpPr>
          <p:spPr>
            <a:xfrm>
              <a:off x="10250163" y="4590464"/>
              <a:ext cx="2984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Ορθογώνιο 74"/>
              <p:cNvSpPr/>
              <p:nvPr/>
            </p:nvSpPr>
            <p:spPr>
              <a:xfrm>
                <a:off x="7855619" y="4800798"/>
                <a:ext cx="2481641" cy="792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75" name="Ορθογώνιο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619" y="4800798"/>
                <a:ext cx="2481641" cy="7923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42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/>
      <p:bldP spid="54" grpId="0"/>
      <p:bldP spid="60" grpId="0"/>
      <p:bldP spid="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1854333" y="477977"/>
            <a:ext cx="992549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Γραφική παράσταση της έντασης του ηλεκτρικού πεδίου συναρτήσει της απόστασης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κέντρο ομοιόμορφα φορτισμένης σφαίρας ακτίνας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Γράφημα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684681"/>
              </p:ext>
            </p:extLst>
          </p:nvPr>
        </p:nvGraphicFramePr>
        <p:xfrm>
          <a:off x="5787643" y="4599093"/>
          <a:ext cx="3788157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2" name="Ομάδα 31"/>
          <p:cNvGrpSpPr/>
          <p:nvPr/>
        </p:nvGrpSpPr>
        <p:grpSpPr>
          <a:xfrm>
            <a:off x="3825748" y="1370529"/>
            <a:ext cx="5982660" cy="5386093"/>
            <a:chOff x="3729283" y="1437454"/>
            <a:chExt cx="5982660" cy="5386093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3729283" y="1437454"/>
              <a:ext cx="5982660" cy="5292636"/>
              <a:chOff x="3729283" y="1437454"/>
              <a:chExt cx="5982660" cy="5292636"/>
            </a:xfrm>
          </p:grpSpPr>
          <p:graphicFrame>
            <p:nvGraphicFramePr>
              <p:cNvPr id="37" name="Γράφημα 3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81280263"/>
                  </p:ext>
                </p:extLst>
              </p:nvPr>
            </p:nvGraphicFramePr>
            <p:xfrm>
              <a:off x="4754427" y="3986890"/>
              <a:ext cx="3762375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8" name="Ορθογώνιο 37"/>
              <p:cNvSpPr/>
              <p:nvPr/>
            </p:nvSpPr>
            <p:spPr>
              <a:xfrm>
                <a:off x="4599818" y="3976543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endParaRPr lang="el-GR" sz="2400" dirty="0"/>
              </a:p>
            </p:txBody>
          </p:sp>
          <p:sp>
            <p:nvSpPr>
              <p:cNvPr id="39" name="Οβάλ 38"/>
              <p:cNvSpPr/>
              <p:nvPr/>
            </p:nvSpPr>
            <p:spPr>
              <a:xfrm>
                <a:off x="3729283" y="1437454"/>
                <a:ext cx="2520000" cy="2520000"/>
              </a:xfrm>
              <a:prstGeom prst="ellipse">
                <a:avLst/>
              </a:prstGeom>
              <a:gradFill>
                <a:gsLst>
                  <a:gs pos="0">
                    <a:srgbClr val="FF0000">
                      <a:alpha val="28000"/>
                      <a:lumMod val="100000"/>
                    </a:srgb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FF0000">
                    <a:alpha val="13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40" name="Ευθεία γραμμή σύνδεσης 39"/>
              <p:cNvCxnSpPr/>
              <p:nvPr/>
            </p:nvCxnSpPr>
            <p:spPr>
              <a:xfrm rot="5400000">
                <a:off x="7227943" y="3936139"/>
                <a:ext cx="0" cy="4968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Ορθογώνιο 33"/>
            <p:cNvSpPr/>
            <p:nvPr/>
          </p:nvSpPr>
          <p:spPr>
            <a:xfrm>
              <a:off x="8686584" y="6300327"/>
              <a:ext cx="3241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800" dirty="0"/>
            </a:p>
          </p:txBody>
        </p:sp>
      </p:grpSp>
      <p:graphicFrame>
        <p:nvGraphicFramePr>
          <p:cNvPr id="49" name="Γράφημα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954782"/>
              </p:ext>
            </p:extLst>
          </p:nvPr>
        </p:nvGraphicFramePr>
        <p:xfrm>
          <a:off x="5914643" y="4636818"/>
          <a:ext cx="3788157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Ομάδα 5"/>
          <p:cNvGrpSpPr/>
          <p:nvPr/>
        </p:nvGrpSpPr>
        <p:grpSpPr>
          <a:xfrm>
            <a:off x="1719513" y="4260408"/>
            <a:ext cx="4848931" cy="2485459"/>
            <a:chOff x="1719513" y="4260408"/>
            <a:chExt cx="4848931" cy="2485459"/>
          </a:xfrm>
        </p:grpSpPr>
        <p:grpSp>
          <p:nvGrpSpPr>
            <p:cNvPr id="4" name="Ομάδα 3"/>
            <p:cNvGrpSpPr/>
            <p:nvPr/>
          </p:nvGrpSpPr>
          <p:grpSpPr>
            <a:xfrm>
              <a:off x="1719513" y="4260408"/>
              <a:ext cx="4848931" cy="2485459"/>
              <a:chOff x="1719513" y="4260408"/>
              <a:chExt cx="4848931" cy="2485459"/>
            </a:xfrm>
          </p:grpSpPr>
          <p:grpSp>
            <p:nvGrpSpPr>
              <p:cNvPr id="3" name="Ομάδα 2"/>
              <p:cNvGrpSpPr/>
              <p:nvPr/>
            </p:nvGrpSpPr>
            <p:grpSpPr>
              <a:xfrm>
                <a:off x="1719513" y="4260408"/>
                <a:ext cx="4652570" cy="2092806"/>
                <a:chOff x="1719513" y="4260408"/>
                <a:chExt cx="4652570" cy="2092806"/>
              </a:xfrm>
            </p:grpSpPr>
            <p:grpSp>
              <p:nvGrpSpPr>
                <p:cNvPr id="41" name="Ομάδα 40"/>
                <p:cNvGrpSpPr/>
                <p:nvPr/>
              </p:nvGrpSpPr>
              <p:grpSpPr>
                <a:xfrm>
                  <a:off x="3524252" y="4260408"/>
                  <a:ext cx="2847831" cy="558999"/>
                  <a:chOff x="3435352" y="4438208"/>
                  <a:chExt cx="2847831" cy="558999"/>
                </a:xfrm>
              </p:grpSpPr>
              <p:cxnSp>
                <p:nvCxnSpPr>
                  <p:cNvPr id="42" name="Ευθεία γραμμή σύνδεσης 41"/>
                  <p:cNvCxnSpPr/>
                  <p:nvPr/>
                </p:nvCxnSpPr>
                <p:spPr>
                  <a:xfrm>
                    <a:off x="4951183" y="4718339"/>
                    <a:ext cx="1332000" cy="0"/>
                  </a:xfrm>
                  <a:prstGeom prst="line">
                    <a:avLst/>
                  </a:prstGeom>
                  <a:ln w="19050">
                    <a:solidFill>
                      <a:srgbClr val="000099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3" name="Ορθογώνιο 42"/>
                      <p:cNvSpPr/>
                      <p:nvPr/>
                    </p:nvSpPr>
                    <p:spPr>
                      <a:xfrm>
                        <a:off x="3435352" y="4438208"/>
                        <a:ext cx="1540422" cy="558999"/>
                      </a:xfrm>
                      <a:prstGeom prst="rect">
                        <a:avLst/>
                      </a:prstGeom>
                      <a:ln w="38100">
                        <a:noFill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 =</m:t>
                              </m:r>
                              <m:f>
                                <m:f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l-GR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𝜺</m:t>
                                      </m:r>
                                    </m:e>
                                    <m:sub>
                                      <m:r>
                                        <a:rPr lang="el-GR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oMath>
                          </m:oMathPara>
                        </a14:m>
                        <a:endParaRPr lang="el-GR" sz="1600" dirty="0"/>
                      </a:p>
                    </p:txBody>
                  </p:sp>
                </mc:Choice>
                <mc:Fallback xmlns="">
                  <p:sp>
                    <p:nvSpPr>
                      <p:cNvPr id="43" name="Ορθογώνιο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435352" y="4438208"/>
                        <a:ext cx="1540422" cy="558999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/>
                        </a:stretch>
                      </a:blipFill>
                      <a:ln w="38100"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Ορθογώνιο 47"/>
                    <p:cNvSpPr/>
                    <p:nvPr/>
                  </p:nvSpPr>
                  <p:spPr>
                    <a:xfrm>
                      <a:off x="1719513" y="5123958"/>
                      <a:ext cx="2735429" cy="792333"/>
                    </a:xfrm>
                    <a:prstGeom prst="rect">
                      <a:avLst/>
                    </a:prstGeom>
                    <a:ln w="38100">
                      <a:solidFill>
                        <a:srgbClr val="000099"/>
                      </a:solidFill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 =</m:t>
                            </m:r>
                            <m:f>
                              <m:fPr>
                                <m:ctrlP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𝝆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𝜺</m:t>
                                    </m:r>
                                  </m:e>
                                  <m:sub>
                                    <m: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oMath>
                        </m:oMathPara>
                      </a14:m>
                      <a:endParaRPr lang="el-GR" sz="2400" dirty="0"/>
                    </a:p>
                  </p:txBody>
                </p:sp>
              </mc:Choice>
              <mc:Fallback xmlns="">
                <p:sp>
                  <p:nvSpPr>
                    <p:cNvPr id="48" name="Ορθογώνιο 4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19513" y="5123958"/>
                      <a:ext cx="2735429" cy="792333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38100">
                      <a:solidFill>
                        <a:srgbClr val="000099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52" name="Ευθεία γραμμή σύνδεσης 51"/>
                <p:cNvCxnSpPr/>
                <p:nvPr/>
              </p:nvCxnSpPr>
              <p:spPr>
                <a:xfrm flipV="1">
                  <a:off x="5116110" y="4558599"/>
                  <a:ext cx="1255973" cy="179461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Ορθογώνιο 23"/>
              <p:cNvSpPr/>
              <p:nvPr/>
            </p:nvSpPr>
            <p:spPr>
              <a:xfrm>
                <a:off x="6178594" y="6284202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</p:grpSp>
        <p:cxnSp>
          <p:nvCxnSpPr>
            <p:cNvPr id="25" name="Ευθεία γραμμή σύνδεσης 24"/>
            <p:cNvCxnSpPr/>
            <p:nvPr/>
          </p:nvCxnSpPr>
          <p:spPr>
            <a:xfrm rot="5400000">
              <a:off x="5472874" y="5458539"/>
              <a:ext cx="1836000" cy="0"/>
            </a:xfrm>
            <a:prstGeom prst="line">
              <a:avLst/>
            </a:prstGeom>
            <a:ln w="19050">
              <a:solidFill>
                <a:srgbClr val="0000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Ομάδα 4"/>
          <p:cNvGrpSpPr/>
          <p:nvPr/>
        </p:nvGrpSpPr>
        <p:grpSpPr>
          <a:xfrm>
            <a:off x="5898350" y="4367376"/>
            <a:ext cx="4699160" cy="2268000"/>
            <a:chOff x="5898350" y="4367376"/>
            <a:chExt cx="4937919" cy="2168722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6" name="Γράφημα 4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50943729"/>
                    </p:ext>
                  </p:extLst>
                </p:nvPr>
              </p:nvGraphicFramePr>
              <p:xfrm>
                <a:off x="5898350" y="4405101"/>
                <a:ext cx="3820741" cy="2130997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7"/>
                </a:graphicData>
              </a:graphic>
            </p:graphicFrame>
          </mc:Choice>
          <mc:Fallback xmlns="">
            <p:graphicFrame>
              <p:nvGraphicFramePr>
                <p:cNvPr id="46" name="Γράφημα 4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50943729"/>
                    </p:ext>
                  </p:extLst>
                </p:nvPr>
              </p:nvGraphicFramePr>
              <p:xfrm>
                <a:off x="5898350" y="4405101"/>
                <a:ext cx="3820741" cy="2130997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8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Ορθογώνιο 28"/>
                <p:cNvSpPr/>
                <p:nvPr/>
              </p:nvSpPr>
              <p:spPr>
                <a:xfrm>
                  <a:off x="7584607" y="4367376"/>
                  <a:ext cx="3251662" cy="811238"/>
                </a:xfrm>
                <a:prstGeom prst="rect">
                  <a:avLst/>
                </a:prstGeom>
                <a:ln w="38100">
                  <a:solidFill>
                    <a:srgbClr val="000099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=</m:t>
                        </m:r>
                        <m:f>
                          <m:fPr>
                            <m:ctrlPr>
                              <a:rPr lang="el-G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9" name="Ορθογώνιο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4607" y="4367376"/>
                  <a:ext cx="3251662" cy="81123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38100">
                  <a:solidFill>
                    <a:srgbClr val="000099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3360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698F372-DABF-41C7-A3DD-84750AF3BE5B}"/>
              </a:ext>
            </a:extLst>
          </p:cNvPr>
          <p:cNvSpPr/>
          <p:nvPr/>
        </p:nvSpPr>
        <p:spPr>
          <a:xfrm>
            <a:off x="634757" y="6127441"/>
            <a:ext cx="2281562" cy="60183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18F29B-6B60-4B8F-804E-9F729C7F4828}"/>
              </a:ext>
            </a:extLst>
          </p:cNvPr>
          <p:cNvCxnSpPr/>
          <p:nvPr/>
        </p:nvCxnSpPr>
        <p:spPr>
          <a:xfrm>
            <a:off x="1766660" y="1464831"/>
            <a:ext cx="0" cy="93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EC4B7CF-3E3F-4CB5-9530-555F1DEBB04F}"/>
              </a:ext>
            </a:extLst>
          </p:cNvPr>
          <p:cNvCxnSpPr/>
          <p:nvPr/>
        </p:nvCxnSpPr>
        <p:spPr>
          <a:xfrm>
            <a:off x="1768134" y="4751049"/>
            <a:ext cx="0" cy="165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7708B98-8FB4-4DA9-AB40-A681F3889366}"/>
              </a:ext>
            </a:extLst>
          </p:cNvPr>
          <p:cNvGrpSpPr/>
          <p:nvPr/>
        </p:nvGrpSpPr>
        <p:grpSpPr>
          <a:xfrm>
            <a:off x="849686" y="2420542"/>
            <a:ext cx="11215066" cy="2326222"/>
            <a:chOff x="849686" y="2038794"/>
            <a:chExt cx="11215066" cy="232622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EEF7812-8462-482E-AF43-041EBD6885F7}"/>
                </a:ext>
              </a:extLst>
            </p:cNvPr>
            <p:cNvGrpSpPr/>
            <p:nvPr/>
          </p:nvGrpSpPr>
          <p:grpSpPr>
            <a:xfrm>
              <a:off x="849686" y="3053341"/>
              <a:ext cx="1487364" cy="1311675"/>
              <a:chOff x="849686" y="3053341"/>
              <a:chExt cx="1487364" cy="1311675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422F3F67-D520-4C45-A7D8-2FFEA9D9061D}"/>
                  </a:ext>
                </a:extLst>
              </p:cNvPr>
              <p:cNvGrpSpPr/>
              <p:nvPr/>
            </p:nvGrpSpPr>
            <p:grpSpPr>
              <a:xfrm>
                <a:off x="1196269" y="3053341"/>
                <a:ext cx="1140781" cy="1311675"/>
                <a:chOff x="1196269" y="3053341"/>
                <a:chExt cx="1140781" cy="1311675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5368E2F6-8DFC-4FAF-8267-EF57DC79B77C}"/>
                    </a:ext>
                  </a:extLst>
                </p:cNvPr>
                <p:cNvSpPr/>
                <p:nvPr/>
              </p:nvSpPr>
              <p:spPr>
                <a:xfrm>
                  <a:off x="1196270" y="4058367"/>
                  <a:ext cx="1140780" cy="306649"/>
                </a:xfrm>
                <a:prstGeom prst="ellipse">
                  <a:avLst/>
                </a:prstGeom>
                <a:solidFill>
                  <a:srgbClr val="FFC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Cylinder 12">
                  <a:extLst>
                    <a:ext uri="{FF2B5EF4-FFF2-40B4-BE49-F238E27FC236}">
                      <a16:creationId xmlns:a16="http://schemas.microsoft.com/office/drawing/2014/main" id="{D266C167-125F-40B0-854D-658D31F306EC}"/>
                    </a:ext>
                  </a:extLst>
                </p:cNvPr>
                <p:cNvSpPr/>
                <p:nvPr/>
              </p:nvSpPr>
              <p:spPr>
                <a:xfrm>
                  <a:off x="1196269" y="3053341"/>
                  <a:ext cx="1140781" cy="1311675"/>
                </a:xfrm>
                <a:prstGeom prst="can">
                  <a:avLst/>
                </a:prstGeom>
                <a:solidFill>
                  <a:srgbClr val="C55A11">
                    <a:alpha val="74118"/>
                  </a:srgbClr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C4044A-AE47-4B74-9010-C7B6B95538B3}"/>
                  </a:ext>
                </a:extLst>
              </p:cNvPr>
              <p:cNvSpPr txBox="1"/>
              <p:nvPr/>
            </p:nvSpPr>
            <p:spPr>
              <a:xfrm>
                <a:off x="849686" y="3388905"/>
                <a:ext cx="4379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endParaRPr lang="en-GB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69E3916-09BD-4096-B7DD-181C56457AC2}"/>
                </a:ext>
              </a:extLst>
            </p:cNvPr>
            <p:cNvSpPr txBox="1"/>
            <p:nvPr/>
          </p:nvSpPr>
          <p:spPr>
            <a:xfrm>
              <a:off x="3399787" y="2038794"/>
              <a:ext cx="8664965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Λόγω της κυλινδρικής συμμετρίας, η επιφάνεια </a:t>
              </a:r>
              <a:r>
                <a:rPr lang="en-GB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μπορεί να είναι η ολική επιφάνεια ενός</a:t>
              </a:r>
              <a:r>
                <a:rPr lang="en-GB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ομοαξονικού κυλίνδρου που έχει ακτίνα κυκλικής βάσης </a:t>
              </a:r>
              <a:r>
                <a:rPr lang="en-GB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</a:t>
              </a:r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R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 ύψος </a:t>
              </a:r>
              <a:r>
                <a: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GB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GB" sz="1600" i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EC2AFA-154D-4DFC-B1D4-90A1C722F814}"/>
              </a:ext>
            </a:extLst>
          </p:cNvPr>
          <p:cNvCxnSpPr/>
          <p:nvPr/>
        </p:nvCxnSpPr>
        <p:spPr>
          <a:xfrm>
            <a:off x="1768139" y="3730107"/>
            <a:ext cx="0" cy="86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1BDEC0-F699-4A72-BBD6-A4052AE28975}"/>
              </a:ext>
            </a:extLst>
          </p:cNvPr>
          <p:cNvCxnSpPr/>
          <p:nvPr/>
        </p:nvCxnSpPr>
        <p:spPr>
          <a:xfrm>
            <a:off x="1768139" y="2696968"/>
            <a:ext cx="0" cy="86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19BC68-6FB5-421F-8A98-B2E8B03D3133}"/>
              </a:ext>
            </a:extLst>
          </p:cNvPr>
          <p:cNvCxnSpPr/>
          <p:nvPr/>
        </p:nvCxnSpPr>
        <p:spPr>
          <a:xfrm>
            <a:off x="1766659" y="4144595"/>
            <a:ext cx="5703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44718A1-3BE3-4A89-9DC2-6DF581FEBC46}"/>
              </a:ext>
            </a:extLst>
          </p:cNvPr>
          <p:cNvSpPr txBox="1"/>
          <p:nvPr/>
        </p:nvSpPr>
        <p:spPr>
          <a:xfrm>
            <a:off x="1900984" y="3868199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BECDC8-CE09-4937-AA6E-964F2CAE8F66}"/>
              </a:ext>
            </a:extLst>
          </p:cNvPr>
          <p:cNvSpPr txBox="1"/>
          <p:nvPr/>
        </p:nvSpPr>
        <p:spPr>
          <a:xfrm>
            <a:off x="150926" y="487643"/>
            <a:ext cx="11913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Ένταση του Ηλεκτρικού Πεδίου σε απόσταση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&lt; R</a:t>
            </a:r>
            <a:r>
              <a:rPr 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από τον Άξονα Κυλίνδρου πολύ Μεγάλου Μήκους ο οποίος είναι Ομοιόμορφα Φορτισμένος με Πυκνότητα Φορτίου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+ρ</a:t>
            </a:r>
            <a:endParaRPr lang="en-GB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EFE2F5B-553A-437B-BB5B-FAA8D2779163}"/>
              </a:ext>
            </a:extLst>
          </p:cNvPr>
          <p:cNvGrpSpPr/>
          <p:nvPr/>
        </p:nvGrpSpPr>
        <p:grpSpPr>
          <a:xfrm>
            <a:off x="1257853" y="3345490"/>
            <a:ext cx="9954646" cy="887366"/>
            <a:chOff x="1257853" y="2963742"/>
            <a:chExt cx="9954646" cy="887366"/>
          </a:xfrm>
        </p:grpSpPr>
        <p:sp>
          <p:nvSpPr>
            <p:cNvPr id="20" name="Right Brace 19">
              <a:extLst>
                <a:ext uri="{FF2B5EF4-FFF2-40B4-BE49-F238E27FC236}">
                  <a16:creationId xmlns:a16="http://schemas.microsoft.com/office/drawing/2014/main" id="{A780113A-7712-4198-9A5F-EF50C422E0A4}"/>
                </a:ext>
              </a:extLst>
            </p:cNvPr>
            <p:cNvSpPr/>
            <p:nvPr/>
          </p:nvSpPr>
          <p:spPr>
            <a:xfrm>
              <a:off x="9252638" y="2963742"/>
              <a:ext cx="301574" cy="640021"/>
            </a:xfrm>
            <a:prstGeom prst="rightBrace">
              <a:avLst>
                <a:gd name="adj1" fmla="val 14220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E4C6599-896D-4802-91F3-8C11D6D3269E}"/>
                    </a:ext>
                  </a:extLst>
                </p:cNvPr>
                <p:cNvSpPr txBox="1"/>
                <p:nvPr/>
              </p:nvSpPr>
              <p:spPr>
                <a:xfrm>
                  <a:off x="9620835" y="3053701"/>
                  <a:ext cx="1591664" cy="37555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GB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GB" b="1" i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𝛒𝛑</m:t>
                        </m:r>
                        <m:sSup>
                          <m:sSupPr>
                            <m:ctrlPr>
                              <a:rPr lang="el-GR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l-GR" b="1" i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GB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E4C6599-896D-4802-91F3-8C11D6D326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20835" y="3053701"/>
                  <a:ext cx="1591664" cy="375552"/>
                </a:xfrm>
                <a:prstGeom prst="rect">
                  <a:avLst/>
                </a:prstGeom>
                <a:blipFill>
                  <a:blip r:embed="rId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1EB22AE-4D9C-479D-BBDA-159F2E6B6821}"/>
                    </a:ext>
                  </a:extLst>
                </p:cNvPr>
                <p:cNvSpPr txBox="1"/>
                <p:nvPr/>
              </p:nvSpPr>
              <p:spPr>
                <a:xfrm>
                  <a:off x="1257853" y="3481776"/>
                  <a:ext cx="397275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1EB22AE-4D9C-479D-BBDA-159F2E6B68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7853" y="3481776"/>
                  <a:ext cx="397275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16667"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EEBA7B3-0D96-4EB9-9B63-DF751EA0DF13}"/>
              </a:ext>
            </a:extLst>
          </p:cNvPr>
          <p:cNvGrpSpPr/>
          <p:nvPr/>
        </p:nvGrpSpPr>
        <p:grpSpPr>
          <a:xfrm>
            <a:off x="626746" y="2076183"/>
            <a:ext cx="2297584" cy="4644000"/>
            <a:chOff x="629953" y="1694435"/>
            <a:chExt cx="2297584" cy="3978394"/>
          </a:xfrm>
        </p:grpSpPr>
        <p:sp>
          <p:nvSpPr>
            <p:cNvPr id="24" name="Cylinder 23">
              <a:extLst>
                <a:ext uri="{FF2B5EF4-FFF2-40B4-BE49-F238E27FC236}">
                  <a16:creationId xmlns:a16="http://schemas.microsoft.com/office/drawing/2014/main" id="{673F58B3-6C53-4D9D-9084-142279F05CD7}"/>
                </a:ext>
              </a:extLst>
            </p:cNvPr>
            <p:cNvSpPr/>
            <p:nvPr/>
          </p:nvSpPr>
          <p:spPr>
            <a:xfrm>
              <a:off x="639194" y="1722266"/>
              <a:ext cx="2281562" cy="3950563"/>
            </a:xfrm>
            <a:prstGeom prst="can">
              <a:avLst/>
            </a:prstGeom>
            <a:solidFill>
              <a:srgbClr val="767171">
                <a:alpha val="5098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rgbClr val="0000CC"/>
                  </a:solidFill>
                </a:rPr>
                <a:t>											</a:t>
              </a:r>
              <a:r>
                <a:rPr lang="en-US" dirty="0">
                  <a:solidFill>
                    <a:srgbClr val="0000CC"/>
                  </a:solidFill>
                </a:rPr>
                <a:t>					</a:t>
              </a:r>
              <a:endParaRPr lang="en-GB" dirty="0">
                <a:solidFill>
                  <a:srgbClr val="0000CC"/>
                </a:solidFill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82BA8BF-56B4-4055-81BC-063FD264AE25}"/>
                </a:ext>
              </a:extLst>
            </p:cNvPr>
            <p:cNvCxnSpPr/>
            <p:nvPr/>
          </p:nvCxnSpPr>
          <p:spPr>
            <a:xfrm>
              <a:off x="1775537" y="1970843"/>
              <a:ext cx="115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FA8D614-A7B8-47B3-A293-8646011899DC}"/>
                </a:ext>
              </a:extLst>
            </p:cNvPr>
            <p:cNvSpPr txBox="1"/>
            <p:nvPr/>
          </p:nvSpPr>
          <p:spPr>
            <a:xfrm>
              <a:off x="2121412" y="1694435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37CF11F-895A-484C-A187-333E07AD122E}"/>
                </a:ext>
              </a:extLst>
            </p:cNvPr>
            <p:cNvSpPr txBox="1"/>
            <p:nvPr/>
          </p:nvSpPr>
          <p:spPr>
            <a:xfrm>
              <a:off x="629953" y="2324098"/>
              <a:ext cx="518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+ρ</a:t>
              </a:r>
              <a:endPara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69422156-9839-4563-80DE-553EC9569573}"/>
              </a:ext>
            </a:extLst>
          </p:cNvPr>
          <p:cNvSpPr txBox="1"/>
          <p:nvPr/>
        </p:nvSpPr>
        <p:spPr>
          <a:xfrm>
            <a:off x="3399788" y="1553613"/>
            <a:ext cx="8664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κλειστή επιφάνεια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πρέπει να περιέχει το σημείο στο οποίο θέλουμε να υπολογίσουμε την ένταση </a:t>
            </a:r>
            <a:r>
              <a:rPr lang="el-GR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ηλεκτρικού πεδίου και περικλείει ποσότητα φορτίου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GB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31B7B5C-035B-4E8B-958B-1193693E000D}"/>
              </a:ext>
            </a:extLst>
          </p:cNvPr>
          <p:cNvSpPr/>
          <p:nvPr/>
        </p:nvSpPr>
        <p:spPr>
          <a:xfrm>
            <a:off x="2296919" y="41013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2AE272C-086E-47B2-9F1A-99AD9A909A6E}"/>
              </a:ext>
            </a:extLst>
          </p:cNvPr>
          <p:cNvSpPr txBox="1"/>
          <p:nvPr/>
        </p:nvSpPr>
        <p:spPr>
          <a:xfrm>
            <a:off x="3399786" y="3230668"/>
            <a:ext cx="4536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Όγκος που περικλείεται από την επιφάνεια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8C27B0B-3610-4CD2-A1A8-A8F9EE8D4895}"/>
                  </a:ext>
                </a:extLst>
              </p:cNvPr>
              <p:cNvSpPr txBox="1"/>
              <p:nvPr/>
            </p:nvSpPr>
            <p:spPr>
              <a:xfrm>
                <a:off x="7936637" y="3247846"/>
                <a:ext cx="1316001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GB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GB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𝛑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GB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GB" b="1" i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8C27B0B-3610-4CD2-A1A8-A8F9EE8D4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637" y="3247846"/>
                <a:ext cx="1316001" cy="283219"/>
              </a:xfrm>
              <a:prstGeom prst="rect">
                <a:avLst/>
              </a:prstGeom>
              <a:blipFill>
                <a:blip r:embed="rId4"/>
                <a:stretch>
                  <a:fillRect l="-4167" t="-4348" r="-370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EABC0808-AF9F-4032-BFF1-A94D9DFF84A2}"/>
              </a:ext>
            </a:extLst>
          </p:cNvPr>
          <p:cNvSpPr txBox="1"/>
          <p:nvPr/>
        </p:nvSpPr>
        <p:spPr>
          <a:xfrm>
            <a:off x="3399786" y="3723508"/>
            <a:ext cx="3072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Πυκνότητα ηλεκτρικού φορτίου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DFE9D6C-5DF4-43ED-B555-62962D7F0E05}"/>
                  </a:ext>
                </a:extLst>
              </p:cNvPr>
              <p:cNvSpPr txBox="1"/>
              <p:nvPr/>
            </p:nvSpPr>
            <p:spPr>
              <a:xfrm>
                <a:off x="6482177" y="3605749"/>
                <a:ext cx="127919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𝛒</m:t>
                      </m:r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l-GR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GB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n-GB" b="1" i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DFE9D6C-5DF4-43ED-B555-62962D7F0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177" y="3605749"/>
                <a:ext cx="1279196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B7B9FD2-5AFB-411F-85DC-01B89A1BE515}"/>
                  </a:ext>
                </a:extLst>
              </p:cNvPr>
              <p:cNvSpPr txBox="1"/>
              <p:nvPr/>
            </p:nvSpPr>
            <p:spPr>
              <a:xfrm>
                <a:off x="7936637" y="3735415"/>
                <a:ext cx="10772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GB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en-GB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𝛒𝚫</m:t>
                      </m:r>
                      <m:r>
                        <a:rPr lang="en-GB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GB" b="1" i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B7B9FD2-5AFB-411F-85DC-01B89A1BE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637" y="3735415"/>
                <a:ext cx="1077218" cy="276999"/>
              </a:xfrm>
              <a:prstGeom prst="rect">
                <a:avLst/>
              </a:prstGeom>
              <a:blipFill>
                <a:blip r:embed="rId6"/>
                <a:stretch>
                  <a:fillRect l="-5085" r="-452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>
            <a:extLst>
              <a:ext uri="{FF2B5EF4-FFF2-40B4-BE49-F238E27FC236}">
                <a16:creationId xmlns:a16="http://schemas.microsoft.com/office/drawing/2014/main" id="{1E82FA1F-0DF1-4CDC-BDC5-3ECC78A9A014}"/>
              </a:ext>
            </a:extLst>
          </p:cNvPr>
          <p:cNvGrpSpPr/>
          <p:nvPr/>
        </p:nvGrpSpPr>
        <p:grpSpPr>
          <a:xfrm>
            <a:off x="771102" y="3005403"/>
            <a:ext cx="10784910" cy="2317587"/>
            <a:chOff x="771102" y="2623655"/>
            <a:chExt cx="10784910" cy="231758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831F9C8-1A72-4DE1-95CD-8DF0E10F593D}"/>
                </a:ext>
              </a:extLst>
            </p:cNvPr>
            <p:cNvGrpSpPr/>
            <p:nvPr/>
          </p:nvGrpSpPr>
          <p:grpSpPr>
            <a:xfrm>
              <a:off x="972296" y="3845319"/>
              <a:ext cx="403863" cy="216000"/>
              <a:chOff x="3661432" y="5200078"/>
              <a:chExt cx="403863" cy="216000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851081E-8626-41BD-BF39-DDCCC30474B2}"/>
                  </a:ext>
                </a:extLst>
              </p:cNvPr>
              <p:cNvSpPr/>
              <p:nvPr/>
            </p:nvSpPr>
            <p:spPr>
              <a:xfrm rot="5400000">
                <a:off x="3903295" y="5254078"/>
                <a:ext cx="216000" cy="108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646BE1E3-9DD0-4230-AD4B-0BBAFAAA18F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61432" y="5298713"/>
                <a:ext cx="324129" cy="9770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96B54BCB-793C-446F-8E0B-5BA7B4E7CB7C}"/>
                </a:ext>
              </a:extLst>
            </p:cNvPr>
            <p:cNvGrpSpPr/>
            <p:nvPr/>
          </p:nvGrpSpPr>
          <p:grpSpPr>
            <a:xfrm>
              <a:off x="771102" y="2623655"/>
              <a:ext cx="10784910" cy="2317587"/>
              <a:chOff x="771102" y="2623655"/>
              <a:chExt cx="10784910" cy="2317587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A2CF3E62-936C-4D01-90A5-1E36B44DD363}"/>
                  </a:ext>
                </a:extLst>
              </p:cNvPr>
              <p:cNvGrpSpPr/>
              <p:nvPr/>
            </p:nvGrpSpPr>
            <p:grpSpPr>
              <a:xfrm>
                <a:off x="3404705" y="3888409"/>
                <a:ext cx="8151307" cy="596745"/>
                <a:chOff x="3404705" y="3888409"/>
                <a:chExt cx="8151307" cy="596745"/>
              </a:xfrm>
            </p:grpSpPr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6FB9DE5C-7CEC-4DBC-8D87-661E5E5BAF11}"/>
                    </a:ext>
                  </a:extLst>
                </p:cNvPr>
                <p:cNvSpPr txBox="1"/>
                <p:nvPr/>
              </p:nvSpPr>
              <p:spPr>
                <a:xfrm>
                  <a:off x="3404705" y="3888409"/>
                  <a:ext cx="815130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Διαιρούμε την επιφάνεια </a:t>
                  </a:r>
                  <a:r>
                    <a:rPr lang="en-GB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Gauss (</a:t>
                  </a:r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κλειστή επιφάνεια μικρού κυλίνδρου) σε στοιχειώδεις επιφάνειες </a:t>
                  </a:r>
                  <a:r>
                    <a:rPr lang="en-GB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</a:t>
                  </a:r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και επιλέγουμε μερικές τυχαία</a:t>
                  </a:r>
                  <a:r>
                    <a:rPr lang="en-GB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7" name="TextBox 56">
                      <a:extLst>
                        <a:ext uri="{FF2B5EF4-FFF2-40B4-BE49-F238E27FC236}">
                          <a16:creationId xmlns:a16="http://schemas.microsoft.com/office/drawing/2014/main" id="{EF4F8E59-0F24-4DF6-9AE8-C7BAC41CEDE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413527" y="4081389"/>
                      <a:ext cx="318484" cy="4037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n-GB" i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7" name="TextBox 56">
                      <a:extLst>
                        <a:ext uri="{FF2B5EF4-FFF2-40B4-BE49-F238E27FC236}">
                          <a16:creationId xmlns:a16="http://schemas.microsoft.com/office/drawing/2014/main" id="{EF4F8E59-0F24-4DF6-9AE8-C7BAC41CEDE3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13527" y="4081389"/>
                      <a:ext cx="318484" cy="40376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r="-5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11CC303D-FF61-4AA7-8B17-E9625AC89595}"/>
                  </a:ext>
                </a:extLst>
              </p:cNvPr>
              <p:cNvGrpSpPr/>
              <p:nvPr/>
            </p:nvGrpSpPr>
            <p:grpSpPr>
              <a:xfrm>
                <a:off x="771102" y="2623655"/>
                <a:ext cx="2137022" cy="2317587"/>
                <a:chOff x="771102" y="2623655"/>
                <a:chExt cx="2137022" cy="2317587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7496DF96-93C3-4939-883E-AFC2CDABAED3}"/>
                    </a:ext>
                  </a:extLst>
                </p:cNvPr>
                <p:cNvGrpSpPr/>
                <p:nvPr/>
              </p:nvGrpSpPr>
              <p:grpSpPr>
                <a:xfrm>
                  <a:off x="2013051" y="2623655"/>
                  <a:ext cx="445226" cy="612071"/>
                  <a:chOff x="2013051" y="2623655"/>
                  <a:chExt cx="445226" cy="612071"/>
                </a:xfrm>
              </p:grpSpPr>
              <p:grpSp>
                <p:nvGrpSpPr>
                  <p:cNvPr id="52" name="Group 51">
                    <a:extLst>
                      <a:ext uri="{FF2B5EF4-FFF2-40B4-BE49-F238E27FC236}">
                        <a16:creationId xmlns:a16="http://schemas.microsoft.com/office/drawing/2014/main" id="{37393CBE-0CD8-4A56-A19C-3044BA0AA0F3}"/>
                      </a:ext>
                    </a:extLst>
                  </p:cNvPr>
                  <p:cNvGrpSpPr/>
                  <p:nvPr/>
                </p:nvGrpSpPr>
                <p:grpSpPr>
                  <a:xfrm>
                    <a:off x="2013051" y="2829868"/>
                    <a:ext cx="216000" cy="405858"/>
                    <a:chOff x="2013051" y="2829868"/>
                    <a:chExt cx="216000" cy="405858"/>
                  </a:xfrm>
                </p:grpSpPr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4E2F731F-CFF2-4F00-94E7-BA0799E327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13051" y="3127726"/>
                      <a:ext cx="216000" cy="108000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5" name="Straight Arrow Connector 54">
                      <a:extLst>
                        <a:ext uri="{FF2B5EF4-FFF2-40B4-BE49-F238E27FC236}">
                          <a16:creationId xmlns:a16="http://schemas.microsoft.com/office/drawing/2014/main" id="{F65D96F1-E0E2-4943-840B-FEC316CBB01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2118205" y="2829868"/>
                      <a:ext cx="0" cy="360000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3" name="TextBox 52">
                        <a:extLst>
                          <a:ext uri="{FF2B5EF4-FFF2-40B4-BE49-F238E27FC236}">
                            <a16:creationId xmlns:a16="http://schemas.microsoft.com/office/drawing/2014/main" id="{562481E5-F4D9-47BE-B467-9E8904CFE9C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078375" y="2623655"/>
                        <a:ext cx="379902" cy="36920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GB" sz="1600" i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53" name="TextBox 52">
                        <a:extLst>
                          <a:ext uri="{FF2B5EF4-FFF2-40B4-BE49-F238E27FC236}">
                            <a16:creationId xmlns:a16="http://schemas.microsoft.com/office/drawing/2014/main" id="{562481E5-F4D9-47BE-B467-9E8904CFE9C8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078375" y="2623655"/>
                        <a:ext cx="379902" cy="369204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 r="-11290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2" name="TextBox 41">
                      <a:extLst>
                        <a:ext uri="{FF2B5EF4-FFF2-40B4-BE49-F238E27FC236}">
                          <a16:creationId xmlns:a16="http://schemas.microsoft.com/office/drawing/2014/main" id="{4D41EA9C-C1DC-40E3-AC9A-718DD1EE366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71102" y="3672451"/>
                      <a:ext cx="379902" cy="369204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n-GB" sz="1600" i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2" name="TextBox 41">
                      <a:extLst>
                        <a:ext uri="{FF2B5EF4-FFF2-40B4-BE49-F238E27FC236}">
                          <a16:creationId xmlns:a16="http://schemas.microsoft.com/office/drawing/2014/main" id="{4D41EA9C-C1DC-40E3-AC9A-718DD1EE366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71102" y="3672451"/>
                      <a:ext cx="379902" cy="369204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r="-1111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7F9B5445-19A1-4B2B-AB57-6426CF27DE4C}"/>
                    </a:ext>
                  </a:extLst>
                </p:cNvPr>
                <p:cNvGrpSpPr/>
                <p:nvPr/>
              </p:nvGrpSpPr>
              <p:grpSpPr>
                <a:xfrm>
                  <a:off x="1245703" y="4235839"/>
                  <a:ext cx="429042" cy="705403"/>
                  <a:chOff x="1245703" y="4235839"/>
                  <a:chExt cx="429042" cy="705403"/>
                </a:xfrm>
              </p:grpSpPr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77A64BE0-3DB0-4963-9C0A-EE057CE3B821}"/>
                      </a:ext>
                    </a:extLst>
                  </p:cNvPr>
                  <p:cNvGrpSpPr/>
                  <p:nvPr/>
                </p:nvGrpSpPr>
                <p:grpSpPr>
                  <a:xfrm flipV="1">
                    <a:off x="1458745" y="4235839"/>
                    <a:ext cx="216000" cy="414732"/>
                    <a:chOff x="2013051" y="2820994"/>
                    <a:chExt cx="216000" cy="414732"/>
                  </a:xfrm>
                </p:grpSpPr>
                <p:cxnSp>
                  <p:nvCxnSpPr>
                    <p:cNvPr id="50" name="Straight Arrow Connector 49">
                      <a:extLst>
                        <a:ext uri="{FF2B5EF4-FFF2-40B4-BE49-F238E27FC236}">
                          <a16:creationId xmlns:a16="http://schemas.microsoft.com/office/drawing/2014/main" id="{6F5EA0F3-3FB6-4E83-ABC7-0963B4D78D7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2118205" y="2820994"/>
                      <a:ext cx="0" cy="360000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1" name="Oval 50">
                      <a:extLst>
                        <a:ext uri="{FF2B5EF4-FFF2-40B4-BE49-F238E27FC236}">
                          <a16:creationId xmlns:a16="http://schemas.microsoft.com/office/drawing/2014/main" id="{475125B8-30A6-4082-9C9E-F8DC969F2F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13051" y="3127726"/>
                      <a:ext cx="216000" cy="108000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9" name="TextBox 48">
                        <a:extLst>
                          <a:ext uri="{FF2B5EF4-FFF2-40B4-BE49-F238E27FC236}">
                            <a16:creationId xmlns:a16="http://schemas.microsoft.com/office/drawing/2014/main" id="{8B670607-02AC-442B-8D76-BD3A0FA2269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245703" y="4572038"/>
                        <a:ext cx="379902" cy="36920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GB" sz="1600" i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9" name="TextBox 48">
                        <a:extLst>
                          <a:ext uri="{FF2B5EF4-FFF2-40B4-BE49-F238E27FC236}">
                            <a16:creationId xmlns:a16="http://schemas.microsoft.com/office/drawing/2014/main" id="{8B670607-02AC-442B-8D76-BD3A0FA22698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245703" y="4572038"/>
                        <a:ext cx="379902" cy="369204"/>
                      </a:xfrm>
                      <a:prstGeom prst="rect">
                        <a:avLst/>
                      </a:prstGeom>
                      <a:blipFill>
                        <a:blip r:embed="rId10"/>
                        <a:stretch>
                          <a:fillRect r="-1111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6889FA07-9FA4-4820-B715-BD335D351C8A}"/>
                    </a:ext>
                  </a:extLst>
                </p:cNvPr>
                <p:cNvGrpSpPr/>
                <p:nvPr/>
              </p:nvGrpSpPr>
              <p:grpSpPr>
                <a:xfrm>
                  <a:off x="2302132" y="3386421"/>
                  <a:ext cx="605992" cy="483164"/>
                  <a:chOff x="2302132" y="3386421"/>
                  <a:chExt cx="605992" cy="48316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5" name="TextBox 44">
                        <a:extLst>
                          <a:ext uri="{FF2B5EF4-FFF2-40B4-BE49-F238E27FC236}">
                            <a16:creationId xmlns:a16="http://schemas.microsoft.com/office/drawing/2014/main" id="{E3E861AC-C6B7-4717-8486-A2AC8B867DC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589640" y="3386421"/>
                        <a:ext cx="318484" cy="36920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GB" sz="1600" i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5" name="TextBox 44">
                        <a:extLst>
                          <a:ext uri="{FF2B5EF4-FFF2-40B4-BE49-F238E27FC236}">
                            <a16:creationId xmlns:a16="http://schemas.microsoft.com/office/drawing/2014/main" id="{E3E861AC-C6B7-4717-8486-A2AC8B867DC2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589640" y="3386421"/>
                        <a:ext cx="318484" cy="369204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 r="-3269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04A94B9C-D27F-4611-8B5E-94E3CB47478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2230132" y="3725585"/>
                    <a:ext cx="216000" cy="72000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47" name="Straight Arrow Connector 46">
                    <a:extLst>
                      <a:ext uri="{FF2B5EF4-FFF2-40B4-BE49-F238E27FC236}">
                        <a16:creationId xmlns:a16="http://schemas.microsoft.com/office/drawing/2014/main" id="{A1F08529-CDFD-46C6-9A06-FF7AB64869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H="1" flipV="1">
                    <a:off x="2512919" y="3539625"/>
                    <a:ext cx="0" cy="36000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E3D9C77-3E40-4880-99BE-BB2CB5B3EF1D}"/>
              </a:ext>
            </a:extLst>
          </p:cNvPr>
          <p:cNvGrpSpPr/>
          <p:nvPr/>
        </p:nvGrpSpPr>
        <p:grpSpPr>
          <a:xfrm>
            <a:off x="3404709" y="5885886"/>
            <a:ext cx="7605718" cy="857542"/>
            <a:chOff x="3404709" y="4785040"/>
            <a:chExt cx="7605718" cy="85754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0953F0D-B699-4E25-BDD3-B5BDFDA0998F}"/>
                </a:ext>
              </a:extLst>
            </p:cNvPr>
            <p:cNvSpPr txBox="1"/>
            <p:nvPr/>
          </p:nvSpPr>
          <p:spPr>
            <a:xfrm>
              <a:off x="3404709" y="5044534"/>
              <a:ext cx="58479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Ολική ροή ηλεκτρικού πεδίου στην κυλινδρική επιφάνεια </a:t>
              </a:r>
              <a:r>
                <a:rPr lang="en-GB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A231C60F-A276-449B-92B3-D4D0A783607C}"/>
                    </a:ext>
                  </a:extLst>
                </p:cNvPr>
                <p:cNvSpPr txBox="1"/>
                <p:nvPr/>
              </p:nvSpPr>
              <p:spPr>
                <a:xfrm>
                  <a:off x="9252638" y="4785040"/>
                  <a:ext cx="1757789" cy="85754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m:rPr>
                                <m:brk m:alnAt="24"/>
                              </m:rP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n-GB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GB" b="1" i="0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𝐪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GB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b="1" dirty="0">
                    <a:solidFill>
                      <a:srgbClr val="3333CC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A231C60F-A276-449B-92B3-D4D0A78360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52638" y="4785040"/>
                  <a:ext cx="1757789" cy="85754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31AE476-FAEE-43AE-A2D4-CAD461C2E61C}"/>
                  </a:ext>
                </a:extLst>
              </p:cNvPr>
              <p:cNvSpPr txBox="1"/>
              <p:nvPr/>
            </p:nvSpPr>
            <p:spPr>
              <a:xfrm>
                <a:off x="11037061" y="6018770"/>
                <a:ext cx="867160" cy="609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𝝆𝝅</m:t>
                          </m:r>
                          <m:sSup>
                            <m:sSupPr>
                              <m:ctrlPr>
                                <a:rPr lang="el-GR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GB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31AE476-FAEE-43AE-A2D4-CAD461C2E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7061" y="6018770"/>
                <a:ext cx="867160" cy="6095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>
            <a:extLst>
              <a:ext uri="{FF2B5EF4-FFF2-40B4-BE49-F238E27FC236}">
                <a16:creationId xmlns:a16="http://schemas.microsoft.com/office/drawing/2014/main" id="{FC6EC72B-080C-432A-8D28-66105C503A6F}"/>
              </a:ext>
            </a:extLst>
          </p:cNvPr>
          <p:cNvGrpSpPr/>
          <p:nvPr/>
        </p:nvGrpSpPr>
        <p:grpSpPr>
          <a:xfrm>
            <a:off x="9623393" y="3382175"/>
            <a:ext cx="1620000" cy="2699805"/>
            <a:chOff x="9623394" y="2503273"/>
            <a:chExt cx="1526959" cy="2671794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5F5522D-130B-43A2-A983-D3BF6BF3DFC2}"/>
                </a:ext>
              </a:extLst>
            </p:cNvPr>
            <p:cNvSpPr/>
            <p:nvPr/>
          </p:nvSpPr>
          <p:spPr>
            <a:xfrm>
              <a:off x="9623394" y="2503273"/>
              <a:ext cx="1526959" cy="46295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D3C590D-9D95-4BAF-84F6-1A077CE52856}"/>
                </a:ext>
              </a:extLst>
            </p:cNvPr>
            <p:cNvCxnSpPr>
              <a:cxnSpLocks/>
              <a:stCxn id="68" idx="4"/>
            </p:cNvCxnSpPr>
            <p:nvPr/>
          </p:nvCxnSpPr>
          <p:spPr>
            <a:xfrm>
              <a:off x="10386874" y="2966225"/>
              <a:ext cx="118246" cy="220884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05B89EEE-8FEF-49FC-BF79-2C60341096E9}"/>
              </a:ext>
            </a:extLst>
          </p:cNvPr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7DA2584-31B8-4919-8532-818AD4C75679}"/>
              </a:ext>
            </a:extLst>
          </p:cNvPr>
          <p:cNvGrpSpPr/>
          <p:nvPr/>
        </p:nvGrpSpPr>
        <p:grpSpPr>
          <a:xfrm>
            <a:off x="750949" y="3299690"/>
            <a:ext cx="11313805" cy="2516058"/>
            <a:chOff x="750949" y="3299690"/>
            <a:chExt cx="11313805" cy="2516058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0EC65E87-A0A5-43CC-A711-303F6458211C}"/>
                </a:ext>
              </a:extLst>
            </p:cNvPr>
            <p:cNvGrpSpPr/>
            <p:nvPr/>
          </p:nvGrpSpPr>
          <p:grpSpPr>
            <a:xfrm>
              <a:off x="798465" y="3550762"/>
              <a:ext cx="11266289" cy="2264986"/>
              <a:chOff x="798465" y="3169014"/>
              <a:chExt cx="11266289" cy="2264986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A82624F-ECDC-4558-B332-5C9EC65BC59E}"/>
                  </a:ext>
                </a:extLst>
              </p:cNvPr>
              <p:cNvSpPr txBox="1"/>
              <p:nvPr/>
            </p:nvSpPr>
            <p:spPr>
              <a:xfrm>
                <a:off x="3399789" y="4603003"/>
                <a:ext cx="866496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Λόγω της κυλινδρικής συμμετρίας της κατανομής θετικού φορτίου, η ένταση του ηλεκτρικού πεδίου σε κάθε σημείο εντός του κυλίνδρου θα είναι κάθετη στον άξονα του κυλίνδρου και θα εκτείνεται πέρα από τον άξονα.</a:t>
                </a:r>
                <a:endParaRPr lang="en-GB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0C0BB882-34DD-43DB-8A87-207F4A0065D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8465" y="3995334"/>
                <a:ext cx="504000" cy="144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EC1564B6-EB20-4B29-B1C2-A3E04D995B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35332" y="3756909"/>
                <a:ext cx="627482" cy="1626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71ECA85E-EB19-4BDD-AC78-D230CE293B00}"/>
                  </a:ext>
                </a:extLst>
              </p:cNvPr>
              <p:cNvCxnSpPr/>
              <p:nvPr/>
            </p:nvCxnSpPr>
            <p:spPr>
              <a:xfrm>
                <a:off x="2112902" y="3169014"/>
                <a:ext cx="572792" cy="9334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499C999E-432F-4073-A48A-2FABCC186AF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24179" y="4288113"/>
                <a:ext cx="347164" cy="21699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07589250-4059-4CB9-A280-2EDA5364CF3E}"/>
                    </a:ext>
                  </a:extLst>
                </p:cNvPr>
                <p:cNvSpPr txBox="1"/>
                <p:nvPr/>
              </p:nvSpPr>
              <p:spPr>
                <a:xfrm>
                  <a:off x="2636817" y="4140705"/>
                  <a:ext cx="293800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07589250-4059-4CB9-A280-2EDA5364CF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6817" y="4140705"/>
                  <a:ext cx="293800" cy="402931"/>
                </a:xfrm>
                <a:prstGeom prst="rect">
                  <a:avLst/>
                </a:prstGeom>
                <a:blipFill>
                  <a:blip r:embed="rId14"/>
                  <a:stretch>
                    <a:fillRect r="-1041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FEE20E6C-2E6D-4EBD-BCF6-0CD0D09EA08B}"/>
                    </a:ext>
                  </a:extLst>
                </p:cNvPr>
                <p:cNvSpPr txBox="1"/>
                <p:nvPr/>
              </p:nvSpPr>
              <p:spPr>
                <a:xfrm>
                  <a:off x="949908" y="4746286"/>
                  <a:ext cx="293800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FEE20E6C-2E6D-4EBD-BCF6-0CD0D09EA0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9908" y="4746286"/>
                  <a:ext cx="293800" cy="402931"/>
                </a:xfrm>
                <a:prstGeom prst="rect">
                  <a:avLst/>
                </a:prstGeom>
                <a:blipFill>
                  <a:blip r:embed="rId15"/>
                  <a:stretch>
                    <a:fillRect r="-1041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E5042AB1-F3CE-49C4-8D6E-EE3B68D71E13}"/>
                    </a:ext>
                  </a:extLst>
                </p:cNvPr>
                <p:cNvSpPr txBox="1"/>
                <p:nvPr/>
              </p:nvSpPr>
              <p:spPr>
                <a:xfrm>
                  <a:off x="750949" y="4483924"/>
                  <a:ext cx="293800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E5042AB1-F3CE-49C4-8D6E-EE3B68D71E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949" y="4483924"/>
                  <a:ext cx="293800" cy="402931"/>
                </a:xfrm>
                <a:prstGeom prst="rect">
                  <a:avLst/>
                </a:prstGeom>
                <a:blipFill>
                  <a:blip r:embed="rId16"/>
                  <a:stretch>
                    <a:fillRect r="-1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DEB09C58-37D1-40BB-BFF4-2197DA2A777F}"/>
                    </a:ext>
                  </a:extLst>
                </p:cNvPr>
                <p:cNvSpPr txBox="1"/>
                <p:nvPr/>
              </p:nvSpPr>
              <p:spPr>
                <a:xfrm>
                  <a:off x="2532272" y="3299690"/>
                  <a:ext cx="293800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DEB09C58-37D1-40BB-BFF4-2197DA2A77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2272" y="3299690"/>
                  <a:ext cx="293800" cy="402931"/>
                </a:xfrm>
                <a:prstGeom prst="rect">
                  <a:avLst/>
                </a:prstGeom>
                <a:blipFill>
                  <a:blip r:embed="rId17"/>
                  <a:stretch>
                    <a:fillRect r="-1020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6521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33" grpId="0"/>
      <p:bldP spid="34" grpId="0"/>
      <p:bldP spid="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Ορθογώνιο 54">
                <a:extLst>
                  <a:ext uri="{FF2B5EF4-FFF2-40B4-BE49-F238E27FC236}">
                    <a16:creationId xmlns:a16="http://schemas.microsoft.com/office/drawing/2014/main" id="{29403612-9879-447D-8867-ABE69F63CB67}"/>
                  </a:ext>
                </a:extLst>
              </p:cNvPr>
              <p:cNvSpPr/>
              <p:nvPr/>
            </p:nvSpPr>
            <p:spPr>
              <a:xfrm>
                <a:off x="3821733" y="2087367"/>
                <a:ext cx="1353384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50" name="Ορθογώνιο 54">
                <a:extLst>
                  <a:ext uri="{FF2B5EF4-FFF2-40B4-BE49-F238E27FC236}">
                    <a16:creationId xmlns:a16="http://schemas.microsoft.com/office/drawing/2014/main" id="{29403612-9879-447D-8867-ABE69F63CB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733" y="2087367"/>
                <a:ext cx="1353384" cy="9498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Ομάδα 93">
            <a:extLst>
              <a:ext uri="{FF2B5EF4-FFF2-40B4-BE49-F238E27FC236}">
                <a16:creationId xmlns:a16="http://schemas.microsoft.com/office/drawing/2014/main" id="{B26703B8-9572-43F9-92E8-B027E718A4F4}"/>
              </a:ext>
            </a:extLst>
          </p:cNvPr>
          <p:cNvGrpSpPr/>
          <p:nvPr/>
        </p:nvGrpSpPr>
        <p:grpSpPr>
          <a:xfrm>
            <a:off x="3865637" y="1247331"/>
            <a:ext cx="5572664" cy="949875"/>
            <a:chOff x="3102159" y="1578279"/>
            <a:chExt cx="5572664" cy="949875"/>
          </a:xfrm>
        </p:grpSpPr>
        <p:sp>
          <p:nvSpPr>
            <p:cNvPr id="152" name="Ορθογώνιο 46">
              <a:extLst>
                <a:ext uri="{FF2B5EF4-FFF2-40B4-BE49-F238E27FC236}">
                  <a16:creationId xmlns:a16="http://schemas.microsoft.com/office/drawing/2014/main" id="{D6FDAFA3-8695-4596-AB73-AB931753AD1C}"/>
                </a:ext>
              </a:extLst>
            </p:cNvPr>
            <p:cNvSpPr/>
            <p:nvPr/>
          </p:nvSpPr>
          <p:spPr>
            <a:xfrm>
              <a:off x="3102159" y="1752047"/>
              <a:ext cx="3063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Ορθογώνιο 47">
                  <a:extLst>
                    <a:ext uri="{FF2B5EF4-FFF2-40B4-BE49-F238E27FC236}">
                      <a16:creationId xmlns:a16="http://schemas.microsoft.com/office/drawing/2014/main" id="{6552A78B-F176-4085-ADB6-2A1034AF08D6}"/>
                    </a:ext>
                  </a:extLst>
                </p:cNvPr>
                <p:cNvSpPr/>
                <p:nvPr/>
              </p:nvSpPr>
              <p:spPr>
                <a:xfrm>
                  <a:off x="6443058" y="1578279"/>
                  <a:ext cx="2231765" cy="949875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𝝆𝝅</m:t>
                            </m:r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3" name="Ορθογώνιο 47">
                  <a:extLst>
                    <a:ext uri="{FF2B5EF4-FFF2-40B4-BE49-F238E27FC236}">
                      <a16:creationId xmlns:a16="http://schemas.microsoft.com/office/drawing/2014/main" id="{6552A78B-F176-4085-ADB6-2A1034AF08D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3058" y="1578279"/>
                  <a:ext cx="2231765" cy="94987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4" name="Ομάδα 95">
            <a:extLst>
              <a:ext uri="{FF2B5EF4-FFF2-40B4-BE49-F238E27FC236}">
                <a16:creationId xmlns:a16="http://schemas.microsoft.com/office/drawing/2014/main" id="{AD644343-725B-4C98-973B-4F0D286CD09A}"/>
              </a:ext>
            </a:extLst>
          </p:cNvPr>
          <p:cNvGrpSpPr/>
          <p:nvPr/>
        </p:nvGrpSpPr>
        <p:grpSpPr>
          <a:xfrm>
            <a:off x="3495642" y="4137406"/>
            <a:ext cx="5303073" cy="403765"/>
            <a:chOff x="3485851" y="4328263"/>
            <a:chExt cx="5303073" cy="403765"/>
          </a:xfrm>
        </p:grpSpPr>
        <p:sp>
          <p:nvSpPr>
            <p:cNvPr id="155" name="Ορθογώνιο 58">
              <a:extLst>
                <a:ext uri="{FF2B5EF4-FFF2-40B4-BE49-F238E27FC236}">
                  <a16:creationId xmlns:a16="http://schemas.microsoft.com/office/drawing/2014/main" id="{E6B4BC84-2D5E-47DA-B7B5-588CEC0765D2}"/>
                </a:ext>
              </a:extLst>
            </p:cNvPr>
            <p:cNvSpPr/>
            <p:nvPr/>
          </p:nvSpPr>
          <p:spPr>
            <a:xfrm>
              <a:off x="3485851" y="4352725"/>
              <a:ext cx="216044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Κυλινδρική επιφάνεια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6" name="Ορθογώνιο 59">
                  <a:extLst>
                    <a:ext uri="{FF2B5EF4-FFF2-40B4-BE49-F238E27FC236}">
                      <a16:creationId xmlns:a16="http://schemas.microsoft.com/office/drawing/2014/main" id="{4E214B3B-77AE-4FE4-8FAF-CE7B33D1A0DC}"/>
                    </a:ext>
                  </a:extLst>
                </p:cNvPr>
                <p:cNvSpPr/>
                <p:nvPr/>
              </p:nvSpPr>
              <p:spPr>
                <a:xfrm>
                  <a:off x="5673969" y="4328263"/>
                  <a:ext cx="3114955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↑↑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56" name="Ορθογώνιο 59">
                  <a:extLst>
                    <a:ext uri="{FF2B5EF4-FFF2-40B4-BE49-F238E27FC236}">
                      <a16:creationId xmlns:a16="http://schemas.microsoft.com/office/drawing/2014/main" id="{4E214B3B-77AE-4FE4-8FAF-CE7B33D1A0D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3969" y="4328263"/>
                  <a:ext cx="3114955" cy="40376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Ορθογώνιο 67">
                <a:extLst>
                  <a:ext uri="{FF2B5EF4-FFF2-40B4-BE49-F238E27FC236}">
                    <a16:creationId xmlns:a16="http://schemas.microsoft.com/office/drawing/2014/main" id="{C250A2F7-23CA-4463-9D1A-9C2F534A0316}"/>
                  </a:ext>
                </a:extLst>
              </p:cNvPr>
              <p:cNvSpPr/>
              <p:nvPr/>
            </p:nvSpPr>
            <p:spPr>
              <a:xfrm>
                <a:off x="3301415" y="4722282"/>
                <a:ext cx="1353383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57" name="Ορθογώνιο 67">
                <a:extLst>
                  <a:ext uri="{FF2B5EF4-FFF2-40B4-BE49-F238E27FC236}">
                    <a16:creationId xmlns:a16="http://schemas.microsoft.com/office/drawing/2014/main" id="{C250A2F7-23CA-4463-9D1A-9C2F534A03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415" y="4722282"/>
                <a:ext cx="1353383" cy="9498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Ορθογώνιο 71">
                <a:extLst>
                  <a:ext uri="{FF2B5EF4-FFF2-40B4-BE49-F238E27FC236}">
                    <a16:creationId xmlns:a16="http://schemas.microsoft.com/office/drawing/2014/main" id="{4F146062-3F55-440B-A972-5267AB0B6DE1}"/>
                  </a:ext>
                </a:extLst>
              </p:cNvPr>
              <p:cNvSpPr/>
              <p:nvPr/>
            </p:nvSpPr>
            <p:spPr>
              <a:xfrm>
                <a:off x="8878128" y="4738685"/>
                <a:ext cx="3219278" cy="949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⟹   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l-GR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58" name="Ορθογώνιο 71">
                <a:extLst>
                  <a:ext uri="{FF2B5EF4-FFF2-40B4-BE49-F238E27FC236}">
                    <a16:creationId xmlns:a16="http://schemas.microsoft.com/office/drawing/2014/main" id="{4F146062-3F55-440B-A972-5267AB0B6D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8128" y="4738685"/>
                <a:ext cx="3219278" cy="9498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Ορθογώνιο 73">
                <a:extLst>
                  <a:ext uri="{FF2B5EF4-FFF2-40B4-BE49-F238E27FC236}">
                    <a16:creationId xmlns:a16="http://schemas.microsoft.com/office/drawing/2014/main" id="{88948A3E-A0D0-4013-A271-3B78CDAFB685}"/>
                  </a:ext>
                </a:extLst>
              </p:cNvPr>
              <p:cNvSpPr/>
              <p:nvPr/>
            </p:nvSpPr>
            <p:spPr>
              <a:xfrm>
                <a:off x="6634162" y="6109880"/>
                <a:ext cx="2795894" cy="701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l-GR" b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𝝆𝝅</m:t>
                          </m:r>
                          <m:sSup>
                            <m:sSup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59" name="Ορθογώνιο 73">
                <a:extLst>
                  <a:ext uri="{FF2B5EF4-FFF2-40B4-BE49-F238E27FC236}">
                    <a16:creationId xmlns:a16="http://schemas.microsoft.com/office/drawing/2014/main" id="{88948A3E-A0D0-4013-A271-3B78CDAFB6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162" y="6109880"/>
                <a:ext cx="2795894" cy="70185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0" name="Ομάδα 81">
            <a:extLst>
              <a:ext uri="{FF2B5EF4-FFF2-40B4-BE49-F238E27FC236}">
                <a16:creationId xmlns:a16="http://schemas.microsoft.com/office/drawing/2014/main" id="{145ECF5D-F869-4B63-AEC2-E414E56D7789}"/>
              </a:ext>
            </a:extLst>
          </p:cNvPr>
          <p:cNvGrpSpPr/>
          <p:nvPr/>
        </p:nvGrpSpPr>
        <p:grpSpPr>
          <a:xfrm>
            <a:off x="7377444" y="6136514"/>
            <a:ext cx="1469490" cy="480150"/>
            <a:chOff x="7803573" y="6045341"/>
            <a:chExt cx="1469490" cy="480150"/>
          </a:xfrm>
        </p:grpSpPr>
        <p:cxnSp>
          <p:nvCxnSpPr>
            <p:cNvPr id="161" name="Ευθεία γραμμή σύνδεσης 75">
              <a:extLst>
                <a:ext uri="{FF2B5EF4-FFF2-40B4-BE49-F238E27FC236}">
                  <a16:creationId xmlns:a16="http://schemas.microsoft.com/office/drawing/2014/main" id="{48B94CC8-8488-4967-835F-86B858D5EA2F}"/>
                </a:ext>
              </a:extLst>
            </p:cNvPr>
            <p:cNvCxnSpPr/>
            <p:nvPr/>
          </p:nvCxnSpPr>
          <p:spPr>
            <a:xfrm flipV="1">
              <a:off x="7803573" y="6207980"/>
              <a:ext cx="332509" cy="3175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Ευθεία γραμμή σύνδεσης 80">
              <a:extLst>
                <a:ext uri="{FF2B5EF4-FFF2-40B4-BE49-F238E27FC236}">
                  <a16:creationId xmlns:a16="http://schemas.microsoft.com/office/drawing/2014/main" id="{F7FB7118-9CFF-431F-AF0D-6ED9AD3E538B}"/>
                </a:ext>
              </a:extLst>
            </p:cNvPr>
            <p:cNvCxnSpPr/>
            <p:nvPr/>
          </p:nvCxnSpPr>
          <p:spPr>
            <a:xfrm flipV="1">
              <a:off x="8940554" y="6045341"/>
              <a:ext cx="332509" cy="3175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Ομάδα 94">
            <a:extLst>
              <a:ext uri="{FF2B5EF4-FFF2-40B4-BE49-F238E27FC236}">
                <a16:creationId xmlns:a16="http://schemas.microsoft.com/office/drawing/2014/main" id="{5157E6A3-1199-4610-9236-CB21BC823449}"/>
              </a:ext>
            </a:extLst>
          </p:cNvPr>
          <p:cNvGrpSpPr/>
          <p:nvPr/>
        </p:nvGrpSpPr>
        <p:grpSpPr>
          <a:xfrm>
            <a:off x="3181129" y="3489434"/>
            <a:ext cx="5637072" cy="403765"/>
            <a:chOff x="2990552" y="3774075"/>
            <a:chExt cx="5637072" cy="403765"/>
          </a:xfrm>
        </p:grpSpPr>
        <p:sp>
          <p:nvSpPr>
            <p:cNvPr id="164" name="Ορθογώνιο 56">
              <a:extLst>
                <a:ext uri="{FF2B5EF4-FFF2-40B4-BE49-F238E27FC236}">
                  <a16:creationId xmlns:a16="http://schemas.microsoft.com/office/drawing/2014/main" id="{041AD79F-DF83-4242-A0C4-1010DC20CE27}"/>
                </a:ext>
              </a:extLst>
            </p:cNvPr>
            <p:cNvSpPr/>
            <p:nvPr/>
          </p:nvSpPr>
          <p:spPr>
            <a:xfrm>
              <a:off x="2990552" y="3795076"/>
              <a:ext cx="30169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και κάτω βάση κυλίνδρου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Ορθογώνιο 90">
                  <a:extLst>
                    <a:ext uri="{FF2B5EF4-FFF2-40B4-BE49-F238E27FC236}">
                      <a16:creationId xmlns:a16="http://schemas.microsoft.com/office/drawing/2014/main" id="{61012E13-9C53-4AA0-92B8-02DFBC4BCB31}"/>
                    </a:ext>
                  </a:extLst>
                </p:cNvPr>
                <p:cNvSpPr/>
                <p:nvPr/>
              </p:nvSpPr>
              <p:spPr>
                <a:xfrm>
                  <a:off x="5940670" y="3774075"/>
                  <a:ext cx="2686954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65" name="Ορθογώνιο 90">
                  <a:extLst>
                    <a:ext uri="{FF2B5EF4-FFF2-40B4-BE49-F238E27FC236}">
                      <a16:creationId xmlns:a16="http://schemas.microsoft.com/office/drawing/2014/main" id="{61012E13-9C53-4AA0-92B8-02DFBC4BCB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670" y="3774075"/>
                  <a:ext cx="2686954" cy="403765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Ορθογώνιο 92">
                <a:extLst>
                  <a:ext uri="{FF2B5EF4-FFF2-40B4-BE49-F238E27FC236}">
                    <a16:creationId xmlns:a16="http://schemas.microsoft.com/office/drawing/2014/main" id="{0FAACCED-A557-4FDC-BEB8-CED83C8E656A}"/>
                  </a:ext>
                </a:extLst>
              </p:cNvPr>
              <p:cNvSpPr/>
              <p:nvPr/>
            </p:nvSpPr>
            <p:spPr>
              <a:xfrm>
                <a:off x="9601569" y="6003689"/>
                <a:ext cx="1562607" cy="792333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l-GR" sz="24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66" name="Ορθογώνιο 92">
                <a:extLst>
                  <a:ext uri="{FF2B5EF4-FFF2-40B4-BE49-F238E27FC236}">
                    <a16:creationId xmlns:a16="http://schemas.microsoft.com/office/drawing/2014/main" id="{0FAACCED-A557-4FDC-BEB8-CED83C8E65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569" y="6003689"/>
                <a:ext cx="1562607" cy="79233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7" name="Ομάδα 97">
            <a:extLst>
              <a:ext uri="{FF2B5EF4-FFF2-40B4-BE49-F238E27FC236}">
                <a16:creationId xmlns:a16="http://schemas.microsoft.com/office/drawing/2014/main" id="{1CF922B7-54F6-41CD-9847-7203E4BD8EF7}"/>
              </a:ext>
            </a:extLst>
          </p:cNvPr>
          <p:cNvGrpSpPr/>
          <p:nvPr/>
        </p:nvGrpSpPr>
        <p:grpSpPr>
          <a:xfrm>
            <a:off x="7225862" y="1365848"/>
            <a:ext cx="4771203" cy="4336756"/>
            <a:chOff x="7225862" y="1939347"/>
            <a:chExt cx="4771203" cy="4336756"/>
          </a:xfrm>
        </p:grpSpPr>
        <p:sp>
          <p:nvSpPr>
            <p:cNvPr id="168" name="Ορθογώνιο 72">
              <a:extLst>
                <a:ext uri="{FF2B5EF4-FFF2-40B4-BE49-F238E27FC236}">
                  <a16:creationId xmlns:a16="http://schemas.microsoft.com/office/drawing/2014/main" id="{146A8631-3A49-450A-B4D5-A8FFB59BBE75}"/>
                </a:ext>
              </a:extLst>
            </p:cNvPr>
            <p:cNvSpPr/>
            <p:nvPr/>
          </p:nvSpPr>
          <p:spPr>
            <a:xfrm>
              <a:off x="9780330" y="5457981"/>
              <a:ext cx="2216735" cy="81812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69" name="Ορθογώνιο 96">
              <a:extLst>
                <a:ext uri="{FF2B5EF4-FFF2-40B4-BE49-F238E27FC236}">
                  <a16:creationId xmlns:a16="http://schemas.microsoft.com/office/drawing/2014/main" id="{68728CE2-FB34-40B4-9095-2B2F13A8D8E3}"/>
                </a:ext>
              </a:extLst>
            </p:cNvPr>
            <p:cNvSpPr/>
            <p:nvPr/>
          </p:nvSpPr>
          <p:spPr>
            <a:xfrm>
              <a:off x="7225862" y="1939347"/>
              <a:ext cx="2183273" cy="81812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70" name="Ομάδα 11">
            <a:extLst>
              <a:ext uri="{FF2B5EF4-FFF2-40B4-BE49-F238E27FC236}">
                <a16:creationId xmlns:a16="http://schemas.microsoft.com/office/drawing/2014/main" id="{554702DE-A4AE-48E1-B1F9-92CA1B3AD019}"/>
              </a:ext>
            </a:extLst>
          </p:cNvPr>
          <p:cNvGrpSpPr/>
          <p:nvPr/>
        </p:nvGrpSpPr>
        <p:grpSpPr>
          <a:xfrm>
            <a:off x="7237399" y="2083460"/>
            <a:ext cx="1498363" cy="1151084"/>
            <a:chOff x="6393502" y="2510109"/>
            <a:chExt cx="1498363" cy="11510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Ορθογώνιο 57">
                  <a:extLst>
                    <a:ext uri="{FF2B5EF4-FFF2-40B4-BE49-F238E27FC236}">
                      <a16:creationId xmlns:a16="http://schemas.microsoft.com/office/drawing/2014/main" id="{5E3C8A64-2E38-405E-8C61-A100940465D3}"/>
                    </a:ext>
                  </a:extLst>
                </p:cNvPr>
                <p:cNvSpPr/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Ορθογώνιο 1">
                  <a:extLst>
                    <a:ext uri="{FF2B5EF4-FFF2-40B4-BE49-F238E27FC236}">
                      <a16:creationId xmlns:a16="http://schemas.microsoft.com/office/drawing/2014/main" id="{1FA74BE3-8241-4BB0-86BB-4E5FB0091BC2}"/>
                    </a:ext>
                  </a:extLst>
                </p:cNvPr>
                <p:cNvSpPr/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3" name="Ομάδα 3">
            <a:extLst>
              <a:ext uri="{FF2B5EF4-FFF2-40B4-BE49-F238E27FC236}">
                <a16:creationId xmlns:a16="http://schemas.microsoft.com/office/drawing/2014/main" id="{12A517F9-A22F-483C-B68B-C4046D0A3660}"/>
              </a:ext>
            </a:extLst>
          </p:cNvPr>
          <p:cNvGrpSpPr/>
          <p:nvPr/>
        </p:nvGrpSpPr>
        <p:grpSpPr>
          <a:xfrm>
            <a:off x="4507909" y="2084066"/>
            <a:ext cx="1802095" cy="1185837"/>
            <a:chOff x="3377403" y="2510715"/>
            <a:chExt cx="1802095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Ορθογώνιο 88">
                  <a:extLst>
                    <a:ext uri="{FF2B5EF4-FFF2-40B4-BE49-F238E27FC236}">
                      <a16:creationId xmlns:a16="http://schemas.microsoft.com/office/drawing/2014/main" id="{20A34012-07B7-45FE-B3FD-37EA32C70367}"/>
                    </a:ext>
                  </a:extLst>
                </p:cNvPr>
                <p:cNvSpPr/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𝛑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𝛂𝛎𝛚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Ορθογώνιο 2">
                  <a:extLst>
                    <a:ext uri="{FF2B5EF4-FFF2-40B4-BE49-F238E27FC236}">
                      <a16:creationId xmlns:a16="http://schemas.microsoft.com/office/drawing/2014/main" id="{621C45FE-6DE5-4A2F-9F4C-67585AB68483}"/>
                    </a:ext>
                  </a:extLst>
                </p:cNvPr>
                <p:cNvSpPr/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6" name="Ομάδα 7">
            <a:extLst>
              <a:ext uri="{FF2B5EF4-FFF2-40B4-BE49-F238E27FC236}">
                <a16:creationId xmlns:a16="http://schemas.microsoft.com/office/drawing/2014/main" id="{13A22054-05D6-4D7B-B211-F174618395B4}"/>
              </a:ext>
            </a:extLst>
          </p:cNvPr>
          <p:cNvGrpSpPr/>
          <p:nvPr/>
        </p:nvGrpSpPr>
        <p:grpSpPr>
          <a:xfrm>
            <a:off x="5853257" y="2097114"/>
            <a:ext cx="1842171" cy="1185837"/>
            <a:chOff x="4915841" y="2513372"/>
            <a:chExt cx="1842171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7" name="Ορθογώνιο 89">
                  <a:extLst>
                    <a:ext uri="{FF2B5EF4-FFF2-40B4-BE49-F238E27FC236}">
                      <a16:creationId xmlns:a16="http://schemas.microsoft.com/office/drawing/2014/main" id="{F4FD6A95-DEB3-426C-B1A3-C488FB1B0BE4}"/>
                    </a:ext>
                  </a:extLst>
                </p:cNvPr>
                <p:cNvSpPr/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𝛋𝛂𝛕𝛚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8" name="Ορθογώνιο 4">
                  <a:extLst>
                    <a:ext uri="{FF2B5EF4-FFF2-40B4-BE49-F238E27FC236}">
                      <a16:creationId xmlns:a16="http://schemas.microsoft.com/office/drawing/2014/main" id="{1CE4FDB2-4F7B-4A58-952C-BB6F51D4F278}"/>
                    </a:ext>
                  </a:extLst>
                </p:cNvPr>
                <p:cNvSpPr/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9" name="Ομάδα 15">
            <a:extLst>
              <a:ext uri="{FF2B5EF4-FFF2-40B4-BE49-F238E27FC236}">
                <a16:creationId xmlns:a16="http://schemas.microsoft.com/office/drawing/2014/main" id="{52612DE4-5895-4ADB-8E1A-6F50635BDCD6}"/>
              </a:ext>
            </a:extLst>
          </p:cNvPr>
          <p:cNvGrpSpPr/>
          <p:nvPr/>
        </p:nvGrpSpPr>
        <p:grpSpPr>
          <a:xfrm>
            <a:off x="4676482" y="2273943"/>
            <a:ext cx="2975685" cy="960821"/>
            <a:chOff x="3411693" y="2690201"/>
            <a:chExt cx="2975685" cy="960821"/>
          </a:xfrm>
        </p:grpSpPr>
        <p:cxnSp>
          <p:nvCxnSpPr>
            <p:cNvPr id="180" name="Ευθεία γραμμή σύνδεσης 62">
              <a:extLst>
                <a:ext uri="{FF2B5EF4-FFF2-40B4-BE49-F238E27FC236}">
                  <a16:creationId xmlns:a16="http://schemas.microsoft.com/office/drawing/2014/main" id="{275E43AE-D114-4BA0-8FEB-2186925751A6}"/>
                </a:ext>
              </a:extLst>
            </p:cNvPr>
            <p:cNvCxnSpPr/>
            <p:nvPr/>
          </p:nvCxnSpPr>
          <p:spPr>
            <a:xfrm flipV="1">
              <a:off x="3411693" y="2690201"/>
              <a:ext cx="1711450" cy="9435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Ευθεία γραμμή σύνδεσης 74">
              <a:extLst>
                <a:ext uri="{FF2B5EF4-FFF2-40B4-BE49-F238E27FC236}">
                  <a16:creationId xmlns:a16="http://schemas.microsoft.com/office/drawing/2014/main" id="{2E28CC54-3F28-41AC-933A-7AFC82A951D0}"/>
                </a:ext>
              </a:extLst>
            </p:cNvPr>
            <p:cNvCxnSpPr/>
            <p:nvPr/>
          </p:nvCxnSpPr>
          <p:spPr>
            <a:xfrm flipV="1">
              <a:off x="4675928" y="2707518"/>
              <a:ext cx="1711450" cy="9435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Ομάδα 12">
            <a:extLst>
              <a:ext uri="{FF2B5EF4-FFF2-40B4-BE49-F238E27FC236}">
                <a16:creationId xmlns:a16="http://schemas.microsoft.com/office/drawing/2014/main" id="{7F487B0B-92A4-4D24-ABF0-CC7220BD6671}"/>
              </a:ext>
            </a:extLst>
          </p:cNvPr>
          <p:cNvGrpSpPr/>
          <p:nvPr/>
        </p:nvGrpSpPr>
        <p:grpSpPr>
          <a:xfrm>
            <a:off x="8752192" y="2395448"/>
            <a:ext cx="3348937" cy="2065431"/>
            <a:chOff x="8583510" y="2129108"/>
            <a:chExt cx="3348937" cy="2065431"/>
          </a:xfrm>
        </p:grpSpPr>
        <p:sp>
          <p:nvSpPr>
            <p:cNvPr id="183" name="Δεξί άγκιστρο 68">
              <a:extLst>
                <a:ext uri="{FF2B5EF4-FFF2-40B4-BE49-F238E27FC236}">
                  <a16:creationId xmlns:a16="http://schemas.microsoft.com/office/drawing/2014/main" id="{85DB31AD-CFB4-40C2-8988-D103BCDA19E9}"/>
                </a:ext>
              </a:extLst>
            </p:cNvPr>
            <p:cNvSpPr/>
            <p:nvPr/>
          </p:nvSpPr>
          <p:spPr>
            <a:xfrm>
              <a:off x="8583510" y="2129108"/>
              <a:ext cx="358321" cy="2065431"/>
            </a:xfrm>
            <a:prstGeom prst="rightBrace">
              <a:avLst>
                <a:gd name="adj1" fmla="val 3733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p:grpSp>
          <p:nvGrpSpPr>
            <p:cNvPr id="184" name="Ομάδα 25">
              <a:extLst>
                <a:ext uri="{FF2B5EF4-FFF2-40B4-BE49-F238E27FC236}">
                  <a16:creationId xmlns:a16="http://schemas.microsoft.com/office/drawing/2014/main" id="{A9615A19-0493-49CF-8CFC-9C3362C6674A}"/>
                </a:ext>
              </a:extLst>
            </p:cNvPr>
            <p:cNvGrpSpPr/>
            <p:nvPr/>
          </p:nvGrpSpPr>
          <p:grpSpPr>
            <a:xfrm>
              <a:off x="9056132" y="2646033"/>
              <a:ext cx="2876315" cy="1158473"/>
              <a:chOff x="9056132" y="3186358"/>
              <a:chExt cx="2876315" cy="11584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5" name="Ορθογώνιο 60">
                    <a:extLst>
                      <a:ext uri="{FF2B5EF4-FFF2-40B4-BE49-F238E27FC236}">
                        <a16:creationId xmlns:a16="http://schemas.microsoft.com/office/drawing/2014/main" id="{E1ED8BEB-D3EF-456E-BC8F-7BEA967DFCFC}"/>
                      </a:ext>
                    </a:extLst>
                  </p:cNvPr>
                  <p:cNvSpPr/>
                  <p:nvPr/>
                </p:nvSpPr>
                <p:spPr>
                  <a:xfrm>
                    <a:off x="9056132" y="3186358"/>
                    <a:ext cx="1353384" cy="94987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l-GR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5" name="Ορθογώνιο 60">
                    <a:extLst>
                      <a:ext uri="{FF2B5EF4-FFF2-40B4-BE49-F238E27FC236}">
                        <a16:creationId xmlns:a16="http://schemas.microsoft.com/office/drawing/2014/main" id="{E1ED8BEB-D3EF-456E-BC8F-7BEA967DFC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6132" y="3186358"/>
                    <a:ext cx="1353384" cy="949875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86" name="Ομάδα 24">
                <a:extLst>
                  <a:ext uri="{FF2B5EF4-FFF2-40B4-BE49-F238E27FC236}">
                    <a16:creationId xmlns:a16="http://schemas.microsoft.com/office/drawing/2014/main" id="{EE02EC2A-64D8-4789-80B3-5F960F981AFE}"/>
                  </a:ext>
                </a:extLst>
              </p:cNvPr>
              <p:cNvGrpSpPr/>
              <p:nvPr/>
            </p:nvGrpSpPr>
            <p:grpSpPr>
              <a:xfrm>
                <a:off x="9909975" y="3193747"/>
                <a:ext cx="2022472" cy="1151084"/>
                <a:chOff x="9951539" y="3193747"/>
                <a:chExt cx="2022472" cy="115108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7" name="Ορθογώνιο 78">
                      <a:extLst>
                        <a:ext uri="{FF2B5EF4-FFF2-40B4-BE49-F238E27FC236}">
                          <a16:creationId xmlns:a16="http://schemas.microsoft.com/office/drawing/2014/main" id="{EF8A0C68-9471-4B03-833F-16930BA663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91288" y="3503927"/>
                      <a:ext cx="1282723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⟹</m:t>
                            </m:r>
                          </m:oMath>
                        </m:oMathPara>
                      </a14:m>
                      <a:endParaRPr lang="el-GR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87" name="Ορθογώνιο 78">
                      <a:extLst>
                        <a:ext uri="{FF2B5EF4-FFF2-40B4-BE49-F238E27FC236}">
                          <a16:creationId xmlns:a16="http://schemas.microsoft.com/office/drawing/2014/main" id="{EF8A0C68-9471-4B03-833F-16930BA6632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691288" y="3503927"/>
                      <a:ext cx="1282723" cy="369332"/>
                    </a:xfrm>
                    <a:prstGeom prst="rect">
                      <a:avLst/>
                    </a:prstGeom>
                    <a:blipFill>
                      <a:blip r:embed="rId3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8" name="Ορθογώνιο 23">
                      <a:extLst>
                        <a:ext uri="{FF2B5EF4-FFF2-40B4-BE49-F238E27FC236}">
                          <a16:creationId xmlns:a16="http://schemas.microsoft.com/office/drawing/2014/main" id="{B5410053-3734-42E3-82B9-CFA1636F32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951539" y="3193747"/>
                      <a:ext cx="1394933" cy="115108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b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𝛋𝛖𝛌𝛊𝛎𝛅𝛒𝛊𝛋𝛈</m:t>
                                    </m:r>
                                  </m:e>
                                  <m:e>
                                    <m:r>
                                      <a:rPr lang="el-GR" b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𝛆𝛑𝛊𝛗𝛂𝛎𝛆𝛊𝛂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88" name="Ορθογώνιο 23">
                      <a:extLst>
                        <a:ext uri="{FF2B5EF4-FFF2-40B4-BE49-F238E27FC236}">
                          <a16:creationId xmlns:a16="http://schemas.microsoft.com/office/drawing/2014/main" id="{B5410053-3734-42E3-82B9-CFA1636F32CD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951539" y="3193747"/>
                      <a:ext cx="1394933" cy="1151084"/>
                    </a:xfrm>
                    <a:prstGeom prst="rect">
                      <a:avLst/>
                    </a:prstGeom>
                    <a:blipFill>
                      <a:blip r:embed="rId3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189" name="Ομάδα 29">
            <a:extLst>
              <a:ext uri="{FF2B5EF4-FFF2-40B4-BE49-F238E27FC236}">
                <a16:creationId xmlns:a16="http://schemas.microsoft.com/office/drawing/2014/main" id="{FAD4FD9A-7075-4715-B205-44A28D91B240}"/>
              </a:ext>
            </a:extLst>
          </p:cNvPr>
          <p:cNvGrpSpPr/>
          <p:nvPr/>
        </p:nvGrpSpPr>
        <p:grpSpPr>
          <a:xfrm>
            <a:off x="4311456" y="4728549"/>
            <a:ext cx="1596027" cy="1151084"/>
            <a:chOff x="1106602" y="4761660"/>
            <a:chExt cx="1596027" cy="11510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Ορθογώνιο 27">
                  <a:extLst>
                    <a:ext uri="{FF2B5EF4-FFF2-40B4-BE49-F238E27FC236}">
                      <a16:creationId xmlns:a16="http://schemas.microsoft.com/office/drawing/2014/main" id="{8B024E77-7A77-406A-8233-75DBFF3BBC86}"/>
                    </a:ext>
                  </a:extLst>
                </p:cNvPr>
                <p:cNvSpPr/>
                <p:nvPr/>
              </p:nvSpPr>
              <p:spPr>
                <a:xfrm>
                  <a:off x="1106602" y="4761660"/>
                  <a:ext cx="1394933" cy="11510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Ορθογώνιο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602" y="4761660"/>
                  <a:ext cx="1394933" cy="1151084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1" name="Ορθογώνιο 26">
                  <a:extLst>
                    <a:ext uri="{FF2B5EF4-FFF2-40B4-BE49-F238E27FC236}">
                      <a16:creationId xmlns:a16="http://schemas.microsoft.com/office/drawing/2014/main" id="{C66AA735-9431-4FDC-8840-0CB80A534F51}"/>
                    </a:ext>
                  </a:extLst>
                </p:cNvPr>
                <p:cNvSpPr/>
                <p:nvPr/>
              </p:nvSpPr>
              <p:spPr>
                <a:xfrm>
                  <a:off x="1823863" y="5079954"/>
                  <a:ext cx="87876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=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3863" y="5079954"/>
                  <a:ext cx="878766" cy="369332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2" name="Ορθογώνιο 28">
                  <a:extLst>
                    <a:ext uri="{FF2B5EF4-FFF2-40B4-BE49-F238E27FC236}">
                      <a16:creationId xmlns:a16="http://schemas.microsoft.com/office/drawing/2014/main" id="{A046D7ED-B4CD-45ED-9A87-E63913A122E8}"/>
                    </a:ext>
                  </a:extLst>
                </p:cNvPr>
                <p:cNvSpPr/>
                <p:nvPr/>
              </p:nvSpPr>
              <p:spPr>
                <a:xfrm>
                  <a:off x="1306700" y="5079089"/>
                  <a:ext cx="38824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Ορθογώνιο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6700" y="5079089"/>
                  <a:ext cx="388247" cy="36933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3" name="Ομάδα 30">
            <a:extLst>
              <a:ext uri="{FF2B5EF4-FFF2-40B4-BE49-F238E27FC236}">
                <a16:creationId xmlns:a16="http://schemas.microsoft.com/office/drawing/2014/main" id="{6AE42BE5-4A41-4A19-A409-BC6651000560}"/>
              </a:ext>
            </a:extLst>
          </p:cNvPr>
          <p:cNvGrpSpPr/>
          <p:nvPr/>
        </p:nvGrpSpPr>
        <p:grpSpPr>
          <a:xfrm>
            <a:off x="5792421" y="5039192"/>
            <a:ext cx="3513635" cy="369332"/>
            <a:chOff x="2587567" y="5072303"/>
            <a:chExt cx="3513635" cy="369332"/>
          </a:xfrm>
        </p:grpSpPr>
        <p:sp>
          <p:nvSpPr>
            <p:cNvPr id="194" name="Ορθογώνιο 69">
              <a:extLst>
                <a:ext uri="{FF2B5EF4-FFF2-40B4-BE49-F238E27FC236}">
                  <a16:creationId xmlns:a16="http://schemas.microsoft.com/office/drawing/2014/main" id="{D73E5E5B-332B-4D58-AD6D-16965B9597D2}"/>
                </a:ext>
              </a:extLst>
            </p:cNvPr>
            <p:cNvSpPr/>
            <p:nvPr/>
          </p:nvSpPr>
          <p:spPr>
            <a:xfrm>
              <a:off x="3015529" y="5099577"/>
              <a:ext cx="308567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(εμβαδό κυλινδρικής επιφάνειας)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Ορθογώνιο 86">
                  <a:extLst>
                    <a:ext uri="{FF2B5EF4-FFF2-40B4-BE49-F238E27FC236}">
                      <a16:creationId xmlns:a16="http://schemas.microsoft.com/office/drawing/2014/main" id="{B4EBA257-D410-4E81-AEA4-BDBC97167973}"/>
                    </a:ext>
                  </a:extLst>
                </p:cNvPr>
                <p:cNvSpPr/>
                <p:nvPr/>
              </p:nvSpPr>
              <p:spPr>
                <a:xfrm>
                  <a:off x="2587567" y="5072303"/>
                  <a:ext cx="60465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87" name="Ορθογώνιο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7567" y="5072303"/>
                  <a:ext cx="604653" cy="369332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0" name="Ομάδα 81">
            <a:extLst>
              <a:ext uri="{FF2B5EF4-FFF2-40B4-BE49-F238E27FC236}">
                <a16:creationId xmlns:a16="http://schemas.microsoft.com/office/drawing/2014/main" id="{2B2EC2E4-AC09-4903-AC08-EA92CC1E2BBD}"/>
              </a:ext>
            </a:extLst>
          </p:cNvPr>
          <p:cNvGrpSpPr/>
          <p:nvPr/>
        </p:nvGrpSpPr>
        <p:grpSpPr>
          <a:xfrm>
            <a:off x="7205333" y="6136514"/>
            <a:ext cx="1309092" cy="480150"/>
            <a:chOff x="7803573" y="6045341"/>
            <a:chExt cx="1309092" cy="480150"/>
          </a:xfrm>
        </p:grpSpPr>
        <p:cxnSp>
          <p:nvCxnSpPr>
            <p:cNvPr id="201" name="Ευθεία γραμμή σύνδεσης 75">
              <a:extLst>
                <a:ext uri="{FF2B5EF4-FFF2-40B4-BE49-F238E27FC236}">
                  <a16:creationId xmlns:a16="http://schemas.microsoft.com/office/drawing/2014/main" id="{71A9968F-BF75-4BFC-AC53-D1C71B4F1263}"/>
                </a:ext>
              </a:extLst>
            </p:cNvPr>
            <p:cNvCxnSpPr/>
            <p:nvPr/>
          </p:nvCxnSpPr>
          <p:spPr>
            <a:xfrm flipV="1">
              <a:off x="7803573" y="6207980"/>
              <a:ext cx="332509" cy="3175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Ευθεία γραμμή σύνδεσης 80">
              <a:extLst>
                <a:ext uri="{FF2B5EF4-FFF2-40B4-BE49-F238E27FC236}">
                  <a16:creationId xmlns:a16="http://schemas.microsoft.com/office/drawing/2014/main" id="{D58BDCAD-BDCA-4C85-BB71-DCA93CB672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0479" y="6045341"/>
              <a:ext cx="182186" cy="1916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" name="Ομάδα 81">
            <a:extLst>
              <a:ext uri="{FF2B5EF4-FFF2-40B4-BE49-F238E27FC236}">
                <a16:creationId xmlns:a16="http://schemas.microsoft.com/office/drawing/2014/main" id="{DD835A58-0108-4433-804D-B9DFCA76FA54}"/>
              </a:ext>
            </a:extLst>
          </p:cNvPr>
          <p:cNvGrpSpPr/>
          <p:nvPr/>
        </p:nvGrpSpPr>
        <p:grpSpPr>
          <a:xfrm>
            <a:off x="7028474" y="6145002"/>
            <a:ext cx="1345198" cy="480150"/>
            <a:chOff x="7803573" y="6045341"/>
            <a:chExt cx="1345198" cy="480150"/>
          </a:xfrm>
        </p:grpSpPr>
        <p:cxnSp>
          <p:nvCxnSpPr>
            <p:cNvPr id="205" name="Ευθεία γραμμή σύνδεσης 75">
              <a:extLst>
                <a:ext uri="{FF2B5EF4-FFF2-40B4-BE49-F238E27FC236}">
                  <a16:creationId xmlns:a16="http://schemas.microsoft.com/office/drawing/2014/main" id="{D7DD5971-F4C1-447F-821C-98C7491ABE7A}"/>
                </a:ext>
              </a:extLst>
            </p:cNvPr>
            <p:cNvCxnSpPr/>
            <p:nvPr/>
          </p:nvCxnSpPr>
          <p:spPr>
            <a:xfrm flipV="1">
              <a:off x="7803573" y="6207980"/>
              <a:ext cx="332509" cy="3175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Ευθεία γραμμή σύνδεσης 80">
              <a:extLst>
                <a:ext uri="{FF2B5EF4-FFF2-40B4-BE49-F238E27FC236}">
                  <a16:creationId xmlns:a16="http://schemas.microsoft.com/office/drawing/2014/main" id="{28614DAB-09AF-410D-9233-06F8E9A0D217}"/>
                </a:ext>
              </a:extLst>
            </p:cNvPr>
            <p:cNvCxnSpPr/>
            <p:nvPr/>
          </p:nvCxnSpPr>
          <p:spPr>
            <a:xfrm flipV="1">
              <a:off x="8816262" y="6045341"/>
              <a:ext cx="332509" cy="3175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FC403ABD-8EF3-4034-928A-C50A670F8489}"/>
              </a:ext>
            </a:extLst>
          </p:cNvPr>
          <p:cNvSpPr txBox="1"/>
          <p:nvPr/>
        </p:nvSpPr>
        <p:spPr>
          <a:xfrm>
            <a:off x="150926" y="487643"/>
            <a:ext cx="11913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Ένταση του Ηλεκτρικού Πεδίου σε απόσταση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&lt; R</a:t>
            </a:r>
            <a:r>
              <a:rPr 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από τον Άξονα Κυλίνδρου πολύ Μεγάλου Μήκους ο οποίος είναι Ομοιόμορφα Φορτισμένος με Πυκνότητα Φορτίου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+ρ</a:t>
            </a:r>
            <a:endParaRPr lang="en-GB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B82BADF-148A-4828-AB1A-2BE49B943300}"/>
              </a:ext>
            </a:extLst>
          </p:cNvPr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99E8B37-D16A-4986-A33E-4FDA6E613BF9}"/>
              </a:ext>
            </a:extLst>
          </p:cNvPr>
          <p:cNvGrpSpPr/>
          <p:nvPr/>
        </p:nvGrpSpPr>
        <p:grpSpPr>
          <a:xfrm>
            <a:off x="626746" y="1278399"/>
            <a:ext cx="2336068" cy="5485966"/>
            <a:chOff x="626746" y="1278399"/>
            <a:chExt cx="2336068" cy="5485966"/>
          </a:xfrm>
        </p:grpSpPr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4F4832CD-EE77-415F-852F-B03E765F8264}"/>
                </a:ext>
              </a:extLst>
            </p:cNvPr>
            <p:cNvGrpSpPr/>
            <p:nvPr/>
          </p:nvGrpSpPr>
          <p:grpSpPr>
            <a:xfrm>
              <a:off x="626746" y="1278399"/>
              <a:ext cx="2336068" cy="5485966"/>
              <a:chOff x="626746" y="878889"/>
              <a:chExt cx="2336068" cy="5485966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9CFC7B7B-AEF4-4D1F-AC10-755DCEADA3B2}"/>
                  </a:ext>
                </a:extLst>
              </p:cNvPr>
              <p:cNvGrpSpPr/>
              <p:nvPr/>
            </p:nvGrpSpPr>
            <p:grpSpPr>
              <a:xfrm>
                <a:off x="849686" y="3053341"/>
                <a:ext cx="1487364" cy="1311675"/>
                <a:chOff x="849686" y="3053341"/>
                <a:chExt cx="1487364" cy="1311675"/>
              </a:xfrm>
            </p:grpSpPr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E16ED39B-376C-406A-AAD9-DF41DFED808B}"/>
                    </a:ext>
                  </a:extLst>
                </p:cNvPr>
                <p:cNvGrpSpPr/>
                <p:nvPr/>
              </p:nvGrpSpPr>
              <p:grpSpPr>
                <a:xfrm>
                  <a:off x="1196269" y="3053341"/>
                  <a:ext cx="1140781" cy="1311675"/>
                  <a:chOff x="1196269" y="3053341"/>
                  <a:chExt cx="1140781" cy="1311675"/>
                </a:xfrm>
              </p:grpSpPr>
              <p:sp>
                <p:nvSpPr>
                  <p:cNvPr id="89" name="Oval 88">
                    <a:extLst>
                      <a:ext uri="{FF2B5EF4-FFF2-40B4-BE49-F238E27FC236}">
                        <a16:creationId xmlns:a16="http://schemas.microsoft.com/office/drawing/2014/main" id="{EF013B5E-4FA0-4AD8-A4D1-65E30EFC30A9}"/>
                      </a:ext>
                    </a:extLst>
                  </p:cNvPr>
                  <p:cNvSpPr/>
                  <p:nvPr/>
                </p:nvSpPr>
                <p:spPr>
                  <a:xfrm>
                    <a:off x="1196270" y="4058367"/>
                    <a:ext cx="1140780" cy="306649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0" name="Cylinder 89">
                    <a:extLst>
                      <a:ext uri="{FF2B5EF4-FFF2-40B4-BE49-F238E27FC236}">
                        <a16:creationId xmlns:a16="http://schemas.microsoft.com/office/drawing/2014/main" id="{7F6565FC-8BB6-49E5-A8A0-C85854C350D1}"/>
                      </a:ext>
                    </a:extLst>
                  </p:cNvPr>
                  <p:cNvSpPr/>
                  <p:nvPr/>
                </p:nvSpPr>
                <p:spPr>
                  <a:xfrm>
                    <a:off x="1196269" y="3053341"/>
                    <a:ext cx="1140781" cy="1311675"/>
                  </a:xfrm>
                  <a:prstGeom prst="can">
                    <a:avLst/>
                  </a:prstGeom>
                  <a:solidFill>
                    <a:srgbClr val="C55A11">
                      <a:alpha val="74118"/>
                    </a:srgbClr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3FA4719D-73F5-4BED-A468-A47D5D6B3E7B}"/>
                    </a:ext>
                  </a:extLst>
                </p:cNvPr>
                <p:cNvSpPr txBox="1"/>
                <p:nvPr/>
              </p:nvSpPr>
              <p:spPr>
                <a:xfrm>
                  <a:off x="849686" y="3388905"/>
                  <a:ext cx="43794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Δ</a:t>
                  </a:r>
                  <a:r>
                    <a:rPr lang="en-US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endParaRPr lang="en-GB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8E32B12A-9323-427A-8CDB-58D91FE9BE10}"/>
                      </a:ext>
                    </a:extLst>
                  </p:cNvPr>
                  <p:cNvSpPr txBox="1"/>
                  <p:nvPr/>
                </p:nvSpPr>
                <p:spPr>
                  <a:xfrm>
                    <a:off x="1257853" y="3481776"/>
                    <a:ext cx="397275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oMath>
                      </m:oMathPara>
                    </a14:m>
                    <a:endParaRPr lang="en-GB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8E32B12A-9323-427A-8CDB-58D91FE9BE1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57853" y="3481776"/>
                    <a:ext cx="397275" cy="369332"/>
                  </a:xfrm>
                  <a:prstGeom prst="rect">
                    <a:avLst/>
                  </a:prstGeom>
                  <a:blipFill>
                    <a:blip r:embed="rId36"/>
                    <a:stretch>
                      <a:fillRect r="-16667"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7310FE3B-0785-4FAB-BB22-6C897127BC36}"/>
                  </a:ext>
                </a:extLst>
              </p:cNvPr>
              <p:cNvGrpSpPr/>
              <p:nvPr/>
            </p:nvGrpSpPr>
            <p:grpSpPr>
              <a:xfrm>
                <a:off x="626746" y="878889"/>
                <a:ext cx="2297584" cy="5485966"/>
                <a:chOff x="626746" y="878889"/>
                <a:chExt cx="2297584" cy="5485966"/>
              </a:xfrm>
            </p:grpSpPr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C55A42F3-16C9-4CEF-B78B-1EE99FAEC74E}"/>
                    </a:ext>
                  </a:extLst>
                </p:cNvPr>
                <p:cNvSpPr/>
                <p:nvPr/>
              </p:nvSpPr>
              <p:spPr>
                <a:xfrm>
                  <a:off x="634757" y="5754588"/>
                  <a:ext cx="2281562" cy="601832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C9207C1-033F-46F8-A405-EBACA5457C46}"/>
                    </a:ext>
                  </a:extLst>
                </p:cNvPr>
                <p:cNvCxnSpPr/>
                <p:nvPr/>
              </p:nvCxnSpPr>
              <p:spPr>
                <a:xfrm>
                  <a:off x="1766660" y="878889"/>
                  <a:ext cx="0" cy="109195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EAF5D706-EA67-49A7-A779-790E80A93B0D}"/>
                    </a:ext>
                  </a:extLst>
                </p:cNvPr>
                <p:cNvCxnSpPr/>
                <p:nvPr/>
              </p:nvCxnSpPr>
              <p:spPr>
                <a:xfrm>
                  <a:off x="1768134" y="4369301"/>
                  <a:ext cx="0" cy="1656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126F4B1D-FFC2-4201-B29A-51EB3011B485}"/>
                    </a:ext>
                  </a:extLst>
                </p:cNvPr>
                <p:cNvCxnSpPr/>
                <p:nvPr/>
              </p:nvCxnSpPr>
              <p:spPr>
                <a:xfrm>
                  <a:off x="1768139" y="3348359"/>
                  <a:ext cx="0" cy="864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EE270B14-CE52-4903-A5FD-72F0DAB056DD}"/>
                    </a:ext>
                  </a:extLst>
                </p:cNvPr>
                <p:cNvCxnSpPr/>
                <p:nvPr/>
              </p:nvCxnSpPr>
              <p:spPr>
                <a:xfrm>
                  <a:off x="1768139" y="2315220"/>
                  <a:ext cx="0" cy="864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9117A8D7-2820-4579-810A-056A08539CF9}"/>
                    </a:ext>
                  </a:extLst>
                </p:cNvPr>
                <p:cNvCxnSpPr/>
                <p:nvPr/>
              </p:nvCxnSpPr>
              <p:spPr>
                <a:xfrm>
                  <a:off x="1766659" y="3762847"/>
                  <a:ext cx="57039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277A44BA-4166-4AED-B909-855AE57EA79B}"/>
                    </a:ext>
                  </a:extLst>
                </p:cNvPr>
                <p:cNvSpPr txBox="1"/>
                <p:nvPr/>
              </p:nvSpPr>
              <p:spPr>
                <a:xfrm>
                  <a:off x="1900984" y="3486451"/>
                  <a:ext cx="26481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n-GB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75A42B99-4813-4F77-8FF1-2A9CD91BC5C9}"/>
                    </a:ext>
                  </a:extLst>
                </p:cNvPr>
                <p:cNvGrpSpPr/>
                <p:nvPr/>
              </p:nvGrpSpPr>
              <p:grpSpPr>
                <a:xfrm>
                  <a:off x="626746" y="1694435"/>
                  <a:ext cx="2297584" cy="4670420"/>
                  <a:chOff x="629953" y="1694435"/>
                  <a:chExt cx="2297584" cy="4670420"/>
                </a:xfrm>
              </p:grpSpPr>
              <p:sp>
                <p:nvSpPr>
                  <p:cNvPr id="101" name="Cylinder 100">
                    <a:extLst>
                      <a:ext uri="{FF2B5EF4-FFF2-40B4-BE49-F238E27FC236}">
                        <a16:creationId xmlns:a16="http://schemas.microsoft.com/office/drawing/2014/main" id="{EF80EBDB-2C21-403A-9567-F5DB437E1D97}"/>
                      </a:ext>
                    </a:extLst>
                  </p:cNvPr>
                  <p:cNvSpPr/>
                  <p:nvPr/>
                </p:nvSpPr>
                <p:spPr>
                  <a:xfrm>
                    <a:off x="639194" y="1722266"/>
                    <a:ext cx="2281562" cy="4642589"/>
                  </a:xfrm>
                  <a:prstGeom prst="can">
                    <a:avLst/>
                  </a:prstGeom>
                  <a:solidFill>
                    <a:srgbClr val="767171">
                      <a:alpha val="50980"/>
                    </a:srgb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l-GR" dirty="0">
                        <a:solidFill>
                          <a:srgbClr val="0000CC"/>
                        </a:solidFill>
                      </a:rPr>
                      <a:t>											</a:t>
                    </a:r>
                    <a:r>
                      <a:rPr lang="en-US" dirty="0">
                        <a:solidFill>
                          <a:srgbClr val="0000CC"/>
                        </a:solidFill>
                      </a:rPr>
                      <a:t>					</a:t>
                    </a:r>
                    <a:endParaRPr lang="en-GB" dirty="0">
                      <a:solidFill>
                        <a:srgbClr val="0000CC"/>
                      </a:solidFill>
                    </a:endParaRPr>
                  </a:p>
                </p:txBody>
              </p: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14B7FD3C-3FEB-4BFC-B0E1-3314E8726A9B}"/>
                      </a:ext>
                    </a:extLst>
                  </p:cNvPr>
                  <p:cNvCxnSpPr/>
                  <p:nvPr/>
                </p:nvCxnSpPr>
                <p:spPr>
                  <a:xfrm>
                    <a:off x="1775537" y="1970843"/>
                    <a:ext cx="11520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3" name="TextBox 102">
                    <a:extLst>
                      <a:ext uri="{FF2B5EF4-FFF2-40B4-BE49-F238E27FC236}">
                        <a16:creationId xmlns:a16="http://schemas.microsoft.com/office/drawing/2014/main" id="{2E63E5A6-829B-4B81-8FB1-FD42D19275CC}"/>
                      </a:ext>
                    </a:extLst>
                  </p:cNvPr>
                  <p:cNvSpPr txBox="1"/>
                  <p:nvPr/>
                </p:nvSpPr>
                <p:spPr>
                  <a:xfrm>
                    <a:off x="2121412" y="1694435"/>
                    <a:ext cx="33214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n-GB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" name="TextBox 103">
                    <a:extLst>
                      <a:ext uri="{FF2B5EF4-FFF2-40B4-BE49-F238E27FC236}">
                        <a16:creationId xmlns:a16="http://schemas.microsoft.com/office/drawing/2014/main" id="{6CFA9D0E-0EA2-4805-AB0E-4A0E54409694}"/>
                      </a:ext>
                    </a:extLst>
                  </p:cNvPr>
                  <p:cNvSpPr txBox="1"/>
                  <p:nvPr/>
                </p:nvSpPr>
                <p:spPr>
                  <a:xfrm>
                    <a:off x="629953" y="2324098"/>
                    <a:ext cx="51809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+ρ</a:t>
                    </a:r>
                    <a:endParaRPr lang="en-GB" sz="24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1900ED8D-AD16-4D75-8778-A8C6C0DF4766}"/>
                    </a:ext>
                  </a:extLst>
                </p:cNvPr>
                <p:cNvSpPr/>
                <p:nvPr/>
              </p:nvSpPr>
              <p:spPr>
                <a:xfrm>
                  <a:off x="2296919" y="3719625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18FB719A-91DC-4D81-BCA0-67F31DF45E26}"/>
                  </a:ext>
                </a:extLst>
              </p:cNvPr>
              <p:cNvGrpSpPr/>
              <p:nvPr/>
            </p:nvGrpSpPr>
            <p:grpSpPr>
              <a:xfrm>
                <a:off x="771102" y="2623655"/>
                <a:ext cx="2137022" cy="2317587"/>
                <a:chOff x="771102" y="2623655"/>
                <a:chExt cx="2137022" cy="2317587"/>
              </a:xfrm>
            </p:grpSpPr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568798D2-1459-43E9-9831-418B98BBCC43}"/>
                    </a:ext>
                  </a:extLst>
                </p:cNvPr>
                <p:cNvGrpSpPr/>
                <p:nvPr/>
              </p:nvGrpSpPr>
              <p:grpSpPr>
                <a:xfrm>
                  <a:off x="972296" y="3845319"/>
                  <a:ext cx="403863" cy="216000"/>
                  <a:chOff x="3661432" y="5200078"/>
                  <a:chExt cx="403863" cy="216000"/>
                </a:xfrm>
              </p:grpSpPr>
              <p:sp>
                <p:nvSpPr>
                  <p:cNvPr id="134" name="Oval 133">
                    <a:extLst>
                      <a:ext uri="{FF2B5EF4-FFF2-40B4-BE49-F238E27FC236}">
                        <a16:creationId xmlns:a16="http://schemas.microsoft.com/office/drawing/2014/main" id="{C0DE4F63-5FBB-4AD0-823D-607BDD74B0D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903295" y="5254078"/>
                    <a:ext cx="216000" cy="108000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35" name="Straight Arrow Connector 134">
                    <a:extLst>
                      <a:ext uri="{FF2B5EF4-FFF2-40B4-BE49-F238E27FC236}">
                        <a16:creationId xmlns:a16="http://schemas.microsoft.com/office/drawing/2014/main" id="{1FDBDF64-2E3B-4218-A3AF-02CE44F85C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661432" y="5298713"/>
                    <a:ext cx="324129" cy="97701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3E37C61D-415F-4D14-BE9B-26E00A172B13}"/>
                    </a:ext>
                  </a:extLst>
                </p:cNvPr>
                <p:cNvGrpSpPr/>
                <p:nvPr/>
              </p:nvGrpSpPr>
              <p:grpSpPr>
                <a:xfrm>
                  <a:off x="771102" y="2623655"/>
                  <a:ext cx="2137022" cy="2317587"/>
                  <a:chOff x="771102" y="2623655"/>
                  <a:chExt cx="2137022" cy="2317587"/>
                </a:xfrm>
              </p:grpSpPr>
              <p:grpSp>
                <p:nvGrpSpPr>
                  <p:cNvPr id="117" name="Group 116">
                    <a:extLst>
                      <a:ext uri="{FF2B5EF4-FFF2-40B4-BE49-F238E27FC236}">
                        <a16:creationId xmlns:a16="http://schemas.microsoft.com/office/drawing/2014/main" id="{0070BF59-6E62-4AAE-939B-AFA5ECFF346B}"/>
                      </a:ext>
                    </a:extLst>
                  </p:cNvPr>
                  <p:cNvGrpSpPr/>
                  <p:nvPr/>
                </p:nvGrpSpPr>
                <p:grpSpPr>
                  <a:xfrm>
                    <a:off x="2013051" y="2623655"/>
                    <a:ext cx="445226" cy="612071"/>
                    <a:chOff x="2013051" y="2623655"/>
                    <a:chExt cx="445226" cy="612071"/>
                  </a:xfrm>
                </p:grpSpPr>
                <p:grpSp>
                  <p:nvGrpSpPr>
                    <p:cNvPr id="128" name="Group 127">
                      <a:extLst>
                        <a:ext uri="{FF2B5EF4-FFF2-40B4-BE49-F238E27FC236}">
                          <a16:creationId xmlns:a16="http://schemas.microsoft.com/office/drawing/2014/main" id="{A0868002-21E5-422A-8B1E-6408C1466ED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013051" y="2829868"/>
                      <a:ext cx="216000" cy="405858"/>
                      <a:chOff x="2013051" y="2829868"/>
                      <a:chExt cx="216000" cy="405858"/>
                    </a:xfrm>
                  </p:grpSpPr>
                  <p:sp>
                    <p:nvSpPr>
                      <p:cNvPr id="130" name="Oval 129">
                        <a:extLst>
                          <a:ext uri="{FF2B5EF4-FFF2-40B4-BE49-F238E27FC236}">
                            <a16:creationId xmlns:a16="http://schemas.microsoft.com/office/drawing/2014/main" id="{F07AAB0C-ADD6-43F9-A5C6-A1BE0403F25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3051" y="3127726"/>
                        <a:ext cx="216000" cy="108000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cxnSp>
                    <p:nvCxnSpPr>
                      <p:cNvPr id="131" name="Straight Arrow Connector 130">
                        <a:extLst>
                          <a:ext uri="{FF2B5EF4-FFF2-40B4-BE49-F238E27FC236}">
                            <a16:creationId xmlns:a16="http://schemas.microsoft.com/office/drawing/2014/main" id="{E34FA97A-7872-4F2A-B95A-C6A3AF97A8C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2118205" y="2829868"/>
                        <a:ext cx="0" cy="36000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9" name="TextBox 128">
                          <a:extLst>
                            <a:ext uri="{FF2B5EF4-FFF2-40B4-BE49-F238E27FC236}">
                              <a16:creationId xmlns:a16="http://schemas.microsoft.com/office/drawing/2014/main" id="{C5757E91-9E49-44EF-84A5-EB856874933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078375" y="2623655"/>
                          <a:ext cx="379902" cy="36920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sz="1600" i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53" name="TextBox 52">
                          <a:extLst>
                            <a:ext uri="{FF2B5EF4-FFF2-40B4-BE49-F238E27FC236}">
                              <a16:creationId xmlns:a16="http://schemas.microsoft.com/office/drawing/2014/main" id="{562481E5-F4D9-47BE-B467-9E8904CFE9C8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078375" y="2623655"/>
                          <a:ext cx="379902" cy="369204"/>
                        </a:xfrm>
                        <a:prstGeom prst="rect">
                          <a:avLst/>
                        </a:prstGeom>
                        <a:blipFill>
                          <a:blip r:embed="rId8"/>
                          <a:stretch>
                            <a:fillRect r="-11290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8" name="TextBox 117">
                        <a:extLst>
                          <a:ext uri="{FF2B5EF4-FFF2-40B4-BE49-F238E27FC236}">
                            <a16:creationId xmlns:a16="http://schemas.microsoft.com/office/drawing/2014/main" id="{8E0ACAE1-BB2A-4AD2-AA59-ABFD32EE4CF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71102" y="3672451"/>
                        <a:ext cx="379902" cy="36920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GB" sz="1600" i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2" name="TextBox 41">
                        <a:extLst>
                          <a:ext uri="{FF2B5EF4-FFF2-40B4-BE49-F238E27FC236}">
                            <a16:creationId xmlns:a16="http://schemas.microsoft.com/office/drawing/2014/main" id="{4D41EA9C-C1DC-40E3-AC9A-718DD1EE366D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71102" y="3672451"/>
                        <a:ext cx="379902" cy="369204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 r="-1111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19" name="Group 118">
                    <a:extLst>
                      <a:ext uri="{FF2B5EF4-FFF2-40B4-BE49-F238E27FC236}">
                        <a16:creationId xmlns:a16="http://schemas.microsoft.com/office/drawing/2014/main" id="{FFBB5ACD-F8CF-4596-9AA2-ED73AC358AD7}"/>
                      </a:ext>
                    </a:extLst>
                  </p:cNvPr>
                  <p:cNvGrpSpPr/>
                  <p:nvPr/>
                </p:nvGrpSpPr>
                <p:grpSpPr>
                  <a:xfrm>
                    <a:off x="1245703" y="4235839"/>
                    <a:ext cx="429042" cy="705403"/>
                    <a:chOff x="1245703" y="4235839"/>
                    <a:chExt cx="429042" cy="705403"/>
                  </a:xfrm>
                </p:grpSpPr>
                <p:grpSp>
                  <p:nvGrpSpPr>
                    <p:cNvPr id="124" name="Group 123">
                      <a:extLst>
                        <a:ext uri="{FF2B5EF4-FFF2-40B4-BE49-F238E27FC236}">
                          <a16:creationId xmlns:a16="http://schemas.microsoft.com/office/drawing/2014/main" id="{93C387F3-8E47-4706-AD9D-909832D4676D}"/>
                        </a:ext>
                      </a:extLst>
                    </p:cNvPr>
                    <p:cNvGrpSpPr/>
                    <p:nvPr/>
                  </p:nvGrpSpPr>
                  <p:grpSpPr>
                    <a:xfrm flipV="1">
                      <a:off x="1458745" y="4235839"/>
                      <a:ext cx="216000" cy="414732"/>
                      <a:chOff x="2013051" y="2820994"/>
                      <a:chExt cx="216000" cy="414732"/>
                    </a:xfrm>
                  </p:grpSpPr>
                  <p:cxnSp>
                    <p:nvCxnSpPr>
                      <p:cNvPr id="126" name="Straight Arrow Connector 125">
                        <a:extLst>
                          <a:ext uri="{FF2B5EF4-FFF2-40B4-BE49-F238E27FC236}">
                            <a16:creationId xmlns:a16="http://schemas.microsoft.com/office/drawing/2014/main" id="{AB62037F-EEB7-4DAC-957D-D8C54B7B644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2118205" y="2820994"/>
                        <a:ext cx="0" cy="36000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27" name="Oval 126">
                        <a:extLst>
                          <a:ext uri="{FF2B5EF4-FFF2-40B4-BE49-F238E27FC236}">
                            <a16:creationId xmlns:a16="http://schemas.microsoft.com/office/drawing/2014/main" id="{50B664E2-B661-4773-BA9B-447634A2063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13051" y="3127726"/>
                        <a:ext cx="216000" cy="108000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5" name="TextBox 124">
                          <a:extLst>
                            <a:ext uri="{FF2B5EF4-FFF2-40B4-BE49-F238E27FC236}">
                              <a16:creationId xmlns:a16="http://schemas.microsoft.com/office/drawing/2014/main" id="{C4F2AC78-0709-4694-BB57-BB239515943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245703" y="4572038"/>
                          <a:ext cx="379902" cy="36920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sz="1600" i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9" name="TextBox 48">
                          <a:extLst>
                            <a:ext uri="{FF2B5EF4-FFF2-40B4-BE49-F238E27FC236}">
                              <a16:creationId xmlns:a16="http://schemas.microsoft.com/office/drawing/2014/main" id="{8B670607-02AC-442B-8D76-BD3A0FA22698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245703" y="4572038"/>
                          <a:ext cx="379902" cy="369204"/>
                        </a:xfrm>
                        <a:prstGeom prst="rect">
                          <a:avLst/>
                        </a:prstGeom>
                        <a:blipFill>
                          <a:blip r:embed="rId10"/>
                          <a:stretch>
                            <a:fillRect r="-11111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20" name="Group 119">
                    <a:extLst>
                      <a:ext uri="{FF2B5EF4-FFF2-40B4-BE49-F238E27FC236}">
                        <a16:creationId xmlns:a16="http://schemas.microsoft.com/office/drawing/2014/main" id="{E6C358D6-8424-4D92-8FD7-00B934890DFB}"/>
                      </a:ext>
                    </a:extLst>
                  </p:cNvPr>
                  <p:cNvGrpSpPr/>
                  <p:nvPr/>
                </p:nvGrpSpPr>
                <p:grpSpPr>
                  <a:xfrm>
                    <a:off x="2302132" y="3386421"/>
                    <a:ext cx="605992" cy="483164"/>
                    <a:chOff x="2302132" y="3386421"/>
                    <a:chExt cx="605992" cy="483164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1" name="TextBox 120">
                          <a:extLst>
                            <a:ext uri="{FF2B5EF4-FFF2-40B4-BE49-F238E27FC236}">
                              <a16:creationId xmlns:a16="http://schemas.microsoft.com/office/drawing/2014/main" id="{8A16799B-8E2E-46DE-A0E4-9F6B5D3974B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589640" y="3386421"/>
                          <a:ext cx="318484" cy="36920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sz="1600" i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5" name="TextBox 44">
                          <a:extLst>
                            <a:ext uri="{FF2B5EF4-FFF2-40B4-BE49-F238E27FC236}">
                              <a16:creationId xmlns:a16="http://schemas.microsoft.com/office/drawing/2014/main" id="{E3E861AC-C6B7-4717-8486-A2AC8B867DC2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589640" y="3386421"/>
                          <a:ext cx="318484" cy="369204"/>
                        </a:xfrm>
                        <a:prstGeom prst="rect">
                          <a:avLst/>
                        </a:prstGeom>
                        <a:blipFill>
                          <a:blip r:embed="rId11"/>
                          <a:stretch>
                            <a:fillRect r="-32692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122" name="Oval 121">
                      <a:extLst>
                        <a:ext uri="{FF2B5EF4-FFF2-40B4-BE49-F238E27FC236}">
                          <a16:creationId xmlns:a16="http://schemas.microsoft.com/office/drawing/2014/main" id="{D60CE469-56DA-4810-9C32-B816AEB3417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30132" y="3725585"/>
                      <a:ext cx="216000" cy="72000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23" name="Straight Arrow Connector 122">
                      <a:extLst>
                        <a:ext uri="{FF2B5EF4-FFF2-40B4-BE49-F238E27FC236}">
                          <a16:creationId xmlns:a16="http://schemas.microsoft.com/office/drawing/2014/main" id="{0B3B814F-9CA0-4FDA-9DD4-202DE4D3BC5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 flipH="1" flipV="1">
                      <a:off x="2512919" y="3539625"/>
                      <a:ext cx="0" cy="360000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C6303FCB-AABA-460A-BD66-2197449BBD07}"/>
                  </a:ext>
                </a:extLst>
              </p:cNvPr>
              <p:cNvGrpSpPr/>
              <p:nvPr/>
            </p:nvGrpSpPr>
            <p:grpSpPr>
              <a:xfrm>
                <a:off x="798465" y="3169014"/>
                <a:ext cx="2164349" cy="1336093"/>
                <a:chOff x="798465" y="3169014"/>
                <a:chExt cx="2164349" cy="1336093"/>
              </a:xfrm>
            </p:grpSpPr>
            <p:cxnSp>
              <p:nvCxnSpPr>
                <p:cNvPr id="138" name="Straight Arrow Connector 137">
                  <a:extLst>
                    <a:ext uri="{FF2B5EF4-FFF2-40B4-BE49-F238E27FC236}">
                      <a16:creationId xmlns:a16="http://schemas.microsoft.com/office/drawing/2014/main" id="{B8B61579-F0E4-42C6-B7AF-7AF56752C9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98465" y="3995334"/>
                  <a:ext cx="504000" cy="144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Arrow Connector 138">
                  <a:extLst>
                    <a:ext uri="{FF2B5EF4-FFF2-40B4-BE49-F238E27FC236}">
                      <a16:creationId xmlns:a16="http://schemas.microsoft.com/office/drawing/2014/main" id="{EF1531C6-A7B2-4048-B161-618DD0755A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35332" y="3756909"/>
                  <a:ext cx="627482" cy="1626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>
                  <a:extLst>
                    <a:ext uri="{FF2B5EF4-FFF2-40B4-BE49-F238E27FC236}">
                      <a16:creationId xmlns:a16="http://schemas.microsoft.com/office/drawing/2014/main" id="{9DCA4F56-74AB-4C34-A4E4-659AB83B4703}"/>
                    </a:ext>
                  </a:extLst>
                </p:cNvPr>
                <p:cNvCxnSpPr/>
                <p:nvPr/>
              </p:nvCxnSpPr>
              <p:spPr>
                <a:xfrm>
                  <a:off x="2112902" y="3169014"/>
                  <a:ext cx="572792" cy="93346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Arrow Connector 140">
                  <a:extLst>
                    <a:ext uri="{FF2B5EF4-FFF2-40B4-BE49-F238E27FC236}">
                      <a16:creationId xmlns:a16="http://schemas.microsoft.com/office/drawing/2014/main" id="{4D619531-EDE5-4EC7-8D14-28587B944A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224179" y="4288113"/>
                  <a:ext cx="347164" cy="216994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9AC9BCAB-54D3-4C01-8B47-36027E0184C0}"/>
                    </a:ext>
                  </a:extLst>
                </p:cNvPr>
                <p:cNvSpPr txBox="1"/>
                <p:nvPr/>
              </p:nvSpPr>
              <p:spPr>
                <a:xfrm>
                  <a:off x="2636817" y="4140705"/>
                  <a:ext cx="293800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9AC9BCAB-54D3-4C01-8B47-36027E0184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6817" y="4140705"/>
                  <a:ext cx="293800" cy="402931"/>
                </a:xfrm>
                <a:prstGeom prst="rect">
                  <a:avLst/>
                </a:prstGeom>
                <a:blipFill>
                  <a:blip r:embed="rId36"/>
                  <a:stretch>
                    <a:fillRect r="-1041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E876CDC6-1C8B-4B10-A7A1-CA2F31436320}"/>
                    </a:ext>
                  </a:extLst>
                </p:cNvPr>
                <p:cNvSpPr txBox="1"/>
                <p:nvPr/>
              </p:nvSpPr>
              <p:spPr>
                <a:xfrm>
                  <a:off x="949908" y="4746286"/>
                  <a:ext cx="293800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E876CDC6-1C8B-4B10-A7A1-CA2F314363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9908" y="4746286"/>
                  <a:ext cx="293800" cy="402931"/>
                </a:xfrm>
                <a:prstGeom prst="rect">
                  <a:avLst/>
                </a:prstGeom>
                <a:blipFill>
                  <a:blip r:embed="rId37"/>
                  <a:stretch>
                    <a:fillRect r="-1041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50DFB01D-F275-48E0-9A9F-B1FC1A1C6729}"/>
                    </a:ext>
                  </a:extLst>
                </p:cNvPr>
                <p:cNvSpPr txBox="1"/>
                <p:nvPr/>
              </p:nvSpPr>
              <p:spPr>
                <a:xfrm>
                  <a:off x="750949" y="4483924"/>
                  <a:ext cx="293800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50DFB01D-F275-48E0-9A9F-B1FC1A1C67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949" y="4483924"/>
                  <a:ext cx="293800" cy="402931"/>
                </a:xfrm>
                <a:prstGeom prst="rect">
                  <a:avLst/>
                </a:prstGeom>
                <a:blipFill>
                  <a:blip r:embed="rId13"/>
                  <a:stretch>
                    <a:fillRect r="-1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772EB316-6D8E-41C0-825B-E267B0842DDB}"/>
                    </a:ext>
                  </a:extLst>
                </p:cNvPr>
                <p:cNvSpPr txBox="1"/>
                <p:nvPr/>
              </p:nvSpPr>
              <p:spPr>
                <a:xfrm>
                  <a:off x="2532272" y="3299690"/>
                  <a:ext cx="293800" cy="4029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772EB316-6D8E-41C0-825B-E267B0842D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2272" y="3299690"/>
                  <a:ext cx="293800" cy="402931"/>
                </a:xfrm>
                <a:prstGeom prst="rect">
                  <a:avLst/>
                </a:prstGeom>
                <a:blipFill>
                  <a:blip r:embed="rId14"/>
                  <a:stretch>
                    <a:fillRect r="-1020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7319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7" grpId="0"/>
      <p:bldP spid="158" grpId="0"/>
      <p:bldP spid="159" grpId="0"/>
      <p:bldP spid="1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1101106" y="477977"/>
            <a:ext cx="10678718" cy="2910738"/>
            <a:chOff x="1101106" y="477977"/>
            <a:chExt cx="10678718" cy="2910738"/>
          </a:xfrm>
        </p:grpSpPr>
        <p:sp>
          <p:nvSpPr>
            <p:cNvPr id="5" name="TextBox 4"/>
            <p:cNvSpPr txBox="1"/>
            <p:nvPr/>
          </p:nvSpPr>
          <p:spPr>
            <a:xfrm flipH="1">
              <a:off x="1854333" y="477977"/>
              <a:ext cx="9925491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Υπολογισμός της έντασης του ηλεκτρικού πεδίου σε απόσταση </a:t>
              </a:r>
              <a:r>
                <a:rPr lang="en-US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γραμμική κατανομή ηλεκτρικού φορτίου, πολύ μεγάλου μήκους, με γραμμική πυκνότητα φορτίου </a:t>
              </a:r>
              <a:r>
                <a: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+λ</a:t>
              </a:r>
              <a:endPara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Ευθεία γραμμή σύνδεσης 5"/>
            <p:cNvCxnSpPr/>
            <p:nvPr/>
          </p:nvCxnSpPr>
          <p:spPr>
            <a:xfrm flipV="1">
              <a:off x="1101106" y="3326369"/>
              <a:ext cx="75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1272580" y="3019383"/>
                  <a:ext cx="36099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" name="Ορθογώνιο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2580" y="3019383"/>
                  <a:ext cx="360996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682558" y="2076868"/>
            <a:ext cx="10831988" cy="1627256"/>
            <a:chOff x="682558" y="2076868"/>
            <a:chExt cx="10831988" cy="16272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Ορθογώνιο 8"/>
                <p:cNvSpPr/>
                <p:nvPr/>
              </p:nvSpPr>
              <p:spPr>
                <a:xfrm>
                  <a:off x="682558" y="3191286"/>
                  <a:ext cx="52450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558" y="3191286"/>
                  <a:ext cx="524503" cy="3385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Ευθεία γραμμή σύνδεσης 9"/>
            <p:cNvCxnSpPr/>
            <p:nvPr/>
          </p:nvCxnSpPr>
          <p:spPr>
            <a:xfrm flipV="1">
              <a:off x="1034966" y="2970071"/>
              <a:ext cx="108000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Ευθεία γραμμή σύνδεσης 10"/>
            <p:cNvCxnSpPr/>
            <p:nvPr/>
          </p:nvCxnSpPr>
          <p:spPr>
            <a:xfrm flipV="1">
              <a:off x="1047106" y="3704124"/>
              <a:ext cx="108000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Ορθογώνιο 11"/>
            <p:cNvSpPr/>
            <p:nvPr/>
          </p:nvSpPr>
          <p:spPr>
            <a:xfrm>
              <a:off x="3263435" y="2076868"/>
              <a:ext cx="825111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Εφαρμογή του νόμου του 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τμήμα μήκους </a:t>
              </a:r>
              <a:r>
                <a: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της κατανομής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στην περιοχή που θέλουμε να υπολογίσουμε την ένταση ηλεκτρικού πεδίου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1034966" y="2775166"/>
            <a:ext cx="7412842" cy="858540"/>
            <a:chOff x="1034966" y="2775166"/>
            <a:chExt cx="7412842" cy="8585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Ορθογώνιο 13"/>
                <p:cNvSpPr/>
                <p:nvPr/>
              </p:nvSpPr>
              <p:spPr>
                <a:xfrm>
                  <a:off x="1034966" y="3295152"/>
                  <a:ext cx="48763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4966" y="3295152"/>
                  <a:ext cx="487634" cy="338554"/>
                </a:xfrm>
                <a:prstGeom prst="rect">
                  <a:avLst/>
                </a:prstGeom>
                <a:blipFill>
                  <a:blip r:embed="rId4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267598" y="2792673"/>
                  <a:ext cx="118021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𝛌𝚫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7598" y="2792673"/>
                  <a:ext cx="118021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031" b="-2391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Ορθογώνιο 15"/>
            <p:cNvSpPr/>
            <p:nvPr/>
          </p:nvSpPr>
          <p:spPr>
            <a:xfrm>
              <a:off x="3242654" y="2775166"/>
              <a:ext cx="376394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Τμήμα Δ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της κατανομής έχει φορτίο: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</p:grpSp>
      <p:sp>
        <p:nvSpPr>
          <p:cNvPr id="17" name="Οβάλ 16"/>
          <p:cNvSpPr/>
          <p:nvPr/>
        </p:nvSpPr>
        <p:spPr>
          <a:xfrm>
            <a:off x="334951" y="3576410"/>
            <a:ext cx="1512000" cy="255427"/>
          </a:xfrm>
          <a:prstGeom prst="ellipse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8" name="Ευθεία γραμμή σύνδεσης 17"/>
          <p:cNvCxnSpPr/>
          <p:nvPr/>
        </p:nvCxnSpPr>
        <p:spPr>
          <a:xfrm>
            <a:off x="1079318" y="1295662"/>
            <a:ext cx="0" cy="352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Ορθογώνιο 18"/>
          <p:cNvSpPr/>
          <p:nvPr/>
        </p:nvSpPr>
        <p:spPr>
          <a:xfrm>
            <a:off x="3252354" y="3163517"/>
            <a:ext cx="88980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Περικλείουμε το φορτίο </a:t>
            </a:r>
            <a:r>
              <a: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κατάλληλη κλειστή επιφάνεια</a:t>
            </a:r>
            <a:r>
              <a:rPr 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επιφάνεια αυτή είναι η επιφάνεια ενός κυλίνδρου που έχει ακτίνα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ύψος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είναι ομοαξονικός της κατανομής φορτίου</a:t>
            </a:r>
            <a:endParaRPr lang="el-GR" sz="1600" dirty="0">
              <a:solidFill>
                <a:srgbClr val="000099"/>
              </a:solidFill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3235723" y="4822516"/>
            <a:ext cx="8634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Λόγω συμμετρίας της κατανομής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η ένταση του ηλεκτρικού πεδίου θα έχει κατεύθυνση κάθετη στη διεύθυνση της γραμμικής κατανομής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όλα τα σημεία της κυλινδρικής επιφάνειας το μέτρο της έντασης του ηλεκτρικού πεδίου είναι σταθερό</a:t>
            </a:r>
            <a:endParaRPr lang="el-GR" sz="1600" dirty="0">
              <a:solidFill>
                <a:srgbClr val="FF0000"/>
              </a:solidFill>
            </a:endParaRPr>
          </a:p>
        </p:txBody>
      </p:sp>
      <p:grpSp>
        <p:nvGrpSpPr>
          <p:cNvPr id="21" name="Ομάδα 20"/>
          <p:cNvGrpSpPr/>
          <p:nvPr/>
        </p:nvGrpSpPr>
        <p:grpSpPr>
          <a:xfrm>
            <a:off x="3255673" y="1543645"/>
            <a:ext cx="4973924" cy="517770"/>
            <a:chOff x="3255673" y="1543645"/>
            <a:chExt cx="4973924" cy="5177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768830" y="1543645"/>
                  <a:ext cx="1460767" cy="51777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8830" y="1543645"/>
                  <a:ext cx="1460767" cy="51777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Ορθογώνιο 22"/>
            <p:cNvSpPr/>
            <p:nvPr/>
          </p:nvSpPr>
          <p:spPr>
            <a:xfrm>
              <a:off x="3255673" y="1634484"/>
              <a:ext cx="364389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Ορισμός γραμμική πυκνότητα φορτίου: 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3235723" y="3923684"/>
            <a:ext cx="6384139" cy="365577"/>
            <a:chOff x="3235723" y="3923684"/>
            <a:chExt cx="6384139" cy="365577"/>
          </a:xfrm>
        </p:grpSpPr>
        <p:sp>
          <p:nvSpPr>
            <p:cNvPr id="25" name="Ορθογώνιο 24"/>
            <p:cNvSpPr/>
            <p:nvPr/>
          </p:nvSpPr>
          <p:spPr>
            <a:xfrm>
              <a:off x="3235723" y="3950707"/>
              <a:ext cx="606414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Διαιρούμε την επιφάνεια του κυλίνδρου σε στοιχειώδεις επιφάνειες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9227127" y="3923684"/>
                  <a:ext cx="392735" cy="34605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27127" y="3923684"/>
                  <a:ext cx="392735" cy="346057"/>
                </a:xfrm>
                <a:prstGeom prst="rect">
                  <a:avLst/>
                </a:prstGeom>
                <a:blipFill>
                  <a:blip r:embed="rId7"/>
                  <a:stretch>
                    <a:fillRect l="-17188" r="-15625" b="-892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Ορθογώνιο 26"/>
          <p:cNvSpPr/>
          <p:nvPr/>
        </p:nvSpPr>
        <p:spPr>
          <a:xfrm>
            <a:off x="3242650" y="4310927"/>
            <a:ext cx="4862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Επιλέγουμε μια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επιφάνεια του κυλίνδρου</a:t>
            </a:r>
            <a:endParaRPr lang="el-GR" sz="1600" i="1" dirty="0">
              <a:solidFill>
                <a:srgbClr val="000099"/>
              </a:solidFill>
            </a:endParaRPr>
          </a:p>
        </p:txBody>
      </p:sp>
      <p:sp>
        <p:nvSpPr>
          <p:cNvPr id="28" name="Οβάλ 27"/>
          <p:cNvSpPr/>
          <p:nvPr/>
        </p:nvSpPr>
        <p:spPr>
          <a:xfrm>
            <a:off x="1412325" y="3678116"/>
            <a:ext cx="252000" cy="108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Οβάλ 28"/>
          <p:cNvSpPr/>
          <p:nvPr/>
        </p:nvSpPr>
        <p:spPr>
          <a:xfrm rot="16200000">
            <a:off x="1651201" y="3109517"/>
            <a:ext cx="252000" cy="108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0" name="Ευθύγραμμο βέλος σύνδεσης 29"/>
          <p:cNvCxnSpPr/>
          <p:nvPr/>
        </p:nvCxnSpPr>
        <p:spPr>
          <a:xfrm>
            <a:off x="1529871" y="3711449"/>
            <a:ext cx="612000" cy="54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ύγραμμο βέλος σύνδεσης 30"/>
          <p:cNvCxnSpPr/>
          <p:nvPr/>
        </p:nvCxnSpPr>
        <p:spPr>
          <a:xfrm>
            <a:off x="1538325" y="3711449"/>
            <a:ext cx="0" cy="324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3127" y="2439762"/>
                <a:ext cx="314189" cy="276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27" y="2439762"/>
                <a:ext cx="314189" cy="276871"/>
              </a:xfrm>
              <a:prstGeom prst="rect">
                <a:avLst/>
              </a:prstGeom>
              <a:blipFill>
                <a:blip r:embed="rId8"/>
                <a:stretch>
                  <a:fillRect l="-15385" r="-13462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407612" y="3982888"/>
                <a:ext cx="314189" cy="276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612" y="3982888"/>
                <a:ext cx="314189" cy="276871"/>
              </a:xfrm>
              <a:prstGeom prst="rect">
                <a:avLst/>
              </a:prstGeom>
              <a:blipFill>
                <a:blip r:embed="rId9"/>
                <a:stretch>
                  <a:fillRect l="-17647" r="-13725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894576" y="2870288"/>
                <a:ext cx="314189" cy="276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576" y="2870288"/>
                <a:ext cx="314189" cy="276871"/>
              </a:xfrm>
              <a:prstGeom prst="rect">
                <a:avLst/>
              </a:prstGeom>
              <a:blipFill>
                <a:blip r:embed="rId10"/>
                <a:stretch>
                  <a:fillRect l="-17647" r="-13725"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119140" y="3264795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140" y="3264795"/>
                <a:ext cx="257703" cy="276166"/>
              </a:xfrm>
              <a:prstGeom prst="rect">
                <a:avLst/>
              </a:prstGeom>
              <a:blipFill>
                <a:blip r:embed="rId11"/>
                <a:stretch>
                  <a:fillRect l="-4762" r="-2381" b="-444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81699" y="3824607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699" y="3824607"/>
                <a:ext cx="257703" cy="276166"/>
              </a:xfrm>
              <a:prstGeom prst="rect">
                <a:avLst/>
              </a:prstGeom>
              <a:blipFill>
                <a:blip r:embed="rId12"/>
                <a:stretch>
                  <a:fillRect l="-2381" r="-4762" b="-43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3067" y="2908132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7" y="2908132"/>
                <a:ext cx="257703" cy="276166"/>
              </a:xfrm>
              <a:prstGeom prst="rect">
                <a:avLst/>
              </a:prstGeom>
              <a:blipFill>
                <a:blip r:embed="rId13"/>
                <a:stretch>
                  <a:fillRect l="-2381" r="-4762"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Ομάδα 37"/>
          <p:cNvGrpSpPr/>
          <p:nvPr/>
        </p:nvGrpSpPr>
        <p:grpSpPr>
          <a:xfrm>
            <a:off x="78399" y="5620349"/>
            <a:ext cx="5484190" cy="949875"/>
            <a:chOff x="78399" y="5620349"/>
            <a:chExt cx="5484190" cy="949875"/>
          </a:xfrm>
        </p:grpSpPr>
        <p:sp>
          <p:nvSpPr>
            <p:cNvPr id="39" name="Ορθογώνιο 38"/>
            <p:cNvSpPr/>
            <p:nvPr/>
          </p:nvSpPr>
          <p:spPr>
            <a:xfrm>
              <a:off x="78399" y="5794117"/>
              <a:ext cx="30638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Ορθογώνιο 39"/>
                <p:cNvSpPr/>
                <p:nvPr/>
              </p:nvSpPr>
              <p:spPr>
                <a:xfrm>
                  <a:off x="3263433" y="5620349"/>
                  <a:ext cx="2299156" cy="94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3433" y="5620349"/>
                  <a:ext cx="2299156" cy="94987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TextBox 40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Ορθογώνιο 41"/>
              <p:cNvSpPr/>
              <p:nvPr/>
            </p:nvSpPr>
            <p:spPr>
              <a:xfrm>
                <a:off x="5539038" y="5620349"/>
                <a:ext cx="1826269" cy="949875"/>
              </a:xfrm>
              <a:prstGeom prst="rect">
                <a:avLst/>
              </a:prstGeom>
              <a:ln w="19050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𝛌</m:t>
                          </m:r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Ορθογώνιο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038" y="5620349"/>
                <a:ext cx="1826269" cy="9498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Ομάδα 42"/>
          <p:cNvGrpSpPr/>
          <p:nvPr/>
        </p:nvGrpSpPr>
        <p:grpSpPr>
          <a:xfrm>
            <a:off x="286307" y="2822527"/>
            <a:ext cx="1568027" cy="1008000"/>
            <a:chOff x="286307" y="2822527"/>
            <a:chExt cx="1568027" cy="1008000"/>
          </a:xfrm>
        </p:grpSpPr>
        <p:grpSp>
          <p:nvGrpSpPr>
            <p:cNvPr id="44" name="Ομάδα 43"/>
            <p:cNvGrpSpPr/>
            <p:nvPr/>
          </p:nvGrpSpPr>
          <p:grpSpPr>
            <a:xfrm>
              <a:off x="332087" y="2822527"/>
              <a:ext cx="1522247" cy="1008000"/>
              <a:chOff x="341012" y="2821714"/>
              <a:chExt cx="1522247" cy="1008000"/>
            </a:xfrm>
          </p:grpSpPr>
          <p:sp>
            <p:nvSpPr>
              <p:cNvPr id="46" name="Κύλινδρος 45"/>
              <p:cNvSpPr/>
              <p:nvPr/>
            </p:nvSpPr>
            <p:spPr>
              <a:xfrm>
                <a:off x="341012" y="2821714"/>
                <a:ext cx="1512000" cy="1008000"/>
              </a:xfrm>
              <a:prstGeom prst="can">
                <a:avLst/>
              </a:prstGeom>
              <a:solidFill>
                <a:schemeClr val="accent1">
                  <a:alpha val="66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7" name="Οβάλ 46"/>
              <p:cNvSpPr/>
              <p:nvPr/>
            </p:nvSpPr>
            <p:spPr>
              <a:xfrm>
                <a:off x="351259" y="2829255"/>
                <a:ext cx="1512000" cy="255427"/>
              </a:xfrm>
              <a:prstGeom prst="ellipse">
                <a:avLst/>
              </a:prstGeom>
              <a:solidFill>
                <a:schemeClr val="accent1">
                  <a:alpha val="48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5" name="Ορθογώνιο 44"/>
            <p:cNvSpPr/>
            <p:nvPr/>
          </p:nvSpPr>
          <p:spPr>
            <a:xfrm>
              <a:off x="286307" y="3338833"/>
              <a:ext cx="3706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l-GR" sz="2000" dirty="0">
                <a:solidFill>
                  <a:srgbClr val="000099"/>
                </a:solidFill>
              </a:endParaRPr>
            </a:p>
          </p:txBody>
        </p:sp>
      </p:grpSp>
      <p:sp>
        <p:nvSpPr>
          <p:cNvPr id="48" name="Οβάλ 47"/>
          <p:cNvSpPr/>
          <p:nvPr/>
        </p:nvSpPr>
        <p:spPr>
          <a:xfrm>
            <a:off x="592069" y="2865364"/>
            <a:ext cx="252000" cy="108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9" name="Ευθύγραμμο βέλος σύνδεσης 48"/>
          <p:cNvCxnSpPr>
            <a:stCxn id="48" idx="0"/>
          </p:cNvCxnSpPr>
          <p:nvPr/>
        </p:nvCxnSpPr>
        <p:spPr>
          <a:xfrm flipH="1" flipV="1">
            <a:off x="83128" y="2847892"/>
            <a:ext cx="634941" cy="72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Ευθύγραμμο βέλος σύνδεσης 49"/>
          <p:cNvCxnSpPr/>
          <p:nvPr/>
        </p:nvCxnSpPr>
        <p:spPr>
          <a:xfrm>
            <a:off x="1794603" y="3147159"/>
            <a:ext cx="324000" cy="18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ύγραμμο βέλος σύνδεσης 50"/>
          <p:cNvCxnSpPr/>
          <p:nvPr/>
        </p:nvCxnSpPr>
        <p:spPr>
          <a:xfrm>
            <a:off x="1792003" y="3187977"/>
            <a:ext cx="612000" cy="36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Ευθύγραμμο βέλος σύνδεσης 51"/>
          <p:cNvCxnSpPr/>
          <p:nvPr/>
        </p:nvCxnSpPr>
        <p:spPr>
          <a:xfrm flipV="1">
            <a:off x="713731" y="2603518"/>
            <a:ext cx="0" cy="324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Ομάδα 52"/>
          <p:cNvGrpSpPr/>
          <p:nvPr/>
        </p:nvGrpSpPr>
        <p:grpSpPr>
          <a:xfrm>
            <a:off x="661446" y="1272101"/>
            <a:ext cx="429926" cy="1683611"/>
            <a:chOff x="671837" y="1272101"/>
            <a:chExt cx="429926" cy="1683611"/>
          </a:xfrm>
        </p:grpSpPr>
        <p:cxnSp>
          <p:nvCxnSpPr>
            <p:cNvPr id="54" name="Ευθεία γραμμή σύνδεσης 53"/>
            <p:cNvCxnSpPr/>
            <p:nvPr/>
          </p:nvCxnSpPr>
          <p:spPr>
            <a:xfrm>
              <a:off x="1093998" y="1371712"/>
              <a:ext cx="0" cy="1584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Ορθογώνιο 54"/>
            <p:cNvSpPr/>
            <p:nvPr/>
          </p:nvSpPr>
          <p:spPr>
            <a:xfrm>
              <a:off x="671837" y="1272101"/>
              <a:ext cx="429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+λ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22967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27" grpId="0"/>
      <p:bldP spid="28" grpId="0" animBg="1"/>
      <p:bldP spid="29" grpId="0" animBg="1"/>
      <p:bldP spid="32" grpId="0"/>
      <p:bldP spid="33" grpId="0"/>
      <p:bldP spid="34" grpId="0"/>
      <p:bldP spid="35" grpId="0"/>
      <p:bldP spid="36" grpId="0"/>
      <p:bldP spid="37" grpId="0"/>
      <p:bldP spid="42" grpId="0" animBg="1"/>
      <p:bldP spid="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val 104">
            <a:extLst>
              <a:ext uri="{FF2B5EF4-FFF2-40B4-BE49-F238E27FC236}">
                <a16:creationId xmlns:a16="http://schemas.microsoft.com/office/drawing/2014/main" id="{1C0434DC-4687-4FDA-BDE3-5C04FAE30A5D}"/>
              </a:ext>
            </a:extLst>
          </p:cNvPr>
          <p:cNvSpPr/>
          <p:nvPr/>
        </p:nvSpPr>
        <p:spPr>
          <a:xfrm>
            <a:off x="874463" y="6127441"/>
            <a:ext cx="2281562" cy="60183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820AC5F-A084-4FB9-AB1E-CF6B8CDE3853}"/>
              </a:ext>
            </a:extLst>
          </p:cNvPr>
          <p:cNvCxnSpPr/>
          <p:nvPr/>
        </p:nvCxnSpPr>
        <p:spPr>
          <a:xfrm>
            <a:off x="2006366" y="1464831"/>
            <a:ext cx="0" cy="93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04318257-ABAD-4C64-B8DC-7BB1A9CAB14B}"/>
              </a:ext>
            </a:extLst>
          </p:cNvPr>
          <p:cNvSpPr txBox="1"/>
          <p:nvPr/>
        </p:nvSpPr>
        <p:spPr>
          <a:xfrm>
            <a:off x="390632" y="487643"/>
            <a:ext cx="11913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Ένταση του Ηλεκτρικού Πεδίου σε απόσταση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&gt; R</a:t>
            </a:r>
            <a:r>
              <a:rPr 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από τον Άξονα Κυλίνδρου πολύ Μεγάλου Μήκους ο οποίος είναι Ομοιόμορφα Φορτισμένος με Πυκνότητα Φορτίου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+ρ</a:t>
            </a:r>
            <a:endParaRPr lang="en-GB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41FCCD7-A57E-470F-9818-F81D38DAF6E7}"/>
              </a:ext>
            </a:extLst>
          </p:cNvPr>
          <p:cNvSpPr txBox="1"/>
          <p:nvPr/>
        </p:nvSpPr>
        <p:spPr>
          <a:xfrm>
            <a:off x="4265508" y="1464833"/>
            <a:ext cx="7928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κλειστή επιφάνεια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πρέπει να περιέχει το σημείο στο οποίο θέλουμε να υπολογίσουμε την ένταση </a:t>
            </a:r>
            <a:r>
              <a:rPr lang="el-GR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ηλεκτρικού πεδίου και περικλείει ποσότητα φορτίου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GB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50F7EDA4-B595-45AF-AD84-27CD3777C986}"/>
              </a:ext>
            </a:extLst>
          </p:cNvPr>
          <p:cNvSpPr txBox="1"/>
          <p:nvPr/>
        </p:nvSpPr>
        <p:spPr>
          <a:xfrm>
            <a:off x="4491754" y="3723508"/>
            <a:ext cx="3072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Πυκνότητα ηλεκτρικού φορτίου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CA5C8F8B-20B7-4CEB-A964-6DDCD419E967}"/>
                  </a:ext>
                </a:extLst>
              </p:cNvPr>
              <p:cNvSpPr txBox="1"/>
              <p:nvPr/>
            </p:nvSpPr>
            <p:spPr>
              <a:xfrm>
                <a:off x="7574145" y="3605749"/>
                <a:ext cx="127919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𝛒</m:t>
                      </m:r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l-GR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GB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n-GB" b="1" i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CA5C8F8B-20B7-4CEB-A964-6DDCD419E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145" y="3605749"/>
                <a:ext cx="1279196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C400474-040B-4BA6-8D53-2CFC9CCC3A29}"/>
                  </a:ext>
                </a:extLst>
              </p:cNvPr>
              <p:cNvSpPr txBox="1"/>
              <p:nvPr/>
            </p:nvSpPr>
            <p:spPr>
              <a:xfrm>
                <a:off x="9028605" y="3735415"/>
                <a:ext cx="10772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GB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en-GB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𝛒𝚫</m:t>
                      </m:r>
                      <m:r>
                        <a:rPr lang="en-GB" b="1" i="1" smtClean="0">
                          <a:solidFill>
                            <a:srgbClr val="3333CC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GB" b="1" i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C400474-040B-4BA6-8D53-2CFC9CCC3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605" y="3735415"/>
                <a:ext cx="1077218" cy="276999"/>
              </a:xfrm>
              <a:prstGeom prst="rect">
                <a:avLst/>
              </a:prstGeom>
              <a:blipFill>
                <a:blip r:embed="rId3"/>
                <a:stretch>
                  <a:fillRect l="-4520" r="-508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6" name="Group 165">
            <a:extLst>
              <a:ext uri="{FF2B5EF4-FFF2-40B4-BE49-F238E27FC236}">
                <a16:creationId xmlns:a16="http://schemas.microsoft.com/office/drawing/2014/main" id="{20B2AD04-1502-41E3-9CFD-8ABC6FC29CAD}"/>
              </a:ext>
            </a:extLst>
          </p:cNvPr>
          <p:cNvGrpSpPr/>
          <p:nvPr/>
        </p:nvGrpSpPr>
        <p:grpSpPr>
          <a:xfrm>
            <a:off x="4252406" y="5885886"/>
            <a:ext cx="6820167" cy="857542"/>
            <a:chOff x="4190260" y="4785040"/>
            <a:chExt cx="6820167" cy="857542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0722AEF3-5DB6-4D23-841C-09A9DCC0184B}"/>
                </a:ext>
              </a:extLst>
            </p:cNvPr>
            <p:cNvSpPr txBox="1"/>
            <p:nvPr/>
          </p:nvSpPr>
          <p:spPr>
            <a:xfrm>
              <a:off x="4190260" y="5044534"/>
              <a:ext cx="50268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Ολική ροή ηλεκτρικού πεδίου στην κυλινδρική επιφάνεια </a:t>
              </a:r>
              <a:r>
                <a:rPr lang="en-GB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997FFAAD-1873-4F06-A07A-1F784D1963DE}"/>
                    </a:ext>
                  </a:extLst>
                </p:cNvPr>
                <p:cNvSpPr txBox="1"/>
                <p:nvPr/>
              </p:nvSpPr>
              <p:spPr>
                <a:xfrm>
                  <a:off x="9252638" y="4785040"/>
                  <a:ext cx="1757789" cy="85754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m:rPr>
                                <m:brk m:alnAt="24"/>
                              </m:rP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n-GB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GB" b="1" i="0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𝐪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GB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GB" b="1" dirty="0">
                    <a:solidFill>
                      <a:srgbClr val="3333CC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A231C60F-A276-449B-92B3-D4D0A78360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52638" y="4785040"/>
                  <a:ext cx="1757789" cy="85754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33D8985C-DB6C-49A1-8E26-4866879D0857}"/>
                  </a:ext>
                </a:extLst>
              </p:cNvPr>
              <p:cNvSpPr txBox="1"/>
              <p:nvPr/>
            </p:nvSpPr>
            <p:spPr>
              <a:xfrm>
                <a:off x="11099207" y="6018770"/>
                <a:ext cx="904030" cy="609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𝝆𝝅</m:t>
                          </m:r>
                          <m:sSup>
                            <m:sSupPr>
                              <m:ctrlPr>
                                <a:rPr lang="el-GR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b="1" i="0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GB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33D8985C-DB6C-49A1-8E26-4866879D08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9207" y="6018770"/>
                <a:ext cx="904030" cy="6095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0" name="Group 169">
            <a:extLst>
              <a:ext uri="{FF2B5EF4-FFF2-40B4-BE49-F238E27FC236}">
                <a16:creationId xmlns:a16="http://schemas.microsoft.com/office/drawing/2014/main" id="{81004257-4B10-42AB-9991-C677A6DECF99}"/>
              </a:ext>
            </a:extLst>
          </p:cNvPr>
          <p:cNvGrpSpPr/>
          <p:nvPr/>
        </p:nvGrpSpPr>
        <p:grpSpPr>
          <a:xfrm>
            <a:off x="10528924" y="3382175"/>
            <a:ext cx="1620000" cy="2683543"/>
            <a:chOff x="9623394" y="2503273"/>
            <a:chExt cx="1526959" cy="265570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94DCB12B-BF10-4FBC-AB77-A86C04D85FE8}"/>
                </a:ext>
              </a:extLst>
            </p:cNvPr>
            <p:cNvSpPr/>
            <p:nvPr/>
          </p:nvSpPr>
          <p:spPr>
            <a:xfrm>
              <a:off x="9623394" y="2503273"/>
              <a:ext cx="1526959" cy="46295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id="{C6DE9675-9457-4A09-82B1-F79340094A29}"/>
                </a:ext>
              </a:extLst>
            </p:cNvPr>
            <p:cNvCxnSpPr>
              <a:cxnSpLocks/>
              <a:stCxn id="171" idx="4"/>
            </p:cNvCxnSpPr>
            <p:nvPr/>
          </p:nvCxnSpPr>
          <p:spPr>
            <a:xfrm flipH="1">
              <a:off x="9767084" y="2966225"/>
              <a:ext cx="619790" cy="219274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6933A73C-8DC2-4DFB-BBE8-C8A6DADD0374}"/>
              </a:ext>
            </a:extLst>
          </p:cNvPr>
          <p:cNvSpPr txBox="1"/>
          <p:nvPr/>
        </p:nvSpPr>
        <p:spPr>
          <a:xfrm>
            <a:off x="282773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30194165-EBBD-423E-A0F8-DFA9C32ED3BB}"/>
              </a:ext>
            </a:extLst>
          </p:cNvPr>
          <p:cNvGrpSpPr/>
          <p:nvPr/>
        </p:nvGrpSpPr>
        <p:grpSpPr>
          <a:xfrm>
            <a:off x="336050" y="2183049"/>
            <a:ext cx="11820689" cy="2694930"/>
            <a:chOff x="336050" y="2183049"/>
            <a:chExt cx="11820689" cy="2694930"/>
          </a:xfrm>
        </p:grpSpPr>
        <p:sp>
          <p:nvSpPr>
            <p:cNvPr id="182" name="Cylinder 181">
              <a:extLst>
                <a:ext uri="{FF2B5EF4-FFF2-40B4-BE49-F238E27FC236}">
                  <a16:creationId xmlns:a16="http://schemas.microsoft.com/office/drawing/2014/main" id="{47793433-E69E-4837-94CA-C2CFAF97BA6B}"/>
                </a:ext>
              </a:extLst>
            </p:cNvPr>
            <p:cNvSpPr/>
            <p:nvPr/>
          </p:nvSpPr>
          <p:spPr>
            <a:xfrm>
              <a:off x="336050" y="3081684"/>
              <a:ext cx="3358566" cy="1796295"/>
            </a:xfrm>
            <a:prstGeom prst="can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C83CF65-0FC6-4A1F-B194-4B30432D4E5E}"/>
                </a:ext>
              </a:extLst>
            </p:cNvPr>
            <p:cNvSpPr txBox="1"/>
            <p:nvPr/>
          </p:nvSpPr>
          <p:spPr>
            <a:xfrm>
              <a:off x="4272739" y="2183049"/>
              <a:ext cx="7884000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Λόγω της κυλινδρικής συμμετρίας, η επιφάνεια </a:t>
              </a:r>
              <a:r>
                <a:rPr lang="en-GB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μπορεί να είναι η ολική επιφάνεια ενός</a:t>
              </a:r>
              <a:r>
                <a:rPr lang="en-GB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ομοαξονικού κυλίνδρου που έχει ακτίνα κυκλικής βάσης </a:t>
              </a:r>
              <a:r>
                <a:rPr lang="en-GB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&gt;</a:t>
              </a:r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R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 ύψος </a:t>
              </a:r>
              <a:r>
                <a: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GB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GB" sz="1600" i="1" dirty="0">
                <a:solidFill>
                  <a:srgbClr val="FF0000"/>
                </a:solidFill>
              </a:endParaRPr>
            </a:p>
          </p:txBody>
        </p:sp>
        <p:sp>
          <p:nvSpPr>
            <p:cNvPr id="183" name="Arc 182">
              <a:extLst>
                <a:ext uri="{FF2B5EF4-FFF2-40B4-BE49-F238E27FC236}">
                  <a16:creationId xmlns:a16="http://schemas.microsoft.com/office/drawing/2014/main" id="{2875C26A-4F7F-459C-8690-C90DD29CE078}"/>
                </a:ext>
              </a:extLst>
            </p:cNvPr>
            <p:cNvSpPr/>
            <p:nvPr/>
          </p:nvSpPr>
          <p:spPr>
            <a:xfrm>
              <a:off x="338677" y="3084574"/>
              <a:ext cx="3347704" cy="900000"/>
            </a:xfrm>
            <a:prstGeom prst="arc">
              <a:avLst>
                <a:gd name="adj1" fmla="val 20659110"/>
                <a:gd name="adj2" fmla="val 1177497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Arc 183">
              <a:extLst>
                <a:ext uri="{FF2B5EF4-FFF2-40B4-BE49-F238E27FC236}">
                  <a16:creationId xmlns:a16="http://schemas.microsoft.com/office/drawing/2014/main" id="{D5A074D0-46F1-4C34-8394-6D81970E04D9}"/>
                </a:ext>
              </a:extLst>
            </p:cNvPr>
            <p:cNvSpPr/>
            <p:nvPr/>
          </p:nvSpPr>
          <p:spPr>
            <a:xfrm>
              <a:off x="349033" y="3973823"/>
              <a:ext cx="3347704" cy="900000"/>
            </a:xfrm>
            <a:prstGeom prst="arc">
              <a:avLst>
                <a:gd name="adj1" fmla="val 20670699"/>
                <a:gd name="adj2" fmla="val 1173605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D1CE96D2-ECEF-4DD8-B4D9-E36E2FB3D90D}"/>
              </a:ext>
            </a:extLst>
          </p:cNvPr>
          <p:cNvCxnSpPr/>
          <p:nvPr/>
        </p:nvCxnSpPr>
        <p:spPr>
          <a:xfrm>
            <a:off x="2007845" y="4845368"/>
            <a:ext cx="0" cy="158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BAB30068-6551-4314-9270-51DD08D423B5}"/>
              </a:ext>
            </a:extLst>
          </p:cNvPr>
          <p:cNvCxnSpPr/>
          <p:nvPr/>
        </p:nvCxnSpPr>
        <p:spPr>
          <a:xfrm>
            <a:off x="2006364" y="4144595"/>
            <a:ext cx="16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B8C159D5-482F-478F-ADED-E5625500AF30}"/>
              </a:ext>
            </a:extLst>
          </p:cNvPr>
          <p:cNvGrpSpPr/>
          <p:nvPr/>
        </p:nvGrpSpPr>
        <p:grpSpPr>
          <a:xfrm>
            <a:off x="837558" y="2955450"/>
            <a:ext cx="9266728" cy="1751382"/>
            <a:chOff x="837558" y="2955450"/>
            <a:chExt cx="9266728" cy="1751382"/>
          </a:xfrm>
        </p:grpSpPr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D424027C-DA89-4770-9C66-EEBA21CC4862}"/>
                </a:ext>
              </a:extLst>
            </p:cNvPr>
            <p:cNvGrpSpPr/>
            <p:nvPr/>
          </p:nvGrpSpPr>
          <p:grpSpPr>
            <a:xfrm>
              <a:off x="837558" y="2955450"/>
              <a:ext cx="9266728" cy="1751382"/>
              <a:chOff x="837558" y="2955450"/>
              <a:chExt cx="9266728" cy="1751382"/>
            </a:xfrm>
          </p:grpSpPr>
          <p:grpSp>
            <p:nvGrpSpPr>
              <p:cNvPr id="219" name="Group 218">
                <a:extLst>
                  <a:ext uri="{FF2B5EF4-FFF2-40B4-BE49-F238E27FC236}">
                    <a16:creationId xmlns:a16="http://schemas.microsoft.com/office/drawing/2014/main" id="{CFA96267-7F1F-4960-BBFC-7D450342FCB1}"/>
                  </a:ext>
                </a:extLst>
              </p:cNvPr>
              <p:cNvGrpSpPr/>
              <p:nvPr/>
            </p:nvGrpSpPr>
            <p:grpSpPr>
              <a:xfrm>
                <a:off x="837558" y="2955450"/>
                <a:ext cx="9266728" cy="1751382"/>
                <a:chOff x="837558" y="2955450"/>
                <a:chExt cx="9266728" cy="1751382"/>
              </a:xfrm>
            </p:grpSpPr>
            <p:sp>
              <p:nvSpPr>
                <p:cNvPr id="188" name="Oval 187">
                  <a:extLst>
                    <a:ext uri="{FF2B5EF4-FFF2-40B4-BE49-F238E27FC236}">
                      <a16:creationId xmlns:a16="http://schemas.microsoft.com/office/drawing/2014/main" id="{B1E1E23A-6383-4629-A109-DE9F2FACC2A9}"/>
                    </a:ext>
                  </a:extLst>
                </p:cNvPr>
                <p:cNvSpPr/>
                <p:nvPr/>
              </p:nvSpPr>
              <p:spPr>
                <a:xfrm>
                  <a:off x="895606" y="4087543"/>
                  <a:ext cx="2281562" cy="601832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grpSp>
              <p:nvGrpSpPr>
                <p:cNvPr id="215" name="Group 214">
                  <a:extLst>
                    <a:ext uri="{FF2B5EF4-FFF2-40B4-BE49-F238E27FC236}">
                      <a16:creationId xmlns:a16="http://schemas.microsoft.com/office/drawing/2014/main" id="{7F47FCBA-1D14-47A2-89D3-D110E3EC72A3}"/>
                    </a:ext>
                  </a:extLst>
                </p:cNvPr>
                <p:cNvGrpSpPr/>
                <p:nvPr/>
              </p:nvGrpSpPr>
              <p:grpSpPr>
                <a:xfrm>
                  <a:off x="837558" y="2955450"/>
                  <a:ext cx="9266728" cy="1751382"/>
                  <a:chOff x="837558" y="2955450"/>
                  <a:chExt cx="9266728" cy="1751382"/>
                </a:xfrm>
              </p:grpSpPr>
              <p:sp>
                <p:nvSpPr>
                  <p:cNvPr id="131" name="TextBox 130">
                    <a:extLst>
                      <a:ext uri="{FF2B5EF4-FFF2-40B4-BE49-F238E27FC236}">
                        <a16:creationId xmlns:a16="http://schemas.microsoft.com/office/drawing/2014/main" id="{24F84FF1-A9B0-4F8E-8854-AD21719C4F84}"/>
                      </a:ext>
                    </a:extLst>
                  </p:cNvPr>
                  <p:cNvSpPr txBox="1"/>
                  <p:nvPr/>
                </p:nvSpPr>
                <p:spPr>
                  <a:xfrm>
                    <a:off x="4470889" y="2955450"/>
                    <a:ext cx="4202596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Η επιφάνεια </a:t>
                    </a:r>
                    <a:r>
                      <a:rPr lang="en-GB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Gauss</a:t>
                    </a:r>
                    <a:r>
                      <a: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περικλείει όγκο κυλίνδρου ύψους Δ</a:t>
                    </a:r>
                    <a:r>
                      <a: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</a:t>
                    </a:r>
                    <a:r>
                      <a:rPr lang="en-GB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</a:t>
                    </a: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2" name="TextBox 131">
                        <a:extLst>
                          <a:ext uri="{FF2B5EF4-FFF2-40B4-BE49-F238E27FC236}">
                            <a16:creationId xmlns:a16="http://schemas.microsoft.com/office/drawing/2014/main" id="{0D7DE846-00F3-413B-A5CE-0D695362AEA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700119" y="3247846"/>
                        <a:ext cx="1404167" cy="28321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b="1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  <m:r>
                                <a:rPr lang="en-GB" b="1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l-GR" b="1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𝛑</m:t>
                              </m:r>
                              <m:sSup>
                                <m:sSupPr>
                                  <m:ctrlPr>
                                    <a:rPr lang="el-GR" b="1" i="1" smtClean="0">
                                      <a:solidFill>
                                        <a:srgbClr val="33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b="1" i="1" smtClean="0">
                                      <a:solidFill>
                                        <a:srgbClr val="3333CC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 smtClean="0">
                                      <a:solidFill>
                                        <a:srgbClr val="33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solidFill>
                                        <a:srgbClr val="33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l-GR" b="1" i="0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oMath>
                          </m:oMathPara>
                        </a14:m>
                        <a:endParaRPr lang="en-GB" b="1" i="1" dirty="0">
                          <a:solidFill>
                            <a:srgbClr val="3333CC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32" name="TextBox 131">
                        <a:extLst>
                          <a:ext uri="{FF2B5EF4-FFF2-40B4-BE49-F238E27FC236}">
                            <a16:creationId xmlns:a16="http://schemas.microsoft.com/office/drawing/2014/main" id="{0D7DE846-00F3-413B-A5CE-0D695362AEAE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700119" y="3247846"/>
                        <a:ext cx="1404167" cy="283219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 l="-3463" t="-4348" r="-3896" b="-652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212" name="Group 211">
                    <a:extLst>
                      <a:ext uri="{FF2B5EF4-FFF2-40B4-BE49-F238E27FC236}">
                        <a16:creationId xmlns:a16="http://schemas.microsoft.com/office/drawing/2014/main" id="{533DAE0B-BBE6-488B-B319-F8A459B99367}"/>
                      </a:ext>
                    </a:extLst>
                  </p:cNvPr>
                  <p:cNvGrpSpPr/>
                  <p:nvPr/>
                </p:nvGrpSpPr>
                <p:grpSpPr>
                  <a:xfrm>
                    <a:off x="837558" y="3489893"/>
                    <a:ext cx="2313011" cy="932697"/>
                    <a:chOff x="837558" y="3489893"/>
                    <a:chExt cx="2313011" cy="932697"/>
                  </a:xfrm>
                </p:grpSpPr>
                <p:cxnSp>
                  <p:nvCxnSpPr>
                    <p:cNvPr id="208" name="Straight Connector 207">
                      <a:extLst>
                        <a:ext uri="{FF2B5EF4-FFF2-40B4-BE49-F238E27FC236}">
                          <a16:creationId xmlns:a16="http://schemas.microsoft.com/office/drawing/2014/main" id="{C97D7D2B-2BD6-4508-8ED1-C4811978F19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49339" y="3489893"/>
                      <a:ext cx="1230" cy="932697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11" name="Group 210">
                      <a:extLst>
                        <a:ext uri="{FF2B5EF4-FFF2-40B4-BE49-F238E27FC236}">
                          <a16:creationId xmlns:a16="http://schemas.microsoft.com/office/drawing/2014/main" id="{E12776CC-EEF4-497C-8A39-708F60C7964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7558" y="3526478"/>
                      <a:ext cx="437940" cy="864000"/>
                      <a:chOff x="837558" y="3526478"/>
                      <a:chExt cx="437940" cy="864000"/>
                    </a:xfrm>
                  </p:grpSpPr>
                  <p:cxnSp>
                    <p:nvCxnSpPr>
                      <p:cNvPr id="207" name="Straight Connector 206">
                        <a:extLst>
                          <a:ext uri="{FF2B5EF4-FFF2-40B4-BE49-F238E27FC236}">
                            <a16:creationId xmlns:a16="http://schemas.microsoft.com/office/drawing/2014/main" id="{55586A1F-F0D4-42A5-B0F3-D4E68F0EF8B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83341" y="3526478"/>
                        <a:ext cx="1230" cy="864000"/>
                      </a:xfrm>
                      <a:prstGeom prst="line">
                        <a:avLst/>
                      </a:prstGeom>
                      <a:ln w="254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81" name="TextBox 180">
                        <a:extLst>
                          <a:ext uri="{FF2B5EF4-FFF2-40B4-BE49-F238E27FC236}">
                            <a16:creationId xmlns:a16="http://schemas.microsoft.com/office/drawing/2014/main" id="{E2815DD2-2AA6-4A1F-AA70-6D954A83189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37558" y="3870152"/>
                        <a:ext cx="437940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Δ</a:t>
                        </a:r>
                        <a:r>
                          <a:rPr lang="en-US" sz="1600" b="1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L</a:t>
                        </a:r>
                        <a:endParaRPr lang="en-GB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</p:grpSp>
              <p:sp>
                <p:nvSpPr>
                  <p:cNvPr id="213" name="Arc 212">
                    <a:extLst>
                      <a:ext uri="{FF2B5EF4-FFF2-40B4-BE49-F238E27FC236}">
                        <a16:creationId xmlns:a16="http://schemas.microsoft.com/office/drawing/2014/main" id="{9FE86388-64C4-401B-9A74-EE9C58AEF15B}"/>
                      </a:ext>
                    </a:extLst>
                  </p:cNvPr>
                  <p:cNvSpPr/>
                  <p:nvPr/>
                </p:nvSpPr>
                <p:spPr>
                  <a:xfrm>
                    <a:off x="884207" y="3205035"/>
                    <a:ext cx="2268000" cy="621426"/>
                  </a:xfrm>
                  <a:prstGeom prst="arc">
                    <a:avLst>
                      <a:gd name="adj1" fmla="val 21487337"/>
                      <a:gd name="adj2" fmla="val 10910228"/>
                    </a:avLst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4" name="Arc 213">
                    <a:extLst>
                      <a:ext uri="{FF2B5EF4-FFF2-40B4-BE49-F238E27FC236}">
                        <a16:creationId xmlns:a16="http://schemas.microsoft.com/office/drawing/2014/main" id="{7AB740D6-2B95-4EBE-BFD0-39F7AAB9EE07}"/>
                      </a:ext>
                    </a:extLst>
                  </p:cNvPr>
                  <p:cNvSpPr/>
                  <p:nvPr/>
                </p:nvSpPr>
                <p:spPr>
                  <a:xfrm>
                    <a:off x="883340" y="4085406"/>
                    <a:ext cx="2268000" cy="621426"/>
                  </a:xfrm>
                  <a:prstGeom prst="arc">
                    <a:avLst>
                      <a:gd name="adj1" fmla="val 21487337"/>
                      <a:gd name="adj2" fmla="val 10910228"/>
                    </a:avLst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8A2B05B6-42C2-40E7-AC62-3B681DEAD03F}"/>
                  </a:ext>
                </a:extLst>
              </p:cNvPr>
              <p:cNvSpPr/>
              <p:nvPr/>
            </p:nvSpPr>
            <p:spPr>
              <a:xfrm>
                <a:off x="875693" y="3208649"/>
                <a:ext cx="2281562" cy="601832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5593F709-71C1-4883-826C-C9405DD284D0}"/>
                </a:ext>
              </a:extLst>
            </p:cNvPr>
            <p:cNvGrpSpPr/>
            <p:nvPr/>
          </p:nvGrpSpPr>
          <p:grpSpPr>
            <a:xfrm>
              <a:off x="2008679" y="3207457"/>
              <a:ext cx="1152000" cy="395196"/>
              <a:chOff x="2008679" y="3198579"/>
              <a:chExt cx="1152000" cy="395196"/>
            </a:xfrm>
          </p:grpSpPr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4D6F3FBD-0228-4444-81C6-772113B1319F}"/>
                  </a:ext>
                </a:extLst>
              </p:cNvPr>
              <p:cNvCxnSpPr/>
              <p:nvPr/>
            </p:nvCxnSpPr>
            <p:spPr>
              <a:xfrm>
                <a:off x="2008679" y="3481730"/>
                <a:ext cx="1152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4" name="TextBox 203">
                <a:extLst>
                  <a:ext uri="{FF2B5EF4-FFF2-40B4-BE49-F238E27FC236}">
                    <a16:creationId xmlns:a16="http://schemas.microsoft.com/office/drawing/2014/main" id="{56191D80-7460-46BA-B544-190DC90EBC90}"/>
                  </a:ext>
                </a:extLst>
              </p:cNvPr>
              <p:cNvSpPr txBox="1"/>
              <p:nvPr/>
            </p:nvSpPr>
            <p:spPr>
              <a:xfrm>
                <a:off x="2315950" y="3198579"/>
                <a:ext cx="332142" cy="395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GB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061465FA-2B11-4DD7-A13F-CEA59214F5BA}"/>
              </a:ext>
            </a:extLst>
          </p:cNvPr>
          <p:cNvCxnSpPr/>
          <p:nvPr/>
        </p:nvCxnSpPr>
        <p:spPr>
          <a:xfrm>
            <a:off x="2006364" y="3809126"/>
            <a:ext cx="0" cy="61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9D9F0CB8-6B61-4947-A1F3-1377909AE0D0}"/>
              </a:ext>
            </a:extLst>
          </p:cNvPr>
          <p:cNvGrpSpPr/>
          <p:nvPr/>
        </p:nvGrpSpPr>
        <p:grpSpPr>
          <a:xfrm>
            <a:off x="866452" y="2076183"/>
            <a:ext cx="2297584" cy="4644000"/>
            <a:chOff x="629953" y="1694435"/>
            <a:chExt cx="2297584" cy="3978394"/>
          </a:xfrm>
        </p:grpSpPr>
        <p:sp>
          <p:nvSpPr>
            <p:cNvPr id="125" name="Cylinder 124">
              <a:extLst>
                <a:ext uri="{FF2B5EF4-FFF2-40B4-BE49-F238E27FC236}">
                  <a16:creationId xmlns:a16="http://schemas.microsoft.com/office/drawing/2014/main" id="{6CD0A827-DE3D-4EAE-9F31-F8112E315AE1}"/>
                </a:ext>
              </a:extLst>
            </p:cNvPr>
            <p:cNvSpPr/>
            <p:nvPr/>
          </p:nvSpPr>
          <p:spPr>
            <a:xfrm>
              <a:off x="639194" y="1722266"/>
              <a:ext cx="2281562" cy="3950563"/>
            </a:xfrm>
            <a:prstGeom prst="can">
              <a:avLst/>
            </a:prstGeom>
            <a:solidFill>
              <a:srgbClr val="767171">
                <a:alpha val="5098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rgbClr val="0000CC"/>
                  </a:solidFill>
                </a:rPr>
                <a:t>	</a:t>
              </a:r>
              <a:r>
                <a:rPr lang="en-US" dirty="0">
                  <a:solidFill>
                    <a:srgbClr val="0000CC"/>
                  </a:solidFill>
                </a:rPr>
                <a:t>				</a:t>
              </a:r>
              <a:r>
                <a:rPr lang="el-GR" dirty="0">
                  <a:solidFill>
                    <a:srgbClr val="0000CC"/>
                  </a:solidFill>
                </a:rPr>
                <a:t>										</a:t>
              </a:r>
              <a:r>
                <a:rPr lang="en-US" dirty="0">
                  <a:solidFill>
                    <a:srgbClr val="0000CC"/>
                  </a:solidFill>
                </a:rPr>
                <a:t>					</a:t>
              </a:r>
              <a:endParaRPr lang="en-GB" dirty="0">
                <a:solidFill>
                  <a:srgbClr val="0000CC"/>
                </a:solidFill>
              </a:endParaRPr>
            </a:p>
          </p:txBody>
        </p: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47BC0519-68BE-4180-98F9-DF3500CAF83E}"/>
                </a:ext>
              </a:extLst>
            </p:cNvPr>
            <p:cNvCxnSpPr/>
            <p:nvPr/>
          </p:nvCxnSpPr>
          <p:spPr>
            <a:xfrm>
              <a:off x="1775537" y="1970843"/>
              <a:ext cx="115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1A347E8-E8DA-4FA7-B1D3-8AE9D9D85DE9}"/>
                </a:ext>
              </a:extLst>
            </p:cNvPr>
            <p:cNvSpPr txBox="1"/>
            <p:nvPr/>
          </p:nvSpPr>
          <p:spPr>
            <a:xfrm>
              <a:off x="2121412" y="1694435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sz="1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56C6D4CB-4EBE-4431-B4EC-40FE52730E50}"/>
                </a:ext>
              </a:extLst>
            </p:cNvPr>
            <p:cNvSpPr txBox="1"/>
            <p:nvPr/>
          </p:nvSpPr>
          <p:spPr>
            <a:xfrm>
              <a:off x="629953" y="2324098"/>
              <a:ext cx="518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+ρ</a:t>
              </a:r>
              <a:endPara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2A522B5E-87C1-45F7-8C67-8C849DFC419C}"/>
              </a:ext>
            </a:extLst>
          </p:cNvPr>
          <p:cNvSpPr txBox="1"/>
          <p:nvPr/>
        </p:nvSpPr>
        <p:spPr>
          <a:xfrm>
            <a:off x="2664473" y="3868199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7560509-9160-4AE2-B3A1-79AD49A34114}"/>
              </a:ext>
            </a:extLst>
          </p:cNvPr>
          <p:cNvCxnSpPr/>
          <p:nvPr/>
        </p:nvCxnSpPr>
        <p:spPr>
          <a:xfrm>
            <a:off x="2007845" y="2696968"/>
            <a:ext cx="0" cy="79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>
            <a:extLst>
              <a:ext uri="{FF2B5EF4-FFF2-40B4-BE49-F238E27FC236}">
                <a16:creationId xmlns:a16="http://schemas.microsoft.com/office/drawing/2014/main" id="{AB000A2F-49BF-4F7F-8D06-7084A8718F0F}"/>
              </a:ext>
            </a:extLst>
          </p:cNvPr>
          <p:cNvSpPr/>
          <p:nvPr/>
        </p:nvSpPr>
        <p:spPr>
          <a:xfrm>
            <a:off x="3637455" y="41013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4EED8823-4ACC-45DA-A19D-A3037D9EF64E}"/>
              </a:ext>
            </a:extLst>
          </p:cNvPr>
          <p:cNvGrpSpPr/>
          <p:nvPr/>
        </p:nvGrpSpPr>
        <p:grpSpPr>
          <a:xfrm>
            <a:off x="2075" y="2983746"/>
            <a:ext cx="12195849" cy="2858634"/>
            <a:chOff x="2075" y="2983746"/>
            <a:chExt cx="12195849" cy="2858634"/>
          </a:xfrm>
        </p:grpSpPr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9F58104F-E600-4399-970C-B4E699744E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8138" y="4507260"/>
              <a:ext cx="347164" cy="2169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AB9EA696-30F9-40B0-9AB3-926CB455167A}"/>
                </a:ext>
              </a:extLst>
            </p:cNvPr>
            <p:cNvGrpSpPr/>
            <p:nvPr/>
          </p:nvGrpSpPr>
          <p:grpSpPr>
            <a:xfrm>
              <a:off x="2075" y="2983746"/>
              <a:ext cx="12195849" cy="2858634"/>
              <a:chOff x="2075" y="2983746"/>
              <a:chExt cx="12195849" cy="2858634"/>
            </a:xfrm>
          </p:grpSpPr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A0B02B27-11C3-4772-9CAD-582427D6B225}"/>
                  </a:ext>
                </a:extLst>
              </p:cNvPr>
              <p:cNvSpPr txBox="1"/>
              <p:nvPr/>
            </p:nvSpPr>
            <p:spPr>
              <a:xfrm>
                <a:off x="4376340" y="5011383"/>
                <a:ext cx="782158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Λόγω της κυλινδρικής συμμετρίας της κατανομής θετικού φορτίου, η ένταση του ηλεκτρικού πεδίου σε κάθε σημείο εντός του κυλίνδρου θα είναι κάθετη στον άξονα του κυλίνδρου και θα εκτείνεται πέρα από τον άξονα.</a:t>
                </a:r>
                <a:endParaRPr lang="en-GB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63" name="Straight Arrow Connector 162">
                <a:extLst>
                  <a:ext uri="{FF2B5EF4-FFF2-40B4-BE49-F238E27FC236}">
                    <a16:creationId xmlns:a16="http://schemas.microsoft.com/office/drawing/2014/main" id="{6940DC64-B362-472B-9CFD-B9F99B4719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01821" y="4137823"/>
                <a:ext cx="627482" cy="1626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9" name="TextBox 198">
                    <a:extLst>
                      <a:ext uri="{FF2B5EF4-FFF2-40B4-BE49-F238E27FC236}">
                        <a16:creationId xmlns:a16="http://schemas.microsoft.com/office/drawing/2014/main" id="{E95DD79F-858F-4445-811A-8E5F946FAD83}"/>
                      </a:ext>
                    </a:extLst>
                  </p:cNvPr>
                  <p:cNvSpPr txBox="1"/>
                  <p:nvPr/>
                </p:nvSpPr>
                <p:spPr>
                  <a:xfrm>
                    <a:off x="3929542" y="4112662"/>
                    <a:ext cx="293800" cy="4029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n-GB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9" name="TextBox 198">
                    <a:extLst>
                      <a:ext uri="{FF2B5EF4-FFF2-40B4-BE49-F238E27FC236}">
                        <a16:creationId xmlns:a16="http://schemas.microsoft.com/office/drawing/2014/main" id="{E95DD79F-858F-4445-811A-8E5F946FAD8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29542" y="4112662"/>
                    <a:ext cx="293800" cy="402931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r="-1041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0" name="TextBox 199">
                    <a:extLst>
                      <a:ext uri="{FF2B5EF4-FFF2-40B4-BE49-F238E27FC236}">
                        <a16:creationId xmlns:a16="http://schemas.microsoft.com/office/drawing/2014/main" id="{FAD3A0AD-3CFF-4B0E-A9C9-CFAAFB769DCF}"/>
                      </a:ext>
                    </a:extLst>
                  </p:cNvPr>
                  <p:cNvSpPr txBox="1"/>
                  <p:nvPr/>
                </p:nvSpPr>
                <p:spPr>
                  <a:xfrm>
                    <a:off x="72254" y="4689375"/>
                    <a:ext cx="293800" cy="4029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n-GB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0" name="TextBox 199">
                    <a:extLst>
                      <a:ext uri="{FF2B5EF4-FFF2-40B4-BE49-F238E27FC236}">
                        <a16:creationId xmlns:a16="http://schemas.microsoft.com/office/drawing/2014/main" id="{FAD3A0AD-3CFF-4B0E-A9C9-CFAAFB769DC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254" y="4689375"/>
                    <a:ext cx="293800" cy="402931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r="-1041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1" name="TextBox 200">
                    <a:extLst>
                      <a:ext uri="{FF2B5EF4-FFF2-40B4-BE49-F238E27FC236}">
                        <a16:creationId xmlns:a16="http://schemas.microsoft.com/office/drawing/2014/main" id="{87009632-EA30-43FD-8874-D21ECC3F781E}"/>
                      </a:ext>
                    </a:extLst>
                  </p:cNvPr>
                  <p:cNvSpPr txBox="1"/>
                  <p:nvPr/>
                </p:nvSpPr>
                <p:spPr>
                  <a:xfrm>
                    <a:off x="2075" y="4122801"/>
                    <a:ext cx="293800" cy="4029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n-GB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1" name="TextBox 200">
                    <a:extLst>
                      <a:ext uri="{FF2B5EF4-FFF2-40B4-BE49-F238E27FC236}">
                        <a16:creationId xmlns:a16="http://schemas.microsoft.com/office/drawing/2014/main" id="{87009632-EA30-43FD-8874-D21ECC3F781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75" y="4122801"/>
                    <a:ext cx="293800" cy="402931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r="-1020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2" name="TextBox 201">
                    <a:extLst>
                      <a:ext uri="{FF2B5EF4-FFF2-40B4-BE49-F238E27FC236}">
                        <a16:creationId xmlns:a16="http://schemas.microsoft.com/office/drawing/2014/main" id="{5BDD3D31-8D2A-43A7-A5B2-3822B2E3358C}"/>
                      </a:ext>
                    </a:extLst>
                  </p:cNvPr>
                  <p:cNvSpPr txBox="1"/>
                  <p:nvPr/>
                </p:nvSpPr>
                <p:spPr>
                  <a:xfrm>
                    <a:off x="3834873" y="2983746"/>
                    <a:ext cx="293800" cy="40293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n-GB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2" name="TextBox 201">
                    <a:extLst>
                      <a:ext uri="{FF2B5EF4-FFF2-40B4-BE49-F238E27FC236}">
                        <a16:creationId xmlns:a16="http://schemas.microsoft.com/office/drawing/2014/main" id="{5BDD3D31-8D2A-43A7-A5B2-3822B2E3358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34873" y="2983746"/>
                    <a:ext cx="293800" cy="402931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r="-125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2" name="Straight Arrow Connector 161">
                <a:extLst>
                  <a:ext uri="{FF2B5EF4-FFF2-40B4-BE49-F238E27FC236}">
                    <a16:creationId xmlns:a16="http://schemas.microsoft.com/office/drawing/2014/main" id="{097063E2-DC12-40FB-A92E-F994E9899C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99" y="4030673"/>
                <a:ext cx="504000" cy="144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Arrow Connector 163">
                <a:extLst>
                  <a:ext uri="{FF2B5EF4-FFF2-40B4-BE49-F238E27FC236}">
                    <a16:creationId xmlns:a16="http://schemas.microsoft.com/office/drawing/2014/main" id="{C0323D15-8667-4B58-9073-617F622DBC5F}"/>
                  </a:ext>
                </a:extLst>
              </p:cNvPr>
              <p:cNvCxnSpPr>
                <a:cxnSpLocks/>
                <a:stCxn id="154" idx="4"/>
              </p:cNvCxnSpPr>
              <p:nvPr/>
            </p:nvCxnSpPr>
            <p:spPr>
              <a:xfrm flipV="1">
                <a:off x="3424070" y="3344197"/>
                <a:ext cx="648000" cy="54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D55A4508-F96F-42E8-8A16-19A14CB24F3B}"/>
              </a:ext>
            </a:extLst>
          </p:cNvPr>
          <p:cNvGrpSpPr/>
          <p:nvPr/>
        </p:nvGrpSpPr>
        <p:grpSpPr>
          <a:xfrm>
            <a:off x="-30469" y="2831752"/>
            <a:ext cx="12150215" cy="2343400"/>
            <a:chOff x="-30469" y="2831752"/>
            <a:chExt cx="12150215" cy="23434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644D82EA-E2EC-40C8-80DC-C8E2928ACF04}"/>
                </a:ext>
              </a:extLst>
            </p:cNvPr>
            <p:cNvGrpSpPr/>
            <p:nvPr/>
          </p:nvGrpSpPr>
          <p:grpSpPr>
            <a:xfrm>
              <a:off x="4350064" y="4270157"/>
              <a:ext cx="7769682" cy="596745"/>
              <a:chOff x="4110358" y="3888409"/>
              <a:chExt cx="7769682" cy="596745"/>
            </a:xfrm>
          </p:grpSpPr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579BA746-9BB0-453C-A697-1B50E0B35C4F}"/>
                  </a:ext>
                </a:extLst>
              </p:cNvPr>
              <p:cNvSpPr txBox="1"/>
              <p:nvPr/>
            </p:nvSpPr>
            <p:spPr>
              <a:xfrm>
                <a:off x="4110358" y="3888409"/>
                <a:ext cx="776968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Διαιρούμε την επιφάνεια </a:t>
                </a:r>
                <a:r>
                  <a:rPr lang="en-GB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Gauss (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κλειστή επιφάνεια μικρού κυλίνδρου) σε στοιχειώδεις επιφάνειες </a:t>
                </a:r>
                <a:r>
                  <a:rPr lang="en-GB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και επιλέγουμε μερικές τυχαία</a:t>
                </a:r>
                <a:r>
                  <a:rPr lang="en-GB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7" name="TextBox 156">
                    <a:extLst>
                      <a:ext uri="{FF2B5EF4-FFF2-40B4-BE49-F238E27FC236}">
                        <a16:creationId xmlns:a16="http://schemas.microsoft.com/office/drawing/2014/main" id="{DB780D62-09B5-4648-8E71-D9D1B730C764}"/>
                      </a:ext>
                    </a:extLst>
                  </p:cNvPr>
                  <p:cNvSpPr txBox="1"/>
                  <p:nvPr/>
                </p:nvSpPr>
                <p:spPr>
                  <a:xfrm>
                    <a:off x="5114867" y="4081389"/>
                    <a:ext cx="318484" cy="40376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n-GB" i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7" name="TextBox 156">
                    <a:extLst>
                      <a:ext uri="{FF2B5EF4-FFF2-40B4-BE49-F238E27FC236}">
                        <a16:creationId xmlns:a16="http://schemas.microsoft.com/office/drawing/2014/main" id="{DB780D62-09B5-4648-8E71-D9D1B730C7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14867" y="4081389"/>
                    <a:ext cx="318484" cy="403765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4717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A37A154A-1BDF-4FB6-9016-69FEBF595961}"/>
                </a:ext>
              </a:extLst>
            </p:cNvPr>
            <p:cNvGrpSpPr/>
            <p:nvPr/>
          </p:nvGrpSpPr>
          <p:grpSpPr>
            <a:xfrm>
              <a:off x="298045" y="4469749"/>
              <a:ext cx="429042" cy="705403"/>
              <a:chOff x="1245703" y="4235839"/>
              <a:chExt cx="429042" cy="705403"/>
            </a:xfrm>
          </p:grpSpPr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F76E981B-F7CF-4DC2-A664-B8106AF68A41}"/>
                  </a:ext>
                </a:extLst>
              </p:cNvPr>
              <p:cNvGrpSpPr/>
              <p:nvPr/>
            </p:nvGrpSpPr>
            <p:grpSpPr>
              <a:xfrm flipV="1">
                <a:off x="1458745" y="4235839"/>
                <a:ext cx="216000" cy="414732"/>
                <a:chOff x="2013051" y="2820994"/>
                <a:chExt cx="216000" cy="414732"/>
              </a:xfrm>
            </p:grpSpPr>
            <p:cxnSp>
              <p:nvCxnSpPr>
                <p:cNvPr id="150" name="Straight Arrow Connector 149">
                  <a:extLst>
                    <a:ext uri="{FF2B5EF4-FFF2-40B4-BE49-F238E27FC236}">
                      <a16:creationId xmlns:a16="http://schemas.microsoft.com/office/drawing/2014/main" id="{73ECF77F-B2BC-49D7-A95F-D9FE0051DF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118205" y="2820994"/>
                  <a:ext cx="0" cy="360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066303A0-6D40-4993-BC8F-CBE4D33E7811}"/>
                    </a:ext>
                  </a:extLst>
                </p:cNvPr>
                <p:cNvSpPr/>
                <p:nvPr/>
              </p:nvSpPr>
              <p:spPr>
                <a:xfrm>
                  <a:off x="2013051" y="3127726"/>
                  <a:ext cx="216000" cy="108000"/>
                </a:xfrm>
                <a:prstGeom prst="ellipse">
                  <a:avLst/>
                </a:prstGeom>
                <a:solidFill>
                  <a:schemeClr val="bg2">
                    <a:lumMod val="1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9" name="TextBox 148">
                    <a:extLst>
                      <a:ext uri="{FF2B5EF4-FFF2-40B4-BE49-F238E27FC236}">
                        <a16:creationId xmlns:a16="http://schemas.microsoft.com/office/drawing/2014/main" id="{8E3AEFB9-F541-4B82-861D-74EF26E5AAFA}"/>
                      </a:ext>
                    </a:extLst>
                  </p:cNvPr>
                  <p:cNvSpPr txBox="1"/>
                  <p:nvPr/>
                </p:nvSpPr>
                <p:spPr>
                  <a:xfrm>
                    <a:off x="1245703" y="4572038"/>
                    <a:ext cx="379902" cy="369204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n-GB" sz="1600" i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8B670607-02AC-442B-8D76-BD3A0FA2269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45703" y="4572038"/>
                    <a:ext cx="379902" cy="369204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11111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5B8296AF-E1B0-4262-92D9-7BF76E45B05A}"/>
                </a:ext>
              </a:extLst>
            </p:cNvPr>
            <p:cNvGrpSpPr/>
            <p:nvPr/>
          </p:nvGrpSpPr>
          <p:grpSpPr>
            <a:xfrm>
              <a:off x="-30469" y="3732020"/>
              <a:ext cx="631829" cy="372598"/>
              <a:chOff x="-30469" y="3732020"/>
              <a:chExt cx="631829" cy="372598"/>
            </a:xfrm>
          </p:grpSpPr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2D0718D3-2012-4D1E-8232-60A806E31E3A}"/>
                  </a:ext>
                </a:extLst>
              </p:cNvPr>
              <p:cNvGrpSpPr/>
              <p:nvPr/>
            </p:nvGrpSpPr>
            <p:grpSpPr>
              <a:xfrm>
                <a:off x="197497" y="3888618"/>
                <a:ext cx="403863" cy="216000"/>
                <a:chOff x="3661432" y="5200078"/>
                <a:chExt cx="403863" cy="216000"/>
              </a:xfrm>
            </p:grpSpPr>
            <p:cxnSp>
              <p:nvCxnSpPr>
                <p:cNvPr id="159" name="Straight Arrow Connector 158">
                  <a:extLst>
                    <a:ext uri="{FF2B5EF4-FFF2-40B4-BE49-F238E27FC236}">
                      <a16:creationId xmlns:a16="http://schemas.microsoft.com/office/drawing/2014/main" id="{312EEC51-955F-40C1-8FF9-6D192B6B4F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61432" y="5298713"/>
                  <a:ext cx="324129" cy="9770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Oval 157">
                  <a:extLst>
                    <a:ext uri="{FF2B5EF4-FFF2-40B4-BE49-F238E27FC236}">
                      <a16:creationId xmlns:a16="http://schemas.microsoft.com/office/drawing/2014/main" id="{D061D550-A88E-46CF-9EF3-0F558987DE1F}"/>
                    </a:ext>
                  </a:extLst>
                </p:cNvPr>
                <p:cNvSpPr/>
                <p:nvPr/>
              </p:nvSpPr>
              <p:spPr>
                <a:xfrm rot="5400000">
                  <a:off x="3903295" y="5254078"/>
                  <a:ext cx="216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2" name="TextBox 141">
                    <a:extLst>
                      <a:ext uri="{FF2B5EF4-FFF2-40B4-BE49-F238E27FC236}">
                        <a16:creationId xmlns:a16="http://schemas.microsoft.com/office/drawing/2014/main" id="{D6AE715A-0C3C-4FDC-82B3-19142BFAB5FC}"/>
                      </a:ext>
                    </a:extLst>
                  </p:cNvPr>
                  <p:cNvSpPr txBox="1"/>
                  <p:nvPr/>
                </p:nvSpPr>
                <p:spPr>
                  <a:xfrm>
                    <a:off x="-30469" y="3732020"/>
                    <a:ext cx="379902" cy="369204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n-GB" sz="1600" i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2" name="TextBox 141">
                    <a:extLst>
                      <a:ext uri="{FF2B5EF4-FFF2-40B4-BE49-F238E27FC236}">
                        <a16:creationId xmlns:a16="http://schemas.microsoft.com/office/drawing/2014/main" id="{D6AE715A-0C3C-4FDC-82B3-19142BFAB5F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30469" y="3732020"/>
                    <a:ext cx="379902" cy="369204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1290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0F654501-6166-4D6B-8FD5-465F54DE5F30}"/>
                </a:ext>
              </a:extLst>
            </p:cNvPr>
            <p:cNvGrpSpPr/>
            <p:nvPr/>
          </p:nvGrpSpPr>
          <p:grpSpPr>
            <a:xfrm>
              <a:off x="3316070" y="2831752"/>
              <a:ext cx="445226" cy="612071"/>
              <a:chOff x="2013051" y="2623655"/>
              <a:chExt cx="445226" cy="612071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542BADF2-DC0B-4B14-863D-AB7744483402}"/>
                  </a:ext>
                </a:extLst>
              </p:cNvPr>
              <p:cNvGrpSpPr/>
              <p:nvPr/>
            </p:nvGrpSpPr>
            <p:grpSpPr>
              <a:xfrm>
                <a:off x="2013051" y="2829868"/>
                <a:ext cx="216000" cy="405858"/>
                <a:chOff x="2013051" y="2829868"/>
                <a:chExt cx="216000" cy="405858"/>
              </a:xfrm>
            </p:grpSpPr>
            <p:cxnSp>
              <p:nvCxnSpPr>
                <p:cNvPr id="155" name="Straight Arrow Connector 154">
                  <a:extLst>
                    <a:ext uri="{FF2B5EF4-FFF2-40B4-BE49-F238E27FC236}">
                      <a16:creationId xmlns:a16="http://schemas.microsoft.com/office/drawing/2014/main" id="{717D5FDC-ACD5-49CD-A75E-11B1878C0A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118205" y="2829868"/>
                  <a:ext cx="0" cy="360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C23ECE9F-CA48-4911-9322-CE4B269DA27B}"/>
                    </a:ext>
                  </a:extLst>
                </p:cNvPr>
                <p:cNvSpPr/>
                <p:nvPr/>
              </p:nvSpPr>
              <p:spPr>
                <a:xfrm>
                  <a:off x="2013051" y="3127726"/>
                  <a:ext cx="216000" cy="108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TextBox 152">
                    <a:extLst>
                      <a:ext uri="{FF2B5EF4-FFF2-40B4-BE49-F238E27FC236}">
                        <a16:creationId xmlns:a16="http://schemas.microsoft.com/office/drawing/2014/main" id="{7F9214E5-D84F-48F9-9171-E63FE46E6979}"/>
                      </a:ext>
                    </a:extLst>
                  </p:cNvPr>
                  <p:cNvSpPr txBox="1"/>
                  <p:nvPr/>
                </p:nvSpPr>
                <p:spPr>
                  <a:xfrm>
                    <a:off x="2078375" y="2623655"/>
                    <a:ext cx="379902" cy="369204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n-GB" sz="1600" i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562481E5-F4D9-47BE-B467-9E8904CFE9C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78375" y="2623655"/>
                    <a:ext cx="379902" cy="369204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r="-112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C38AC285-F27D-4AA3-9120-398407DFBF1C}"/>
                </a:ext>
              </a:extLst>
            </p:cNvPr>
            <p:cNvGrpSpPr/>
            <p:nvPr/>
          </p:nvGrpSpPr>
          <p:grpSpPr>
            <a:xfrm>
              <a:off x="3629840" y="3771902"/>
              <a:ext cx="534968" cy="483164"/>
              <a:chOff x="2302132" y="3386421"/>
              <a:chExt cx="534968" cy="48316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5" name="TextBox 144">
                    <a:extLst>
                      <a:ext uri="{FF2B5EF4-FFF2-40B4-BE49-F238E27FC236}">
                        <a16:creationId xmlns:a16="http://schemas.microsoft.com/office/drawing/2014/main" id="{B709CF23-F316-4D24-8B0F-E07ECD0CE45F}"/>
                      </a:ext>
                    </a:extLst>
                  </p:cNvPr>
                  <p:cNvSpPr txBox="1"/>
                  <p:nvPr/>
                </p:nvSpPr>
                <p:spPr>
                  <a:xfrm>
                    <a:off x="2518616" y="3386421"/>
                    <a:ext cx="318484" cy="369204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n-GB" sz="1600" i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5" name="TextBox 144">
                    <a:extLst>
                      <a:ext uri="{FF2B5EF4-FFF2-40B4-BE49-F238E27FC236}">
                        <a16:creationId xmlns:a16="http://schemas.microsoft.com/office/drawing/2014/main" id="{B709CF23-F316-4D24-8B0F-E07ECD0CE45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18616" y="3386421"/>
                    <a:ext cx="318484" cy="369204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r="-3269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5A763C84-CDBD-424F-AD8A-BDD64D2250F9}"/>
                  </a:ext>
                </a:extLst>
              </p:cNvPr>
              <p:cNvSpPr/>
              <p:nvPr/>
            </p:nvSpPr>
            <p:spPr>
              <a:xfrm rot="5400000">
                <a:off x="2230132" y="3725585"/>
                <a:ext cx="216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7" name="Straight Arrow Connector 146">
                <a:extLst>
                  <a:ext uri="{FF2B5EF4-FFF2-40B4-BE49-F238E27FC236}">
                    <a16:creationId xmlns:a16="http://schemas.microsoft.com/office/drawing/2014/main" id="{4B3C9281-B6DB-40C7-A565-635961BDF61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2512919" y="3539625"/>
                <a:ext cx="0" cy="360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43A8068-9D3D-44E5-A70F-CA11FC041124}"/>
              </a:ext>
            </a:extLst>
          </p:cNvPr>
          <p:cNvGrpSpPr/>
          <p:nvPr/>
        </p:nvGrpSpPr>
        <p:grpSpPr>
          <a:xfrm>
            <a:off x="1284711" y="3345490"/>
            <a:ext cx="10904346" cy="939935"/>
            <a:chOff x="1284711" y="3345490"/>
            <a:chExt cx="10904346" cy="939935"/>
          </a:xfrm>
        </p:grpSpPr>
        <p:sp>
          <p:nvSpPr>
            <p:cNvPr id="121" name="Right Brace 120">
              <a:extLst>
                <a:ext uri="{FF2B5EF4-FFF2-40B4-BE49-F238E27FC236}">
                  <a16:creationId xmlns:a16="http://schemas.microsoft.com/office/drawing/2014/main" id="{8677F52A-C5CB-4D2B-BE1D-F93623090475}"/>
                </a:ext>
              </a:extLst>
            </p:cNvPr>
            <p:cNvSpPr/>
            <p:nvPr/>
          </p:nvSpPr>
          <p:spPr>
            <a:xfrm>
              <a:off x="10104903" y="3345490"/>
              <a:ext cx="301574" cy="640021"/>
            </a:xfrm>
            <a:prstGeom prst="rightBrace">
              <a:avLst>
                <a:gd name="adj1" fmla="val 14220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FF3A17AC-620D-4F63-8A87-BF1D42FE38CE}"/>
                    </a:ext>
                  </a:extLst>
                </p:cNvPr>
                <p:cNvSpPr txBox="1"/>
                <p:nvPr/>
              </p:nvSpPr>
              <p:spPr>
                <a:xfrm>
                  <a:off x="10528924" y="3435449"/>
                  <a:ext cx="1660133" cy="37555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GB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GB" b="1" i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𝛒𝛑</m:t>
                        </m:r>
                        <m:sSup>
                          <m:sSupPr>
                            <m:ctrlPr>
                              <a:rPr lang="el-GR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l-GR" b="1" i="0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GB" b="1" i="1" smtClean="0">
                            <a:solidFill>
                              <a:srgbClr val="3333CC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FF3A17AC-620D-4F63-8A87-BF1D42FE38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28924" y="3435449"/>
                  <a:ext cx="1660133" cy="375552"/>
                </a:xfrm>
                <a:prstGeom prst="rect">
                  <a:avLst/>
                </a:prstGeom>
                <a:blipFill>
                  <a:blip r:embed="rId2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1BB43E37-0464-40A0-951D-7D03D3E2BBD2}"/>
                    </a:ext>
                  </a:extLst>
                </p:cNvPr>
                <p:cNvSpPr txBox="1"/>
                <p:nvPr/>
              </p:nvSpPr>
              <p:spPr>
                <a:xfrm>
                  <a:off x="1284711" y="3916093"/>
                  <a:ext cx="397275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1BB43E37-0464-40A0-951D-7D03D3E2BB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4711" y="3916093"/>
                  <a:ext cx="397275" cy="369332"/>
                </a:xfrm>
                <a:prstGeom prst="rect">
                  <a:avLst/>
                </a:prstGeom>
                <a:blipFill>
                  <a:blip r:embed="rId23"/>
                  <a:stretch>
                    <a:fillRect r="-18462"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1014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3" grpId="0"/>
      <p:bldP spid="134" grpId="0"/>
      <p:bldP spid="135" grpId="0"/>
      <p:bldP spid="1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985A10EB-D724-455E-80CD-9034B5884E85}"/>
              </a:ext>
            </a:extLst>
          </p:cNvPr>
          <p:cNvGrpSpPr/>
          <p:nvPr/>
        </p:nvGrpSpPr>
        <p:grpSpPr>
          <a:xfrm>
            <a:off x="4128673" y="1389266"/>
            <a:ext cx="7152048" cy="857542"/>
            <a:chOff x="4128673" y="1389266"/>
            <a:chExt cx="7152048" cy="857542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D06D3C07-A176-4332-8BFA-C77821B3B97C}"/>
                </a:ext>
              </a:extLst>
            </p:cNvPr>
            <p:cNvGrpSpPr/>
            <p:nvPr/>
          </p:nvGrpSpPr>
          <p:grpSpPr>
            <a:xfrm>
              <a:off x="4128673" y="1389266"/>
              <a:ext cx="6230262" cy="857542"/>
              <a:chOff x="4190260" y="4785040"/>
              <a:chExt cx="6230262" cy="857542"/>
            </a:xfrm>
          </p:grpSpPr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17FEBF5D-E952-4163-8825-41362FC90B44}"/>
                  </a:ext>
                </a:extLst>
              </p:cNvPr>
              <p:cNvSpPr txBox="1"/>
              <p:nvPr/>
            </p:nvSpPr>
            <p:spPr>
              <a:xfrm>
                <a:off x="4190260" y="5044534"/>
                <a:ext cx="50268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Ολική ροή ηλεκτρικού πεδίου στην κυλινδρική επιφάνεια </a:t>
                </a:r>
                <a:r>
                  <a:rPr lang="en-GB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Gauss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GB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39D0EA08-2F73-441B-A54B-76780CE5F37E}"/>
                      </a:ext>
                    </a:extLst>
                  </p:cNvPr>
                  <p:cNvSpPr txBox="1"/>
                  <p:nvPr/>
                </p:nvSpPr>
                <p:spPr>
                  <a:xfrm>
                    <a:off x="9252638" y="4785040"/>
                    <a:ext cx="1167884" cy="85754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n-GB" b="1" i="1" smtClean="0">
                                      <a:solidFill>
                                        <a:srgbClr val="33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b="1" i="1" smtClean="0">
                                      <a:solidFill>
                                        <a:srgbClr val="33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m:rPr>
                                  <m:brk m:alnAt="24"/>
                                </m:rP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GB" b="1" i="1" smtClean="0">
                                  <a:solidFill>
                                    <a:srgbClr val="3333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GB" b="1" i="1" smtClean="0">
                                      <a:solidFill>
                                        <a:srgbClr val="3333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b="1" i="1" smtClean="0">
                                      <a:solidFill>
                                        <a:srgbClr val="3333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GB" b="1" i="1" smtClean="0">
                              <a:solidFill>
                                <a:srgbClr val="3333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n-GB" b="1" dirty="0">
                      <a:solidFill>
                        <a:srgbClr val="3333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39D0EA08-2F73-441B-A54B-76780CE5F37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52638" y="4785040"/>
                    <a:ext cx="1167884" cy="85754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7CD38BE2-0158-4E04-946A-A23CA64A1FA5}"/>
                    </a:ext>
                  </a:extLst>
                </p:cNvPr>
                <p:cNvSpPr txBox="1"/>
                <p:nvPr/>
              </p:nvSpPr>
              <p:spPr>
                <a:xfrm>
                  <a:off x="10376691" y="1514248"/>
                  <a:ext cx="904030" cy="6095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𝝆𝝅</m:t>
                            </m:r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p>
                                <m: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l-GR" b="1" i="0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GB" b="1" i="1" smtClean="0">
                                <a:solidFill>
                                  <a:srgbClr val="3333CC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GB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3333CC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GB" b="1" dirty="0">
                    <a:solidFill>
                      <a:srgbClr val="3333CC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7CD38BE2-0158-4E04-946A-A23CA64A1F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76691" y="1514248"/>
                  <a:ext cx="904030" cy="60952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Ορθογώνιο 54">
                <a:extLst>
                  <a:ext uri="{FF2B5EF4-FFF2-40B4-BE49-F238E27FC236}">
                    <a16:creationId xmlns:a16="http://schemas.microsoft.com/office/drawing/2014/main" id="{7281A522-2EAE-40FE-988D-B9A8358318FE}"/>
                  </a:ext>
                </a:extLst>
              </p:cNvPr>
              <p:cNvSpPr/>
              <p:nvPr/>
            </p:nvSpPr>
            <p:spPr>
              <a:xfrm>
                <a:off x="6236543" y="2318712"/>
                <a:ext cx="1353384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43" name="Ορθογώνιο 54">
                <a:extLst>
                  <a:ext uri="{FF2B5EF4-FFF2-40B4-BE49-F238E27FC236}">
                    <a16:creationId xmlns:a16="http://schemas.microsoft.com/office/drawing/2014/main" id="{7281A522-2EAE-40FE-988D-B9A8358318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543" y="2318712"/>
                <a:ext cx="1353384" cy="9498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4" name="Ομάδα 95">
            <a:extLst>
              <a:ext uri="{FF2B5EF4-FFF2-40B4-BE49-F238E27FC236}">
                <a16:creationId xmlns:a16="http://schemas.microsoft.com/office/drawing/2014/main" id="{1565E237-5A35-40E7-A4DA-CE0DCACD2BDC}"/>
              </a:ext>
            </a:extLst>
          </p:cNvPr>
          <p:cNvGrpSpPr/>
          <p:nvPr/>
        </p:nvGrpSpPr>
        <p:grpSpPr>
          <a:xfrm>
            <a:off x="6125439" y="4243690"/>
            <a:ext cx="5303073" cy="403765"/>
            <a:chOff x="3485851" y="4328263"/>
            <a:chExt cx="5303073" cy="403765"/>
          </a:xfrm>
        </p:grpSpPr>
        <p:sp>
          <p:nvSpPr>
            <p:cNvPr id="145" name="Ορθογώνιο 58">
              <a:extLst>
                <a:ext uri="{FF2B5EF4-FFF2-40B4-BE49-F238E27FC236}">
                  <a16:creationId xmlns:a16="http://schemas.microsoft.com/office/drawing/2014/main" id="{316DFFC9-CD64-4675-8483-5A4BD652E5EA}"/>
                </a:ext>
              </a:extLst>
            </p:cNvPr>
            <p:cNvSpPr/>
            <p:nvPr/>
          </p:nvSpPr>
          <p:spPr>
            <a:xfrm>
              <a:off x="3485851" y="4352725"/>
              <a:ext cx="216044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Κυλινδρική επιφάνεια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Ορθογώνιο 59">
                  <a:extLst>
                    <a:ext uri="{FF2B5EF4-FFF2-40B4-BE49-F238E27FC236}">
                      <a16:creationId xmlns:a16="http://schemas.microsoft.com/office/drawing/2014/main" id="{7FD1B797-0386-48FB-8BD8-065E20241F05}"/>
                    </a:ext>
                  </a:extLst>
                </p:cNvPr>
                <p:cNvSpPr/>
                <p:nvPr/>
              </p:nvSpPr>
              <p:spPr>
                <a:xfrm>
                  <a:off x="5673969" y="4328263"/>
                  <a:ext cx="3114955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↑↑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Ορθογώνιο 59">
                  <a:extLst>
                    <a:ext uri="{FF2B5EF4-FFF2-40B4-BE49-F238E27FC236}">
                      <a16:creationId xmlns:a16="http://schemas.microsoft.com/office/drawing/2014/main" id="{7FD1B797-0386-48FB-8BD8-065E20241F0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3969" y="4328263"/>
                  <a:ext cx="3114955" cy="4037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Ορθογώνιο 71">
                <a:extLst>
                  <a:ext uri="{FF2B5EF4-FFF2-40B4-BE49-F238E27FC236}">
                    <a16:creationId xmlns:a16="http://schemas.microsoft.com/office/drawing/2014/main" id="{8E08E876-3CAA-4AE0-9576-E8F05BA71324}"/>
                  </a:ext>
                </a:extLst>
              </p:cNvPr>
              <p:cNvSpPr/>
              <p:nvPr/>
            </p:nvSpPr>
            <p:spPr>
              <a:xfrm>
                <a:off x="4126062" y="5857021"/>
                <a:ext cx="2808909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l-GR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48" name="Ορθογώνιο 71">
                <a:extLst>
                  <a:ext uri="{FF2B5EF4-FFF2-40B4-BE49-F238E27FC236}">
                    <a16:creationId xmlns:a16="http://schemas.microsoft.com/office/drawing/2014/main" id="{8E08E876-3CAA-4AE0-9576-E8F05BA713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062" y="5857021"/>
                <a:ext cx="2808909" cy="9498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Ορθογώνιο 73">
                <a:extLst>
                  <a:ext uri="{FF2B5EF4-FFF2-40B4-BE49-F238E27FC236}">
                    <a16:creationId xmlns:a16="http://schemas.microsoft.com/office/drawing/2014/main" id="{7C5B8F53-434F-4F7F-8D1D-32C842B2DBD8}"/>
                  </a:ext>
                </a:extLst>
              </p:cNvPr>
              <p:cNvSpPr/>
              <p:nvPr/>
            </p:nvSpPr>
            <p:spPr>
              <a:xfrm>
                <a:off x="6914082" y="6030488"/>
                <a:ext cx="2627579" cy="7018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l-GR" b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𝝆𝝅</m:t>
                          </m:r>
                          <m:sSup>
                            <m:sSup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GB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GB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en-GB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49" name="Ορθογώνιο 73">
                <a:extLst>
                  <a:ext uri="{FF2B5EF4-FFF2-40B4-BE49-F238E27FC236}">
                    <a16:creationId xmlns:a16="http://schemas.microsoft.com/office/drawing/2014/main" id="{7C5B8F53-434F-4F7F-8D1D-32C842B2D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082" y="6030488"/>
                <a:ext cx="2627579" cy="7018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Ομάδα 81">
            <a:extLst>
              <a:ext uri="{FF2B5EF4-FFF2-40B4-BE49-F238E27FC236}">
                <a16:creationId xmlns:a16="http://schemas.microsoft.com/office/drawing/2014/main" id="{999DE020-BDF1-4EBD-B3CA-FEF98664EF0A}"/>
              </a:ext>
            </a:extLst>
          </p:cNvPr>
          <p:cNvGrpSpPr/>
          <p:nvPr/>
        </p:nvGrpSpPr>
        <p:grpSpPr>
          <a:xfrm>
            <a:off x="7688436" y="6059635"/>
            <a:ext cx="1389591" cy="506784"/>
            <a:chOff x="7803573" y="6018707"/>
            <a:chExt cx="1389591" cy="506784"/>
          </a:xfrm>
        </p:grpSpPr>
        <p:cxnSp>
          <p:nvCxnSpPr>
            <p:cNvPr id="151" name="Ευθεία γραμμή σύνδεσης 75">
              <a:extLst>
                <a:ext uri="{FF2B5EF4-FFF2-40B4-BE49-F238E27FC236}">
                  <a16:creationId xmlns:a16="http://schemas.microsoft.com/office/drawing/2014/main" id="{561C0EA9-0FD1-4351-81E6-A4B39ED62D79}"/>
                </a:ext>
              </a:extLst>
            </p:cNvPr>
            <p:cNvCxnSpPr/>
            <p:nvPr/>
          </p:nvCxnSpPr>
          <p:spPr>
            <a:xfrm flipV="1">
              <a:off x="7803573" y="6207980"/>
              <a:ext cx="332509" cy="3175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Ευθεία γραμμή σύνδεσης 80">
              <a:extLst>
                <a:ext uri="{FF2B5EF4-FFF2-40B4-BE49-F238E27FC236}">
                  <a16:creationId xmlns:a16="http://schemas.microsoft.com/office/drawing/2014/main" id="{3885DA52-9FBC-46AB-9F41-D5EBBCC1D807}"/>
                </a:ext>
              </a:extLst>
            </p:cNvPr>
            <p:cNvCxnSpPr/>
            <p:nvPr/>
          </p:nvCxnSpPr>
          <p:spPr>
            <a:xfrm flipV="1">
              <a:off x="8860655" y="6018707"/>
              <a:ext cx="332509" cy="3175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Ομάδα 94">
            <a:extLst>
              <a:ext uri="{FF2B5EF4-FFF2-40B4-BE49-F238E27FC236}">
                <a16:creationId xmlns:a16="http://schemas.microsoft.com/office/drawing/2014/main" id="{8D9DDE41-FE34-49E9-9FBE-31F484C24A1E}"/>
              </a:ext>
            </a:extLst>
          </p:cNvPr>
          <p:cNvGrpSpPr/>
          <p:nvPr/>
        </p:nvGrpSpPr>
        <p:grpSpPr>
          <a:xfrm>
            <a:off x="5795063" y="3673797"/>
            <a:ext cx="5637072" cy="403765"/>
            <a:chOff x="2990552" y="3774075"/>
            <a:chExt cx="5637072" cy="403765"/>
          </a:xfrm>
        </p:grpSpPr>
        <p:sp>
          <p:nvSpPr>
            <p:cNvPr id="154" name="Ορθογώνιο 56">
              <a:extLst>
                <a:ext uri="{FF2B5EF4-FFF2-40B4-BE49-F238E27FC236}">
                  <a16:creationId xmlns:a16="http://schemas.microsoft.com/office/drawing/2014/main" id="{896FD689-5171-4D84-9615-C1EF95BAD8F8}"/>
                </a:ext>
              </a:extLst>
            </p:cNvPr>
            <p:cNvSpPr/>
            <p:nvPr/>
          </p:nvSpPr>
          <p:spPr>
            <a:xfrm>
              <a:off x="2990552" y="3795076"/>
              <a:ext cx="30169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και κάτω βάση κυλίνδρου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" name="Ορθογώνιο 90">
                  <a:extLst>
                    <a:ext uri="{FF2B5EF4-FFF2-40B4-BE49-F238E27FC236}">
                      <a16:creationId xmlns:a16="http://schemas.microsoft.com/office/drawing/2014/main" id="{2E1976FF-ADB1-40DB-B9BD-2B820DFC3D6E}"/>
                    </a:ext>
                  </a:extLst>
                </p:cNvPr>
                <p:cNvSpPr/>
                <p:nvPr/>
              </p:nvSpPr>
              <p:spPr>
                <a:xfrm>
                  <a:off x="5940670" y="3774075"/>
                  <a:ext cx="2686954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Ορθογώνιο 90">
                  <a:extLst>
                    <a:ext uri="{FF2B5EF4-FFF2-40B4-BE49-F238E27FC236}">
                      <a16:creationId xmlns:a16="http://schemas.microsoft.com/office/drawing/2014/main" id="{2E1976FF-ADB1-40DB-B9BD-2B820DFC3D6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670" y="3774075"/>
                  <a:ext cx="2686954" cy="40376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Ορθογώνιο 92">
                <a:extLst>
                  <a:ext uri="{FF2B5EF4-FFF2-40B4-BE49-F238E27FC236}">
                    <a16:creationId xmlns:a16="http://schemas.microsoft.com/office/drawing/2014/main" id="{9FAFE27B-B0F5-4AEA-A629-84F23C44FA7B}"/>
                  </a:ext>
                </a:extLst>
              </p:cNvPr>
              <p:cNvSpPr/>
              <p:nvPr/>
            </p:nvSpPr>
            <p:spPr>
              <a:xfrm>
                <a:off x="9628911" y="5914483"/>
                <a:ext cx="1511311" cy="905056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  <m:sSup>
                            <m:sSupPr>
                              <m:ctrlPr>
                                <a:rPr lang="el-GR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24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56" name="Ορθογώνιο 92">
                <a:extLst>
                  <a:ext uri="{FF2B5EF4-FFF2-40B4-BE49-F238E27FC236}">
                    <a16:creationId xmlns:a16="http://schemas.microsoft.com/office/drawing/2014/main" id="{9FAFE27B-B0F5-4AEA-A629-84F23C44FA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8911" y="5914483"/>
                <a:ext cx="1511311" cy="9050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7" name="Ομάδα 97">
            <a:extLst>
              <a:ext uri="{FF2B5EF4-FFF2-40B4-BE49-F238E27FC236}">
                <a16:creationId xmlns:a16="http://schemas.microsoft.com/office/drawing/2014/main" id="{80CDF175-5D9D-4B19-A8DC-AF510D507F9A}"/>
              </a:ext>
            </a:extLst>
          </p:cNvPr>
          <p:cNvGrpSpPr/>
          <p:nvPr/>
        </p:nvGrpSpPr>
        <p:grpSpPr>
          <a:xfrm>
            <a:off x="4156253" y="1400291"/>
            <a:ext cx="7281132" cy="5417662"/>
            <a:chOff x="2175491" y="1610520"/>
            <a:chExt cx="7281132" cy="5417662"/>
          </a:xfrm>
        </p:grpSpPr>
        <p:sp>
          <p:nvSpPr>
            <p:cNvPr id="158" name="Ορθογώνιο 72">
              <a:extLst>
                <a:ext uri="{FF2B5EF4-FFF2-40B4-BE49-F238E27FC236}">
                  <a16:creationId xmlns:a16="http://schemas.microsoft.com/office/drawing/2014/main" id="{FD342935-5F51-4509-8F13-5D77FB4D9549}"/>
                </a:ext>
              </a:extLst>
            </p:cNvPr>
            <p:cNvSpPr/>
            <p:nvPr/>
          </p:nvSpPr>
          <p:spPr>
            <a:xfrm>
              <a:off x="2175491" y="6124432"/>
              <a:ext cx="2286232" cy="90375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9" name="Ορθογώνιο 96">
              <a:extLst>
                <a:ext uri="{FF2B5EF4-FFF2-40B4-BE49-F238E27FC236}">
                  <a16:creationId xmlns:a16="http://schemas.microsoft.com/office/drawing/2014/main" id="{0F1D1D91-B87A-409C-A894-7C5AF139273F}"/>
                </a:ext>
              </a:extLst>
            </p:cNvPr>
            <p:cNvSpPr/>
            <p:nvPr/>
          </p:nvSpPr>
          <p:spPr>
            <a:xfrm>
              <a:off x="7172592" y="1610520"/>
              <a:ext cx="2284031" cy="907243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pSp>
        <p:nvGrpSpPr>
          <p:cNvPr id="160" name="Ομάδα 11">
            <a:extLst>
              <a:ext uri="{FF2B5EF4-FFF2-40B4-BE49-F238E27FC236}">
                <a16:creationId xmlns:a16="http://schemas.microsoft.com/office/drawing/2014/main" id="{EA707C0A-6BB4-487E-8540-5BD3C1650F78}"/>
              </a:ext>
            </a:extLst>
          </p:cNvPr>
          <p:cNvGrpSpPr/>
          <p:nvPr/>
        </p:nvGrpSpPr>
        <p:grpSpPr>
          <a:xfrm>
            <a:off x="9669965" y="2314805"/>
            <a:ext cx="1498363" cy="1151084"/>
            <a:chOff x="6393502" y="2510109"/>
            <a:chExt cx="1498363" cy="11510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1" name="Ορθογώνιο 57">
                  <a:extLst>
                    <a:ext uri="{FF2B5EF4-FFF2-40B4-BE49-F238E27FC236}">
                      <a16:creationId xmlns:a16="http://schemas.microsoft.com/office/drawing/2014/main" id="{ABA93013-3D61-4F6D-8146-D4FDF81C40EF}"/>
                    </a:ext>
                  </a:extLst>
                </p:cNvPr>
                <p:cNvSpPr/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2" name="Ορθογώνιο 1">
                  <a:extLst>
                    <a:ext uri="{FF2B5EF4-FFF2-40B4-BE49-F238E27FC236}">
                      <a16:creationId xmlns:a16="http://schemas.microsoft.com/office/drawing/2014/main" id="{5D21E4D4-513E-4A49-A8C8-15010B4C3E05}"/>
                    </a:ext>
                  </a:extLst>
                </p:cNvPr>
                <p:cNvSpPr/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3" name="Ομάδα 3">
            <a:extLst>
              <a:ext uri="{FF2B5EF4-FFF2-40B4-BE49-F238E27FC236}">
                <a16:creationId xmlns:a16="http://schemas.microsoft.com/office/drawing/2014/main" id="{9B584A84-F27F-4C7C-848C-01C9392D9EC3}"/>
              </a:ext>
            </a:extLst>
          </p:cNvPr>
          <p:cNvGrpSpPr/>
          <p:nvPr/>
        </p:nvGrpSpPr>
        <p:grpSpPr>
          <a:xfrm>
            <a:off x="6975987" y="2315411"/>
            <a:ext cx="1802095" cy="1185837"/>
            <a:chOff x="3377403" y="2510715"/>
            <a:chExt cx="1802095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4" name="Ορθογώνιο 88">
                  <a:extLst>
                    <a:ext uri="{FF2B5EF4-FFF2-40B4-BE49-F238E27FC236}">
                      <a16:creationId xmlns:a16="http://schemas.microsoft.com/office/drawing/2014/main" id="{81FCAF6E-3A43-4FCA-BBAA-3E99069D28B4}"/>
                    </a:ext>
                  </a:extLst>
                </p:cNvPr>
                <p:cNvSpPr/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𝛑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𝛂𝛎𝛚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Ορθογώνιο 2">
                  <a:extLst>
                    <a:ext uri="{FF2B5EF4-FFF2-40B4-BE49-F238E27FC236}">
                      <a16:creationId xmlns:a16="http://schemas.microsoft.com/office/drawing/2014/main" id="{7E2F4FCA-E2AD-4D54-AF83-3824471928C1}"/>
                    </a:ext>
                  </a:extLst>
                </p:cNvPr>
                <p:cNvSpPr/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6" name="Ομάδα 7">
            <a:extLst>
              <a:ext uri="{FF2B5EF4-FFF2-40B4-BE49-F238E27FC236}">
                <a16:creationId xmlns:a16="http://schemas.microsoft.com/office/drawing/2014/main" id="{8ADDA2CA-C28B-4717-9528-E6AB6B616241}"/>
              </a:ext>
            </a:extLst>
          </p:cNvPr>
          <p:cNvGrpSpPr/>
          <p:nvPr/>
        </p:nvGrpSpPr>
        <p:grpSpPr>
          <a:xfrm>
            <a:off x="8285823" y="2328459"/>
            <a:ext cx="1842171" cy="1185837"/>
            <a:chOff x="4915841" y="2513372"/>
            <a:chExt cx="1842171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Ορθογώνιο 89">
                  <a:extLst>
                    <a:ext uri="{FF2B5EF4-FFF2-40B4-BE49-F238E27FC236}">
                      <a16:creationId xmlns:a16="http://schemas.microsoft.com/office/drawing/2014/main" id="{5B30888B-FB33-4101-9C36-5D892DD2359E}"/>
                    </a:ext>
                  </a:extLst>
                </p:cNvPr>
                <p:cNvSpPr/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𝛋𝛂𝛕𝛚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Ορθογώνιο 4">
                  <a:extLst>
                    <a:ext uri="{FF2B5EF4-FFF2-40B4-BE49-F238E27FC236}">
                      <a16:creationId xmlns:a16="http://schemas.microsoft.com/office/drawing/2014/main" id="{DB2039F8-A02F-47CF-A494-8DB0DDBE1D95}"/>
                    </a:ext>
                  </a:extLst>
                </p:cNvPr>
                <p:cNvSpPr/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9" name="Ομάδα 15">
            <a:extLst>
              <a:ext uri="{FF2B5EF4-FFF2-40B4-BE49-F238E27FC236}">
                <a16:creationId xmlns:a16="http://schemas.microsoft.com/office/drawing/2014/main" id="{0893A51D-7FC5-4325-A9EB-B788ACC12450}"/>
              </a:ext>
            </a:extLst>
          </p:cNvPr>
          <p:cNvGrpSpPr/>
          <p:nvPr/>
        </p:nvGrpSpPr>
        <p:grpSpPr>
          <a:xfrm>
            <a:off x="7056130" y="2451342"/>
            <a:ext cx="2975685" cy="960821"/>
            <a:chOff x="3411693" y="2690201"/>
            <a:chExt cx="2975685" cy="960821"/>
          </a:xfrm>
        </p:grpSpPr>
        <p:cxnSp>
          <p:nvCxnSpPr>
            <p:cNvPr id="170" name="Ευθεία γραμμή σύνδεσης 62">
              <a:extLst>
                <a:ext uri="{FF2B5EF4-FFF2-40B4-BE49-F238E27FC236}">
                  <a16:creationId xmlns:a16="http://schemas.microsoft.com/office/drawing/2014/main" id="{24143338-C27B-42F8-8B51-41B50A34B6CB}"/>
                </a:ext>
              </a:extLst>
            </p:cNvPr>
            <p:cNvCxnSpPr/>
            <p:nvPr/>
          </p:nvCxnSpPr>
          <p:spPr>
            <a:xfrm flipV="1">
              <a:off x="3411693" y="2690201"/>
              <a:ext cx="1711450" cy="9435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Ευθεία γραμμή σύνδεσης 74">
              <a:extLst>
                <a:ext uri="{FF2B5EF4-FFF2-40B4-BE49-F238E27FC236}">
                  <a16:creationId xmlns:a16="http://schemas.microsoft.com/office/drawing/2014/main" id="{E9409868-2F21-4BC5-9BAE-48E743ED0FE1}"/>
                </a:ext>
              </a:extLst>
            </p:cNvPr>
            <p:cNvCxnSpPr/>
            <p:nvPr/>
          </p:nvCxnSpPr>
          <p:spPr>
            <a:xfrm flipV="1">
              <a:off x="4675928" y="2707518"/>
              <a:ext cx="1711450" cy="9435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D84D8E5B-0E21-4315-ACFF-CE6A70F1B735}"/>
              </a:ext>
            </a:extLst>
          </p:cNvPr>
          <p:cNvGrpSpPr/>
          <p:nvPr/>
        </p:nvGrpSpPr>
        <p:grpSpPr>
          <a:xfrm>
            <a:off x="4010282" y="2606012"/>
            <a:ext cx="7787041" cy="3220017"/>
            <a:chOff x="4010282" y="2606012"/>
            <a:chExt cx="7787041" cy="3220017"/>
          </a:xfrm>
        </p:grpSpPr>
        <p:sp>
          <p:nvSpPr>
            <p:cNvPr id="173" name="Δεξί άγκιστρο 68">
              <a:extLst>
                <a:ext uri="{FF2B5EF4-FFF2-40B4-BE49-F238E27FC236}">
                  <a16:creationId xmlns:a16="http://schemas.microsoft.com/office/drawing/2014/main" id="{15C23B50-FCCA-49AB-B96C-7D32852AC4EE}"/>
                </a:ext>
              </a:extLst>
            </p:cNvPr>
            <p:cNvSpPr/>
            <p:nvPr/>
          </p:nvSpPr>
          <p:spPr>
            <a:xfrm>
              <a:off x="11439002" y="2606012"/>
              <a:ext cx="358321" cy="2056134"/>
            </a:xfrm>
            <a:prstGeom prst="rightBrace">
              <a:avLst>
                <a:gd name="adj1" fmla="val 37332"/>
                <a:gd name="adj2" fmla="val 50000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p:grpSp>
          <p:nvGrpSpPr>
            <p:cNvPr id="174" name="Ομάδα 25">
              <a:extLst>
                <a:ext uri="{FF2B5EF4-FFF2-40B4-BE49-F238E27FC236}">
                  <a16:creationId xmlns:a16="http://schemas.microsoft.com/office/drawing/2014/main" id="{0815B9E4-D750-4B75-9BB1-A3C3B39AD765}"/>
                </a:ext>
              </a:extLst>
            </p:cNvPr>
            <p:cNvGrpSpPr/>
            <p:nvPr/>
          </p:nvGrpSpPr>
          <p:grpSpPr>
            <a:xfrm>
              <a:off x="4010282" y="4667556"/>
              <a:ext cx="2571745" cy="1158473"/>
              <a:chOff x="9464505" y="3186358"/>
              <a:chExt cx="2571745" cy="11584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5" name="Ορθογώνιο 60">
                    <a:extLst>
                      <a:ext uri="{FF2B5EF4-FFF2-40B4-BE49-F238E27FC236}">
                        <a16:creationId xmlns:a16="http://schemas.microsoft.com/office/drawing/2014/main" id="{0BE4EBA6-8373-4873-86CB-7E10E0C0D321}"/>
                      </a:ext>
                    </a:extLst>
                  </p:cNvPr>
                  <p:cNvSpPr/>
                  <p:nvPr/>
                </p:nvSpPr>
                <p:spPr>
                  <a:xfrm>
                    <a:off x="9464505" y="3186358"/>
                    <a:ext cx="1353384" cy="94987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l-GR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5" name="Ορθογώνιο 60">
                    <a:extLst>
                      <a:ext uri="{FF2B5EF4-FFF2-40B4-BE49-F238E27FC236}">
                        <a16:creationId xmlns:a16="http://schemas.microsoft.com/office/drawing/2014/main" id="{0BE4EBA6-8373-4873-86CB-7E10E0C0D32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64505" y="3186358"/>
                    <a:ext cx="1353384" cy="949875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76" name="Ομάδα 24">
                <a:extLst>
                  <a:ext uri="{FF2B5EF4-FFF2-40B4-BE49-F238E27FC236}">
                    <a16:creationId xmlns:a16="http://schemas.microsoft.com/office/drawing/2014/main" id="{5EC065C4-FA09-4378-ACFB-B6272FE88530}"/>
                  </a:ext>
                </a:extLst>
              </p:cNvPr>
              <p:cNvGrpSpPr/>
              <p:nvPr/>
            </p:nvGrpSpPr>
            <p:grpSpPr>
              <a:xfrm>
                <a:off x="10318348" y="3193747"/>
                <a:ext cx="1717902" cy="1151084"/>
                <a:chOff x="10359912" y="3193747"/>
                <a:chExt cx="1717902" cy="115108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7" name="Ορθογώνιο 78">
                      <a:extLst>
                        <a:ext uri="{FF2B5EF4-FFF2-40B4-BE49-F238E27FC236}">
                          <a16:creationId xmlns:a16="http://schemas.microsoft.com/office/drawing/2014/main" id="{0816344F-EE94-4326-B359-18CAE7D54B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099661" y="3503927"/>
                      <a:ext cx="978153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</m:oMath>
                        </m:oMathPara>
                      </a14:m>
                      <a:endParaRPr lang="el-GR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77" name="Ορθογώνιο 78">
                      <a:extLst>
                        <a:ext uri="{FF2B5EF4-FFF2-40B4-BE49-F238E27FC236}">
                          <a16:creationId xmlns:a16="http://schemas.microsoft.com/office/drawing/2014/main" id="{0816344F-EE94-4326-B359-18CAE7D54B16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099661" y="3503927"/>
                      <a:ext cx="978153" cy="369332"/>
                    </a:xfrm>
                    <a:prstGeom prst="rect">
                      <a:avLst/>
                    </a:prstGeom>
                    <a:blipFill>
                      <a:blip r:embed="rId3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8" name="Ορθογώνιο 23">
                      <a:extLst>
                        <a:ext uri="{FF2B5EF4-FFF2-40B4-BE49-F238E27FC236}">
                          <a16:creationId xmlns:a16="http://schemas.microsoft.com/office/drawing/2014/main" id="{06B250CF-CF9B-43FE-941E-9736488786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59912" y="3193747"/>
                      <a:ext cx="1394933" cy="115108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b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𝛋𝛖𝛌𝛊𝛎𝛅𝛒𝛊𝛋𝛈</m:t>
                                    </m:r>
                                  </m:e>
                                  <m:e>
                                    <m:r>
                                      <a:rPr lang="el-GR" b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𝛆𝛑𝛊𝛗𝛂𝛎𝛆𝛊𝛂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78" name="Ορθογώνιο 23">
                      <a:extLst>
                        <a:ext uri="{FF2B5EF4-FFF2-40B4-BE49-F238E27FC236}">
                          <a16:creationId xmlns:a16="http://schemas.microsoft.com/office/drawing/2014/main" id="{06B250CF-CF9B-43FE-941E-9736488786B4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359912" y="3193747"/>
                      <a:ext cx="1394933" cy="1151084"/>
                    </a:xfrm>
                    <a:prstGeom prst="rect">
                      <a:avLst/>
                    </a:prstGeom>
                    <a:blipFill>
                      <a:blip r:embed="rId3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179" name="Ομάδα 29">
            <a:extLst>
              <a:ext uri="{FF2B5EF4-FFF2-40B4-BE49-F238E27FC236}">
                <a16:creationId xmlns:a16="http://schemas.microsoft.com/office/drawing/2014/main" id="{843A007E-5994-49F0-805F-3CA10C2ECCB2}"/>
              </a:ext>
            </a:extLst>
          </p:cNvPr>
          <p:cNvGrpSpPr/>
          <p:nvPr/>
        </p:nvGrpSpPr>
        <p:grpSpPr>
          <a:xfrm>
            <a:off x="6252828" y="4694880"/>
            <a:ext cx="1596027" cy="1151084"/>
            <a:chOff x="1106602" y="4761660"/>
            <a:chExt cx="1596027" cy="11510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Ορθογώνιο 27">
                  <a:extLst>
                    <a:ext uri="{FF2B5EF4-FFF2-40B4-BE49-F238E27FC236}">
                      <a16:creationId xmlns:a16="http://schemas.microsoft.com/office/drawing/2014/main" id="{11E7D0AA-76BD-4321-A0FB-93F396C2DA85}"/>
                    </a:ext>
                  </a:extLst>
                </p:cNvPr>
                <p:cNvSpPr/>
                <p:nvPr/>
              </p:nvSpPr>
              <p:spPr>
                <a:xfrm>
                  <a:off x="1106602" y="4761660"/>
                  <a:ext cx="1394933" cy="11510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Ορθογώνιο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602" y="4761660"/>
                  <a:ext cx="1394933" cy="1151084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Ορθογώνιο 26">
                  <a:extLst>
                    <a:ext uri="{FF2B5EF4-FFF2-40B4-BE49-F238E27FC236}">
                      <a16:creationId xmlns:a16="http://schemas.microsoft.com/office/drawing/2014/main" id="{2FAA0800-EB0A-458E-B4E6-F841BCF5CA89}"/>
                    </a:ext>
                  </a:extLst>
                </p:cNvPr>
                <p:cNvSpPr/>
                <p:nvPr/>
              </p:nvSpPr>
              <p:spPr>
                <a:xfrm>
                  <a:off x="1823863" y="5079954"/>
                  <a:ext cx="87876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=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81" name="Ορθογώνιο 26">
                  <a:extLst>
                    <a:ext uri="{FF2B5EF4-FFF2-40B4-BE49-F238E27FC236}">
                      <a16:creationId xmlns:a16="http://schemas.microsoft.com/office/drawing/2014/main" id="{2FAA0800-EB0A-458E-B4E6-F841BCF5CA8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3863" y="5079954"/>
                  <a:ext cx="878766" cy="369332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2" name="Ορθογώνιο 28">
                  <a:extLst>
                    <a:ext uri="{FF2B5EF4-FFF2-40B4-BE49-F238E27FC236}">
                      <a16:creationId xmlns:a16="http://schemas.microsoft.com/office/drawing/2014/main" id="{778CA7F8-1045-4A5B-A1D5-F39F3F3CF4CE}"/>
                    </a:ext>
                  </a:extLst>
                </p:cNvPr>
                <p:cNvSpPr/>
                <p:nvPr/>
              </p:nvSpPr>
              <p:spPr>
                <a:xfrm>
                  <a:off x="1306700" y="5079089"/>
                  <a:ext cx="38824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Ορθογώνιο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6700" y="5079089"/>
                  <a:ext cx="388247" cy="36933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3" name="Ομάδα 30">
            <a:extLst>
              <a:ext uri="{FF2B5EF4-FFF2-40B4-BE49-F238E27FC236}">
                <a16:creationId xmlns:a16="http://schemas.microsoft.com/office/drawing/2014/main" id="{6571268B-A523-4561-812C-F95D1430F061}"/>
              </a:ext>
            </a:extLst>
          </p:cNvPr>
          <p:cNvGrpSpPr/>
          <p:nvPr/>
        </p:nvGrpSpPr>
        <p:grpSpPr>
          <a:xfrm>
            <a:off x="7729382" y="5008083"/>
            <a:ext cx="3962509" cy="396606"/>
            <a:chOff x="2587567" y="5072303"/>
            <a:chExt cx="3962509" cy="3966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Ορθογώνιο 69">
                  <a:extLst>
                    <a:ext uri="{FF2B5EF4-FFF2-40B4-BE49-F238E27FC236}">
                      <a16:creationId xmlns:a16="http://schemas.microsoft.com/office/drawing/2014/main" id="{896EB3A2-A39A-4040-9122-3B5B5EF63AEC}"/>
                    </a:ext>
                  </a:extLst>
                </p:cNvPr>
                <p:cNvSpPr/>
                <p:nvPr/>
              </p:nvSpPr>
              <p:spPr>
                <a:xfrm>
                  <a:off x="3015529" y="5099577"/>
                  <a:ext cx="3534547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sz="16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(εμβαδό κυλινδρικής επιφάνειας)</a:t>
                  </a:r>
                  <a:r>
                    <a:rPr lang="en-US" sz="1600" b="1" dirty="0">
                      <a:solidFill>
                        <a:srgbClr val="000099"/>
                      </a:solidFill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a14:m>
                  <a:endParaRPr lang="el-GR" sz="1600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Ορθογώνιο 69">
                  <a:extLst>
                    <a:ext uri="{FF2B5EF4-FFF2-40B4-BE49-F238E27FC236}">
                      <a16:creationId xmlns:a16="http://schemas.microsoft.com/office/drawing/2014/main" id="{896EB3A2-A39A-4040-9122-3B5B5EF63A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5529" y="5099577"/>
                  <a:ext cx="3534547" cy="369332"/>
                </a:xfrm>
                <a:prstGeom prst="rect">
                  <a:avLst/>
                </a:prstGeom>
                <a:blipFill>
                  <a:blip r:embed="rId35"/>
                  <a:stretch>
                    <a:fillRect l="-862" b="-1639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5" name="Ορθογώνιο 86">
                  <a:extLst>
                    <a:ext uri="{FF2B5EF4-FFF2-40B4-BE49-F238E27FC236}">
                      <a16:creationId xmlns:a16="http://schemas.microsoft.com/office/drawing/2014/main" id="{47CAE16A-CA83-4DC4-9AF0-24A3959E2DF3}"/>
                    </a:ext>
                  </a:extLst>
                </p:cNvPr>
                <p:cNvSpPr/>
                <p:nvPr/>
              </p:nvSpPr>
              <p:spPr>
                <a:xfrm>
                  <a:off x="2587567" y="5072303"/>
                  <a:ext cx="60465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87" name="Ορθογώνιο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7567" y="5072303"/>
                  <a:ext cx="604653" cy="369332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6" name="Ομάδα 81">
            <a:extLst>
              <a:ext uri="{FF2B5EF4-FFF2-40B4-BE49-F238E27FC236}">
                <a16:creationId xmlns:a16="http://schemas.microsoft.com/office/drawing/2014/main" id="{5C0BC75A-380B-4A6D-A898-CE73DBF49482}"/>
              </a:ext>
            </a:extLst>
          </p:cNvPr>
          <p:cNvGrpSpPr/>
          <p:nvPr/>
        </p:nvGrpSpPr>
        <p:grpSpPr>
          <a:xfrm>
            <a:off x="7312302" y="6086269"/>
            <a:ext cx="1327445" cy="480150"/>
            <a:chOff x="7803573" y="6045341"/>
            <a:chExt cx="1327445" cy="480150"/>
          </a:xfrm>
        </p:grpSpPr>
        <p:cxnSp>
          <p:nvCxnSpPr>
            <p:cNvPr id="187" name="Ευθεία γραμμή σύνδεσης 75">
              <a:extLst>
                <a:ext uri="{FF2B5EF4-FFF2-40B4-BE49-F238E27FC236}">
                  <a16:creationId xmlns:a16="http://schemas.microsoft.com/office/drawing/2014/main" id="{54545DE2-CD3F-49DB-9992-0EECC048F68B}"/>
                </a:ext>
              </a:extLst>
            </p:cNvPr>
            <p:cNvCxnSpPr/>
            <p:nvPr/>
          </p:nvCxnSpPr>
          <p:spPr>
            <a:xfrm flipV="1">
              <a:off x="7803573" y="6207980"/>
              <a:ext cx="332509" cy="3175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Ευθεία γραμμή σύνδεσης 80">
              <a:extLst>
                <a:ext uri="{FF2B5EF4-FFF2-40B4-BE49-F238E27FC236}">
                  <a16:creationId xmlns:a16="http://schemas.microsoft.com/office/drawing/2014/main" id="{9E896DBA-09AC-4445-BA37-EBE2A00D26A8}"/>
                </a:ext>
              </a:extLst>
            </p:cNvPr>
            <p:cNvCxnSpPr/>
            <p:nvPr/>
          </p:nvCxnSpPr>
          <p:spPr>
            <a:xfrm flipV="1">
              <a:off x="8798509" y="6045341"/>
              <a:ext cx="332509" cy="3175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EACF2671-C41E-4797-B138-E544BABE4598}"/>
              </a:ext>
            </a:extLst>
          </p:cNvPr>
          <p:cNvGrpSpPr/>
          <p:nvPr/>
        </p:nvGrpSpPr>
        <p:grpSpPr>
          <a:xfrm>
            <a:off x="-30469" y="31170"/>
            <a:ext cx="12420609" cy="6698103"/>
            <a:chOff x="-30469" y="31170"/>
            <a:chExt cx="12420609" cy="6698103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B0B6583F-7B25-4840-8867-AEB507936A9A}"/>
                </a:ext>
              </a:extLst>
            </p:cNvPr>
            <p:cNvGrpSpPr/>
            <p:nvPr/>
          </p:nvGrpSpPr>
          <p:grpSpPr>
            <a:xfrm>
              <a:off x="-30469" y="31170"/>
              <a:ext cx="12420609" cy="6698103"/>
              <a:chOff x="-30469" y="31170"/>
              <a:chExt cx="12420609" cy="6698103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583825F-C114-4E1B-ACAF-6AE6402CF2CC}"/>
                  </a:ext>
                </a:extLst>
              </p:cNvPr>
              <p:cNvSpPr/>
              <p:nvPr/>
            </p:nvSpPr>
            <p:spPr>
              <a:xfrm>
                <a:off x="874463" y="6127441"/>
                <a:ext cx="2281562" cy="601832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584A1795-439A-496A-ABE7-15DA953BF147}"/>
                  </a:ext>
                </a:extLst>
              </p:cNvPr>
              <p:cNvCxnSpPr/>
              <p:nvPr/>
            </p:nvCxnSpPr>
            <p:spPr>
              <a:xfrm>
                <a:off x="2006366" y="1464831"/>
                <a:ext cx="0" cy="936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077F3B-AF07-4F32-B605-670954536C3D}"/>
                  </a:ext>
                </a:extLst>
              </p:cNvPr>
              <p:cNvSpPr txBox="1"/>
              <p:nvPr/>
            </p:nvSpPr>
            <p:spPr>
              <a:xfrm>
                <a:off x="390632" y="487643"/>
                <a:ext cx="1191382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Ένταση του Ηλεκτρικού Πεδίου σε απόσταση 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&gt; R</a:t>
                </a:r>
                <a:r>
                  <a:rPr lang="el-GR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από τον Άξονα Κυλίνδρου πολύ Μεγάλου Μήκους ο οποίος είναι Ομοιόμορφα Φορτισμένος με Πυκνότητα Φορτίου </a:t>
                </a:r>
                <a:r>
                  <a:rPr lang="el-GR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+ρ</a:t>
                </a:r>
                <a:endParaRPr lang="en-GB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9417D3-8790-4692-BC1A-44E83D2F1E25}"/>
                  </a:ext>
                </a:extLst>
              </p:cNvPr>
              <p:cNvSpPr txBox="1"/>
              <p:nvPr/>
            </p:nvSpPr>
            <p:spPr>
              <a:xfrm>
                <a:off x="282773" y="31170"/>
                <a:ext cx="121073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Εφαρμογές του Νόμου του </a:t>
                </a:r>
                <a:r>
                  <a:rPr lang="en-US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Gauss </a:t>
                </a:r>
                <a:r>
                  <a:rPr lang="el-GR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για το Ηλεκτρικό Πεδίο</a:t>
                </a: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1F654863-EEC2-4D02-8D1A-9404487DC7E8}"/>
                  </a:ext>
                </a:extLst>
              </p:cNvPr>
              <p:cNvGrpSpPr/>
              <p:nvPr/>
            </p:nvGrpSpPr>
            <p:grpSpPr>
              <a:xfrm>
                <a:off x="336050" y="3081684"/>
                <a:ext cx="3360687" cy="1796295"/>
                <a:chOff x="336050" y="3081684"/>
                <a:chExt cx="3360687" cy="1796295"/>
              </a:xfrm>
            </p:grpSpPr>
            <p:sp>
              <p:nvSpPr>
                <p:cNvPr id="20" name="Cylinder 19">
                  <a:extLst>
                    <a:ext uri="{FF2B5EF4-FFF2-40B4-BE49-F238E27FC236}">
                      <a16:creationId xmlns:a16="http://schemas.microsoft.com/office/drawing/2014/main" id="{63A2ABDF-B43C-4742-9542-5DCD625C8475}"/>
                    </a:ext>
                  </a:extLst>
                </p:cNvPr>
                <p:cNvSpPr/>
                <p:nvPr/>
              </p:nvSpPr>
              <p:spPr>
                <a:xfrm>
                  <a:off x="336050" y="3081684"/>
                  <a:ext cx="3358566" cy="1796295"/>
                </a:xfrm>
                <a:prstGeom prst="can">
                  <a:avLst>
                    <a:gd name="adj" fmla="val 5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Arc 21">
                  <a:extLst>
                    <a:ext uri="{FF2B5EF4-FFF2-40B4-BE49-F238E27FC236}">
                      <a16:creationId xmlns:a16="http://schemas.microsoft.com/office/drawing/2014/main" id="{92E0B149-AC86-455A-AE92-B6BF02BA00FF}"/>
                    </a:ext>
                  </a:extLst>
                </p:cNvPr>
                <p:cNvSpPr/>
                <p:nvPr/>
              </p:nvSpPr>
              <p:spPr>
                <a:xfrm>
                  <a:off x="338677" y="3084574"/>
                  <a:ext cx="3347704" cy="900000"/>
                </a:xfrm>
                <a:prstGeom prst="arc">
                  <a:avLst>
                    <a:gd name="adj1" fmla="val 20659110"/>
                    <a:gd name="adj2" fmla="val 11774970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B43C206B-C052-4380-BF70-B14A295F0596}"/>
                    </a:ext>
                  </a:extLst>
                </p:cNvPr>
                <p:cNvSpPr/>
                <p:nvPr/>
              </p:nvSpPr>
              <p:spPr>
                <a:xfrm>
                  <a:off x="349033" y="3973823"/>
                  <a:ext cx="3347704" cy="900000"/>
                </a:xfrm>
                <a:prstGeom prst="arc">
                  <a:avLst>
                    <a:gd name="adj1" fmla="val 20670699"/>
                    <a:gd name="adj2" fmla="val 11736058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5435819-AE2F-40D1-837B-79DD903E05F3}"/>
                  </a:ext>
                </a:extLst>
              </p:cNvPr>
              <p:cNvCxnSpPr/>
              <p:nvPr/>
            </p:nvCxnSpPr>
            <p:spPr>
              <a:xfrm>
                <a:off x="2007845" y="4845368"/>
                <a:ext cx="0" cy="1584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BE909ED-2BA1-4F6A-88DB-A5041D54624B}"/>
                  </a:ext>
                </a:extLst>
              </p:cNvPr>
              <p:cNvCxnSpPr/>
              <p:nvPr/>
            </p:nvCxnSpPr>
            <p:spPr>
              <a:xfrm>
                <a:off x="2006364" y="4144595"/>
                <a:ext cx="1692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9385FC58-3F3C-4C58-A62E-7BDC13377909}"/>
                  </a:ext>
                </a:extLst>
              </p:cNvPr>
              <p:cNvGrpSpPr/>
              <p:nvPr/>
            </p:nvGrpSpPr>
            <p:grpSpPr>
              <a:xfrm>
                <a:off x="837558" y="3205035"/>
                <a:ext cx="2339610" cy="1501797"/>
                <a:chOff x="837558" y="3205035"/>
                <a:chExt cx="2339610" cy="1501797"/>
              </a:xfrm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59AABEFC-C845-4A86-AAA1-E9AA18A8F28F}"/>
                    </a:ext>
                  </a:extLst>
                </p:cNvPr>
                <p:cNvGrpSpPr/>
                <p:nvPr/>
              </p:nvGrpSpPr>
              <p:grpSpPr>
                <a:xfrm>
                  <a:off x="837558" y="3205035"/>
                  <a:ext cx="2339610" cy="1501797"/>
                  <a:chOff x="837558" y="3205035"/>
                  <a:chExt cx="2339610" cy="1501797"/>
                </a:xfrm>
              </p:grpSpPr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4D9C934C-2790-4CB4-A25A-BF26F536C9E6}"/>
                      </a:ext>
                    </a:extLst>
                  </p:cNvPr>
                  <p:cNvGrpSpPr/>
                  <p:nvPr/>
                </p:nvGrpSpPr>
                <p:grpSpPr>
                  <a:xfrm>
                    <a:off x="837558" y="3205035"/>
                    <a:ext cx="2339610" cy="1501797"/>
                    <a:chOff x="837558" y="3205035"/>
                    <a:chExt cx="2339610" cy="1501797"/>
                  </a:xfrm>
                </p:grpSpPr>
                <p:sp>
                  <p:nvSpPr>
                    <p:cNvPr id="33" name="Oval 32">
                      <a:extLst>
                        <a:ext uri="{FF2B5EF4-FFF2-40B4-BE49-F238E27FC236}">
                          <a16:creationId xmlns:a16="http://schemas.microsoft.com/office/drawing/2014/main" id="{0B8F8CCA-0E3E-4133-B05A-38ADD0D280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5606" y="4087543"/>
                      <a:ext cx="2281562" cy="601832"/>
                    </a:xfrm>
                    <a:prstGeom prst="ellipse">
                      <a:avLst/>
                    </a:prstGeom>
                    <a:solidFill>
                      <a:schemeClr val="accent5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grpSp>
                  <p:nvGrpSpPr>
                    <p:cNvPr id="34" name="Group 33">
                      <a:extLst>
                        <a:ext uri="{FF2B5EF4-FFF2-40B4-BE49-F238E27FC236}">
                          <a16:creationId xmlns:a16="http://schemas.microsoft.com/office/drawing/2014/main" id="{94A64776-947F-4150-822E-FC040ABC030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7558" y="3205035"/>
                      <a:ext cx="2314649" cy="1501797"/>
                      <a:chOff x="837558" y="3205035"/>
                      <a:chExt cx="2314649" cy="1501797"/>
                    </a:xfrm>
                  </p:grpSpPr>
                  <p:grpSp>
                    <p:nvGrpSpPr>
                      <p:cNvPr id="37" name="Group 36">
                        <a:extLst>
                          <a:ext uri="{FF2B5EF4-FFF2-40B4-BE49-F238E27FC236}">
                            <a16:creationId xmlns:a16="http://schemas.microsoft.com/office/drawing/2014/main" id="{7EA38312-4159-498B-B350-2F5CD1E54CE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37558" y="3489893"/>
                        <a:ext cx="2313011" cy="932697"/>
                        <a:chOff x="837558" y="3489893"/>
                        <a:chExt cx="2313011" cy="932697"/>
                      </a:xfrm>
                    </p:grpSpPr>
                    <p:cxnSp>
                      <p:nvCxnSpPr>
                        <p:cNvPr id="40" name="Straight Connector 39">
                          <a:extLst>
                            <a:ext uri="{FF2B5EF4-FFF2-40B4-BE49-F238E27FC236}">
                              <a16:creationId xmlns:a16="http://schemas.microsoft.com/office/drawing/2014/main" id="{28C9E294-3387-4B92-900D-AABA7AF9EFD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3149339" y="3489893"/>
                          <a:ext cx="1230" cy="932697"/>
                        </a:xfrm>
                        <a:prstGeom prst="line">
                          <a:avLst/>
                        </a:prstGeom>
                        <a:ln w="254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41" name="Group 40">
                          <a:extLst>
                            <a:ext uri="{FF2B5EF4-FFF2-40B4-BE49-F238E27FC236}">
                              <a16:creationId xmlns:a16="http://schemas.microsoft.com/office/drawing/2014/main" id="{1C73F05F-5789-489B-A396-A427A83A29D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837558" y="3526478"/>
                          <a:ext cx="437940" cy="864000"/>
                          <a:chOff x="837558" y="3526478"/>
                          <a:chExt cx="437940" cy="864000"/>
                        </a:xfrm>
                      </p:grpSpPr>
                      <p:cxnSp>
                        <p:nvCxnSpPr>
                          <p:cNvPr id="42" name="Straight Connector 41">
                            <a:extLst>
                              <a:ext uri="{FF2B5EF4-FFF2-40B4-BE49-F238E27FC236}">
                                <a16:creationId xmlns:a16="http://schemas.microsoft.com/office/drawing/2014/main" id="{EF816AFF-CAD6-4EC6-B5B2-54BAAFC3D19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883341" y="3526478"/>
                            <a:ext cx="1230" cy="86400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43" name="TextBox 42">
                            <a:extLst>
                              <a:ext uri="{FF2B5EF4-FFF2-40B4-BE49-F238E27FC236}">
                                <a16:creationId xmlns:a16="http://schemas.microsoft.com/office/drawing/2014/main" id="{303D09F9-C2E4-4A03-91FB-6815E18D9A81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837558" y="3870152"/>
                            <a:ext cx="437940" cy="33855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el-GR" sz="1600" b="1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Δ</a:t>
                            </a:r>
                            <a:r>
                              <a:rPr lang="en-US" sz="1600" b="1" i="1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a:t>L</a:t>
                            </a:r>
                            <a:endParaRPr lang="en-GB" sz="1600" b="1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38" name="Arc 37">
                        <a:extLst>
                          <a:ext uri="{FF2B5EF4-FFF2-40B4-BE49-F238E27FC236}">
                            <a16:creationId xmlns:a16="http://schemas.microsoft.com/office/drawing/2014/main" id="{1B2AC993-C5C5-4072-8375-C1FD742F43A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84207" y="3205035"/>
                        <a:ext cx="2268000" cy="621426"/>
                      </a:xfrm>
                      <a:prstGeom prst="arc">
                        <a:avLst>
                          <a:gd name="adj1" fmla="val 21487337"/>
                          <a:gd name="adj2" fmla="val 10910228"/>
                        </a:avLst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9" name="Arc 38">
                        <a:extLst>
                          <a:ext uri="{FF2B5EF4-FFF2-40B4-BE49-F238E27FC236}">
                            <a16:creationId xmlns:a16="http://schemas.microsoft.com/office/drawing/2014/main" id="{8C48760D-A666-4C17-A2C7-00777EDB27A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83340" y="4085406"/>
                        <a:ext cx="2268000" cy="621426"/>
                      </a:xfrm>
                      <a:prstGeom prst="arc">
                        <a:avLst>
                          <a:gd name="adj1" fmla="val 21487337"/>
                          <a:gd name="adj2" fmla="val 10910228"/>
                        </a:avLst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</p:grpSp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EF6F39EB-F7B1-4D91-9C0E-6B3CF52075FC}"/>
                      </a:ext>
                    </a:extLst>
                  </p:cNvPr>
                  <p:cNvSpPr/>
                  <p:nvPr/>
                </p:nvSpPr>
                <p:spPr>
                  <a:xfrm>
                    <a:off x="875693" y="3208649"/>
                    <a:ext cx="2281562" cy="601832"/>
                  </a:xfrm>
                  <a:prstGeom prst="ellips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303928B4-8DCE-44CC-BD53-86C3DCE113A8}"/>
                    </a:ext>
                  </a:extLst>
                </p:cNvPr>
                <p:cNvGrpSpPr/>
                <p:nvPr/>
              </p:nvGrpSpPr>
              <p:grpSpPr>
                <a:xfrm>
                  <a:off x="2008679" y="3207457"/>
                  <a:ext cx="1152000" cy="395196"/>
                  <a:chOff x="2008679" y="3198579"/>
                  <a:chExt cx="1152000" cy="395196"/>
                </a:xfrm>
              </p:grpSpPr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8F3DA723-DBD7-4493-BCD1-EB0067FABDEA}"/>
                      </a:ext>
                    </a:extLst>
                  </p:cNvPr>
                  <p:cNvCxnSpPr/>
                  <p:nvPr/>
                </p:nvCxnSpPr>
                <p:spPr>
                  <a:xfrm>
                    <a:off x="2008679" y="3481730"/>
                    <a:ext cx="11520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6E0BE3CB-7584-4816-B9D8-455D665C47AC}"/>
                      </a:ext>
                    </a:extLst>
                  </p:cNvPr>
                  <p:cNvSpPr txBox="1"/>
                  <p:nvPr/>
                </p:nvSpPr>
                <p:spPr>
                  <a:xfrm>
                    <a:off x="2315950" y="3198579"/>
                    <a:ext cx="332142" cy="39519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n-GB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6683D5E-0AC0-48D6-A8E4-489CD8C66CA1}"/>
                  </a:ext>
                </a:extLst>
              </p:cNvPr>
              <p:cNvCxnSpPr/>
              <p:nvPr/>
            </p:nvCxnSpPr>
            <p:spPr>
              <a:xfrm>
                <a:off x="2006364" y="3809126"/>
                <a:ext cx="0" cy="61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91E61598-AED2-4F86-BF2D-EAC8E043C01B}"/>
                  </a:ext>
                </a:extLst>
              </p:cNvPr>
              <p:cNvGrpSpPr/>
              <p:nvPr/>
            </p:nvGrpSpPr>
            <p:grpSpPr>
              <a:xfrm>
                <a:off x="866452" y="2076183"/>
                <a:ext cx="2297584" cy="4644000"/>
                <a:chOff x="629953" y="1694435"/>
                <a:chExt cx="2297584" cy="3978394"/>
              </a:xfrm>
            </p:grpSpPr>
            <p:sp>
              <p:nvSpPr>
                <p:cNvPr id="46" name="Cylinder 45">
                  <a:extLst>
                    <a:ext uri="{FF2B5EF4-FFF2-40B4-BE49-F238E27FC236}">
                      <a16:creationId xmlns:a16="http://schemas.microsoft.com/office/drawing/2014/main" id="{4AA71ADE-39C5-4BAE-907A-0676BEB5D7B2}"/>
                    </a:ext>
                  </a:extLst>
                </p:cNvPr>
                <p:cNvSpPr/>
                <p:nvPr/>
              </p:nvSpPr>
              <p:spPr>
                <a:xfrm>
                  <a:off x="639194" y="1722266"/>
                  <a:ext cx="2281562" cy="3950563"/>
                </a:xfrm>
                <a:prstGeom prst="can">
                  <a:avLst/>
                </a:prstGeom>
                <a:solidFill>
                  <a:srgbClr val="767171">
                    <a:alpha val="5098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dirty="0">
                      <a:solidFill>
                        <a:srgbClr val="0000CC"/>
                      </a:solidFill>
                    </a:rPr>
                    <a:t>	</a:t>
                  </a:r>
                  <a:r>
                    <a:rPr lang="en-US" dirty="0">
                      <a:solidFill>
                        <a:srgbClr val="0000CC"/>
                      </a:solidFill>
                    </a:rPr>
                    <a:t>				</a:t>
                  </a:r>
                  <a:r>
                    <a:rPr lang="el-GR" dirty="0">
                      <a:solidFill>
                        <a:srgbClr val="0000CC"/>
                      </a:solidFill>
                    </a:rPr>
                    <a:t>										</a:t>
                  </a:r>
                  <a:r>
                    <a:rPr lang="en-US" dirty="0">
                      <a:solidFill>
                        <a:srgbClr val="0000CC"/>
                      </a:solidFill>
                    </a:rPr>
                    <a:t>					</a:t>
                  </a:r>
                  <a:endParaRPr lang="en-GB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6D4A245F-517B-4515-8F47-2FD44193FCA8}"/>
                    </a:ext>
                  </a:extLst>
                </p:cNvPr>
                <p:cNvCxnSpPr/>
                <p:nvPr/>
              </p:nvCxnSpPr>
              <p:spPr>
                <a:xfrm>
                  <a:off x="1775537" y="1970843"/>
                  <a:ext cx="1152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4426591-904E-42D9-8419-A9C863D684F0}"/>
                    </a:ext>
                  </a:extLst>
                </p:cNvPr>
                <p:cNvSpPr txBox="1"/>
                <p:nvPr/>
              </p:nvSpPr>
              <p:spPr>
                <a:xfrm>
                  <a:off x="2121412" y="1694435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n-GB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A123DAEB-339D-44FB-8BB3-F1492532495E}"/>
                    </a:ext>
                  </a:extLst>
                </p:cNvPr>
                <p:cNvSpPr txBox="1"/>
                <p:nvPr/>
              </p:nvSpPr>
              <p:spPr>
                <a:xfrm>
                  <a:off x="629953" y="2324098"/>
                  <a:ext cx="51809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+ρ</a:t>
                  </a:r>
                  <a:endParaRPr lang="en-GB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FFCD72C-34EE-4823-AE74-7F82D9A438DF}"/>
                  </a:ext>
                </a:extLst>
              </p:cNvPr>
              <p:cNvSpPr txBox="1"/>
              <p:nvPr/>
            </p:nvSpPr>
            <p:spPr>
              <a:xfrm>
                <a:off x="2664473" y="3868199"/>
                <a:ext cx="2648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GB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6269035-FD80-4C9A-88EB-DB6F55724B70}"/>
                  </a:ext>
                </a:extLst>
              </p:cNvPr>
              <p:cNvCxnSpPr/>
              <p:nvPr/>
            </p:nvCxnSpPr>
            <p:spPr>
              <a:xfrm>
                <a:off x="2007845" y="2696968"/>
                <a:ext cx="0" cy="792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A5F1DEB3-5666-49CE-9D61-07573CEC456F}"/>
                  </a:ext>
                </a:extLst>
              </p:cNvPr>
              <p:cNvSpPr/>
              <p:nvPr/>
            </p:nvSpPr>
            <p:spPr>
              <a:xfrm>
                <a:off x="3637455" y="4101373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CFC2FBEC-E02A-42BB-BD04-19A1907F8C4A}"/>
                  </a:ext>
                </a:extLst>
              </p:cNvPr>
              <p:cNvGrpSpPr/>
              <p:nvPr/>
            </p:nvGrpSpPr>
            <p:grpSpPr>
              <a:xfrm>
                <a:off x="2075" y="2983746"/>
                <a:ext cx="4327228" cy="2108560"/>
                <a:chOff x="2075" y="2983746"/>
                <a:chExt cx="4327228" cy="2108560"/>
              </a:xfrm>
            </p:grpSpPr>
            <p:cxnSp>
              <p:nvCxnSpPr>
                <p:cNvPr id="57" name="Straight Arrow Connector 56">
                  <a:extLst>
                    <a:ext uri="{FF2B5EF4-FFF2-40B4-BE49-F238E27FC236}">
                      <a16:creationId xmlns:a16="http://schemas.microsoft.com/office/drawing/2014/main" id="{85FD1818-8379-4AA8-B913-1292AAD880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01821" y="4137823"/>
                  <a:ext cx="627482" cy="1626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05B702B2-9C1F-48F5-B09C-F3EBA1FC931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929542" y="4112662"/>
                      <a:ext cx="293800" cy="4029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oMath>
                        </m:oMathPara>
                      </a14:m>
                      <a:endParaRPr lang="en-GB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05B702B2-9C1F-48F5-B09C-F3EBA1FC931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29542" y="4112662"/>
                      <a:ext cx="293800" cy="402931"/>
                    </a:xfrm>
                    <a:prstGeom prst="rect">
                      <a:avLst/>
                    </a:prstGeom>
                    <a:blipFill>
                      <a:blip r:embed="rId37"/>
                      <a:stretch>
                        <a:fillRect r="-1041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9" name="TextBox 58">
                      <a:extLst>
                        <a:ext uri="{FF2B5EF4-FFF2-40B4-BE49-F238E27FC236}">
                          <a16:creationId xmlns:a16="http://schemas.microsoft.com/office/drawing/2014/main" id="{AD1EE58C-9EA0-4A8A-873B-C4C98A6294E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254" y="4689375"/>
                      <a:ext cx="293800" cy="4029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oMath>
                        </m:oMathPara>
                      </a14:m>
                      <a:endParaRPr lang="en-GB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9" name="TextBox 58">
                      <a:extLst>
                        <a:ext uri="{FF2B5EF4-FFF2-40B4-BE49-F238E27FC236}">
                          <a16:creationId xmlns:a16="http://schemas.microsoft.com/office/drawing/2014/main" id="{AD1EE58C-9EA0-4A8A-873B-C4C98A6294E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2254" y="4689375"/>
                      <a:ext cx="293800" cy="402931"/>
                    </a:xfrm>
                    <a:prstGeom prst="rect">
                      <a:avLst/>
                    </a:prstGeom>
                    <a:blipFill>
                      <a:blip r:embed="rId38"/>
                      <a:stretch>
                        <a:fillRect r="-1041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ADFB7286-0FFE-42B9-9A29-BAAA163EB63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075" y="4122801"/>
                      <a:ext cx="293800" cy="4029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oMath>
                        </m:oMathPara>
                      </a14:m>
                      <a:endParaRPr lang="en-GB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ADFB7286-0FFE-42B9-9A29-BAAA163EB63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75" y="4122801"/>
                      <a:ext cx="293800" cy="402931"/>
                    </a:xfrm>
                    <a:prstGeom prst="rect">
                      <a:avLst/>
                    </a:prstGeom>
                    <a:blipFill>
                      <a:blip r:embed="rId39"/>
                      <a:stretch>
                        <a:fillRect r="-102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TextBox 60">
                      <a:extLst>
                        <a:ext uri="{FF2B5EF4-FFF2-40B4-BE49-F238E27FC236}">
                          <a16:creationId xmlns:a16="http://schemas.microsoft.com/office/drawing/2014/main" id="{9C4B1F05-3F26-4537-A83B-B53179254BC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34873" y="2983746"/>
                      <a:ext cx="293800" cy="4029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oMath>
                        </m:oMathPara>
                      </a14:m>
                      <a:endParaRPr lang="en-GB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1" name="TextBox 60">
                      <a:extLst>
                        <a:ext uri="{FF2B5EF4-FFF2-40B4-BE49-F238E27FC236}">
                          <a16:creationId xmlns:a16="http://schemas.microsoft.com/office/drawing/2014/main" id="{9C4B1F05-3F26-4537-A83B-B53179254BC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34873" y="2983746"/>
                      <a:ext cx="293800" cy="402931"/>
                    </a:xfrm>
                    <a:prstGeom prst="rect">
                      <a:avLst/>
                    </a:prstGeom>
                    <a:blipFill>
                      <a:blip r:embed="rId40"/>
                      <a:stretch>
                        <a:fillRect r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2" name="Straight Arrow Connector 61">
                  <a:extLst>
                    <a:ext uri="{FF2B5EF4-FFF2-40B4-BE49-F238E27FC236}">
                      <a16:creationId xmlns:a16="http://schemas.microsoft.com/office/drawing/2014/main" id="{1369B43D-E32E-47CD-8FBB-8AC2FBEA22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8599" y="4030673"/>
                  <a:ext cx="504000" cy="144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4EE0FAAB-E3A3-493D-9091-8F7981927682}"/>
                  </a:ext>
                </a:extLst>
              </p:cNvPr>
              <p:cNvGrpSpPr/>
              <p:nvPr/>
            </p:nvGrpSpPr>
            <p:grpSpPr>
              <a:xfrm>
                <a:off x="-30469" y="2831752"/>
                <a:ext cx="4195277" cy="2343400"/>
                <a:chOff x="-30469" y="2831752"/>
                <a:chExt cx="4195277" cy="2343400"/>
              </a:xfrm>
            </p:grpSpPr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AA008D36-5D66-4250-B366-9E24D21078CA}"/>
                    </a:ext>
                  </a:extLst>
                </p:cNvPr>
                <p:cNvGrpSpPr/>
                <p:nvPr/>
              </p:nvGrpSpPr>
              <p:grpSpPr>
                <a:xfrm>
                  <a:off x="298045" y="4469749"/>
                  <a:ext cx="429042" cy="705403"/>
                  <a:chOff x="1245703" y="4235839"/>
                  <a:chExt cx="429042" cy="705403"/>
                </a:xfrm>
              </p:grpSpPr>
              <p:grpSp>
                <p:nvGrpSpPr>
                  <p:cNvPr id="81" name="Group 80">
                    <a:extLst>
                      <a:ext uri="{FF2B5EF4-FFF2-40B4-BE49-F238E27FC236}">
                        <a16:creationId xmlns:a16="http://schemas.microsoft.com/office/drawing/2014/main" id="{DA9DCF58-396F-430C-AC90-2B8CA214DCD6}"/>
                      </a:ext>
                    </a:extLst>
                  </p:cNvPr>
                  <p:cNvGrpSpPr/>
                  <p:nvPr/>
                </p:nvGrpSpPr>
                <p:grpSpPr>
                  <a:xfrm flipV="1">
                    <a:off x="1458745" y="4235839"/>
                    <a:ext cx="216000" cy="414732"/>
                    <a:chOff x="2013051" y="2820994"/>
                    <a:chExt cx="216000" cy="414732"/>
                  </a:xfrm>
                </p:grpSpPr>
                <p:cxnSp>
                  <p:nvCxnSpPr>
                    <p:cNvPr id="83" name="Straight Arrow Connector 82">
                      <a:extLst>
                        <a:ext uri="{FF2B5EF4-FFF2-40B4-BE49-F238E27FC236}">
                          <a16:creationId xmlns:a16="http://schemas.microsoft.com/office/drawing/2014/main" id="{81289781-7BA5-4686-AF66-213FE604E6A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2118205" y="2820994"/>
                      <a:ext cx="0" cy="360000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23A2CB7B-E69E-4160-BBB3-DC6624C05A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13051" y="3127726"/>
                      <a:ext cx="216000" cy="108000"/>
                    </a:xfrm>
                    <a:prstGeom prst="ellipse">
                      <a:avLst/>
                    </a:prstGeom>
                    <a:solidFill>
                      <a:schemeClr val="bg2">
                        <a:lumMod val="1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2" name="TextBox 81">
                        <a:extLst>
                          <a:ext uri="{FF2B5EF4-FFF2-40B4-BE49-F238E27FC236}">
                            <a16:creationId xmlns:a16="http://schemas.microsoft.com/office/drawing/2014/main" id="{64F503CF-57F3-4CD3-84CB-B2DCC1E300E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245703" y="4572038"/>
                        <a:ext cx="379902" cy="36920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GB" sz="1600" i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9" name="TextBox 48">
                        <a:extLst>
                          <a:ext uri="{FF2B5EF4-FFF2-40B4-BE49-F238E27FC236}">
                            <a16:creationId xmlns:a16="http://schemas.microsoft.com/office/drawing/2014/main" id="{8B670607-02AC-442B-8D76-BD3A0FA22698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245703" y="4572038"/>
                        <a:ext cx="379902" cy="369204"/>
                      </a:xfrm>
                      <a:prstGeom prst="rect">
                        <a:avLst/>
                      </a:prstGeom>
                      <a:blipFill>
                        <a:blip r:embed="rId10"/>
                        <a:stretch>
                          <a:fillRect r="-1111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67" name="Group 66">
                  <a:extLst>
                    <a:ext uri="{FF2B5EF4-FFF2-40B4-BE49-F238E27FC236}">
                      <a16:creationId xmlns:a16="http://schemas.microsoft.com/office/drawing/2014/main" id="{1014CAEA-469A-403D-A14F-C5E1364C1FB5}"/>
                    </a:ext>
                  </a:extLst>
                </p:cNvPr>
                <p:cNvGrpSpPr/>
                <p:nvPr/>
              </p:nvGrpSpPr>
              <p:grpSpPr>
                <a:xfrm>
                  <a:off x="-30469" y="3732020"/>
                  <a:ext cx="631829" cy="372598"/>
                  <a:chOff x="-30469" y="3732020"/>
                  <a:chExt cx="631829" cy="372598"/>
                </a:xfrm>
              </p:grpSpPr>
              <p:grpSp>
                <p:nvGrpSpPr>
                  <p:cNvPr id="77" name="Group 76">
                    <a:extLst>
                      <a:ext uri="{FF2B5EF4-FFF2-40B4-BE49-F238E27FC236}">
                        <a16:creationId xmlns:a16="http://schemas.microsoft.com/office/drawing/2014/main" id="{38B3A4D8-8665-47B5-9B4C-8B55AF106BA1}"/>
                      </a:ext>
                    </a:extLst>
                  </p:cNvPr>
                  <p:cNvGrpSpPr/>
                  <p:nvPr/>
                </p:nvGrpSpPr>
                <p:grpSpPr>
                  <a:xfrm>
                    <a:off x="197497" y="3888618"/>
                    <a:ext cx="403863" cy="216000"/>
                    <a:chOff x="3661432" y="5200078"/>
                    <a:chExt cx="403863" cy="216000"/>
                  </a:xfrm>
                </p:grpSpPr>
                <p:cxnSp>
                  <p:nvCxnSpPr>
                    <p:cNvPr id="79" name="Straight Arrow Connector 78">
                      <a:extLst>
                        <a:ext uri="{FF2B5EF4-FFF2-40B4-BE49-F238E27FC236}">
                          <a16:creationId xmlns:a16="http://schemas.microsoft.com/office/drawing/2014/main" id="{8C5126EB-1880-42CD-8643-92F6C49B033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661432" y="5298713"/>
                      <a:ext cx="324129" cy="97701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0" name="Oval 79">
                      <a:extLst>
                        <a:ext uri="{FF2B5EF4-FFF2-40B4-BE49-F238E27FC236}">
                          <a16:creationId xmlns:a16="http://schemas.microsoft.com/office/drawing/2014/main" id="{E597FE63-7964-40DB-A7A6-0BA122AD1985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903295" y="5254078"/>
                      <a:ext cx="216000" cy="108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78" name="TextBox 77">
                        <a:extLst>
                          <a:ext uri="{FF2B5EF4-FFF2-40B4-BE49-F238E27FC236}">
                            <a16:creationId xmlns:a16="http://schemas.microsoft.com/office/drawing/2014/main" id="{ED98E6E5-E781-4E6C-B0AE-AF358981A4C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-30469" y="3732020"/>
                        <a:ext cx="379902" cy="36920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GB" sz="1600" i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78" name="TextBox 77">
                        <a:extLst>
                          <a:ext uri="{FF2B5EF4-FFF2-40B4-BE49-F238E27FC236}">
                            <a16:creationId xmlns:a16="http://schemas.microsoft.com/office/drawing/2014/main" id="{ED98E6E5-E781-4E6C-B0AE-AF358981A4CA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-30469" y="3732020"/>
                        <a:ext cx="379902" cy="369204"/>
                      </a:xfrm>
                      <a:prstGeom prst="rect">
                        <a:avLst/>
                      </a:prstGeom>
                      <a:blipFill>
                        <a:blip r:embed="rId41"/>
                        <a:stretch>
                          <a:fillRect r="-1290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E090A83B-2949-42C4-B0BC-DAC638CCFF91}"/>
                    </a:ext>
                  </a:extLst>
                </p:cNvPr>
                <p:cNvGrpSpPr/>
                <p:nvPr/>
              </p:nvGrpSpPr>
              <p:grpSpPr>
                <a:xfrm>
                  <a:off x="3316070" y="2831752"/>
                  <a:ext cx="445226" cy="612071"/>
                  <a:chOff x="2013051" y="2623655"/>
                  <a:chExt cx="445226" cy="612071"/>
                </a:xfrm>
              </p:grpSpPr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1741B145-5027-4764-B0B1-924B4514CE8B}"/>
                      </a:ext>
                    </a:extLst>
                  </p:cNvPr>
                  <p:cNvGrpSpPr/>
                  <p:nvPr/>
                </p:nvGrpSpPr>
                <p:grpSpPr>
                  <a:xfrm>
                    <a:off x="2013051" y="2829868"/>
                    <a:ext cx="216000" cy="405858"/>
                    <a:chOff x="2013051" y="2829868"/>
                    <a:chExt cx="216000" cy="405858"/>
                  </a:xfrm>
                </p:grpSpPr>
                <p:cxnSp>
                  <p:nvCxnSpPr>
                    <p:cNvPr id="75" name="Straight Arrow Connector 74">
                      <a:extLst>
                        <a:ext uri="{FF2B5EF4-FFF2-40B4-BE49-F238E27FC236}">
                          <a16:creationId xmlns:a16="http://schemas.microsoft.com/office/drawing/2014/main" id="{BF885B09-FE34-4BFB-903A-184FEAED66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2118205" y="2829868"/>
                      <a:ext cx="0" cy="360000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6" name="Oval 75">
                      <a:extLst>
                        <a:ext uri="{FF2B5EF4-FFF2-40B4-BE49-F238E27FC236}">
                          <a16:creationId xmlns:a16="http://schemas.microsoft.com/office/drawing/2014/main" id="{E072DE69-3167-4276-87E3-8977EBA82A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13051" y="3127726"/>
                      <a:ext cx="216000" cy="108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74" name="TextBox 73">
                        <a:extLst>
                          <a:ext uri="{FF2B5EF4-FFF2-40B4-BE49-F238E27FC236}">
                            <a16:creationId xmlns:a16="http://schemas.microsoft.com/office/drawing/2014/main" id="{EC1577F9-3D14-4A6F-AB27-450AC3FE6FF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078375" y="2623655"/>
                        <a:ext cx="379902" cy="36920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GB" sz="1600" i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53" name="TextBox 52">
                        <a:extLst>
                          <a:ext uri="{FF2B5EF4-FFF2-40B4-BE49-F238E27FC236}">
                            <a16:creationId xmlns:a16="http://schemas.microsoft.com/office/drawing/2014/main" id="{562481E5-F4D9-47BE-B467-9E8904CFE9C8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078375" y="2623655"/>
                        <a:ext cx="379902" cy="369204"/>
                      </a:xfrm>
                      <a:prstGeom prst="rect">
                        <a:avLst/>
                      </a:prstGeom>
                      <a:blipFill>
                        <a:blip r:embed="rId42"/>
                        <a:stretch>
                          <a:fillRect r="-11290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9AF18F30-AAEF-41B5-B4DC-9408EDF41B6D}"/>
                    </a:ext>
                  </a:extLst>
                </p:cNvPr>
                <p:cNvGrpSpPr/>
                <p:nvPr/>
              </p:nvGrpSpPr>
              <p:grpSpPr>
                <a:xfrm>
                  <a:off x="3629840" y="3771902"/>
                  <a:ext cx="534968" cy="483164"/>
                  <a:chOff x="2302132" y="3386421"/>
                  <a:chExt cx="534968" cy="48316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70" name="TextBox 69">
                        <a:extLst>
                          <a:ext uri="{FF2B5EF4-FFF2-40B4-BE49-F238E27FC236}">
                            <a16:creationId xmlns:a16="http://schemas.microsoft.com/office/drawing/2014/main" id="{969EEA9C-EFF5-47CA-AD50-1207E1007FC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518616" y="3386421"/>
                        <a:ext cx="318484" cy="36920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GB" sz="1600" i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70" name="TextBox 69">
                        <a:extLst>
                          <a:ext uri="{FF2B5EF4-FFF2-40B4-BE49-F238E27FC236}">
                            <a16:creationId xmlns:a16="http://schemas.microsoft.com/office/drawing/2014/main" id="{969EEA9C-EFF5-47CA-AD50-1207E1007FC6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518616" y="3386421"/>
                        <a:ext cx="318484" cy="369204"/>
                      </a:xfrm>
                      <a:prstGeom prst="rect">
                        <a:avLst/>
                      </a:prstGeom>
                      <a:blipFill>
                        <a:blip r:embed="rId43"/>
                        <a:stretch>
                          <a:fillRect r="-3269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71" name="Oval 70">
                    <a:extLst>
                      <a:ext uri="{FF2B5EF4-FFF2-40B4-BE49-F238E27FC236}">
                        <a16:creationId xmlns:a16="http://schemas.microsoft.com/office/drawing/2014/main" id="{FA6D677D-528F-4FC4-834F-B10618A1F0E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2230132" y="3725585"/>
                    <a:ext cx="216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72" name="Straight Arrow Connector 71">
                    <a:extLst>
                      <a:ext uri="{FF2B5EF4-FFF2-40B4-BE49-F238E27FC236}">
                        <a16:creationId xmlns:a16="http://schemas.microsoft.com/office/drawing/2014/main" id="{606ED58E-407B-4F13-8617-EFB3961617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H="1" flipV="1">
                    <a:off x="2512919" y="3539625"/>
                    <a:ext cx="0" cy="36000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5D8EAA67-CFA2-4CAB-A63D-ADC977174686}"/>
                      </a:ext>
                    </a:extLst>
                  </p:cNvPr>
                  <p:cNvSpPr txBox="1"/>
                  <p:nvPr/>
                </p:nvSpPr>
                <p:spPr>
                  <a:xfrm>
                    <a:off x="1284711" y="3916093"/>
                    <a:ext cx="397275" cy="369332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oMath>
                      </m:oMathPara>
                    </a14:m>
                    <a:endParaRPr lang="en-GB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5D8EAA67-CFA2-4CAB-A63D-ADC97717468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4711" y="3916093"/>
                    <a:ext cx="397275" cy="369332"/>
                  </a:xfrm>
                  <a:prstGeom prst="rect">
                    <a:avLst/>
                  </a:prstGeom>
                  <a:blipFill>
                    <a:blip r:embed="rId44"/>
                    <a:stretch>
                      <a:fillRect r="-18462"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89" name="Straight Arrow Connector 188">
              <a:extLst>
                <a:ext uri="{FF2B5EF4-FFF2-40B4-BE49-F238E27FC236}">
                  <a16:creationId xmlns:a16="http://schemas.microsoft.com/office/drawing/2014/main" id="{5ED56974-1E3D-46B1-908F-D29636AAE8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4070" y="3344197"/>
              <a:ext cx="648000" cy="54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>
              <a:extLst>
                <a:ext uri="{FF2B5EF4-FFF2-40B4-BE49-F238E27FC236}">
                  <a16:creationId xmlns:a16="http://schemas.microsoft.com/office/drawing/2014/main" id="{6E33975A-D698-4BD7-829A-EF202D996F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8138" y="4507260"/>
              <a:ext cx="347164" cy="2169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203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48" grpId="0"/>
      <p:bldP spid="149" grpId="0"/>
      <p:bldP spid="1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>
            <a:extLst>
              <a:ext uri="{FF2B5EF4-FFF2-40B4-BE49-F238E27FC236}">
                <a16:creationId xmlns:a16="http://schemas.microsoft.com/office/drawing/2014/main" id="{D70E5459-8567-4B9D-8332-61ABBDDBA2D3}"/>
              </a:ext>
            </a:extLst>
          </p:cNvPr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9D9276E-5959-40A5-AAF1-98EE8B7EC322}"/>
              </a:ext>
            </a:extLst>
          </p:cNvPr>
          <p:cNvSpPr txBox="1"/>
          <p:nvPr/>
        </p:nvSpPr>
        <p:spPr>
          <a:xfrm flipH="1">
            <a:off x="1854333" y="477977"/>
            <a:ext cx="992549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Γραφική παράσταση της έντασης του ηλεκτρικού πεδίου συναρτήσει της απόστασης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κέντρο ομοιόμορφα φορτισμένου κυλίνδρου ακτίνας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4" name="Γράφημα 25">
            <a:extLst>
              <a:ext uri="{FF2B5EF4-FFF2-40B4-BE49-F238E27FC236}">
                <a16:creationId xmlns:a16="http://schemas.microsoft.com/office/drawing/2014/main" id="{DAC9770B-D21E-44B0-94AB-D5673B35B9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103520"/>
              </p:ext>
            </p:extLst>
          </p:nvPr>
        </p:nvGraphicFramePr>
        <p:xfrm>
          <a:off x="5787643" y="4599093"/>
          <a:ext cx="3788157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5" name="Ομάδα 31">
            <a:extLst>
              <a:ext uri="{FF2B5EF4-FFF2-40B4-BE49-F238E27FC236}">
                <a16:creationId xmlns:a16="http://schemas.microsoft.com/office/drawing/2014/main" id="{0410F595-5788-46DF-BDB9-B5B123690BA5}"/>
              </a:ext>
            </a:extLst>
          </p:cNvPr>
          <p:cNvGrpSpPr/>
          <p:nvPr/>
        </p:nvGrpSpPr>
        <p:grpSpPr>
          <a:xfrm>
            <a:off x="4696283" y="3909618"/>
            <a:ext cx="5112125" cy="2847004"/>
            <a:chOff x="4599818" y="3976543"/>
            <a:chExt cx="5112125" cy="2847004"/>
          </a:xfrm>
        </p:grpSpPr>
        <p:grpSp>
          <p:nvGrpSpPr>
            <p:cNvPr id="86" name="Ομάδα 34">
              <a:extLst>
                <a:ext uri="{FF2B5EF4-FFF2-40B4-BE49-F238E27FC236}">
                  <a16:creationId xmlns:a16="http://schemas.microsoft.com/office/drawing/2014/main" id="{2EFA40B8-3B95-4980-9C92-FA05BFAD2AA7}"/>
                </a:ext>
              </a:extLst>
            </p:cNvPr>
            <p:cNvGrpSpPr/>
            <p:nvPr/>
          </p:nvGrpSpPr>
          <p:grpSpPr>
            <a:xfrm>
              <a:off x="4599818" y="3976543"/>
              <a:ext cx="5112125" cy="2753547"/>
              <a:chOff x="4599818" y="3976543"/>
              <a:chExt cx="5112125" cy="2753547"/>
            </a:xfrm>
          </p:grpSpPr>
          <p:graphicFrame>
            <p:nvGraphicFramePr>
              <p:cNvPr id="88" name="Γράφημα 36">
                <a:extLst>
                  <a:ext uri="{FF2B5EF4-FFF2-40B4-BE49-F238E27FC236}">
                    <a16:creationId xmlns:a16="http://schemas.microsoft.com/office/drawing/2014/main" id="{0F6C7758-8AB6-46F5-A80E-E0903200528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03536222"/>
                  </p:ext>
                </p:extLst>
              </p:nvPr>
            </p:nvGraphicFramePr>
            <p:xfrm>
              <a:off x="4754427" y="3986890"/>
              <a:ext cx="3762375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89" name="Ορθογώνιο 37">
                <a:extLst>
                  <a:ext uri="{FF2B5EF4-FFF2-40B4-BE49-F238E27FC236}">
                    <a16:creationId xmlns:a16="http://schemas.microsoft.com/office/drawing/2014/main" id="{4DA37183-481F-466E-AA57-4AC17F76A50E}"/>
                  </a:ext>
                </a:extLst>
              </p:cNvPr>
              <p:cNvSpPr/>
              <p:nvPr/>
            </p:nvSpPr>
            <p:spPr>
              <a:xfrm>
                <a:off x="4599818" y="3976543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endParaRPr lang="el-GR" sz="2400" dirty="0"/>
              </a:p>
            </p:txBody>
          </p:sp>
          <p:cxnSp>
            <p:nvCxnSpPr>
              <p:cNvPr id="91" name="Ευθεία γραμμή σύνδεσης 39">
                <a:extLst>
                  <a:ext uri="{FF2B5EF4-FFF2-40B4-BE49-F238E27FC236}">
                    <a16:creationId xmlns:a16="http://schemas.microsoft.com/office/drawing/2014/main" id="{E1024EB8-72CA-4E3C-BEA1-9735D2E51626}"/>
                  </a:ext>
                </a:extLst>
              </p:cNvPr>
              <p:cNvCxnSpPr/>
              <p:nvPr/>
            </p:nvCxnSpPr>
            <p:spPr>
              <a:xfrm rot="5400000">
                <a:off x="7227943" y="3936139"/>
                <a:ext cx="0" cy="4968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Ορθογώνιο 33">
              <a:extLst>
                <a:ext uri="{FF2B5EF4-FFF2-40B4-BE49-F238E27FC236}">
                  <a16:creationId xmlns:a16="http://schemas.microsoft.com/office/drawing/2014/main" id="{AA532AF3-EF3E-435F-BFBD-E5AFF88316C6}"/>
                </a:ext>
              </a:extLst>
            </p:cNvPr>
            <p:cNvSpPr/>
            <p:nvPr/>
          </p:nvSpPr>
          <p:spPr>
            <a:xfrm>
              <a:off x="8686584" y="6300327"/>
              <a:ext cx="3241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800" dirty="0"/>
            </a:p>
          </p:txBody>
        </p:sp>
      </p:grpSp>
      <p:graphicFrame>
        <p:nvGraphicFramePr>
          <p:cNvPr id="92" name="Γράφημα 48">
            <a:extLst>
              <a:ext uri="{FF2B5EF4-FFF2-40B4-BE49-F238E27FC236}">
                <a16:creationId xmlns:a16="http://schemas.microsoft.com/office/drawing/2014/main" id="{9B85EF69-84E0-4458-A53F-96E8268B93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198153"/>
              </p:ext>
            </p:extLst>
          </p:nvPr>
        </p:nvGraphicFramePr>
        <p:xfrm>
          <a:off x="5914643" y="4636818"/>
          <a:ext cx="3788157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3" name="Ομάδα 5">
            <a:extLst>
              <a:ext uri="{FF2B5EF4-FFF2-40B4-BE49-F238E27FC236}">
                <a16:creationId xmlns:a16="http://schemas.microsoft.com/office/drawing/2014/main" id="{BA1B9C33-BDA0-4E11-910B-E571CC52DE3E}"/>
              </a:ext>
            </a:extLst>
          </p:cNvPr>
          <p:cNvGrpSpPr/>
          <p:nvPr/>
        </p:nvGrpSpPr>
        <p:grpSpPr>
          <a:xfrm>
            <a:off x="1719513" y="4260408"/>
            <a:ext cx="4848931" cy="2485459"/>
            <a:chOff x="1719513" y="4260408"/>
            <a:chExt cx="4848931" cy="2485459"/>
          </a:xfrm>
        </p:grpSpPr>
        <p:grpSp>
          <p:nvGrpSpPr>
            <p:cNvPr id="94" name="Ομάδα 3">
              <a:extLst>
                <a:ext uri="{FF2B5EF4-FFF2-40B4-BE49-F238E27FC236}">
                  <a16:creationId xmlns:a16="http://schemas.microsoft.com/office/drawing/2014/main" id="{A91BE3F8-3B6B-413C-ACBD-EBA460EF4ABA}"/>
                </a:ext>
              </a:extLst>
            </p:cNvPr>
            <p:cNvGrpSpPr/>
            <p:nvPr/>
          </p:nvGrpSpPr>
          <p:grpSpPr>
            <a:xfrm>
              <a:off x="1719513" y="4260408"/>
              <a:ext cx="4848931" cy="2485459"/>
              <a:chOff x="1719513" y="4260408"/>
              <a:chExt cx="4848931" cy="2485459"/>
            </a:xfrm>
          </p:grpSpPr>
          <p:grpSp>
            <p:nvGrpSpPr>
              <p:cNvPr id="96" name="Ομάδα 2">
                <a:extLst>
                  <a:ext uri="{FF2B5EF4-FFF2-40B4-BE49-F238E27FC236}">
                    <a16:creationId xmlns:a16="http://schemas.microsoft.com/office/drawing/2014/main" id="{F7B9271B-9BD1-4A68-8DCD-6D76056A5C15}"/>
                  </a:ext>
                </a:extLst>
              </p:cNvPr>
              <p:cNvGrpSpPr/>
              <p:nvPr/>
            </p:nvGrpSpPr>
            <p:grpSpPr>
              <a:xfrm>
                <a:off x="1719513" y="4260408"/>
                <a:ext cx="4525944" cy="2092807"/>
                <a:chOff x="1719513" y="4260408"/>
                <a:chExt cx="4525944" cy="2092807"/>
              </a:xfrm>
            </p:grpSpPr>
            <p:grpSp>
              <p:nvGrpSpPr>
                <p:cNvPr id="98" name="Ομάδα 40">
                  <a:extLst>
                    <a:ext uri="{FF2B5EF4-FFF2-40B4-BE49-F238E27FC236}">
                      <a16:creationId xmlns:a16="http://schemas.microsoft.com/office/drawing/2014/main" id="{D7104C35-B2EC-449D-A697-7A13681A0771}"/>
                    </a:ext>
                  </a:extLst>
                </p:cNvPr>
                <p:cNvGrpSpPr/>
                <p:nvPr/>
              </p:nvGrpSpPr>
              <p:grpSpPr>
                <a:xfrm>
                  <a:off x="3524252" y="4260408"/>
                  <a:ext cx="2703831" cy="558999"/>
                  <a:chOff x="3435352" y="4438208"/>
                  <a:chExt cx="2703831" cy="558999"/>
                </a:xfrm>
              </p:grpSpPr>
              <p:cxnSp>
                <p:nvCxnSpPr>
                  <p:cNvPr id="101" name="Ευθεία γραμμή σύνδεσης 41">
                    <a:extLst>
                      <a:ext uri="{FF2B5EF4-FFF2-40B4-BE49-F238E27FC236}">
                        <a16:creationId xmlns:a16="http://schemas.microsoft.com/office/drawing/2014/main" id="{EFC58DE4-2EBF-4100-8FAB-E47DA88BCEE7}"/>
                      </a:ext>
                    </a:extLst>
                  </p:cNvPr>
                  <p:cNvCxnSpPr/>
                  <p:nvPr/>
                </p:nvCxnSpPr>
                <p:spPr>
                  <a:xfrm>
                    <a:off x="4951183" y="4718335"/>
                    <a:ext cx="1188000" cy="0"/>
                  </a:xfrm>
                  <a:prstGeom prst="line">
                    <a:avLst/>
                  </a:prstGeom>
                  <a:ln w="19050">
                    <a:solidFill>
                      <a:srgbClr val="000099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2" name="Ορθογώνιο 42">
                        <a:extLst>
                          <a:ext uri="{FF2B5EF4-FFF2-40B4-BE49-F238E27FC236}">
                            <a16:creationId xmlns:a16="http://schemas.microsoft.com/office/drawing/2014/main" id="{C308B994-8325-44FE-B8FC-283D7CE8E93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435352" y="4438208"/>
                        <a:ext cx="1540422" cy="558999"/>
                      </a:xfrm>
                      <a:prstGeom prst="rect">
                        <a:avLst/>
                      </a:prstGeom>
                      <a:ln w="38100">
                        <a:noFill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 =</m:t>
                              </m:r>
                              <m:f>
                                <m:f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l-GR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𝜺</m:t>
                                      </m:r>
                                    </m:e>
                                    <m:sub>
                                      <m:r>
                                        <a:rPr lang="el-GR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oMath>
                          </m:oMathPara>
                        </a14:m>
                        <a:endParaRPr lang="el-GR" sz="1600" dirty="0"/>
                      </a:p>
                    </p:txBody>
                  </p:sp>
                </mc:Choice>
                <mc:Fallback xmlns="">
                  <p:sp>
                    <p:nvSpPr>
                      <p:cNvPr id="43" name="Ορθογώνιο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435352" y="4438208"/>
                        <a:ext cx="1540422" cy="558999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/>
                        </a:stretch>
                      </a:blipFill>
                      <a:ln w="38100"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9" name="Ορθογώνιο 47">
                      <a:extLst>
                        <a:ext uri="{FF2B5EF4-FFF2-40B4-BE49-F238E27FC236}">
                          <a16:creationId xmlns:a16="http://schemas.microsoft.com/office/drawing/2014/main" id="{C17F9EC4-2D9A-414B-A4C5-25FDF2FB5D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19513" y="5123958"/>
                      <a:ext cx="2668103" cy="792333"/>
                    </a:xfrm>
                    <a:prstGeom prst="rect">
                      <a:avLst/>
                    </a:prstGeom>
                    <a:ln w="38100">
                      <a:solidFill>
                        <a:srgbClr val="FF0000"/>
                      </a:solidFill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 =</m:t>
                            </m:r>
                            <m:f>
                              <m:fPr>
                                <m:ctrlPr>
                                  <a:rPr lang="el-GR" sz="24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4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𝝆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l-GR" sz="2400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𝜺</m:t>
                                    </m:r>
                                  </m:e>
                                  <m:sub>
                                    <m:r>
                                      <a:rPr lang="el-GR" sz="2400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oMath>
                        </m:oMathPara>
                      </a14:m>
                      <a:endParaRPr lang="el-GR" sz="2400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9" name="Ορθογώνιο 47">
                      <a:extLst>
                        <a:ext uri="{FF2B5EF4-FFF2-40B4-BE49-F238E27FC236}">
                          <a16:creationId xmlns:a16="http://schemas.microsoft.com/office/drawing/2014/main" id="{C17F9EC4-2D9A-414B-A4C5-25FDF2FB5DB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19513" y="5123958"/>
                      <a:ext cx="2668103" cy="792333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38100">
                      <a:solidFill>
                        <a:srgbClr val="FF000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0" name="Ευθεία γραμμή σύνδεσης 51">
                  <a:extLst>
                    <a:ext uri="{FF2B5EF4-FFF2-40B4-BE49-F238E27FC236}">
                      <a16:creationId xmlns:a16="http://schemas.microsoft.com/office/drawing/2014/main" id="{D76246C0-275D-4167-A2D5-0511A189A9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116110" y="4540535"/>
                  <a:ext cx="1129347" cy="181268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Ορθογώνιο 23">
                <a:extLst>
                  <a:ext uri="{FF2B5EF4-FFF2-40B4-BE49-F238E27FC236}">
                    <a16:creationId xmlns:a16="http://schemas.microsoft.com/office/drawing/2014/main" id="{59A0CFF1-A149-42FA-9461-F7581A6C97CF}"/>
                  </a:ext>
                </a:extLst>
              </p:cNvPr>
              <p:cNvSpPr/>
              <p:nvPr/>
            </p:nvSpPr>
            <p:spPr>
              <a:xfrm>
                <a:off x="6178594" y="6284202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</p:grpSp>
        <p:cxnSp>
          <p:nvCxnSpPr>
            <p:cNvPr id="95" name="Ευθεία γραμμή σύνδεσης 24">
              <a:extLst>
                <a:ext uri="{FF2B5EF4-FFF2-40B4-BE49-F238E27FC236}">
                  <a16:creationId xmlns:a16="http://schemas.microsoft.com/office/drawing/2014/main" id="{80DC50FB-BD60-409E-9333-8A09171DB2D1}"/>
                </a:ext>
              </a:extLst>
            </p:cNvPr>
            <p:cNvCxnSpPr/>
            <p:nvPr/>
          </p:nvCxnSpPr>
          <p:spPr>
            <a:xfrm rot="5400000">
              <a:off x="5320474" y="5458539"/>
              <a:ext cx="1836000" cy="0"/>
            </a:xfrm>
            <a:prstGeom prst="line">
              <a:avLst/>
            </a:prstGeom>
            <a:ln w="19050">
              <a:solidFill>
                <a:srgbClr val="0000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F7AD6C6-9ABD-4635-90D5-98F5D396CC6B}"/>
              </a:ext>
            </a:extLst>
          </p:cNvPr>
          <p:cNvGrpSpPr/>
          <p:nvPr/>
        </p:nvGrpSpPr>
        <p:grpSpPr>
          <a:xfrm>
            <a:off x="3963895" y="1309934"/>
            <a:ext cx="2282764" cy="2618982"/>
            <a:chOff x="3963895" y="1309934"/>
            <a:chExt cx="2282764" cy="2618982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DD257E0-C3B0-4AA4-A2FB-72F4BD800FF6}"/>
                </a:ext>
              </a:extLst>
            </p:cNvPr>
            <p:cNvSpPr/>
            <p:nvPr/>
          </p:nvSpPr>
          <p:spPr>
            <a:xfrm>
              <a:off x="3963895" y="3327084"/>
              <a:ext cx="2281562" cy="60183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6" name="Cylinder 105">
              <a:extLst>
                <a:ext uri="{FF2B5EF4-FFF2-40B4-BE49-F238E27FC236}">
                  <a16:creationId xmlns:a16="http://schemas.microsoft.com/office/drawing/2014/main" id="{F7C3B2DD-C748-46C9-B1BA-1FA683DFC71F}"/>
                </a:ext>
              </a:extLst>
            </p:cNvPr>
            <p:cNvSpPr/>
            <p:nvPr/>
          </p:nvSpPr>
          <p:spPr>
            <a:xfrm>
              <a:off x="3965097" y="1639971"/>
              <a:ext cx="2281562" cy="2279994"/>
            </a:xfrm>
            <a:prstGeom prst="can">
              <a:avLst/>
            </a:prstGeom>
            <a:solidFill>
              <a:srgbClr val="767171">
                <a:alpha val="5098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>
                  <a:solidFill>
                    <a:srgbClr val="0000CC"/>
                  </a:solidFill>
                </a:rPr>
                <a:t>	</a:t>
              </a:r>
              <a:r>
                <a:rPr lang="en-US" dirty="0">
                  <a:solidFill>
                    <a:srgbClr val="0000CC"/>
                  </a:solidFill>
                </a:rPr>
                <a:t>				</a:t>
              </a:r>
              <a:r>
                <a:rPr lang="el-GR" dirty="0">
                  <a:solidFill>
                    <a:srgbClr val="0000CC"/>
                  </a:solidFill>
                </a:rPr>
                <a:t>										</a:t>
              </a:r>
              <a:r>
                <a:rPr lang="en-US" dirty="0">
                  <a:solidFill>
                    <a:srgbClr val="0000CC"/>
                  </a:solidFill>
                </a:rPr>
                <a:t>					</a:t>
              </a:r>
              <a:endParaRPr lang="en-GB" dirty="0">
                <a:solidFill>
                  <a:srgbClr val="0000CC"/>
                </a:solidFill>
              </a:endParaRPr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C1CB013-2144-404E-91DD-28A87BA1577C}"/>
                </a:ext>
              </a:extLst>
            </p:cNvPr>
            <p:cNvCxnSpPr/>
            <p:nvPr/>
          </p:nvCxnSpPr>
          <p:spPr>
            <a:xfrm>
              <a:off x="5107245" y="1309934"/>
              <a:ext cx="0" cy="57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E3F703F-6E3A-46FF-8DAF-B7F1B29AAD02}"/>
                </a:ext>
              </a:extLst>
            </p:cNvPr>
            <p:cNvCxnSpPr/>
            <p:nvPr/>
          </p:nvCxnSpPr>
          <p:spPr>
            <a:xfrm>
              <a:off x="5108724" y="2208696"/>
              <a:ext cx="0" cy="147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Ομάδα 4">
            <a:extLst>
              <a:ext uri="{FF2B5EF4-FFF2-40B4-BE49-F238E27FC236}">
                <a16:creationId xmlns:a16="http://schemas.microsoft.com/office/drawing/2014/main" id="{455FD35B-FE15-4C4B-8B87-7DC13CEB444C}"/>
              </a:ext>
            </a:extLst>
          </p:cNvPr>
          <p:cNvGrpSpPr/>
          <p:nvPr/>
        </p:nvGrpSpPr>
        <p:grpSpPr>
          <a:xfrm>
            <a:off x="5764999" y="4367376"/>
            <a:ext cx="4421904" cy="2268000"/>
            <a:chOff x="5898350" y="4367376"/>
            <a:chExt cx="4646576" cy="2168722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12" name="Γράφημα 45">
                  <a:extLst>
                    <a:ext uri="{FF2B5EF4-FFF2-40B4-BE49-F238E27FC236}">
                      <a16:creationId xmlns:a16="http://schemas.microsoft.com/office/drawing/2014/main" id="{D7FCA299-5CE3-4DD0-B6A7-76A4E172FDFB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004130200"/>
                    </p:ext>
                  </p:extLst>
                </p:nvPr>
              </p:nvGraphicFramePr>
              <p:xfrm>
                <a:off x="5898350" y="4405101"/>
                <a:ext cx="3820741" cy="2130997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7"/>
                </a:graphicData>
              </a:graphic>
            </p:graphicFrame>
          </mc:Choice>
          <mc:Fallback xmlns="">
            <p:graphicFrame>
              <p:nvGraphicFramePr>
                <p:cNvPr id="46" name="Γράφημα 4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50943729"/>
                    </p:ext>
                  </p:extLst>
                </p:nvPr>
              </p:nvGraphicFramePr>
              <p:xfrm>
                <a:off x="5898350" y="4405101"/>
                <a:ext cx="3820741" cy="2130997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8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Ορθογώνιο 28">
                  <a:extLst>
                    <a:ext uri="{FF2B5EF4-FFF2-40B4-BE49-F238E27FC236}">
                      <a16:creationId xmlns:a16="http://schemas.microsoft.com/office/drawing/2014/main" id="{1CEAB988-C916-4167-83F9-0581771AC537}"/>
                    </a:ext>
                  </a:extLst>
                </p:cNvPr>
                <p:cNvSpPr/>
                <p:nvPr/>
              </p:nvSpPr>
              <p:spPr>
                <a:xfrm>
                  <a:off x="7584607" y="4367376"/>
                  <a:ext cx="2960319" cy="865439"/>
                </a:xfrm>
                <a:prstGeom prst="rect">
                  <a:avLst/>
                </a:prstGeom>
                <a:ln w="3810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=</m:t>
                        </m:r>
                        <m:f>
                          <m:fPr>
                            <m:ctrlPr>
                              <a:rPr lang="el-GR" sz="24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  <m:sSup>
                              <m:sSupPr>
                                <m:ctrlPr>
                                  <a:rPr lang="el-GR" sz="24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l-GR" sz="24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4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oMath>
                    </m:oMathPara>
                  </a14:m>
                  <a:endParaRPr lang="el-GR" sz="2400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13" name="Ορθογώνιο 28">
                  <a:extLst>
                    <a:ext uri="{FF2B5EF4-FFF2-40B4-BE49-F238E27FC236}">
                      <a16:creationId xmlns:a16="http://schemas.microsoft.com/office/drawing/2014/main" id="{1CEAB988-C916-4167-83F9-0581771AC53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4607" y="4367376"/>
                  <a:ext cx="2960319" cy="86543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3810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5BB26241-3D2D-4BB9-9C9E-B2003568AA2C}"/>
              </a:ext>
            </a:extLst>
          </p:cNvPr>
          <p:cNvSpPr txBox="1"/>
          <p:nvPr/>
        </p:nvSpPr>
        <p:spPr>
          <a:xfrm>
            <a:off x="3970790" y="2228986"/>
            <a:ext cx="518091" cy="5389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+ρ</a:t>
            </a:r>
            <a:endParaRPr lang="en-GB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8153E29-8A05-406D-98AC-42984AEDEEC4}"/>
              </a:ext>
            </a:extLst>
          </p:cNvPr>
          <p:cNvCxnSpPr/>
          <p:nvPr/>
        </p:nvCxnSpPr>
        <p:spPr>
          <a:xfrm>
            <a:off x="5109626" y="3679241"/>
            <a:ext cx="115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4C807BEE-97EE-44B2-B9FB-F8EB87A1CC30}"/>
              </a:ext>
            </a:extLst>
          </p:cNvPr>
          <p:cNvSpPr txBox="1"/>
          <p:nvPr/>
        </p:nvSpPr>
        <p:spPr>
          <a:xfrm>
            <a:off x="5455501" y="3356589"/>
            <a:ext cx="332142" cy="395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8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5" name="Ορθογώνιο 54"/>
              <p:cNvSpPr/>
              <p:nvPr/>
            </p:nvSpPr>
            <p:spPr>
              <a:xfrm>
                <a:off x="3573149" y="1821027"/>
                <a:ext cx="1353384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Ορθογώνιο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149" y="1821027"/>
                <a:ext cx="1353384" cy="9498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Ομάδα 53"/>
          <p:cNvGrpSpPr/>
          <p:nvPr/>
        </p:nvGrpSpPr>
        <p:grpSpPr>
          <a:xfrm>
            <a:off x="43067" y="838465"/>
            <a:ext cx="2360936" cy="3528000"/>
            <a:chOff x="43067" y="1295662"/>
            <a:chExt cx="2360936" cy="3528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Ορθογώνιο 13"/>
                <p:cNvSpPr/>
                <p:nvPr/>
              </p:nvSpPr>
              <p:spPr>
                <a:xfrm>
                  <a:off x="1034966" y="3295152"/>
                  <a:ext cx="48763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4" name="Ορθογώνιο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4966" y="3295152"/>
                  <a:ext cx="487634" cy="338554"/>
                </a:xfrm>
                <a:prstGeom prst="rect">
                  <a:avLst/>
                </a:prstGeom>
                <a:blipFill>
                  <a:blip r:embed="rId6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3" name="Ομάδα 52"/>
            <p:cNvGrpSpPr/>
            <p:nvPr/>
          </p:nvGrpSpPr>
          <p:grpSpPr>
            <a:xfrm>
              <a:off x="43067" y="1295662"/>
              <a:ext cx="2360936" cy="3528000"/>
              <a:chOff x="43067" y="1295662"/>
              <a:chExt cx="2360936" cy="3528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Ορθογώνιο 8"/>
                  <p:cNvSpPr/>
                  <p:nvPr/>
                </p:nvSpPr>
                <p:spPr>
                  <a:xfrm>
                    <a:off x="682558" y="3191286"/>
                    <a:ext cx="524503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9" name="Ορθογώνιο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2558" y="3191286"/>
                    <a:ext cx="524503" cy="338554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" name="Ευθεία γραμμή σύνδεσης 9"/>
              <p:cNvCxnSpPr/>
              <p:nvPr/>
            </p:nvCxnSpPr>
            <p:spPr>
              <a:xfrm flipV="1">
                <a:off x="1034966" y="2970071"/>
                <a:ext cx="108000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Ευθεία γραμμή σύνδεσης 10"/>
              <p:cNvCxnSpPr/>
              <p:nvPr/>
            </p:nvCxnSpPr>
            <p:spPr>
              <a:xfrm flipV="1">
                <a:off x="1047106" y="3704124"/>
                <a:ext cx="108000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Ομάδα 50"/>
              <p:cNvGrpSpPr/>
              <p:nvPr/>
            </p:nvGrpSpPr>
            <p:grpSpPr>
              <a:xfrm>
                <a:off x="43067" y="1295662"/>
                <a:ext cx="2360936" cy="3528000"/>
                <a:chOff x="43067" y="1295662"/>
                <a:chExt cx="2360936" cy="3528000"/>
              </a:xfrm>
            </p:grpSpPr>
            <p:cxnSp>
              <p:nvCxnSpPr>
                <p:cNvPr id="6" name="Ευθεία γραμμή σύνδεσης 5"/>
                <p:cNvCxnSpPr/>
                <p:nvPr/>
              </p:nvCxnSpPr>
              <p:spPr>
                <a:xfrm flipV="1">
                  <a:off x="1101106" y="3326369"/>
                  <a:ext cx="756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" name="Ορθογώνιο 6"/>
                    <p:cNvSpPr/>
                    <p:nvPr/>
                  </p:nvSpPr>
                  <p:spPr>
                    <a:xfrm>
                      <a:off x="1272580" y="3019383"/>
                      <a:ext cx="36099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" name="Ορθογώνιο 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72580" y="3019383"/>
                      <a:ext cx="360996" cy="369332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49" name="Ομάδα 48"/>
                <p:cNvGrpSpPr/>
                <p:nvPr/>
              </p:nvGrpSpPr>
              <p:grpSpPr>
                <a:xfrm>
                  <a:off x="43067" y="1295662"/>
                  <a:ext cx="2360936" cy="3528000"/>
                  <a:chOff x="43067" y="1295662"/>
                  <a:chExt cx="2360936" cy="3528000"/>
                </a:xfrm>
              </p:grpSpPr>
              <p:sp>
                <p:nvSpPr>
                  <p:cNvPr id="17" name="Οβάλ 16"/>
                  <p:cNvSpPr/>
                  <p:nvPr/>
                </p:nvSpPr>
                <p:spPr>
                  <a:xfrm>
                    <a:off x="334951" y="3576410"/>
                    <a:ext cx="1512000" cy="255427"/>
                  </a:xfrm>
                  <a:prstGeom prst="ellipse">
                    <a:avLst/>
                  </a:prstGeom>
                  <a:solidFill>
                    <a:schemeClr val="accent1">
                      <a:alpha val="7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8" name="Ευθεία γραμμή σύνδεσης 17"/>
                  <p:cNvCxnSpPr/>
                  <p:nvPr/>
                </p:nvCxnSpPr>
                <p:spPr>
                  <a:xfrm>
                    <a:off x="1091041" y="1295662"/>
                    <a:ext cx="0" cy="352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9" name="Ομάδα 18"/>
                  <p:cNvGrpSpPr/>
                  <p:nvPr/>
                </p:nvGrpSpPr>
                <p:grpSpPr>
                  <a:xfrm>
                    <a:off x="332087" y="2822527"/>
                    <a:ext cx="1522247" cy="1008000"/>
                    <a:chOff x="341012" y="2821714"/>
                    <a:chExt cx="1522247" cy="1008000"/>
                  </a:xfrm>
                </p:grpSpPr>
                <p:sp>
                  <p:nvSpPr>
                    <p:cNvPr id="20" name="Κύλινδρος 19"/>
                    <p:cNvSpPr/>
                    <p:nvPr/>
                  </p:nvSpPr>
                  <p:spPr>
                    <a:xfrm>
                      <a:off x="341012" y="2821714"/>
                      <a:ext cx="1512000" cy="1008000"/>
                    </a:xfrm>
                    <a:prstGeom prst="can">
                      <a:avLst/>
                    </a:prstGeom>
                    <a:solidFill>
                      <a:schemeClr val="accent1">
                        <a:alpha val="66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21" name="Οβάλ 20"/>
                    <p:cNvSpPr/>
                    <p:nvPr/>
                  </p:nvSpPr>
                  <p:spPr>
                    <a:xfrm>
                      <a:off x="351259" y="2829255"/>
                      <a:ext cx="1512000" cy="255427"/>
                    </a:xfrm>
                    <a:prstGeom prst="ellipse">
                      <a:avLst/>
                    </a:prstGeom>
                    <a:solidFill>
                      <a:schemeClr val="accent1">
                        <a:alpha val="48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22" name="Ευθεία γραμμή σύνδεσης 21"/>
                  <p:cNvCxnSpPr/>
                  <p:nvPr/>
                </p:nvCxnSpPr>
                <p:spPr>
                  <a:xfrm>
                    <a:off x="1093998" y="1350930"/>
                    <a:ext cx="0" cy="1584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Οβάλ 31"/>
                  <p:cNvSpPr/>
                  <p:nvPr/>
                </p:nvSpPr>
                <p:spPr>
                  <a:xfrm>
                    <a:off x="592069" y="2865364"/>
                    <a:ext cx="252000" cy="10800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3" name="Ευθύγραμμο βέλος σύνδεσης 32"/>
                  <p:cNvCxnSpPr/>
                  <p:nvPr/>
                </p:nvCxnSpPr>
                <p:spPr>
                  <a:xfrm flipV="1">
                    <a:off x="713731" y="2603518"/>
                    <a:ext cx="0" cy="32400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Οβάλ 33"/>
                  <p:cNvSpPr/>
                  <p:nvPr/>
                </p:nvSpPr>
                <p:spPr>
                  <a:xfrm>
                    <a:off x="1412325" y="3678116"/>
                    <a:ext cx="252000" cy="10800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" name="Οβάλ 34"/>
                  <p:cNvSpPr/>
                  <p:nvPr/>
                </p:nvSpPr>
                <p:spPr>
                  <a:xfrm rot="16200000">
                    <a:off x="1651201" y="3109517"/>
                    <a:ext cx="252000" cy="10800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6" name="Ευθύγραμμο βέλος σύνδεσης 35"/>
                  <p:cNvCxnSpPr>
                    <a:stCxn id="32" idx="0"/>
                  </p:cNvCxnSpPr>
                  <p:nvPr/>
                </p:nvCxnSpPr>
                <p:spPr>
                  <a:xfrm flipH="1" flipV="1">
                    <a:off x="83128" y="2847892"/>
                    <a:ext cx="634941" cy="720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Ευθύγραμμο βέλος σύνδεσης 36"/>
                  <p:cNvCxnSpPr/>
                  <p:nvPr/>
                </p:nvCxnSpPr>
                <p:spPr>
                  <a:xfrm>
                    <a:off x="1529871" y="3711449"/>
                    <a:ext cx="612000" cy="540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Ευθύγραμμο βέλος σύνδεσης 37"/>
                  <p:cNvCxnSpPr/>
                  <p:nvPr/>
                </p:nvCxnSpPr>
                <p:spPr>
                  <a:xfrm>
                    <a:off x="1538325" y="3711449"/>
                    <a:ext cx="0" cy="32400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Ευθύγραμμο βέλος σύνδεσης 38"/>
                  <p:cNvCxnSpPr/>
                  <p:nvPr/>
                </p:nvCxnSpPr>
                <p:spPr>
                  <a:xfrm>
                    <a:off x="1792003" y="3187977"/>
                    <a:ext cx="612000" cy="360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Ευθύγραμμο βέλος σύνδεσης 39"/>
                  <p:cNvCxnSpPr/>
                  <p:nvPr/>
                </p:nvCxnSpPr>
                <p:spPr>
                  <a:xfrm>
                    <a:off x="1794603" y="3147159"/>
                    <a:ext cx="324000" cy="1800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423127" y="2439762"/>
                        <a:ext cx="314189" cy="2768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1" name="TextBox 4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23127" y="2439762"/>
                        <a:ext cx="314189" cy="276871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 l="-15385" r="-13462" b="-652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2" name="TextBox 41"/>
                      <p:cNvSpPr txBox="1"/>
                      <p:nvPr/>
                    </p:nvSpPr>
                    <p:spPr>
                      <a:xfrm>
                        <a:off x="1407612" y="3982888"/>
                        <a:ext cx="314189" cy="2768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2" name="TextBox 4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407612" y="3982888"/>
                        <a:ext cx="314189" cy="276871"/>
                      </a:xfrm>
                      <a:prstGeom prst="rect">
                        <a:avLst/>
                      </a:prstGeom>
                      <a:blipFill>
                        <a:blip r:embed="rId10"/>
                        <a:stretch>
                          <a:fillRect l="-17647" r="-13725" b="-652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1894576" y="2870288"/>
                        <a:ext cx="314189" cy="2768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TextBox 4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894576" y="2870288"/>
                        <a:ext cx="314189" cy="276871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 l="-17647" r="-13725" b="-66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2119140" y="3264795"/>
                        <a:ext cx="257703" cy="27616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/>
                      </a:p>
                    </p:txBody>
                  </p:sp>
                </mc:Choice>
                <mc:Fallback xmlns="">
                  <p:sp>
                    <p:nvSpPr>
                      <p:cNvPr id="44" name="TextBox 43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119140" y="3264795"/>
                        <a:ext cx="257703" cy="276166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 l="-4762" r="-2381" b="-4444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981699" y="3824607"/>
                        <a:ext cx="257703" cy="27616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/>
                      </a:p>
                    </p:txBody>
                  </p:sp>
                </mc:Choice>
                <mc:Fallback xmlns="">
                  <p:sp>
                    <p:nvSpPr>
                      <p:cNvPr id="45" name="TextBox 4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981699" y="3824607"/>
                        <a:ext cx="257703" cy="276166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 l="-2381" r="-4762" b="-434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6" name="TextBox 45"/>
                      <p:cNvSpPr txBox="1"/>
                      <p:nvPr/>
                    </p:nvSpPr>
                    <p:spPr>
                      <a:xfrm>
                        <a:off x="43067" y="2908132"/>
                        <a:ext cx="257703" cy="27616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/>
                      </a:p>
                    </p:txBody>
                  </p:sp>
                </mc:Choice>
                <mc:Fallback xmlns="">
                  <p:sp>
                    <p:nvSpPr>
                      <p:cNvPr id="46" name="TextBox 4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3067" y="2908132"/>
                        <a:ext cx="257703" cy="276166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 l="-2381" r="-4762" b="-66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</p:grpSp>
      <p:grpSp>
        <p:nvGrpSpPr>
          <p:cNvPr id="94" name="Ομάδα 93"/>
          <p:cNvGrpSpPr/>
          <p:nvPr/>
        </p:nvGrpSpPr>
        <p:grpSpPr>
          <a:xfrm>
            <a:off x="3102159" y="616993"/>
            <a:ext cx="5167168" cy="949875"/>
            <a:chOff x="3102159" y="1578279"/>
            <a:chExt cx="5167168" cy="949875"/>
          </a:xfrm>
        </p:grpSpPr>
        <p:sp>
          <p:nvSpPr>
            <p:cNvPr id="47" name="Ορθογώνιο 46"/>
            <p:cNvSpPr/>
            <p:nvPr/>
          </p:nvSpPr>
          <p:spPr>
            <a:xfrm>
              <a:off x="3102159" y="1752047"/>
              <a:ext cx="30638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Ορθογώνιο 47"/>
                <p:cNvSpPr/>
                <p:nvPr/>
              </p:nvSpPr>
              <p:spPr>
                <a:xfrm>
                  <a:off x="6443058" y="1578279"/>
                  <a:ext cx="1826269" cy="949875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𝛌</m:t>
                            </m:r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3058" y="1578279"/>
                  <a:ext cx="1826269" cy="949875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Ομάδα 95"/>
          <p:cNvGrpSpPr/>
          <p:nvPr/>
        </p:nvGrpSpPr>
        <p:grpSpPr>
          <a:xfrm>
            <a:off x="3309204" y="3871066"/>
            <a:ext cx="5303073" cy="403765"/>
            <a:chOff x="3485851" y="4328263"/>
            <a:chExt cx="5303073" cy="403765"/>
          </a:xfrm>
        </p:grpSpPr>
        <p:sp>
          <p:nvSpPr>
            <p:cNvPr id="59" name="Ορθογώνιο 58"/>
            <p:cNvSpPr/>
            <p:nvPr/>
          </p:nvSpPr>
          <p:spPr>
            <a:xfrm>
              <a:off x="3485851" y="4352725"/>
              <a:ext cx="216044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Κυλινδρική επιφάνεια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Ορθογώνιο 59"/>
                <p:cNvSpPr/>
                <p:nvPr/>
              </p:nvSpPr>
              <p:spPr>
                <a:xfrm>
                  <a:off x="5673969" y="4328263"/>
                  <a:ext cx="3114955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↑↑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Ορθογώνιο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3969" y="4328263"/>
                  <a:ext cx="3114955" cy="403765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Ορθογώνιο 67"/>
              <p:cNvSpPr/>
              <p:nvPr/>
            </p:nvSpPr>
            <p:spPr>
              <a:xfrm>
                <a:off x="96561" y="4509210"/>
                <a:ext cx="1353383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Ορθογώνιο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61" y="4509210"/>
                <a:ext cx="1353383" cy="9498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Ορθογώνιο 71"/>
              <p:cNvSpPr/>
              <p:nvPr/>
            </p:nvSpPr>
            <p:spPr>
              <a:xfrm>
                <a:off x="5673274" y="4525613"/>
                <a:ext cx="3219278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⟹   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l-G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Ορθογώνιο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274" y="4525613"/>
                <a:ext cx="3219278" cy="9498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Ορθογώνιο 73"/>
              <p:cNvSpPr/>
              <p:nvPr/>
            </p:nvSpPr>
            <p:spPr>
              <a:xfrm>
                <a:off x="7095802" y="5772524"/>
                <a:ext cx="2390398" cy="665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l-GR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𝛌𝚫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Ορθογώνιο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802" y="5772524"/>
                <a:ext cx="2390398" cy="66582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Ομάδα 81"/>
          <p:cNvGrpSpPr/>
          <p:nvPr/>
        </p:nvGrpSpPr>
        <p:grpSpPr>
          <a:xfrm>
            <a:off x="7803573" y="5772524"/>
            <a:ext cx="1078870" cy="506784"/>
            <a:chOff x="7803573" y="6018707"/>
            <a:chExt cx="1078870" cy="506784"/>
          </a:xfrm>
        </p:grpSpPr>
        <p:cxnSp>
          <p:nvCxnSpPr>
            <p:cNvPr id="76" name="Ευθεία γραμμή σύνδεσης 75"/>
            <p:cNvCxnSpPr/>
            <p:nvPr/>
          </p:nvCxnSpPr>
          <p:spPr>
            <a:xfrm flipV="1">
              <a:off x="7803573" y="6207980"/>
              <a:ext cx="332509" cy="317511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Ευθεία γραμμή σύνδεσης 80"/>
            <p:cNvCxnSpPr/>
            <p:nvPr/>
          </p:nvCxnSpPr>
          <p:spPr>
            <a:xfrm flipV="1">
              <a:off x="8549934" y="6018707"/>
              <a:ext cx="332509" cy="317511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grpSp>
        <p:nvGrpSpPr>
          <p:cNvPr id="95" name="Ομάδα 94"/>
          <p:cNvGrpSpPr/>
          <p:nvPr/>
        </p:nvGrpSpPr>
        <p:grpSpPr>
          <a:xfrm>
            <a:off x="2897033" y="3223094"/>
            <a:ext cx="5637072" cy="403765"/>
            <a:chOff x="2990552" y="3774075"/>
            <a:chExt cx="5637072" cy="403765"/>
          </a:xfrm>
        </p:grpSpPr>
        <p:sp>
          <p:nvSpPr>
            <p:cNvPr id="57" name="Ορθογώνιο 56"/>
            <p:cNvSpPr/>
            <p:nvPr/>
          </p:nvSpPr>
          <p:spPr>
            <a:xfrm>
              <a:off x="2990552" y="3795076"/>
              <a:ext cx="30169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και κάτω βάση κυλίνδρου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Ορθογώνιο 90"/>
                <p:cNvSpPr/>
                <p:nvPr/>
              </p:nvSpPr>
              <p:spPr>
                <a:xfrm>
                  <a:off x="5940670" y="3774075"/>
                  <a:ext cx="2686954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1" name="Ορθογώνιο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670" y="3774075"/>
                  <a:ext cx="2686954" cy="403765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Ορθογώνιο 92"/>
              <p:cNvSpPr/>
              <p:nvPr/>
            </p:nvSpPr>
            <p:spPr>
              <a:xfrm>
                <a:off x="9601569" y="5666333"/>
                <a:ext cx="1722908" cy="856901"/>
              </a:xfrm>
              <a:prstGeom prst="rect">
                <a:avLst/>
              </a:prstGeom>
              <a:ln w="28575">
                <a:solidFill>
                  <a:srgbClr val="000099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Ορθογώνιο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569" y="5666333"/>
                <a:ext cx="1722908" cy="85690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8575">
                <a:solidFill>
                  <a:srgbClr val="000099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8" name="Ομάδα 97"/>
          <p:cNvGrpSpPr/>
          <p:nvPr/>
        </p:nvGrpSpPr>
        <p:grpSpPr>
          <a:xfrm>
            <a:off x="6400236" y="726632"/>
            <a:ext cx="2400858" cy="4798412"/>
            <a:chOff x="6400236" y="1699641"/>
            <a:chExt cx="2400858" cy="4798412"/>
          </a:xfrm>
        </p:grpSpPr>
        <p:sp>
          <p:nvSpPr>
            <p:cNvPr id="73" name="Ορθογώνιο 72"/>
            <p:cNvSpPr/>
            <p:nvPr/>
          </p:nvSpPr>
          <p:spPr>
            <a:xfrm>
              <a:off x="6584359" y="5679931"/>
              <a:ext cx="2216735" cy="818122"/>
            </a:xfrm>
            <a:prstGeom prst="rect">
              <a:avLst/>
            </a:prstGeom>
            <a:noFill/>
            <a:ln w="190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Ορθογώνιο 96"/>
            <p:cNvSpPr/>
            <p:nvPr/>
          </p:nvSpPr>
          <p:spPr>
            <a:xfrm>
              <a:off x="6400236" y="1699641"/>
              <a:ext cx="1913121" cy="818122"/>
            </a:xfrm>
            <a:prstGeom prst="rect">
              <a:avLst/>
            </a:prstGeom>
            <a:noFill/>
            <a:ln w="190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Ομάδα 11"/>
          <p:cNvGrpSpPr/>
          <p:nvPr/>
        </p:nvGrpSpPr>
        <p:grpSpPr>
          <a:xfrm>
            <a:off x="7006571" y="1817120"/>
            <a:ext cx="1498363" cy="1151084"/>
            <a:chOff x="6393502" y="2510109"/>
            <a:chExt cx="1498363" cy="11510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Ορθογώνιο 57"/>
                <p:cNvSpPr/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Ορθογώνιο 1"/>
                <p:cNvSpPr/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4312593" y="1817726"/>
            <a:ext cx="1802095" cy="1185837"/>
            <a:chOff x="3377403" y="2510715"/>
            <a:chExt cx="1802095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Ορθογώνιο 88"/>
                <p:cNvSpPr/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𝛑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𝛂𝛎𝛚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Ορθογώνιο 2"/>
                <p:cNvSpPr/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5622429" y="1830774"/>
            <a:ext cx="1842171" cy="1185837"/>
            <a:chOff x="4915841" y="2513372"/>
            <a:chExt cx="1842171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Ορθογώνιο 89"/>
                <p:cNvSpPr/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𝛋𝛂𝛕𝛚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4232582" y="2007603"/>
            <a:ext cx="2975685" cy="960821"/>
            <a:chOff x="3411693" y="2690201"/>
            <a:chExt cx="2975685" cy="960821"/>
          </a:xfrm>
        </p:grpSpPr>
        <p:cxnSp>
          <p:nvCxnSpPr>
            <p:cNvPr id="63" name="Ευθεία γραμμή σύνδεσης 62"/>
            <p:cNvCxnSpPr/>
            <p:nvPr/>
          </p:nvCxnSpPr>
          <p:spPr>
            <a:xfrm flipV="1">
              <a:off x="3411693" y="2690201"/>
              <a:ext cx="1711450" cy="943504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 flipV="1">
              <a:off x="4675928" y="2707518"/>
              <a:ext cx="1711450" cy="943504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Ομάδα 12"/>
          <p:cNvGrpSpPr/>
          <p:nvPr/>
        </p:nvGrpSpPr>
        <p:grpSpPr>
          <a:xfrm>
            <a:off x="8583510" y="2129108"/>
            <a:ext cx="3348937" cy="2065431"/>
            <a:chOff x="8583510" y="2129108"/>
            <a:chExt cx="3348937" cy="2065431"/>
          </a:xfrm>
        </p:grpSpPr>
        <p:sp>
          <p:nvSpPr>
            <p:cNvPr id="69" name="Δεξί άγκιστρο 68"/>
            <p:cNvSpPr/>
            <p:nvPr/>
          </p:nvSpPr>
          <p:spPr>
            <a:xfrm>
              <a:off x="8583510" y="2129108"/>
              <a:ext cx="358321" cy="2065431"/>
            </a:xfrm>
            <a:prstGeom prst="rightBrace">
              <a:avLst>
                <a:gd name="adj1" fmla="val 37332"/>
                <a:gd name="adj2" fmla="val 50000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p:grpSp>
          <p:nvGrpSpPr>
            <p:cNvPr id="26" name="Ομάδα 25"/>
            <p:cNvGrpSpPr/>
            <p:nvPr/>
          </p:nvGrpSpPr>
          <p:grpSpPr>
            <a:xfrm>
              <a:off x="9056132" y="2646033"/>
              <a:ext cx="2876315" cy="1158473"/>
              <a:chOff x="9056132" y="3186358"/>
              <a:chExt cx="2876315" cy="11584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Ορθογώνιο 60"/>
                  <p:cNvSpPr/>
                  <p:nvPr/>
                </p:nvSpPr>
                <p:spPr>
                  <a:xfrm>
                    <a:off x="9056132" y="3186358"/>
                    <a:ext cx="1353384" cy="94987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l-GR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Ορθογώνιο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6132" y="3186358"/>
                    <a:ext cx="1353384" cy="949875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5" name="Ομάδα 24"/>
              <p:cNvGrpSpPr/>
              <p:nvPr/>
            </p:nvGrpSpPr>
            <p:grpSpPr>
              <a:xfrm>
                <a:off x="9909975" y="3193747"/>
                <a:ext cx="2022472" cy="1151084"/>
                <a:chOff x="9951539" y="3193747"/>
                <a:chExt cx="2022472" cy="115108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9" name="Ορθογώνιο 78"/>
                    <p:cNvSpPr/>
                    <p:nvPr/>
                  </p:nvSpPr>
                  <p:spPr>
                    <a:xfrm>
                      <a:off x="10691288" y="3503927"/>
                      <a:ext cx="1282723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⟹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9" name="Ορθογώνιο 7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691288" y="3503927"/>
                      <a:ext cx="1282723" cy="369332"/>
                    </a:xfrm>
                    <a:prstGeom prst="rect">
                      <a:avLst/>
                    </a:prstGeom>
                    <a:blipFill>
                      <a:blip r:embed="rId3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Ορθογώνιο 23"/>
                    <p:cNvSpPr/>
                    <p:nvPr/>
                  </p:nvSpPr>
                  <p:spPr>
                    <a:xfrm>
                      <a:off x="9951539" y="3193747"/>
                      <a:ext cx="1394933" cy="115108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𝛋𝛖𝛌𝛊𝛎𝛅𝛒𝛊𝛋𝛈</m:t>
                                    </m:r>
                                  </m:e>
                                  <m:e>
                                    <m:r>
                                      <a:rPr lang="el-GR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𝛆𝛑𝛊𝛗𝛂𝛎𝛆𝛊𝛂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24" name="Ορθογώνιο 2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951539" y="3193747"/>
                      <a:ext cx="1394933" cy="1151084"/>
                    </a:xfrm>
                    <a:prstGeom prst="rect">
                      <a:avLst/>
                    </a:prstGeom>
                    <a:blipFill>
                      <a:blip r:embed="rId3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30" name="Ομάδα 29"/>
          <p:cNvGrpSpPr/>
          <p:nvPr/>
        </p:nvGrpSpPr>
        <p:grpSpPr>
          <a:xfrm>
            <a:off x="1106602" y="4515477"/>
            <a:ext cx="1596027" cy="1151084"/>
            <a:chOff x="1106602" y="4761660"/>
            <a:chExt cx="1596027" cy="11510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Ορθογώνιο 27"/>
                <p:cNvSpPr/>
                <p:nvPr/>
              </p:nvSpPr>
              <p:spPr>
                <a:xfrm>
                  <a:off x="1106602" y="4761660"/>
                  <a:ext cx="1394933" cy="11510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8" name="Ορθογώνιο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602" y="4761660"/>
                  <a:ext cx="1394933" cy="1151084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1823863" y="5079954"/>
                  <a:ext cx="87876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3863" y="5079954"/>
                  <a:ext cx="878766" cy="369332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Ορθογώνιο 28"/>
                <p:cNvSpPr/>
                <p:nvPr/>
              </p:nvSpPr>
              <p:spPr>
                <a:xfrm>
                  <a:off x="1306700" y="5079089"/>
                  <a:ext cx="38824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9" name="Ορθογώνιο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6700" y="5079089"/>
                  <a:ext cx="388247" cy="36933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Ομάδα 30"/>
          <p:cNvGrpSpPr/>
          <p:nvPr/>
        </p:nvGrpSpPr>
        <p:grpSpPr>
          <a:xfrm>
            <a:off x="2587567" y="4826120"/>
            <a:ext cx="3513635" cy="369332"/>
            <a:chOff x="2587567" y="5072303"/>
            <a:chExt cx="3513635" cy="369332"/>
          </a:xfrm>
        </p:grpSpPr>
        <p:sp>
          <p:nvSpPr>
            <p:cNvPr id="70" name="Ορθογώνιο 69"/>
            <p:cNvSpPr/>
            <p:nvPr/>
          </p:nvSpPr>
          <p:spPr>
            <a:xfrm>
              <a:off x="3015529" y="5099577"/>
              <a:ext cx="308567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(εμβαδό κυλινδρικής επιφάνειας)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Ορθογώνιο 86"/>
                <p:cNvSpPr/>
                <p:nvPr/>
              </p:nvSpPr>
              <p:spPr>
                <a:xfrm>
                  <a:off x="2587567" y="5072303"/>
                  <a:ext cx="60465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87" name="Ορθογώνιο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7567" y="5072303"/>
                  <a:ext cx="604653" cy="369332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7302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8" grpId="0"/>
      <p:bldP spid="72" grpId="0"/>
      <p:bldP spid="74" grpId="0"/>
      <p:bldP spid="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Γράφημα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899263"/>
              </p:ext>
            </p:extLst>
          </p:nvPr>
        </p:nvGraphicFramePr>
        <p:xfrm>
          <a:off x="4601421" y="402134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graphicFrame>
        <p:nvGraphicFramePr>
          <p:cNvPr id="14" name="Γράφημα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508083"/>
              </p:ext>
            </p:extLst>
          </p:nvPr>
        </p:nvGraphicFramePr>
        <p:xfrm>
          <a:off x="4166351" y="3985669"/>
          <a:ext cx="484959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Ομάδα 2"/>
          <p:cNvGrpSpPr/>
          <p:nvPr/>
        </p:nvGrpSpPr>
        <p:grpSpPr>
          <a:xfrm>
            <a:off x="1971250" y="4035211"/>
            <a:ext cx="7131828" cy="2743200"/>
            <a:chOff x="1971250" y="4035211"/>
            <a:chExt cx="7131828" cy="2743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1971250" y="4632099"/>
                  <a:ext cx="1722908" cy="856901"/>
                </a:xfrm>
                <a:prstGeom prst="rect">
                  <a:avLst/>
                </a:prstGeom>
                <a:ln w="28575">
                  <a:solidFill>
                    <a:srgbClr val="000099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1250" y="4632099"/>
                  <a:ext cx="1722908" cy="85690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000099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7" name="Γράφημα 1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241432709"/>
                    </p:ext>
                  </p:extLst>
                </p:nvPr>
              </p:nvGraphicFramePr>
              <p:xfrm>
                <a:off x="4531078" y="4035211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</mc:Choice>
          <mc:Fallback xmlns="">
            <p:graphicFrame>
              <p:nvGraphicFramePr>
                <p:cNvPr id="17" name="Γράφημα 1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241432709"/>
                    </p:ext>
                  </p:extLst>
                </p:nvPr>
              </p:nvGraphicFramePr>
              <p:xfrm>
                <a:off x="4531078" y="4035211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</mc:Fallback>
        </mc:AlternateContent>
      </p:grpSp>
      <p:grpSp>
        <p:nvGrpSpPr>
          <p:cNvPr id="2" name="Ομάδα 1"/>
          <p:cNvGrpSpPr/>
          <p:nvPr/>
        </p:nvGrpSpPr>
        <p:grpSpPr>
          <a:xfrm>
            <a:off x="1854333" y="477977"/>
            <a:ext cx="9925491" cy="6486180"/>
            <a:chOff x="1854333" y="477977"/>
            <a:chExt cx="9925491" cy="6486180"/>
          </a:xfrm>
        </p:grpSpPr>
        <p:sp>
          <p:nvSpPr>
            <p:cNvPr id="5" name="TextBox 4"/>
            <p:cNvSpPr txBox="1"/>
            <p:nvPr/>
          </p:nvSpPr>
          <p:spPr>
            <a:xfrm flipH="1">
              <a:off x="1854333" y="477977"/>
              <a:ext cx="992549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Γραφική παράσταση της έντασης του ηλεκτρικού πεδίου συναρτήσει της απόστασης </a:t>
              </a:r>
              <a:r>
                <a:rPr lang="en-US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γραμμική κατανομή ηλεκτρικού φορτίου πολύ μεγάλου μήκους</a:t>
              </a:r>
              <a:endPara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Ευθεία γραμμή σύνδεσης 5"/>
            <p:cNvCxnSpPr/>
            <p:nvPr/>
          </p:nvCxnSpPr>
          <p:spPr>
            <a:xfrm>
              <a:off x="4850241" y="1308974"/>
              <a:ext cx="0" cy="2664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Ορθογώνιο 6"/>
            <p:cNvSpPr/>
            <p:nvPr/>
          </p:nvSpPr>
          <p:spPr>
            <a:xfrm>
              <a:off x="4318937" y="1363170"/>
              <a:ext cx="5661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+λ</a:t>
              </a:r>
              <a:endParaRPr lang="el-GR" sz="2800" dirty="0"/>
            </a:p>
          </p:txBody>
        </p:sp>
        <p:grpSp>
          <p:nvGrpSpPr>
            <p:cNvPr id="21" name="Ομάδα 20"/>
            <p:cNvGrpSpPr/>
            <p:nvPr/>
          </p:nvGrpSpPr>
          <p:grpSpPr>
            <a:xfrm>
              <a:off x="4457296" y="4104453"/>
              <a:ext cx="5060777" cy="2859704"/>
              <a:chOff x="4457296" y="4104453"/>
              <a:chExt cx="5112125" cy="2859704"/>
            </a:xfrm>
            <a:noFill/>
          </p:grpSpPr>
          <p:sp>
            <p:nvSpPr>
              <p:cNvPr id="16" name="Ορθογώνιο 15"/>
              <p:cNvSpPr/>
              <p:nvPr/>
            </p:nvSpPr>
            <p:spPr>
              <a:xfrm>
                <a:off x="4457296" y="4104453"/>
                <a:ext cx="389850" cy="46166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l-GR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endParaRPr lang="el-GR" sz="2400" dirty="0"/>
              </a:p>
            </p:txBody>
          </p:sp>
          <p:sp>
            <p:nvSpPr>
              <p:cNvPr id="18" name="Ορθογώνιο 17"/>
              <p:cNvSpPr/>
              <p:nvPr/>
            </p:nvSpPr>
            <p:spPr>
              <a:xfrm>
                <a:off x="8251962" y="6440937"/>
                <a:ext cx="324128" cy="523220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800" dirty="0"/>
              </a:p>
            </p:txBody>
          </p:sp>
          <p:cxnSp>
            <p:nvCxnSpPr>
              <p:cNvPr id="19" name="Ευθεία γραμμή σύνδεσης 18"/>
              <p:cNvCxnSpPr/>
              <p:nvPr/>
            </p:nvCxnSpPr>
            <p:spPr>
              <a:xfrm rot="5400000">
                <a:off x="7085421" y="4064049"/>
                <a:ext cx="0" cy="496800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Ευθεία γραμμή σύνδεσης 19"/>
              <p:cNvCxnSpPr/>
              <p:nvPr/>
            </p:nvCxnSpPr>
            <p:spPr>
              <a:xfrm rot="10800000">
                <a:off x="4845967" y="4125083"/>
                <a:ext cx="0" cy="262800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4911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Ευθύγραμμο βέλος σύνδεσης 43"/>
          <p:cNvCxnSpPr/>
          <p:nvPr/>
        </p:nvCxnSpPr>
        <p:spPr>
          <a:xfrm flipH="1">
            <a:off x="2021466" y="3867209"/>
            <a:ext cx="1" cy="628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Ομάδα 1"/>
          <p:cNvGrpSpPr/>
          <p:nvPr/>
        </p:nvGrpSpPr>
        <p:grpSpPr>
          <a:xfrm>
            <a:off x="1685626" y="2775968"/>
            <a:ext cx="900000" cy="1260000"/>
            <a:chOff x="1468623" y="2981059"/>
            <a:chExt cx="900000" cy="777315"/>
          </a:xfrm>
        </p:grpSpPr>
        <p:sp>
          <p:nvSpPr>
            <p:cNvPr id="20" name="Οβάλ 19"/>
            <p:cNvSpPr/>
            <p:nvPr/>
          </p:nvSpPr>
          <p:spPr>
            <a:xfrm>
              <a:off x="1468623" y="3477206"/>
              <a:ext cx="900000" cy="281168"/>
            </a:xfrm>
            <a:prstGeom prst="ellipse">
              <a:avLst/>
            </a:prstGeom>
            <a:solidFill>
              <a:schemeClr val="accent1">
                <a:lumMod val="75000"/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Κύλινδρος 4"/>
            <p:cNvSpPr/>
            <p:nvPr/>
          </p:nvSpPr>
          <p:spPr>
            <a:xfrm>
              <a:off x="1468623" y="2981059"/>
              <a:ext cx="900000" cy="777315"/>
            </a:xfrm>
            <a:prstGeom prst="can">
              <a:avLst>
                <a:gd name="adj" fmla="val 46741"/>
              </a:avLst>
            </a:prstGeom>
            <a:solidFill>
              <a:schemeClr val="accent1">
                <a:alpha val="76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9" name="Οβάλ 18"/>
          <p:cNvSpPr/>
          <p:nvPr/>
        </p:nvSpPr>
        <p:spPr>
          <a:xfrm>
            <a:off x="1685626" y="2760126"/>
            <a:ext cx="900000" cy="43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Κύλινδρος 12"/>
          <p:cNvSpPr/>
          <p:nvPr/>
        </p:nvSpPr>
        <p:spPr>
          <a:xfrm>
            <a:off x="1685626" y="2002536"/>
            <a:ext cx="900000" cy="1188000"/>
          </a:xfrm>
          <a:prstGeom prst="can">
            <a:avLst>
              <a:gd name="adj" fmla="val 50000"/>
            </a:avLst>
          </a:prstGeom>
          <a:solidFill>
            <a:schemeClr val="accent1">
              <a:alpha val="56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grpSp>
        <p:nvGrpSpPr>
          <p:cNvPr id="10" name="Ομάδα 9"/>
          <p:cNvGrpSpPr/>
          <p:nvPr/>
        </p:nvGrpSpPr>
        <p:grpSpPr>
          <a:xfrm>
            <a:off x="4592101" y="1396839"/>
            <a:ext cx="5091154" cy="517770"/>
            <a:chOff x="3255673" y="1531922"/>
            <a:chExt cx="5091154" cy="5177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886060" y="1531922"/>
                  <a:ext cx="1460767" cy="51777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6060" y="1531922"/>
                  <a:ext cx="1460767" cy="51777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Ορθογώνιο 13"/>
            <p:cNvSpPr/>
            <p:nvPr/>
          </p:nvSpPr>
          <p:spPr>
            <a:xfrm>
              <a:off x="3255673" y="1634484"/>
              <a:ext cx="396574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Ορισμός επιφανειακής πυκνότητα φορτίου: 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</p:grpSp>
      <p:sp>
        <p:nvSpPr>
          <p:cNvPr id="15" name="Ορθογώνιο 14"/>
          <p:cNvSpPr/>
          <p:nvPr/>
        </p:nvSpPr>
        <p:spPr>
          <a:xfrm>
            <a:off x="4592101" y="2014522"/>
            <a:ext cx="6922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Εφαρμογή του νόμου του </a:t>
            </a:r>
            <a:r>
              <a:rPr 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τμήμα εμβαδού </a:t>
            </a:r>
            <a:r>
              <a: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l-GR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της κατανομής</a:t>
            </a:r>
            <a:r>
              <a:rPr 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περιοχή που θέλουμε να υπολογίσουμε την ένταση ηλεκτρικού πεδίου</a:t>
            </a:r>
            <a:endParaRPr lang="el-GR" sz="1600" dirty="0">
              <a:solidFill>
                <a:srgbClr val="000099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690464" y="2686791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ΔΑ</a:t>
            </a:r>
            <a:endParaRPr lang="el-GR" i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2021467" y="2767746"/>
                <a:ext cx="5261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467" y="2767746"/>
                <a:ext cx="526106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Ομάδα 3"/>
          <p:cNvGrpSpPr/>
          <p:nvPr/>
        </p:nvGrpSpPr>
        <p:grpSpPr>
          <a:xfrm>
            <a:off x="43067" y="2518659"/>
            <a:ext cx="4193897" cy="867506"/>
            <a:chOff x="166918" y="2083236"/>
            <a:chExt cx="4193897" cy="867506"/>
          </a:xfrm>
        </p:grpSpPr>
        <p:sp>
          <p:nvSpPr>
            <p:cNvPr id="12" name="Παραλληλόγραμμο 11"/>
            <p:cNvSpPr/>
            <p:nvPr/>
          </p:nvSpPr>
          <p:spPr>
            <a:xfrm rot="253354">
              <a:off x="166918" y="2083236"/>
              <a:ext cx="4193897" cy="867506"/>
            </a:xfrm>
            <a:prstGeom prst="parallelogram">
              <a:avLst>
                <a:gd name="adj" fmla="val 114624"/>
              </a:avLst>
            </a:prstGeom>
            <a:solidFill>
              <a:schemeClr val="tx1">
                <a:alpha val="28000"/>
              </a:schemeClr>
            </a:solidFill>
            <a:ln w="285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" name="Ορθογώνιο 2"/>
            <p:cNvSpPr/>
            <p:nvPr/>
          </p:nvSpPr>
          <p:spPr>
            <a:xfrm>
              <a:off x="286599" y="2408249"/>
              <a:ext cx="5261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+σ</a:t>
              </a:r>
              <a:endParaRPr lang="el-GR" sz="2400" dirty="0"/>
            </a:p>
          </p:txBody>
        </p:sp>
      </p:grpSp>
      <p:grpSp>
        <p:nvGrpSpPr>
          <p:cNvPr id="16" name="Ομάδα 15"/>
          <p:cNvGrpSpPr/>
          <p:nvPr/>
        </p:nvGrpSpPr>
        <p:grpSpPr>
          <a:xfrm>
            <a:off x="4579075" y="2737598"/>
            <a:ext cx="5005864" cy="338554"/>
            <a:chOff x="4579075" y="2810335"/>
            <a:chExt cx="5005864" cy="338554"/>
          </a:xfrm>
        </p:grpSpPr>
        <p:sp>
          <p:nvSpPr>
            <p:cNvPr id="17" name="Ορθογώνιο 16"/>
            <p:cNvSpPr/>
            <p:nvPr/>
          </p:nvSpPr>
          <p:spPr>
            <a:xfrm>
              <a:off x="4579075" y="2810335"/>
              <a:ext cx="384981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Τμήμα 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της κατανομής έχει φορτίο: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8404729" y="2851288"/>
                  <a:ext cx="118021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𝛔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04729" y="2851288"/>
                  <a:ext cx="118021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5181" r="-1036" b="-2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Ορθογώνιο 20"/>
          <p:cNvSpPr/>
          <p:nvPr/>
        </p:nvSpPr>
        <p:spPr>
          <a:xfrm>
            <a:off x="4579075" y="3121953"/>
            <a:ext cx="7571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Περικλείουμε το φορτίο </a:t>
            </a:r>
            <a:r>
              <a: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κατάλληλη κλειστή επιφάνεια</a:t>
            </a:r>
            <a:r>
              <a:rPr 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επιφάνεια αυτή είναι η επιφάνεια ενός κυλίνδρου κάθετου στο επίπεδο που έχει εμβαδό βάσης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l-GR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εκτείνεται εκατέρωθεν της επιφανειακής κατανομής φορτίου έτσι ώστε η πάνω και η κάτω βάση του κυλίνδρου είναι οριακά πλησίον του επιπέδου</a:t>
            </a:r>
            <a:endParaRPr lang="el-GR" sz="1600" dirty="0">
              <a:solidFill>
                <a:srgbClr val="000099"/>
              </a:solidFill>
            </a:endParaRPr>
          </a:p>
        </p:txBody>
      </p:sp>
      <p:grpSp>
        <p:nvGrpSpPr>
          <p:cNvPr id="22" name="Ομάδα 21"/>
          <p:cNvGrpSpPr/>
          <p:nvPr/>
        </p:nvGrpSpPr>
        <p:grpSpPr>
          <a:xfrm>
            <a:off x="4572153" y="4379019"/>
            <a:ext cx="6384139" cy="365577"/>
            <a:chOff x="3235723" y="3923684"/>
            <a:chExt cx="6384139" cy="365577"/>
          </a:xfrm>
        </p:grpSpPr>
        <p:sp>
          <p:nvSpPr>
            <p:cNvPr id="23" name="Ορθογώνιο 22"/>
            <p:cNvSpPr/>
            <p:nvPr/>
          </p:nvSpPr>
          <p:spPr>
            <a:xfrm>
              <a:off x="3235723" y="3950707"/>
              <a:ext cx="606414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Διαιρούμε την επιφάνεια του κυλίνδρου σε στοιχειώδεις επιφάνειες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9227127" y="3923684"/>
                  <a:ext cx="392735" cy="34605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27127" y="3923684"/>
                  <a:ext cx="392735" cy="346057"/>
                </a:xfrm>
                <a:prstGeom prst="rect">
                  <a:avLst/>
                </a:prstGeom>
                <a:blipFill>
                  <a:blip r:embed="rId7"/>
                  <a:stretch>
                    <a:fillRect l="-17188" r="-15625" b="-892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Ορθογώνιο 24"/>
          <p:cNvSpPr/>
          <p:nvPr/>
        </p:nvSpPr>
        <p:spPr>
          <a:xfrm>
            <a:off x="4585747" y="4796103"/>
            <a:ext cx="4862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Επιλέγουμε μια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επιφάνεια του κυλίνδρου</a:t>
            </a:r>
            <a:endParaRPr lang="el-GR" sz="1600" i="1" dirty="0">
              <a:solidFill>
                <a:srgbClr val="000099"/>
              </a:solidFill>
            </a:endParaRPr>
          </a:p>
        </p:txBody>
      </p:sp>
      <p:grpSp>
        <p:nvGrpSpPr>
          <p:cNvPr id="39" name="Ομάδα 38"/>
          <p:cNvGrpSpPr/>
          <p:nvPr/>
        </p:nvGrpSpPr>
        <p:grpSpPr>
          <a:xfrm>
            <a:off x="1994018" y="1712938"/>
            <a:ext cx="444388" cy="533602"/>
            <a:chOff x="1994018" y="1255734"/>
            <a:chExt cx="444388" cy="5336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994018" y="1255734"/>
                  <a:ext cx="314189" cy="27687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4018" y="1255734"/>
                  <a:ext cx="314189" cy="276871"/>
                </a:xfrm>
                <a:prstGeom prst="rect">
                  <a:avLst/>
                </a:prstGeom>
                <a:blipFill>
                  <a:blip r:embed="rId8"/>
                  <a:stretch>
                    <a:fillRect l="-15385" r="-13462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Οβάλ 29"/>
            <p:cNvSpPr/>
            <p:nvPr/>
          </p:nvSpPr>
          <p:spPr>
            <a:xfrm>
              <a:off x="2186406" y="1681336"/>
              <a:ext cx="252000" cy="10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2" name="Ευθύγραμμο βέλος σύνδεσης 31"/>
            <p:cNvCxnSpPr/>
            <p:nvPr/>
          </p:nvCxnSpPr>
          <p:spPr>
            <a:xfrm flipV="1">
              <a:off x="2308068" y="1419490"/>
              <a:ext cx="0" cy="324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Ομάδα 40"/>
          <p:cNvGrpSpPr/>
          <p:nvPr/>
        </p:nvGrpSpPr>
        <p:grpSpPr>
          <a:xfrm>
            <a:off x="1608218" y="3803381"/>
            <a:ext cx="503968" cy="542678"/>
            <a:chOff x="1608218" y="3346177"/>
            <a:chExt cx="503968" cy="542678"/>
          </a:xfrm>
        </p:grpSpPr>
        <p:cxnSp>
          <p:nvCxnSpPr>
            <p:cNvPr id="26" name="Ευθύγραμμο βέλος σύνδεσης 25"/>
            <p:cNvCxnSpPr/>
            <p:nvPr/>
          </p:nvCxnSpPr>
          <p:spPr>
            <a:xfrm>
              <a:off x="1984897" y="3400177"/>
              <a:ext cx="0" cy="324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608218" y="3611984"/>
                  <a:ext cx="314189" cy="27687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8218" y="3611984"/>
                  <a:ext cx="314189" cy="276871"/>
                </a:xfrm>
                <a:prstGeom prst="rect">
                  <a:avLst/>
                </a:prstGeom>
                <a:blipFill>
                  <a:blip r:embed="rId9"/>
                  <a:stretch>
                    <a:fillRect l="-17647" r="-13725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Οβάλ 32"/>
            <p:cNvSpPr/>
            <p:nvPr/>
          </p:nvSpPr>
          <p:spPr>
            <a:xfrm>
              <a:off x="1860186" y="3346177"/>
              <a:ext cx="252000" cy="10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0" name="Ομάδα 39"/>
          <p:cNvGrpSpPr/>
          <p:nvPr/>
        </p:nvGrpSpPr>
        <p:grpSpPr>
          <a:xfrm>
            <a:off x="2433485" y="3436816"/>
            <a:ext cx="564647" cy="467618"/>
            <a:chOff x="2433485" y="2979612"/>
            <a:chExt cx="564647" cy="4676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683943" y="3170359"/>
                  <a:ext cx="314189" cy="27687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3943" y="3170359"/>
                  <a:ext cx="314189" cy="276871"/>
                </a:xfrm>
                <a:prstGeom prst="rect">
                  <a:avLst/>
                </a:prstGeom>
                <a:blipFill>
                  <a:blip r:embed="rId10"/>
                  <a:stretch>
                    <a:fillRect l="-15385" r="-13462" b="-888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Οβάλ 33"/>
            <p:cNvSpPr/>
            <p:nvPr/>
          </p:nvSpPr>
          <p:spPr>
            <a:xfrm rot="5400000">
              <a:off x="2361485" y="3051612"/>
              <a:ext cx="252000" cy="10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1" name="Ευθύγραμμο βέλος σύνδεσης 30"/>
            <p:cNvCxnSpPr/>
            <p:nvPr/>
          </p:nvCxnSpPr>
          <p:spPr>
            <a:xfrm>
              <a:off x="2530683" y="3134168"/>
              <a:ext cx="280514" cy="351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Ομάδα 34"/>
          <p:cNvGrpSpPr/>
          <p:nvPr/>
        </p:nvGrpSpPr>
        <p:grpSpPr>
          <a:xfrm>
            <a:off x="1151025" y="2399985"/>
            <a:ext cx="639821" cy="349885"/>
            <a:chOff x="1151025" y="1942781"/>
            <a:chExt cx="639821" cy="3498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151025" y="1942781"/>
                  <a:ext cx="314189" cy="27687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1025" y="1942781"/>
                  <a:ext cx="314189" cy="276871"/>
                </a:xfrm>
                <a:prstGeom prst="rect">
                  <a:avLst/>
                </a:prstGeom>
                <a:blipFill>
                  <a:blip r:embed="rId11"/>
                  <a:stretch>
                    <a:fillRect l="-17647" r="-13725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Οβάλ 36"/>
            <p:cNvSpPr/>
            <p:nvPr/>
          </p:nvSpPr>
          <p:spPr>
            <a:xfrm rot="5400000">
              <a:off x="1610846" y="2112666"/>
              <a:ext cx="252000" cy="10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8" name="Ευθύγραμμο βέλος σύνδεσης 37"/>
            <p:cNvCxnSpPr/>
            <p:nvPr/>
          </p:nvCxnSpPr>
          <p:spPr>
            <a:xfrm flipH="1">
              <a:off x="1409569" y="2170063"/>
              <a:ext cx="325794" cy="547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Ευθύγραμμο βέλος σύνδεσης 46"/>
          <p:cNvCxnSpPr/>
          <p:nvPr/>
        </p:nvCxnSpPr>
        <p:spPr>
          <a:xfrm flipH="1" flipV="1">
            <a:off x="2373236" y="1549108"/>
            <a:ext cx="1" cy="628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ύγραμμο βέλος σύνδεσης 48"/>
          <p:cNvCxnSpPr/>
          <p:nvPr/>
        </p:nvCxnSpPr>
        <p:spPr>
          <a:xfrm flipH="1">
            <a:off x="2524749" y="3609261"/>
            <a:ext cx="1" cy="628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Ευθύγραμμο βέλος σύνδεσης 49"/>
          <p:cNvCxnSpPr/>
          <p:nvPr/>
        </p:nvCxnSpPr>
        <p:spPr>
          <a:xfrm flipH="1" flipV="1">
            <a:off x="1746905" y="1980987"/>
            <a:ext cx="1" cy="628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Ορθογώνιο 41"/>
          <p:cNvSpPr/>
          <p:nvPr/>
        </p:nvSpPr>
        <p:spPr>
          <a:xfrm>
            <a:off x="162748" y="5248547"/>
            <a:ext cx="11707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Λόγω συμμετρίας της κατανομής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η ένταση του ηλεκτρικού πεδίου θα έχει κατεύθυνση κάθετη στο επίπεδο της επιφανειακής κατανομής φορτίου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όλα τα σημεία της κυλινδρικής επιφάνειας το μέτρο της έντασης του ηλεκτρικού πεδίου είναι σταθερό</a:t>
            </a:r>
            <a:endParaRPr lang="el-GR" sz="1600" dirty="0">
              <a:solidFill>
                <a:srgbClr val="FF0000"/>
              </a:solidFill>
            </a:endParaRPr>
          </a:p>
        </p:txBody>
      </p:sp>
      <p:grpSp>
        <p:nvGrpSpPr>
          <p:cNvPr id="48" name="Ομάδα 47"/>
          <p:cNvGrpSpPr/>
          <p:nvPr/>
        </p:nvGrpSpPr>
        <p:grpSpPr>
          <a:xfrm>
            <a:off x="78399" y="5859342"/>
            <a:ext cx="5484190" cy="949875"/>
            <a:chOff x="78399" y="5620349"/>
            <a:chExt cx="5484190" cy="949875"/>
          </a:xfrm>
        </p:grpSpPr>
        <p:sp>
          <p:nvSpPr>
            <p:cNvPr id="51" name="Ορθογώνιο 50"/>
            <p:cNvSpPr/>
            <p:nvPr/>
          </p:nvSpPr>
          <p:spPr>
            <a:xfrm>
              <a:off x="78399" y="5794117"/>
              <a:ext cx="30638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n-US" sz="2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Ορθογώνιο 51"/>
                <p:cNvSpPr/>
                <p:nvPr/>
              </p:nvSpPr>
              <p:spPr>
                <a:xfrm>
                  <a:off x="3263433" y="5620349"/>
                  <a:ext cx="2299156" cy="94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3433" y="5620349"/>
                  <a:ext cx="2299156" cy="94987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Ορθογώνιο 52"/>
              <p:cNvSpPr/>
              <p:nvPr/>
            </p:nvSpPr>
            <p:spPr>
              <a:xfrm>
                <a:off x="5539038" y="5859342"/>
                <a:ext cx="1866345" cy="949875"/>
              </a:xfrm>
              <a:prstGeom prst="rect">
                <a:avLst/>
              </a:prstGeom>
              <a:ln w="19050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𝛔</m:t>
                          </m:r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3" name="Ορθογώνιο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038" y="5859342"/>
                <a:ext cx="1866345" cy="9498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012872" y="4281811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872" y="4281811"/>
                <a:ext cx="257703" cy="276166"/>
              </a:xfrm>
              <a:prstGeom prst="rect">
                <a:avLst/>
              </a:prstGeom>
              <a:blipFill>
                <a:blip r:embed="rId16"/>
                <a:stretch>
                  <a:fillRect l="-2381" r="-4762" b="-43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522031" y="4001254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031" y="4001254"/>
                <a:ext cx="257703" cy="276166"/>
              </a:xfrm>
              <a:prstGeom prst="rect">
                <a:avLst/>
              </a:prstGeom>
              <a:blipFill>
                <a:blip r:embed="rId17"/>
                <a:stretch>
                  <a:fillRect l="-4762" r="-2381" b="-43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366166" y="1497043"/>
                <a:ext cx="257703" cy="276166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166" y="1497043"/>
                <a:ext cx="257703" cy="276166"/>
              </a:xfrm>
              <a:prstGeom prst="rect">
                <a:avLst/>
              </a:prstGeom>
              <a:blipFill>
                <a:blip r:embed="rId18"/>
                <a:stretch>
                  <a:fillRect l="-2381" r="-4762" b="-4444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482939" y="1912684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939" y="1912684"/>
                <a:ext cx="257703" cy="276166"/>
              </a:xfrm>
              <a:prstGeom prst="rect">
                <a:avLst/>
              </a:prstGeom>
              <a:blipFill>
                <a:blip r:embed="rId19"/>
                <a:stretch>
                  <a:fillRect l="-2326" r="-2326" b="-444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 flipH="1">
            <a:off x="2563595" y="477977"/>
            <a:ext cx="960948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 επίπεδη επιφάνεια, πολύ μεγάλων διαστάσεων, με επιφανειακή πυκνότητα φορτίου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+σ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0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15" grpId="0"/>
      <p:bldP spid="6" grpId="0"/>
      <p:bldP spid="8" grpId="0"/>
      <p:bldP spid="21" grpId="0"/>
      <p:bldP spid="25" grpId="0"/>
      <p:bldP spid="42" grpId="0"/>
      <p:bldP spid="53" grpId="0" animBg="1"/>
      <p:bldP spid="54" grpId="0"/>
      <p:bldP spid="55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sp>
        <p:nvSpPr>
          <p:cNvPr id="106" name="Ορθογώνιο 105"/>
          <p:cNvSpPr/>
          <p:nvPr/>
        </p:nvSpPr>
        <p:spPr>
          <a:xfrm>
            <a:off x="4536487" y="862726"/>
            <a:ext cx="3063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 φορτίο 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την κλειστή επιφάνεια </a:t>
            </a:r>
            <a:r>
              <a: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sz="1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Ορθογώνιο 106"/>
              <p:cNvSpPr/>
              <p:nvPr/>
            </p:nvSpPr>
            <p:spPr>
              <a:xfrm>
                <a:off x="7873569" y="783295"/>
                <a:ext cx="1866345" cy="949875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𝛔</m:t>
                          </m:r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7" name="Ορθογώνιο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569" y="783295"/>
                <a:ext cx="1866345" cy="9498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Ορθογώνιο 107"/>
              <p:cNvSpPr/>
              <p:nvPr/>
            </p:nvSpPr>
            <p:spPr>
              <a:xfrm>
                <a:off x="5412356" y="1776255"/>
                <a:ext cx="1353384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8" name="Ορθογώνιο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56" y="1776255"/>
                <a:ext cx="1353384" cy="9498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9" name="Ομάδα 108"/>
          <p:cNvGrpSpPr/>
          <p:nvPr/>
        </p:nvGrpSpPr>
        <p:grpSpPr>
          <a:xfrm>
            <a:off x="5408186" y="3611284"/>
            <a:ext cx="4875071" cy="403765"/>
            <a:chOff x="3485851" y="4328263"/>
            <a:chExt cx="4875071" cy="403765"/>
          </a:xfrm>
        </p:grpSpPr>
        <p:sp>
          <p:nvSpPr>
            <p:cNvPr id="110" name="Ορθογώνιο 109"/>
            <p:cNvSpPr/>
            <p:nvPr/>
          </p:nvSpPr>
          <p:spPr>
            <a:xfrm>
              <a:off x="3485851" y="4352725"/>
              <a:ext cx="216044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Κυλινδρική επιφάνεια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Ορθογώνιο 110"/>
                <p:cNvSpPr/>
                <p:nvPr/>
              </p:nvSpPr>
              <p:spPr>
                <a:xfrm>
                  <a:off x="5673969" y="4328263"/>
                  <a:ext cx="2686953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1" name="Ορθογώνιο 1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3969" y="4328263"/>
                  <a:ext cx="2686953" cy="40376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2" name="Δεξί άγκιστρο 111"/>
          <p:cNvSpPr/>
          <p:nvPr/>
        </p:nvSpPr>
        <p:spPr>
          <a:xfrm>
            <a:off x="10378989" y="2038923"/>
            <a:ext cx="358321" cy="1865831"/>
          </a:xfrm>
          <a:prstGeom prst="rightBrace">
            <a:avLst>
              <a:gd name="adj1" fmla="val 37332"/>
              <a:gd name="adj2" fmla="val 50000"/>
            </a:avLst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Ορθογώνιο 113"/>
              <p:cNvSpPr/>
              <p:nvPr/>
            </p:nvSpPr>
            <p:spPr>
              <a:xfrm>
                <a:off x="4531263" y="5841726"/>
                <a:ext cx="2600519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4" name="Ορθογώνιο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263" y="5841726"/>
                <a:ext cx="2600519" cy="9498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Ορθογώνιο 114"/>
              <p:cNvSpPr/>
              <p:nvPr/>
            </p:nvSpPr>
            <p:spPr>
              <a:xfrm>
                <a:off x="7158148" y="6029098"/>
                <a:ext cx="2170787" cy="658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𝛔</m:t>
                          </m:r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5" name="Ορθογώνιο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148" y="6029098"/>
                <a:ext cx="2170787" cy="6585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6" name="Ομάδα 115"/>
          <p:cNvGrpSpPr/>
          <p:nvPr/>
        </p:nvGrpSpPr>
        <p:grpSpPr>
          <a:xfrm>
            <a:off x="4382946" y="3098660"/>
            <a:ext cx="6065073" cy="403765"/>
            <a:chOff x="2990552" y="3774075"/>
            <a:chExt cx="6065073" cy="403765"/>
          </a:xfrm>
        </p:grpSpPr>
        <p:sp>
          <p:nvSpPr>
            <p:cNvPr id="117" name="Ορθογώνιο 116"/>
            <p:cNvSpPr/>
            <p:nvPr/>
          </p:nvSpPr>
          <p:spPr>
            <a:xfrm>
              <a:off x="2990552" y="3795076"/>
              <a:ext cx="30169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και κάτω βάση κυλίνδρου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Ορθογώνιο 117"/>
                <p:cNvSpPr/>
                <p:nvPr/>
              </p:nvSpPr>
              <p:spPr>
                <a:xfrm>
                  <a:off x="5940670" y="3774075"/>
                  <a:ext cx="3114955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↑↑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8" name="Ορθογώνιο 1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670" y="3774075"/>
                  <a:ext cx="3114955" cy="4037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Ορθογώνιο 118"/>
              <p:cNvSpPr/>
              <p:nvPr/>
            </p:nvSpPr>
            <p:spPr>
              <a:xfrm>
                <a:off x="9601569" y="5912516"/>
                <a:ext cx="1346202" cy="789896"/>
              </a:xfrm>
              <a:prstGeom prst="rect">
                <a:avLst/>
              </a:prstGeom>
              <a:ln w="28575">
                <a:solidFill>
                  <a:srgbClr val="000099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9" name="Ορθογώνιο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569" y="5912516"/>
                <a:ext cx="1346202" cy="7898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rgbClr val="000099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0" name="Ομάδα 119"/>
          <p:cNvGrpSpPr/>
          <p:nvPr/>
        </p:nvGrpSpPr>
        <p:grpSpPr>
          <a:xfrm>
            <a:off x="8845778" y="1772348"/>
            <a:ext cx="1498363" cy="1151084"/>
            <a:chOff x="6393502" y="2510109"/>
            <a:chExt cx="1498363" cy="11510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Ορθογώνιο 120"/>
                <p:cNvSpPr/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Ορθογώνιο 121"/>
                <p:cNvSpPr/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Ομάδα 122"/>
          <p:cNvGrpSpPr/>
          <p:nvPr/>
        </p:nvGrpSpPr>
        <p:grpSpPr>
          <a:xfrm>
            <a:off x="6151800" y="1772954"/>
            <a:ext cx="1802095" cy="1185837"/>
            <a:chOff x="3377403" y="2510715"/>
            <a:chExt cx="1802095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Ορθογώνιο 123"/>
                <p:cNvSpPr/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𝛑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𝛂𝛎𝛚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Ορθογώνιο 124"/>
                <p:cNvSpPr/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6" name="Ομάδα 125"/>
          <p:cNvGrpSpPr/>
          <p:nvPr/>
        </p:nvGrpSpPr>
        <p:grpSpPr>
          <a:xfrm>
            <a:off x="7461636" y="1786002"/>
            <a:ext cx="1842171" cy="1185837"/>
            <a:chOff x="4915841" y="2513372"/>
            <a:chExt cx="1842171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Ορθογώνιο 126"/>
                <p:cNvSpPr/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𝛋𝛂𝛕𝛚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Ορθογώνιο 127"/>
                <p:cNvSpPr/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0" name="Ευθεία γραμμή σύνδεσης 129"/>
          <p:cNvCxnSpPr/>
          <p:nvPr/>
        </p:nvCxnSpPr>
        <p:spPr>
          <a:xfrm flipV="1">
            <a:off x="9046552" y="1973843"/>
            <a:ext cx="1204038" cy="962637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Ομάδα 140"/>
          <p:cNvGrpSpPr/>
          <p:nvPr/>
        </p:nvGrpSpPr>
        <p:grpSpPr>
          <a:xfrm>
            <a:off x="2745930" y="5319415"/>
            <a:ext cx="3898114" cy="367409"/>
            <a:chOff x="2510422" y="5081492"/>
            <a:chExt cx="3379235" cy="6028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Ορθογώνιο 141"/>
                <p:cNvSpPr/>
                <p:nvPr/>
              </p:nvSpPr>
              <p:spPr>
                <a:xfrm>
                  <a:off x="3358432" y="5099577"/>
                  <a:ext cx="2531225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sz="16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(εμβαδό </a:t>
                  </a:r>
                  <a:r>
                    <a:rPr lang="el-GR" sz="1600" b="1" dirty="0" err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βασης</a:t>
                  </a:r>
                  <a:r>
                    <a:rPr lang="el-GR" sz="16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κυλίνδρου)</a:t>
                  </a:r>
                  <a:r>
                    <a:rPr lang="en-US" sz="16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a14:m>
                  <a:endParaRPr lang="el-GR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2" name="Ορθογώνιο 1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8432" y="5099577"/>
                  <a:ext cx="2531225" cy="584775"/>
                </a:xfrm>
                <a:prstGeom prst="rect">
                  <a:avLst/>
                </a:prstGeom>
                <a:blipFill>
                  <a:blip r:embed="rId29"/>
                  <a:stretch>
                    <a:fillRect l="-1253" t="-6897" b="-155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Ορθογώνιο 142"/>
                <p:cNvSpPr/>
                <p:nvPr/>
              </p:nvSpPr>
              <p:spPr>
                <a:xfrm>
                  <a:off x="2510422" y="5081492"/>
                  <a:ext cx="101021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3" name="Ορθογώνιο 1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0422" y="5081492"/>
                  <a:ext cx="1010213" cy="369332"/>
                </a:xfrm>
                <a:prstGeom prst="rect">
                  <a:avLst/>
                </a:prstGeom>
                <a:blipFill>
                  <a:blip r:embed="rId30"/>
                  <a:stretch>
                    <a:fillRect b="-5135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9" name="Ομάδα 158"/>
          <p:cNvGrpSpPr/>
          <p:nvPr/>
        </p:nvGrpSpPr>
        <p:grpSpPr>
          <a:xfrm>
            <a:off x="5208447" y="4017112"/>
            <a:ext cx="3892356" cy="1241897"/>
            <a:chOff x="5208447" y="4017112"/>
            <a:chExt cx="3892356" cy="1241897"/>
          </a:xfrm>
        </p:grpSpPr>
        <p:grpSp>
          <p:nvGrpSpPr>
            <p:cNvPr id="132" name="Ομάδα 131"/>
            <p:cNvGrpSpPr/>
            <p:nvPr/>
          </p:nvGrpSpPr>
          <p:grpSpPr>
            <a:xfrm>
              <a:off x="5208447" y="4017112"/>
              <a:ext cx="2712809" cy="1193226"/>
              <a:chOff x="9056132" y="3186358"/>
              <a:chExt cx="2712809" cy="119322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3" name="Ορθογώνιο 132"/>
                  <p:cNvSpPr/>
                  <p:nvPr/>
                </p:nvSpPr>
                <p:spPr>
                  <a:xfrm>
                    <a:off x="9056132" y="3186358"/>
                    <a:ext cx="1353384" cy="94987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l-GR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Ορθογώνιο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6132" y="3186358"/>
                    <a:ext cx="1353384" cy="949875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34" name="Ομάδα 133"/>
              <p:cNvGrpSpPr/>
              <p:nvPr/>
            </p:nvGrpSpPr>
            <p:grpSpPr>
              <a:xfrm>
                <a:off x="9909975" y="3193747"/>
                <a:ext cx="1858966" cy="1185837"/>
                <a:chOff x="9951539" y="3193747"/>
                <a:chExt cx="1858966" cy="118583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5" name="Ορθογώνιο 134"/>
                    <p:cNvSpPr/>
                    <p:nvPr/>
                  </p:nvSpPr>
                  <p:spPr>
                    <a:xfrm>
                      <a:off x="10691288" y="3503927"/>
                      <a:ext cx="111921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+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5" name="Ορθογώνιο 13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691288" y="3503927"/>
                      <a:ext cx="1119217" cy="369332"/>
                    </a:xfrm>
                    <a:prstGeom prst="rect">
                      <a:avLst/>
                    </a:prstGeom>
                    <a:blipFill>
                      <a:blip r:embed="rId3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6" name="Ορθογώνιο 135"/>
                    <p:cNvSpPr/>
                    <p:nvPr/>
                  </p:nvSpPr>
                  <p:spPr>
                    <a:xfrm>
                      <a:off x="9951539" y="3193747"/>
                      <a:ext cx="1386918" cy="118583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𝛑𝛂𝛎𝛚</m:t>
                                    </m:r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𝛃𝛂𝛔𝛈</m:t>
                                    </m:r>
                                  </m:e>
                                  <m:e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𝛋𝛖𝛌𝛊𝛎𝛅𝛒𝛐𝛖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6" name="Ορθογώνιο 13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951539" y="3193747"/>
                      <a:ext cx="1386918" cy="1185837"/>
                    </a:xfrm>
                    <a:prstGeom prst="rect">
                      <a:avLst/>
                    </a:prstGeom>
                    <a:blipFill>
                      <a:blip r:embed="rId3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147" name="Ομάδα 146"/>
            <p:cNvGrpSpPr/>
            <p:nvPr/>
          </p:nvGrpSpPr>
          <p:grpSpPr>
            <a:xfrm>
              <a:off x="7333064" y="4073172"/>
              <a:ext cx="1767739" cy="1185837"/>
              <a:chOff x="5422595" y="4312300"/>
              <a:chExt cx="1767739" cy="118583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5" name="Ορθογώνιο 144"/>
                  <p:cNvSpPr/>
                  <p:nvPr/>
                </p:nvSpPr>
                <p:spPr>
                  <a:xfrm>
                    <a:off x="5422595" y="4312300"/>
                    <a:ext cx="1375698" cy="118583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𝛋𝛂𝛕𝛚</m:t>
                                  </m:r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𝛃𝛂𝛔𝛈</m:t>
                                  </m:r>
                                </m:e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𝛋𝛖𝛌𝛊𝛎𝛅𝛒𝛐𝛖</m:t>
                                  </m:r>
                                </m:e>
                              </m:eqArr>
                            </m:sub>
                            <m:sup/>
                            <m:e/>
                          </m:nary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45" name="Ορθογώνιο 1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22595" y="4312300"/>
                    <a:ext cx="1375698" cy="1185837"/>
                  </a:xfrm>
                  <a:prstGeom prst="rect">
                    <a:avLst/>
                  </a:prstGeom>
                  <a:blipFill>
                    <a:blip r:embed="rId3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6" name="Ορθογώνιο 145"/>
                  <p:cNvSpPr/>
                  <p:nvPr/>
                </p:nvSpPr>
                <p:spPr>
                  <a:xfrm>
                    <a:off x="6160885" y="4626216"/>
                    <a:ext cx="102944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𝒅𝑨</m:t>
                          </m:r>
                          <m:r>
                            <a:rPr lang="el-GR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=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46" name="Ορθογώνιο 1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60885" y="4626216"/>
                    <a:ext cx="1029449" cy="369332"/>
                  </a:xfrm>
                  <a:prstGeom prst="rect">
                    <a:avLst/>
                  </a:prstGeom>
                  <a:blipFill>
                    <a:blip r:embed="rId3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5" name="Ομάδα 154"/>
          <p:cNvGrpSpPr/>
          <p:nvPr/>
        </p:nvGrpSpPr>
        <p:grpSpPr>
          <a:xfrm>
            <a:off x="8936118" y="4052359"/>
            <a:ext cx="1864170" cy="1185837"/>
            <a:chOff x="8936118" y="4052359"/>
            <a:chExt cx="1864170" cy="1185837"/>
          </a:xfrm>
        </p:grpSpPr>
        <p:grpSp>
          <p:nvGrpSpPr>
            <p:cNvPr id="148" name="Ομάδα 147"/>
            <p:cNvGrpSpPr/>
            <p:nvPr/>
          </p:nvGrpSpPr>
          <p:grpSpPr>
            <a:xfrm>
              <a:off x="8962018" y="4052359"/>
              <a:ext cx="1838270" cy="1185837"/>
              <a:chOff x="5422595" y="4312300"/>
              <a:chExt cx="1838270" cy="118583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9" name="Ορθογώνιο 148"/>
                  <p:cNvSpPr/>
                  <p:nvPr/>
                </p:nvSpPr>
                <p:spPr>
                  <a:xfrm>
                    <a:off x="5422595" y="4312300"/>
                    <a:ext cx="1322798" cy="118583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𝛃𝛂𝛔𝛈</m:t>
                                  </m:r>
                                </m:e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𝛋𝛖𝛌𝛊𝛎𝛅𝛒𝛐𝛖</m:t>
                                  </m:r>
                                </m:e>
                              </m:eqArr>
                            </m:sub>
                            <m:sup/>
                            <m:e/>
                          </m:nary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49" name="Ορθογώνιο 14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22595" y="4312300"/>
                    <a:ext cx="1322798" cy="1185837"/>
                  </a:xfrm>
                  <a:prstGeom prst="rect">
                    <a:avLst/>
                  </a:prstGeom>
                  <a:blipFill>
                    <a:blip r:embed="rId3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Ορθογώνιο 149"/>
                  <p:cNvSpPr/>
                  <p:nvPr/>
                </p:nvSpPr>
                <p:spPr>
                  <a:xfrm>
                    <a:off x="6160885" y="4626216"/>
                    <a:ext cx="109998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𝒅𝑨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l-GR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50" name="Ορθογώνιο 1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60885" y="4626216"/>
                    <a:ext cx="1099980" cy="369332"/>
                  </a:xfrm>
                  <a:prstGeom prst="rect">
                    <a:avLst/>
                  </a:prstGeom>
                  <a:blipFill>
                    <a:blip r:embed="rId3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Ορθογώνιο 153"/>
                <p:cNvSpPr/>
                <p:nvPr/>
              </p:nvSpPr>
              <p:spPr>
                <a:xfrm>
                  <a:off x="8936118" y="4390827"/>
                  <a:ext cx="59182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54" name="Ορθογώνιο 1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36118" y="4390827"/>
                  <a:ext cx="591829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8" name="Ομάδα 157"/>
          <p:cNvGrpSpPr/>
          <p:nvPr/>
        </p:nvGrpSpPr>
        <p:grpSpPr>
          <a:xfrm>
            <a:off x="96561" y="4964280"/>
            <a:ext cx="2817968" cy="1192104"/>
            <a:chOff x="96561" y="5046341"/>
            <a:chExt cx="2817968" cy="11921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Ορθογώνιο 112"/>
                <p:cNvSpPr/>
                <p:nvPr/>
              </p:nvSpPr>
              <p:spPr>
                <a:xfrm>
                  <a:off x="96561" y="5046341"/>
                  <a:ext cx="1353383" cy="94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3" name="Ορθογώνιο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561" y="5046341"/>
                  <a:ext cx="1353383" cy="949875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7" name="Ομάδα 156"/>
            <p:cNvGrpSpPr/>
            <p:nvPr/>
          </p:nvGrpSpPr>
          <p:grpSpPr>
            <a:xfrm>
              <a:off x="1290891" y="5052608"/>
              <a:ext cx="1623638" cy="1185837"/>
              <a:chOff x="1290891" y="4979871"/>
              <a:chExt cx="1623638" cy="1185837"/>
            </a:xfrm>
          </p:grpSpPr>
          <p:grpSp>
            <p:nvGrpSpPr>
              <p:cNvPr id="137" name="Ομάδα 136"/>
              <p:cNvGrpSpPr/>
              <p:nvPr/>
            </p:nvGrpSpPr>
            <p:grpSpPr>
              <a:xfrm>
                <a:off x="1501450" y="4979871"/>
                <a:ext cx="1413079" cy="1185837"/>
                <a:chOff x="1106598" y="4761660"/>
                <a:chExt cx="1413079" cy="118583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8" name="Ορθογώνιο 137"/>
                    <p:cNvSpPr/>
                    <p:nvPr/>
                  </p:nvSpPr>
                  <p:spPr>
                    <a:xfrm>
                      <a:off x="1106598" y="4761660"/>
                      <a:ext cx="1329210" cy="118583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𝛃𝛂𝛔𝛈</m:t>
                                    </m:r>
                                  </m:e>
                                  <m:e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𝛋𝛖𝛌𝛊𝛎𝛅𝛒𝛐𝛖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8" name="Ορθογώνιο 1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06598" y="4761660"/>
                      <a:ext cx="1329210" cy="1185837"/>
                    </a:xfrm>
                    <a:prstGeom prst="rect">
                      <a:avLst/>
                    </a:prstGeom>
                    <a:blipFill>
                      <a:blip r:embed="rId4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9" name="Ορθογώνιο 138"/>
                    <p:cNvSpPr/>
                    <p:nvPr/>
                  </p:nvSpPr>
                  <p:spPr>
                    <a:xfrm>
                      <a:off x="1692207" y="5075458"/>
                      <a:ext cx="827470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=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9" name="Ορθογώνιο 13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92207" y="5075458"/>
                      <a:ext cx="827470" cy="369332"/>
                    </a:xfrm>
                    <a:prstGeom prst="rect">
                      <a:avLst/>
                    </a:prstGeom>
                    <a:blipFill>
                      <a:blip r:embed="rId4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0" name="Ορθογώνιο 139"/>
                    <p:cNvSpPr/>
                    <p:nvPr/>
                  </p:nvSpPr>
                  <p:spPr>
                    <a:xfrm>
                      <a:off x="1306700" y="5079089"/>
                      <a:ext cx="38824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29" name="Ορθογώνιο 2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06700" y="5079089"/>
                      <a:ext cx="388247" cy="369332"/>
                    </a:xfrm>
                    <a:prstGeom prst="rect">
                      <a:avLst/>
                    </a:prstGeom>
                    <a:blipFill>
                      <a:blip r:embed="rId4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Ορθογώνιο 155"/>
                  <p:cNvSpPr/>
                  <p:nvPr/>
                </p:nvSpPr>
                <p:spPr>
                  <a:xfrm>
                    <a:off x="1290891" y="5290182"/>
                    <a:ext cx="59182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156" name="Ορθογώνιο 1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90891" y="5290182"/>
                    <a:ext cx="591829" cy="369332"/>
                  </a:xfrm>
                  <a:prstGeom prst="rect">
                    <a:avLst/>
                  </a:prstGeom>
                  <a:blipFill>
                    <a:blip r:embed="rId4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62" name="Ομάδα 161"/>
          <p:cNvGrpSpPr/>
          <p:nvPr/>
        </p:nvGrpSpPr>
        <p:grpSpPr>
          <a:xfrm>
            <a:off x="4583349" y="783295"/>
            <a:ext cx="5065222" cy="6043568"/>
            <a:chOff x="4583349" y="783295"/>
            <a:chExt cx="5065222" cy="6043568"/>
          </a:xfrm>
        </p:grpSpPr>
        <p:sp>
          <p:nvSpPr>
            <p:cNvPr id="160" name="Ορθογώνιο 159"/>
            <p:cNvSpPr/>
            <p:nvPr/>
          </p:nvSpPr>
          <p:spPr>
            <a:xfrm>
              <a:off x="7953895" y="783295"/>
              <a:ext cx="1694676" cy="936952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1" name="Ορθογώνιο 160"/>
            <p:cNvSpPr/>
            <p:nvPr/>
          </p:nvSpPr>
          <p:spPr>
            <a:xfrm>
              <a:off x="4583349" y="5889911"/>
              <a:ext cx="1978482" cy="936952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69" name="Ομάδα 168"/>
          <p:cNvGrpSpPr/>
          <p:nvPr/>
        </p:nvGrpSpPr>
        <p:grpSpPr>
          <a:xfrm>
            <a:off x="7596304" y="5996216"/>
            <a:ext cx="1112458" cy="612402"/>
            <a:chOff x="7596304" y="5996216"/>
            <a:chExt cx="1112458" cy="612402"/>
          </a:xfrm>
        </p:grpSpPr>
        <p:cxnSp>
          <p:nvCxnSpPr>
            <p:cNvPr id="163" name="Ευθεία γραμμή σύνδεσης 162"/>
            <p:cNvCxnSpPr/>
            <p:nvPr/>
          </p:nvCxnSpPr>
          <p:spPr>
            <a:xfrm flipV="1">
              <a:off x="7596304" y="6188117"/>
              <a:ext cx="277265" cy="420501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Ευθεία γραμμή σύνδεσης 165"/>
            <p:cNvCxnSpPr/>
            <p:nvPr/>
          </p:nvCxnSpPr>
          <p:spPr>
            <a:xfrm flipV="1">
              <a:off x="8379349" y="5996216"/>
              <a:ext cx="329413" cy="383802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Ομάδα 1"/>
          <p:cNvGrpSpPr/>
          <p:nvPr/>
        </p:nvGrpSpPr>
        <p:grpSpPr>
          <a:xfrm>
            <a:off x="43067" y="1029448"/>
            <a:ext cx="4193897" cy="3060934"/>
            <a:chOff x="43067" y="1029448"/>
            <a:chExt cx="4193897" cy="3060934"/>
          </a:xfrm>
        </p:grpSpPr>
        <p:grpSp>
          <p:nvGrpSpPr>
            <p:cNvPr id="103" name="Ομάδα 102"/>
            <p:cNvGrpSpPr/>
            <p:nvPr/>
          </p:nvGrpSpPr>
          <p:grpSpPr>
            <a:xfrm>
              <a:off x="43067" y="1091904"/>
              <a:ext cx="4193897" cy="2946444"/>
              <a:chOff x="43067" y="1091904"/>
              <a:chExt cx="4193897" cy="2946444"/>
            </a:xfrm>
          </p:grpSpPr>
          <p:cxnSp>
            <p:nvCxnSpPr>
              <p:cNvPr id="54" name="Ευθύγραμμο βέλος σύνδεσης 53"/>
              <p:cNvCxnSpPr/>
              <p:nvPr/>
            </p:nvCxnSpPr>
            <p:spPr>
              <a:xfrm flipH="1">
                <a:off x="2021466" y="3410005"/>
                <a:ext cx="1" cy="62834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Ομάδα 54"/>
              <p:cNvGrpSpPr/>
              <p:nvPr/>
            </p:nvGrpSpPr>
            <p:grpSpPr>
              <a:xfrm>
                <a:off x="1685626" y="2318764"/>
                <a:ext cx="900000" cy="1260000"/>
                <a:chOff x="1468623" y="2981059"/>
                <a:chExt cx="900000" cy="777315"/>
              </a:xfrm>
            </p:grpSpPr>
            <p:sp>
              <p:nvSpPr>
                <p:cNvPr id="56" name="Οβάλ 55"/>
                <p:cNvSpPr/>
                <p:nvPr/>
              </p:nvSpPr>
              <p:spPr>
                <a:xfrm>
                  <a:off x="1468623" y="3477206"/>
                  <a:ext cx="900000" cy="281168"/>
                </a:xfrm>
                <a:prstGeom prst="ellipse">
                  <a:avLst/>
                </a:prstGeom>
                <a:solidFill>
                  <a:schemeClr val="accent1">
                    <a:lumMod val="75000"/>
                    <a:alpha val="7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" name="Κύλινδρος 56"/>
                <p:cNvSpPr/>
                <p:nvPr/>
              </p:nvSpPr>
              <p:spPr>
                <a:xfrm>
                  <a:off x="1468623" y="2981059"/>
                  <a:ext cx="900000" cy="777315"/>
                </a:xfrm>
                <a:prstGeom prst="can">
                  <a:avLst>
                    <a:gd name="adj" fmla="val 46741"/>
                  </a:avLst>
                </a:prstGeom>
                <a:solidFill>
                  <a:schemeClr val="accent1">
                    <a:alpha val="76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58" name="Οβάλ 57"/>
              <p:cNvSpPr/>
              <p:nvPr/>
            </p:nvSpPr>
            <p:spPr>
              <a:xfrm>
                <a:off x="1685626" y="2302922"/>
                <a:ext cx="900000" cy="432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9" name="Κύλινδρος 58"/>
              <p:cNvSpPr/>
              <p:nvPr/>
            </p:nvSpPr>
            <p:spPr>
              <a:xfrm>
                <a:off x="1685626" y="1545332"/>
                <a:ext cx="900000" cy="1188000"/>
              </a:xfrm>
              <a:prstGeom prst="can">
                <a:avLst>
                  <a:gd name="adj" fmla="val 50000"/>
                </a:avLst>
              </a:prstGeom>
              <a:solidFill>
                <a:schemeClr val="accent1">
                  <a:alpha val="56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5" name="Ορθογώνιο 64"/>
              <p:cNvSpPr/>
              <p:nvPr/>
            </p:nvSpPr>
            <p:spPr>
              <a:xfrm>
                <a:off x="1690464" y="2229587"/>
                <a:ext cx="4828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ΔΑ</a:t>
                </a:r>
                <a:endParaRPr lang="el-GR" i="1" dirty="0">
                  <a:solidFill>
                    <a:schemeClr val="bg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Ορθογώνιο 65"/>
                  <p:cNvSpPr/>
                  <p:nvPr/>
                </p:nvSpPr>
                <p:spPr>
                  <a:xfrm>
                    <a:off x="2021467" y="2310542"/>
                    <a:ext cx="52610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6" name="Ορθογώνιο 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21467" y="2310542"/>
                    <a:ext cx="526106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67" name="Ομάδα 66"/>
              <p:cNvGrpSpPr/>
              <p:nvPr/>
            </p:nvGrpSpPr>
            <p:grpSpPr>
              <a:xfrm>
                <a:off x="43067" y="2061455"/>
                <a:ext cx="4193897" cy="867506"/>
                <a:chOff x="166918" y="2083236"/>
                <a:chExt cx="4193897" cy="867506"/>
              </a:xfrm>
            </p:grpSpPr>
            <p:sp>
              <p:nvSpPr>
                <p:cNvPr id="68" name="Παραλληλόγραμμο 67"/>
                <p:cNvSpPr/>
                <p:nvPr/>
              </p:nvSpPr>
              <p:spPr>
                <a:xfrm rot="253354">
                  <a:off x="166918" y="2083236"/>
                  <a:ext cx="4193897" cy="867506"/>
                </a:xfrm>
                <a:prstGeom prst="parallelogram">
                  <a:avLst>
                    <a:gd name="adj" fmla="val 114624"/>
                  </a:avLst>
                </a:prstGeom>
                <a:solidFill>
                  <a:schemeClr val="tx1">
                    <a:alpha val="28000"/>
                  </a:schemeClr>
                </a:solidFill>
                <a:ln w="28575">
                  <a:solidFill>
                    <a:schemeClr val="tx1">
                      <a:alpha val="39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0" name="Ορθογώνιο 69"/>
                <p:cNvSpPr/>
                <p:nvPr/>
              </p:nvSpPr>
              <p:spPr>
                <a:xfrm>
                  <a:off x="286599" y="2408249"/>
                  <a:ext cx="52610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24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+σ</a:t>
                  </a:r>
                  <a:endParaRPr lang="el-GR" sz="2400" dirty="0"/>
                </a:p>
              </p:txBody>
            </p:sp>
          </p:grpSp>
          <p:grpSp>
            <p:nvGrpSpPr>
              <p:cNvPr id="79" name="Ομάδα 78"/>
              <p:cNvGrpSpPr/>
              <p:nvPr/>
            </p:nvGrpSpPr>
            <p:grpSpPr>
              <a:xfrm>
                <a:off x="1994018" y="1255734"/>
                <a:ext cx="444388" cy="533602"/>
                <a:chOff x="1994018" y="1255734"/>
                <a:chExt cx="444388" cy="53360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1994018" y="1255734"/>
                      <a:ext cx="314189" cy="27687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0" name="TextBox 7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94018" y="1255734"/>
                      <a:ext cx="314189" cy="276871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15385" r="-13462"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1" name="Οβάλ 80"/>
                <p:cNvSpPr/>
                <p:nvPr/>
              </p:nvSpPr>
              <p:spPr>
                <a:xfrm>
                  <a:off x="2186406" y="1681336"/>
                  <a:ext cx="252000" cy="108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82" name="Ευθύγραμμο βέλος σύνδεσης 81"/>
                <p:cNvCxnSpPr/>
                <p:nvPr/>
              </p:nvCxnSpPr>
              <p:spPr>
                <a:xfrm flipV="1">
                  <a:off x="2308068" y="1419490"/>
                  <a:ext cx="0" cy="324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3" name="Ομάδα 82"/>
              <p:cNvGrpSpPr/>
              <p:nvPr/>
            </p:nvGrpSpPr>
            <p:grpSpPr>
              <a:xfrm>
                <a:off x="1608218" y="3346177"/>
                <a:ext cx="503968" cy="542678"/>
                <a:chOff x="1608218" y="3346177"/>
                <a:chExt cx="503968" cy="542678"/>
              </a:xfrm>
            </p:grpSpPr>
            <p:cxnSp>
              <p:nvCxnSpPr>
                <p:cNvPr id="84" name="Ευθύγραμμο βέλος σύνδεσης 83"/>
                <p:cNvCxnSpPr/>
                <p:nvPr/>
              </p:nvCxnSpPr>
              <p:spPr>
                <a:xfrm>
                  <a:off x="1984897" y="3400177"/>
                  <a:ext cx="0" cy="324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5" name="TextBox 84"/>
                    <p:cNvSpPr txBox="1"/>
                    <p:nvPr/>
                  </p:nvSpPr>
                  <p:spPr>
                    <a:xfrm>
                      <a:off x="1608218" y="3611984"/>
                      <a:ext cx="314189" cy="27687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5" name="TextBox 8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08218" y="3611984"/>
                      <a:ext cx="314189" cy="276871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17647" r="-13725"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6" name="Οβάλ 85"/>
                <p:cNvSpPr/>
                <p:nvPr/>
              </p:nvSpPr>
              <p:spPr>
                <a:xfrm>
                  <a:off x="1860186" y="3346177"/>
                  <a:ext cx="252000" cy="108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7" name="Ομάδα 86"/>
              <p:cNvGrpSpPr/>
              <p:nvPr/>
            </p:nvGrpSpPr>
            <p:grpSpPr>
              <a:xfrm>
                <a:off x="2433485" y="2979612"/>
                <a:ext cx="564647" cy="467618"/>
                <a:chOff x="2433485" y="2979612"/>
                <a:chExt cx="564647" cy="46761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" name="TextBox 87"/>
                    <p:cNvSpPr txBox="1"/>
                    <p:nvPr/>
                  </p:nvSpPr>
                  <p:spPr>
                    <a:xfrm>
                      <a:off x="2683943" y="3170359"/>
                      <a:ext cx="314189" cy="27687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8" name="TextBox 8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683943" y="3170359"/>
                      <a:ext cx="314189" cy="276871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15385" r="-13462" b="-888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9" name="Οβάλ 88"/>
                <p:cNvSpPr/>
                <p:nvPr/>
              </p:nvSpPr>
              <p:spPr>
                <a:xfrm rot="5400000">
                  <a:off x="2361485" y="3051612"/>
                  <a:ext cx="252000" cy="108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90" name="Ευθύγραμμο βέλος σύνδεσης 89"/>
                <p:cNvCxnSpPr/>
                <p:nvPr/>
              </p:nvCxnSpPr>
              <p:spPr>
                <a:xfrm>
                  <a:off x="2530683" y="3134168"/>
                  <a:ext cx="280514" cy="3516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Ομάδα 90"/>
              <p:cNvGrpSpPr/>
              <p:nvPr/>
            </p:nvGrpSpPr>
            <p:grpSpPr>
              <a:xfrm>
                <a:off x="984769" y="1942781"/>
                <a:ext cx="806077" cy="349885"/>
                <a:chOff x="984769" y="1942781"/>
                <a:chExt cx="806077" cy="34988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2" name="TextBox 91"/>
                    <p:cNvSpPr txBox="1"/>
                    <p:nvPr/>
                  </p:nvSpPr>
                  <p:spPr>
                    <a:xfrm>
                      <a:off x="984769" y="1942781"/>
                      <a:ext cx="314189" cy="27687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2" name="TextBox 9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4769" y="1942781"/>
                      <a:ext cx="314189" cy="276871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l="-17647" r="-13725"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93" name="Οβάλ 92"/>
                <p:cNvSpPr/>
                <p:nvPr/>
              </p:nvSpPr>
              <p:spPr>
                <a:xfrm rot="5400000">
                  <a:off x="1610846" y="2112666"/>
                  <a:ext cx="252000" cy="108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94" name="Ευθύγραμμο βέλος σύνδεσης 93"/>
                <p:cNvCxnSpPr/>
                <p:nvPr/>
              </p:nvCxnSpPr>
              <p:spPr>
                <a:xfrm flipH="1">
                  <a:off x="1409569" y="2170063"/>
                  <a:ext cx="325794" cy="5474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Ευθύγραμμο βέλος σύνδεσης 94"/>
              <p:cNvCxnSpPr/>
              <p:nvPr/>
            </p:nvCxnSpPr>
            <p:spPr>
              <a:xfrm flipH="1" flipV="1">
                <a:off x="2373236" y="1091904"/>
                <a:ext cx="1" cy="62834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Ευθύγραμμο βέλος σύνδεσης 95"/>
              <p:cNvCxnSpPr/>
              <p:nvPr/>
            </p:nvCxnSpPr>
            <p:spPr>
              <a:xfrm flipH="1">
                <a:off x="2524749" y="3152057"/>
                <a:ext cx="1" cy="62834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Ευθύγραμμο βέλος σύνδεσης 96"/>
              <p:cNvCxnSpPr/>
              <p:nvPr/>
            </p:nvCxnSpPr>
            <p:spPr>
              <a:xfrm flipH="1" flipV="1">
                <a:off x="1746905" y="1523783"/>
                <a:ext cx="1" cy="62834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2012872" y="3814216"/>
                  <a:ext cx="257703" cy="2761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400" b="1" dirty="0"/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2872" y="3814216"/>
                  <a:ext cx="257703" cy="276166"/>
                </a:xfrm>
                <a:prstGeom prst="rect">
                  <a:avLst/>
                </a:prstGeom>
                <a:blipFill>
                  <a:blip r:embed="rId44"/>
                  <a:stretch>
                    <a:fillRect l="-2381" r="-4762" b="-444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2522031" y="3533659"/>
                  <a:ext cx="257703" cy="2761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400" b="1" dirty="0"/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2031" y="3533659"/>
                  <a:ext cx="257703" cy="276166"/>
                </a:xfrm>
                <a:prstGeom prst="rect">
                  <a:avLst/>
                </a:prstGeom>
                <a:blipFill>
                  <a:blip r:embed="rId45"/>
                  <a:stretch>
                    <a:fillRect l="-4762" r="-2381" b="-444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366166" y="1029448"/>
                  <a:ext cx="257703" cy="276166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400" b="1" dirty="0"/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6166" y="1029448"/>
                  <a:ext cx="257703" cy="276166"/>
                </a:xfrm>
                <a:prstGeom prst="rect">
                  <a:avLst/>
                </a:prstGeom>
                <a:blipFill>
                  <a:blip r:embed="rId46"/>
                  <a:stretch>
                    <a:fillRect l="-2381" r="-4762" b="-4444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1482939" y="1445089"/>
                  <a:ext cx="257703" cy="2761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400" b="1" dirty="0"/>
                </a:p>
              </p:txBody>
            </p:sp>
          </mc:Choice>
          <mc:Fallback xmlns="">
            <p:sp>
              <p:nvSpPr>
                <p:cNvPr id="101" name="TextBox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2939" y="1445089"/>
                  <a:ext cx="257703" cy="276166"/>
                </a:xfrm>
                <a:prstGeom prst="rect">
                  <a:avLst/>
                </a:prstGeom>
                <a:blipFill>
                  <a:blip r:embed="rId47"/>
                  <a:stretch>
                    <a:fillRect l="-2326" r="-2326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6475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12" grpId="0" animBg="1"/>
      <p:bldP spid="114" grpId="0"/>
      <p:bldP spid="115" grpId="0"/>
      <p:bldP spid="1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sp>
        <p:nvSpPr>
          <p:cNvPr id="9" name="Ορθογώνιο 8"/>
          <p:cNvSpPr/>
          <p:nvPr/>
        </p:nvSpPr>
        <p:spPr>
          <a:xfrm>
            <a:off x="4082245" y="1562074"/>
            <a:ext cx="2823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&gt; R</a:t>
            </a:r>
            <a:endParaRPr lang="el-GR" sz="2400" dirty="0"/>
          </a:p>
        </p:txBody>
      </p:sp>
      <p:grpSp>
        <p:nvGrpSpPr>
          <p:cNvPr id="27" name="Ομάδα 26"/>
          <p:cNvGrpSpPr/>
          <p:nvPr/>
        </p:nvGrpSpPr>
        <p:grpSpPr>
          <a:xfrm>
            <a:off x="4048154" y="3280884"/>
            <a:ext cx="6192389" cy="461665"/>
            <a:chOff x="3235723" y="4064593"/>
            <a:chExt cx="6118627" cy="747494"/>
          </a:xfrm>
        </p:grpSpPr>
        <p:sp>
          <p:nvSpPr>
            <p:cNvPr id="28" name="Ορθογώνιο 27"/>
            <p:cNvSpPr/>
            <p:nvPr/>
          </p:nvSpPr>
          <p:spPr>
            <a:xfrm>
              <a:off x="3235723" y="4064593"/>
              <a:ext cx="6064141" cy="747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Διαιρούμε τη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σφαιρική επιφάνεια </a:t>
              </a:r>
              <a:r>
                <a:rPr lang="el-GR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σε στοιχειώδεις επιφάνειες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8888681" y="4134146"/>
                  <a:ext cx="465669" cy="6722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88681" y="4134146"/>
                  <a:ext cx="465669" cy="67222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Ορθογώνιο 38"/>
          <p:cNvSpPr/>
          <p:nvPr/>
        </p:nvSpPr>
        <p:spPr>
          <a:xfrm>
            <a:off x="4005624" y="5830088"/>
            <a:ext cx="3063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 φορτίο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την κλειστή επιφάνεια </a:t>
            </a:r>
            <a:r>
              <a:rPr 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sz="1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7190658" y="5656320"/>
                <a:ext cx="1931363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658" y="5656320"/>
                <a:ext cx="1931363" cy="10452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Ομάδα 41"/>
          <p:cNvGrpSpPr/>
          <p:nvPr/>
        </p:nvGrpSpPr>
        <p:grpSpPr>
          <a:xfrm>
            <a:off x="593492" y="639768"/>
            <a:ext cx="11457830" cy="4147720"/>
            <a:chOff x="593492" y="639768"/>
            <a:chExt cx="11457830" cy="4147720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593492" y="639768"/>
              <a:ext cx="11457830" cy="4147720"/>
              <a:chOff x="593492" y="639768"/>
              <a:chExt cx="11457830" cy="4147720"/>
            </a:xfrm>
          </p:grpSpPr>
          <p:sp>
            <p:nvSpPr>
              <p:cNvPr id="7" name="Οβάλ 6"/>
              <p:cNvSpPr/>
              <p:nvPr/>
            </p:nvSpPr>
            <p:spPr>
              <a:xfrm>
                <a:off x="593492" y="2267488"/>
                <a:ext cx="2520000" cy="2520000"/>
              </a:xfrm>
              <a:prstGeom prst="ellipse">
                <a:avLst/>
              </a:prstGeom>
              <a:gradFill>
                <a:gsLst>
                  <a:gs pos="0">
                    <a:srgbClr val="FF0000">
                      <a:alpha val="80000"/>
                    </a:srgb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FF0000">
                    <a:alpha val="13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" name="Ορθογώνιο 9"/>
              <p:cNvSpPr/>
              <p:nvPr/>
            </p:nvSpPr>
            <p:spPr>
              <a:xfrm>
                <a:off x="717743" y="3722792"/>
                <a:ext cx="5693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+q</a:t>
                </a:r>
                <a:endParaRPr lang="el-GR" sz="28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flipH="1">
                <a:off x="2958959" y="639768"/>
                <a:ext cx="9092363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Υπολογισμός της έντασης του ηλεκτρικού πεδίου σε απόσταση 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από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κέντρο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ομοιόμορφα φορτισμένου </a:t>
                </a:r>
                <a:r>
                  <a:rPr lang="el-G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σφαιρικού κελύφους</a:t>
                </a:r>
                <a:r>
                  <a:rPr lang="en-US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ακτίνας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l-GR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με ηλεκτρικό φορτίο </a:t>
                </a:r>
                <a:r>
                  <a:rPr lang="en-US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Ορθογώνιο 23"/>
              <p:cNvSpPr/>
              <p:nvPr/>
            </p:nvSpPr>
            <p:spPr>
              <a:xfrm>
                <a:off x="693595" y="3020556"/>
                <a:ext cx="4235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800" dirty="0"/>
              </a:p>
            </p:txBody>
          </p:sp>
        </p:grpSp>
        <p:cxnSp>
          <p:nvCxnSpPr>
            <p:cNvPr id="26" name="Ευθύγραμμο βέλος σύνδεσης 25"/>
            <p:cNvCxnSpPr>
              <a:stCxn id="7" idx="2"/>
            </p:cNvCxnSpPr>
            <p:nvPr/>
          </p:nvCxnSpPr>
          <p:spPr>
            <a:xfrm flipV="1">
              <a:off x="593492" y="3516924"/>
              <a:ext cx="1256759" cy="1056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Ομάδα 15"/>
          <p:cNvGrpSpPr/>
          <p:nvPr/>
        </p:nvGrpSpPr>
        <p:grpSpPr>
          <a:xfrm>
            <a:off x="1850251" y="2286092"/>
            <a:ext cx="1126229" cy="1238464"/>
            <a:chOff x="1850251" y="2286092"/>
            <a:chExt cx="1126229" cy="1238464"/>
          </a:xfrm>
        </p:grpSpPr>
        <p:sp>
          <p:nvSpPr>
            <p:cNvPr id="14" name="Ορθογώνιο 13"/>
            <p:cNvSpPr/>
            <p:nvPr/>
          </p:nvSpPr>
          <p:spPr>
            <a:xfrm>
              <a:off x="2173602" y="2525033"/>
              <a:ext cx="3048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400" dirty="0"/>
            </a:p>
          </p:txBody>
        </p:sp>
        <p:cxnSp>
          <p:nvCxnSpPr>
            <p:cNvPr id="21" name="Ευθύγραμμο βέλος σύνδεσης 20"/>
            <p:cNvCxnSpPr>
              <a:endCxn id="17" idx="0"/>
            </p:cNvCxnSpPr>
            <p:nvPr/>
          </p:nvCxnSpPr>
          <p:spPr>
            <a:xfrm flipV="1">
              <a:off x="1850251" y="2286092"/>
              <a:ext cx="1126229" cy="123846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Ομάδα 21"/>
          <p:cNvGrpSpPr/>
          <p:nvPr/>
        </p:nvGrpSpPr>
        <p:grpSpPr>
          <a:xfrm>
            <a:off x="59338" y="1725923"/>
            <a:ext cx="12039654" cy="3600000"/>
            <a:chOff x="11667" y="1656875"/>
            <a:chExt cx="12039654" cy="3600000"/>
          </a:xfrm>
        </p:grpSpPr>
        <p:sp>
          <p:nvSpPr>
            <p:cNvPr id="20" name="Ορθογώνιο 19"/>
            <p:cNvSpPr/>
            <p:nvPr/>
          </p:nvSpPr>
          <p:spPr>
            <a:xfrm>
              <a:off x="4082244" y="2026747"/>
              <a:ext cx="796907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Περικλείουμε το φορτίο </a:t>
              </a:r>
              <a:r>
                <a: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δηλαδή όλο το σφαιρικό κέλυφος, με την κατάλληλη κλειστή επιφάνεια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επιφάνεια αυτή είναι μια ομόκεντρη με το φορτισμένο σφαιρικό φλοιό σφαιρική επιφάνεια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p:grpSp>
          <p:nvGrpSpPr>
            <p:cNvPr id="19" name="Ομάδα 18"/>
            <p:cNvGrpSpPr/>
            <p:nvPr/>
          </p:nvGrpSpPr>
          <p:grpSpPr>
            <a:xfrm>
              <a:off x="11667" y="1656875"/>
              <a:ext cx="3600000" cy="3600000"/>
              <a:chOff x="-93840" y="1199678"/>
              <a:chExt cx="3600000" cy="3600000"/>
            </a:xfrm>
          </p:grpSpPr>
          <p:sp>
            <p:nvSpPr>
              <p:cNvPr id="11" name="Οβάλ 10"/>
              <p:cNvSpPr/>
              <p:nvPr/>
            </p:nvSpPr>
            <p:spPr>
              <a:xfrm>
                <a:off x="-93840" y="1199678"/>
                <a:ext cx="3600000" cy="360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3200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" name="Ορθογώνιο 17"/>
              <p:cNvSpPr/>
              <p:nvPr/>
            </p:nvSpPr>
            <p:spPr>
              <a:xfrm>
                <a:off x="380971" y="1539917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</p:grpSp>
      <p:grpSp>
        <p:nvGrpSpPr>
          <p:cNvPr id="34" name="Ομάδα 33"/>
          <p:cNvGrpSpPr/>
          <p:nvPr/>
        </p:nvGrpSpPr>
        <p:grpSpPr>
          <a:xfrm>
            <a:off x="2744287" y="1710293"/>
            <a:ext cx="9406147" cy="2734091"/>
            <a:chOff x="2744287" y="1710293"/>
            <a:chExt cx="9406147" cy="2734091"/>
          </a:xfrm>
        </p:grpSpPr>
        <p:sp>
          <p:nvSpPr>
            <p:cNvPr id="17" name="Οβάλ 16"/>
            <p:cNvSpPr/>
            <p:nvPr/>
          </p:nvSpPr>
          <p:spPr>
            <a:xfrm rot="2492984">
              <a:off x="2744287" y="2262494"/>
              <a:ext cx="339977" cy="187569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76000"/>
              </a:schemeClr>
            </a:solidFill>
            <a:ln>
              <a:solidFill>
                <a:schemeClr val="tx1">
                  <a:alpha val="2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Ορθογώνιο 29"/>
            <p:cNvSpPr/>
            <p:nvPr/>
          </p:nvSpPr>
          <p:spPr>
            <a:xfrm>
              <a:off x="4039814" y="3736498"/>
              <a:ext cx="81106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Επιλέγουμε τη στοιχειώδη επιφάνεια </a:t>
              </a:r>
              <a:r>
                <a:rPr lang="en-US" sz="2400" b="1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στο σημείο υπολογισμού της έντασης του ηλεκτρικού πεδίου</a:t>
              </a:r>
              <a:endParaRPr lang="el-GR" sz="16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31" name="Ευθύγραμμο βέλος σύνδεσης 30"/>
            <p:cNvCxnSpPr/>
            <p:nvPr/>
          </p:nvCxnSpPr>
          <p:spPr>
            <a:xfrm flipV="1">
              <a:off x="2888799" y="1925974"/>
              <a:ext cx="396000" cy="432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846444" y="1710293"/>
                  <a:ext cx="354264" cy="3114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6444" y="1710293"/>
                  <a:ext cx="354264" cy="311432"/>
                </a:xfrm>
                <a:prstGeom prst="rect">
                  <a:avLst/>
                </a:prstGeom>
                <a:blipFill>
                  <a:blip r:embed="rId4"/>
                  <a:stretch>
                    <a:fillRect l="-17241" r="-15517" b="-784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Ομάδα 37"/>
          <p:cNvGrpSpPr/>
          <p:nvPr/>
        </p:nvGrpSpPr>
        <p:grpSpPr>
          <a:xfrm>
            <a:off x="2958959" y="1569609"/>
            <a:ext cx="8910920" cy="3913939"/>
            <a:chOff x="2958959" y="1569609"/>
            <a:chExt cx="8910920" cy="3913939"/>
          </a:xfrm>
        </p:grpSpPr>
        <p:cxnSp>
          <p:nvCxnSpPr>
            <p:cNvPr id="23" name="Ευθύγραμμο βέλος σύνδεσης 22"/>
            <p:cNvCxnSpPr/>
            <p:nvPr/>
          </p:nvCxnSpPr>
          <p:spPr>
            <a:xfrm flipV="1">
              <a:off x="2958959" y="1710204"/>
              <a:ext cx="612000" cy="6660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Ορθογώνιο 35"/>
            <p:cNvSpPr/>
            <p:nvPr/>
          </p:nvSpPr>
          <p:spPr>
            <a:xfrm>
              <a:off x="4021135" y="4529441"/>
              <a:ext cx="784874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Λόγω συμμετρίας της κατανομής</a:t>
              </a:r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η ένταση του ηλεκτρικού πεδίου θα έχει ακτινική κατεύθυνση</a:t>
              </a:r>
              <a:r>
                <a:rPr 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όλα τα σημεία της σφαιρικής επιφάνειας </a:t>
              </a:r>
              <a:r>
                <a:rPr lang="el-GR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 μέτρο της έντασης του ηλεκτρικού πεδίου είναι σταθερό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3528107" y="1569609"/>
                  <a:ext cx="226023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8107" y="1569609"/>
                  <a:ext cx="226023" cy="345159"/>
                </a:xfrm>
                <a:prstGeom prst="rect">
                  <a:avLst/>
                </a:prstGeom>
                <a:blipFill>
                  <a:blip r:embed="rId5"/>
                  <a:stretch>
                    <a:fillRect l="-27027" r="-27027" b="-526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9312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grpSp>
        <p:nvGrpSpPr>
          <p:cNvPr id="37" name="Ομάδα 36"/>
          <p:cNvGrpSpPr/>
          <p:nvPr/>
        </p:nvGrpSpPr>
        <p:grpSpPr>
          <a:xfrm>
            <a:off x="4022061" y="2314857"/>
            <a:ext cx="4941528" cy="1045223"/>
            <a:chOff x="4123987" y="970746"/>
            <a:chExt cx="4941528" cy="1045223"/>
          </a:xfrm>
        </p:grpSpPr>
        <p:sp>
          <p:nvSpPr>
            <p:cNvPr id="11" name="Ορθογώνιο 10"/>
            <p:cNvSpPr/>
            <p:nvPr/>
          </p:nvSpPr>
          <p:spPr>
            <a:xfrm>
              <a:off x="4123987" y="1144514"/>
              <a:ext cx="30638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n-US" sz="2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7134152" y="970746"/>
                  <a:ext cx="1931363" cy="10452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0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4152" y="970746"/>
                  <a:ext cx="1931363" cy="104522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Ορθογώνιο 37"/>
              <p:cNvSpPr/>
              <p:nvPr/>
            </p:nvSpPr>
            <p:spPr>
              <a:xfrm>
                <a:off x="5571680" y="3586952"/>
                <a:ext cx="3438377" cy="4383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</m:t>
                      </m:r>
                      <m:acc>
                        <m:accPr>
                          <m:chr m:val="⃗"/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𝒅𝑨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Ορθογώνιο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680" y="3586952"/>
                <a:ext cx="3438377" cy="4383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Ομάδα 1"/>
          <p:cNvGrpSpPr/>
          <p:nvPr/>
        </p:nvGrpSpPr>
        <p:grpSpPr>
          <a:xfrm>
            <a:off x="8944950" y="2534584"/>
            <a:ext cx="3190853" cy="1360543"/>
            <a:chOff x="9036374" y="1937684"/>
            <a:chExt cx="3162929" cy="1360543"/>
          </a:xfrm>
        </p:grpSpPr>
        <p:sp>
          <p:nvSpPr>
            <p:cNvPr id="39" name="Δεξί άγκιστρο 38"/>
            <p:cNvSpPr/>
            <p:nvPr/>
          </p:nvSpPr>
          <p:spPr>
            <a:xfrm>
              <a:off x="9036374" y="1937684"/>
              <a:ext cx="358321" cy="1332850"/>
            </a:xfrm>
            <a:prstGeom prst="rightBrace">
              <a:avLst>
                <a:gd name="adj1" fmla="val 37332"/>
                <a:gd name="adj2" fmla="val 50000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p:grpSp>
          <p:nvGrpSpPr>
            <p:cNvPr id="40" name="Ομάδα 39"/>
            <p:cNvGrpSpPr/>
            <p:nvPr/>
          </p:nvGrpSpPr>
          <p:grpSpPr>
            <a:xfrm>
              <a:off x="9357662" y="2061271"/>
              <a:ext cx="2841641" cy="1236956"/>
              <a:chOff x="8974071" y="3080851"/>
              <a:chExt cx="2841641" cy="12369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Ορθογώνιο 40"/>
                  <p:cNvSpPr/>
                  <p:nvPr/>
                </p:nvSpPr>
                <p:spPr>
                  <a:xfrm>
                    <a:off x="8974071" y="3080851"/>
                    <a:ext cx="1481816" cy="104522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l-GR" sz="20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1" name="Ορθογώνιο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74071" y="3080851"/>
                    <a:ext cx="1481816" cy="104522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42" name="Ομάδα 41"/>
              <p:cNvGrpSpPr/>
              <p:nvPr/>
            </p:nvGrpSpPr>
            <p:grpSpPr>
              <a:xfrm>
                <a:off x="9769299" y="3088240"/>
                <a:ext cx="2046413" cy="1229567"/>
                <a:chOff x="9810863" y="3088240"/>
                <a:chExt cx="2046413" cy="122956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Ορθογώνιο 42"/>
                    <p:cNvSpPr/>
                    <p:nvPr/>
                  </p:nvSpPr>
                  <p:spPr>
                    <a:xfrm>
                      <a:off x="10456828" y="3398420"/>
                      <a:ext cx="1400448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⟹</m:t>
                            </m:r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43" name="Ορθογώνιο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456828" y="3398420"/>
                      <a:ext cx="1400448" cy="4001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Ορθογώνιο 43"/>
                    <p:cNvSpPr/>
                    <p:nvPr/>
                  </p:nvSpPr>
                  <p:spPr>
                    <a:xfrm>
                      <a:off x="9810863" y="3088240"/>
                      <a:ext cx="1445717" cy="122956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sz="2000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𝛔𝛗𝛂𝛊𝛒</m:t>
                                    </m:r>
                                    <m:r>
                                      <a:rPr lang="el-GR" sz="2000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𝛊𝛋𝛈</m:t>
                                    </m:r>
                                  </m:e>
                                  <m:e>
                                    <m:r>
                                      <a:rPr lang="el-GR" sz="2000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𝛆𝛑𝛊𝛗𝛂𝛎𝛆𝛊𝛂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44" name="Ορθογώνιο 4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10863" y="3088240"/>
                      <a:ext cx="1445717" cy="1229567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5930607" y="4318052"/>
                <a:ext cx="1481816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607" y="4318052"/>
                <a:ext cx="1481816" cy="10452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Ομάδα 48"/>
          <p:cNvGrpSpPr/>
          <p:nvPr/>
        </p:nvGrpSpPr>
        <p:grpSpPr>
          <a:xfrm>
            <a:off x="7027703" y="4350841"/>
            <a:ext cx="1935886" cy="1229567"/>
            <a:chOff x="5108054" y="3087766"/>
            <a:chExt cx="1935886" cy="12295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5531282" y="3397946"/>
                  <a:ext cx="151265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⟹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1282" y="3397946"/>
                  <a:ext cx="1512658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Ορθογώνιο 46"/>
                <p:cNvSpPr/>
                <p:nvPr/>
              </p:nvSpPr>
              <p:spPr>
                <a:xfrm>
                  <a:off x="5108054" y="3087766"/>
                  <a:ext cx="1445717" cy="122956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sz="20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𝛔𝛗𝛂𝛊𝛒</m:t>
                                </m:r>
                                <m:r>
                                  <a:rPr lang="el-GR" sz="2000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𝛊𝛋𝛈</m:t>
                                </m:r>
                              </m:e>
                              <m:e>
                                <m:r>
                                  <a:rPr lang="el-GR" sz="2000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7" name="Ορθογώνιο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8054" y="3087766"/>
                  <a:ext cx="1445717" cy="122956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Ορθογώνιο 47"/>
                <p:cNvSpPr/>
                <p:nvPr/>
              </p:nvSpPr>
              <p:spPr>
                <a:xfrm>
                  <a:off x="5329208" y="3397946"/>
                  <a:ext cx="46679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9208" y="3397946"/>
                  <a:ext cx="466794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Ορθογώνιο 49"/>
              <p:cNvSpPr/>
              <p:nvPr/>
            </p:nvSpPr>
            <p:spPr>
              <a:xfrm>
                <a:off x="8880114" y="4345349"/>
                <a:ext cx="2368405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Ορθογώνιο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0114" y="4345349"/>
                <a:ext cx="2368405" cy="10452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Ομάδα 52"/>
          <p:cNvGrpSpPr/>
          <p:nvPr/>
        </p:nvGrpSpPr>
        <p:grpSpPr>
          <a:xfrm>
            <a:off x="7119577" y="2435828"/>
            <a:ext cx="4083634" cy="2947157"/>
            <a:chOff x="7119577" y="1111562"/>
            <a:chExt cx="4083634" cy="2947157"/>
          </a:xfrm>
        </p:grpSpPr>
        <p:sp>
          <p:nvSpPr>
            <p:cNvPr id="51" name="Ορθογώνιο 50"/>
            <p:cNvSpPr/>
            <p:nvPr/>
          </p:nvSpPr>
          <p:spPr>
            <a:xfrm>
              <a:off x="7119577" y="1111562"/>
              <a:ext cx="1791988" cy="936952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2" name="Ορθογώνιο 51"/>
            <p:cNvSpPr/>
            <p:nvPr/>
          </p:nvSpPr>
          <p:spPr>
            <a:xfrm>
              <a:off x="8896414" y="3194719"/>
              <a:ext cx="2306797" cy="864000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5759980" y="5947178"/>
                <a:ext cx="2133276" cy="6756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980" y="5947178"/>
                <a:ext cx="2133276" cy="67563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Ορθογώνιο 54"/>
              <p:cNvSpPr/>
              <p:nvPr/>
            </p:nvSpPr>
            <p:spPr>
              <a:xfrm>
                <a:off x="7887093" y="5914407"/>
                <a:ext cx="1745734" cy="722314"/>
              </a:xfrm>
              <a:prstGeom prst="rect">
                <a:avLst/>
              </a:prstGeom>
              <a:ln w="38100">
                <a:solidFill>
                  <a:srgbClr val="000099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p>
                            <m:sSupPr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5" name="Ορθογώνιο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093" y="5914407"/>
                <a:ext cx="1745734" cy="72231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8100">
                <a:solidFill>
                  <a:srgbClr val="000099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Ομάδα 56"/>
          <p:cNvGrpSpPr/>
          <p:nvPr/>
        </p:nvGrpSpPr>
        <p:grpSpPr>
          <a:xfrm>
            <a:off x="54405" y="1237097"/>
            <a:ext cx="3699725" cy="3764041"/>
            <a:chOff x="54405" y="1569609"/>
            <a:chExt cx="3699725" cy="3764041"/>
          </a:xfrm>
        </p:grpSpPr>
        <p:grpSp>
          <p:nvGrpSpPr>
            <p:cNvPr id="60" name="Ομάδα 59"/>
            <p:cNvGrpSpPr/>
            <p:nvPr/>
          </p:nvGrpSpPr>
          <p:grpSpPr>
            <a:xfrm>
              <a:off x="593492" y="2267488"/>
              <a:ext cx="2520000" cy="2520000"/>
              <a:chOff x="593492" y="2267488"/>
              <a:chExt cx="2520000" cy="2520000"/>
            </a:xfrm>
          </p:grpSpPr>
          <p:grpSp>
            <p:nvGrpSpPr>
              <p:cNvPr id="74" name="Ομάδα 73"/>
              <p:cNvGrpSpPr/>
              <p:nvPr/>
            </p:nvGrpSpPr>
            <p:grpSpPr>
              <a:xfrm>
                <a:off x="593492" y="2267488"/>
                <a:ext cx="2520000" cy="2520000"/>
                <a:chOff x="593492" y="2267488"/>
                <a:chExt cx="2520000" cy="2520000"/>
              </a:xfrm>
            </p:grpSpPr>
            <p:sp>
              <p:nvSpPr>
                <p:cNvPr id="76" name="Οβάλ 75"/>
                <p:cNvSpPr/>
                <p:nvPr/>
              </p:nvSpPr>
              <p:spPr>
                <a:xfrm>
                  <a:off x="593492" y="2267488"/>
                  <a:ext cx="2520000" cy="2520000"/>
                </a:xfrm>
                <a:prstGeom prst="ellipse">
                  <a:avLst/>
                </a:prstGeom>
                <a:gradFill>
                  <a:gsLst>
                    <a:gs pos="0">
                      <a:srgbClr val="FF0000">
                        <a:alpha val="80000"/>
                      </a:srgbClr>
                    </a:gs>
                    <a:gs pos="100000">
                      <a:schemeClr val="tx1"/>
                    </a:gs>
                  </a:gsLst>
                  <a:path path="circle">
                    <a:fillToRect l="50000" t="50000" r="50000" b="50000"/>
                  </a:path>
                </a:gradFill>
                <a:ln>
                  <a:solidFill>
                    <a:srgbClr val="FF0000">
                      <a:alpha val="13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7" name="Ορθογώνιο 76"/>
                <p:cNvSpPr/>
                <p:nvPr/>
              </p:nvSpPr>
              <p:spPr>
                <a:xfrm>
                  <a:off x="729466" y="3722792"/>
                  <a:ext cx="56938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endParaRPr lang="el-GR" sz="2800" dirty="0"/>
                </a:p>
              </p:txBody>
            </p:sp>
            <p:sp>
              <p:nvSpPr>
                <p:cNvPr id="78" name="Ορθογώνιο 77"/>
                <p:cNvSpPr/>
                <p:nvPr/>
              </p:nvSpPr>
              <p:spPr>
                <a:xfrm>
                  <a:off x="670149" y="3020556"/>
                  <a:ext cx="423514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2800" dirty="0"/>
                </a:p>
              </p:txBody>
            </p:sp>
          </p:grpSp>
          <p:cxnSp>
            <p:nvCxnSpPr>
              <p:cNvPr id="75" name="Ευθύγραμμο βέλος σύνδεσης 74"/>
              <p:cNvCxnSpPr>
                <a:stCxn id="76" idx="2"/>
              </p:cNvCxnSpPr>
              <p:nvPr/>
            </p:nvCxnSpPr>
            <p:spPr>
              <a:xfrm flipV="1">
                <a:off x="593492" y="3516924"/>
                <a:ext cx="1256759" cy="1056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Ομάδα 60"/>
            <p:cNvGrpSpPr/>
            <p:nvPr/>
          </p:nvGrpSpPr>
          <p:grpSpPr>
            <a:xfrm>
              <a:off x="1850251" y="2286092"/>
              <a:ext cx="1126229" cy="1238464"/>
              <a:chOff x="1850251" y="2286092"/>
              <a:chExt cx="1126229" cy="1238464"/>
            </a:xfrm>
          </p:grpSpPr>
          <p:sp>
            <p:nvSpPr>
              <p:cNvPr id="72" name="Ορθογώνιο 71"/>
              <p:cNvSpPr/>
              <p:nvPr/>
            </p:nvSpPr>
            <p:spPr>
              <a:xfrm>
                <a:off x="2173602" y="2525033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  <p:cxnSp>
            <p:nvCxnSpPr>
              <p:cNvPr id="73" name="Ευθύγραμμο βέλος σύνδεσης 72"/>
              <p:cNvCxnSpPr>
                <a:endCxn id="67" idx="0"/>
              </p:cNvCxnSpPr>
              <p:nvPr/>
            </p:nvCxnSpPr>
            <p:spPr>
              <a:xfrm flipV="1">
                <a:off x="1850251" y="2286092"/>
                <a:ext cx="1126229" cy="1238464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Ομάδα 61"/>
            <p:cNvGrpSpPr/>
            <p:nvPr/>
          </p:nvGrpSpPr>
          <p:grpSpPr>
            <a:xfrm>
              <a:off x="54405" y="1733650"/>
              <a:ext cx="3600000" cy="3600000"/>
              <a:chOff x="-59472" y="1187866"/>
              <a:chExt cx="3600000" cy="3600000"/>
            </a:xfrm>
          </p:grpSpPr>
          <p:sp>
            <p:nvSpPr>
              <p:cNvPr id="70" name="Οβάλ 69"/>
              <p:cNvSpPr/>
              <p:nvPr/>
            </p:nvSpPr>
            <p:spPr>
              <a:xfrm>
                <a:off x="-59472" y="1187866"/>
                <a:ext cx="3600000" cy="360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3200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1" name="Ορθογώνιο 70"/>
              <p:cNvSpPr/>
              <p:nvPr/>
            </p:nvSpPr>
            <p:spPr>
              <a:xfrm>
                <a:off x="380971" y="1539917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  <p:grpSp>
          <p:nvGrpSpPr>
            <p:cNvPr id="63" name="Ομάδα 62"/>
            <p:cNvGrpSpPr/>
            <p:nvPr/>
          </p:nvGrpSpPr>
          <p:grpSpPr>
            <a:xfrm>
              <a:off x="2744287" y="1710293"/>
              <a:ext cx="540512" cy="739770"/>
              <a:chOff x="2744287" y="1710293"/>
              <a:chExt cx="540512" cy="739770"/>
            </a:xfrm>
          </p:grpSpPr>
          <p:sp>
            <p:nvSpPr>
              <p:cNvPr id="67" name="Οβάλ 66"/>
              <p:cNvSpPr/>
              <p:nvPr/>
            </p:nvSpPr>
            <p:spPr>
              <a:xfrm rot="2492984">
                <a:off x="2744287" y="2262494"/>
                <a:ext cx="339977" cy="187569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  <a:alpha val="76000"/>
                </a:schemeClr>
              </a:solidFill>
              <a:ln>
                <a:solidFill>
                  <a:schemeClr val="tx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8" name="Ευθύγραμμο βέλος σύνδεσης 67"/>
              <p:cNvCxnSpPr/>
              <p:nvPr/>
            </p:nvCxnSpPr>
            <p:spPr>
              <a:xfrm flipV="1">
                <a:off x="2888799" y="1925974"/>
                <a:ext cx="396000" cy="43200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2846444" y="1710293"/>
                    <a:ext cx="354264" cy="3114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46444" y="1710293"/>
                    <a:ext cx="354264" cy="3114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7241" r="-15517" b="-784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4" name="Ομάδα 63"/>
            <p:cNvGrpSpPr/>
            <p:nvPr/>
          </p:nvGrpSpPr>
          <p:grpSpPr>
            <a:xfrm>
              <a:off x="2958959" y="1569609"/>
              <a:ext cx="795171" cy="806595"/>
              <a:chOff x="2958959" y="1569609"/>
              <a:chExt cx="795171" cy="806595"/>
            </a:xfrm>
          </p:grpSpPr>
          <p:cxnSp>
            <p:nvCxnSpPr>
              <p:cNvPr id="65" name="Ευθύγραμμο βέλος σύνδεσης 64"/>
              <p:cNvCxnSpPr/>
              <p:nvPr/>
            </p:nvCxnSpPr>
            <p:spPr>
              <a:xfrm flipV="1">
                <a:off x="2958959" y="1710204"/>
                <a:ext cx="612000" cy="666000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3528107" y="1569609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8107" y="1569609"/>
                    <a:ext cx="226023" cy="34515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27027" r="-27027" b="-52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6" name="Ορθογώνιο 55"/>
          <p:cNvSpPr/>
          <p:nvPr/>
        </p:nvSpPr>
        <p:spPr>
          <a:xfrm>
            <a:off x="4082245" y="1562074"/>
            <a:ext cx="2823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&gt; R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8184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5" grpId="0"/>
      <p:bldP spid="50" grpId="0"/>
      <p:bldP spid="54" grpId="0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0" y="3117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</a:p>
        </p:txBody>
      </p:sp>
      <p:grpSp>
        <p:nvGrpSpPr>
          <p:cNvPr id="85" name="Ομάδα 84"/>
          <p:cNvGrpSpPr/>
          <p:nvPr/>
        </p:nvGrpSpPr>
        <p:grpSpPr>
          <a:xfrm>
            <a:off x="1473789" y="2002054"/>
            <a:ext cx="895926" cy="2083717"/>
            <a:chOff x="1942871" y="2399665"/>
            <a:chExt cx="895926" cy="2083717"/>
          </a:xfrm>
        </p:grpSpPr>
        <p:cxnSp>
          <p:nvCxnSpPr>
            <p:cNvPr id="86" name="Ευθεία γραμμή σύνδεσης 85"/>
            <p:cNvCxnSpPr/>
            <p:nvPr/>
          </p:nvCxnSpPr>
          <p:spPr>
            <a:xfrm>
              <a:off x="2339287" y="2440532"/>
              <a:ext cx="144000" cy="20428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ύγραμμο βέλος σύνδεσης 86"/>
            <p:cNvCxnSpPr>
              <a:stCxn id="123" idx="2"/>
              <a:endCxn id="125" idx="6"/>
            </p:cNvCxnSpPr>
            <p:nvPr/>
          </p:nvCxnSpPr>
          <p:spPr>
            <a:xfrm>
              <a:off x="1942871" y="2399665"/>
              <a:ext cx="895926" cy="174220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Ομάδα 87"/>
          <p:cNvGrpSpPr/>
          <p:nvPr/>
        </p:nvGrpSpPr>
        <p:grpSpPr>
          <a:xfrm>
            <a:off x="1382277" y="1389960"/>
            <a:ext cx="4778714" cy="1742468"/>
            <a:chOff x="1382277" y="1764036"/>
            <a:chExt cx="4778714" cy="1742468"/>
          </a:xfrm>
        </p:grpSpPr>
        <p:sp>
          <p:nvSpPr>
            <p:cNvPr id="89" name="Ορθογώνιο 88"/>
            <p:cNvSpPr/>
            <p:nvPr/>
          </p:nvSpPr>
          <p:spPr>
            <a:xfrm>
              <a:off x="1892868" y="3068292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</a:t>
              </a:r>
              <a:endParaRPr lang="el-GR" dirty="0"/>
            </a:p>
          </p:txBody>
        </p:sp>
        <p:grpSp>
          <p:nvGrpSpPr>
            <p:cNvPr id="90" name="Ομάδα 89"/>
            <p:cNvGrpSpPr/>
            <p:nvPr/>
          </p:nvGrpSpPr>
          <p:grpSpPr>
            <a:xfrm>
              <a:off x="1382277" y="1764036"/>
              <a:ext cx="4778714" cy="1742468"/>
              <a:chOff x="1851197" y="1764036"/>
              <a:chExt cx="4778714" cy="1742468"/>
            </a:xfrm>
          </p:grpSpPr>
          <p:sp>
            <p:nvSpPr>
              <p:cNvPr id="91" name="Ορθογώνιο 90"/>
              <p:cNvSpPr/>
              <p:nvPr/>
            </p:nvSpPr>
            <p:spPr>
              <a:xfrm>
                <a:off x="3917309" y="1764036"/>
                <a:ext cx="27126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Περίπτωση:  </a:t>
                </a:r>
                <a:r>
                  <a:rPr lang="en-US" sz="28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&lt; R</a:t>
                </a:r>
                <a:endParaRPr lang="el-GR" sz="2000" dirty="0"/>
              </a:p>
            </p:txBody>
          </p:sp>
          <p:grpSp>
            <p:nvGrpSpPr>
              <p:cNvPr id="92" name="Ομάδα 91"/>
              <p:cNvGrpSpPr/>
              <p:nvPr/>
            </p:nvGrpSpPr>
            <p:grpSpPr>
              <a:xfrm>
                <a:off x="1851197" y="3002504"/>
                <a:ext cx="582338" cy="504000"/>
                <a:chOff x="1851197" y="3002504"/>
                <a:chExt cx="582338" cy="504000"/>
              </a:xfrm>
            </p:grpSpPr>
            <p:grpSp>
              <p:nvGrpSpPr>
                <p:cNvPr id="93" name="Ομάδα 92"/>
                <p:cNvGrpSpPr/>
                <p:nvPr/>
              </p:nvGrpSpPr>
              <p:grpSpPr>
                <a:xfrm>
                  <a:off x="1851197" y="3002504"/>
                  <a:ext cx="571794" cy="504000"/>
                  <a:chOff x="4093440" y="2904164"/>
                  <a:chExt cx="571794" cy="461665"/>
                </a:xfrm>
              </p:grpSpPr>
              <p:sp>
                <p:nvSpPr>
                  <p:cNvPr id="95" name="Ορθογώνιο 94"/>
                  <p:cNvSpPr/>
                  <p:nvPr/>
                </p:nvSpPr>
                <p:spPr>
                  <a:xfrm>
                    <a:off x="4136911" y="2904164"/>
                    <a:ext cx="30489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l-GR" sz="2400" dirty="0"/>
                  </a:p>
                </p:txBody>
              </p:sp>
              <p:cxnSp>
                <p:nvCxnSpPr>
                  <p:cNvPr id="96" name="Ευθύγραμμο βέλος σύνδεσης 95"/>
                  <p:cNvCxnSpPr/>
                  <p:nvPr/>
                </p:nvCxnSpPr>
                <p:spPr>
                  <a:xfrm flipV="1">
                    <a:off x="4093440" y="3148439"/>
                    <a:ext cx="571794" cy="21600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4" name="Οβάλ 93"/>
                <p:cNvSpPr/>
                <p:nvPr/>
              </p:nvSpPr>
              <p:spPr>
                <a:xfrm>
                  <a:off x="2361535" y="3243940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grpSp>
        <p:nvGrpSpPr>
          <p:cNvPr id="97" name="Ομάδα 96"/>
          <p:cNvGrpSpPr/>
          <p:nvPr/>
        </p:nvGrpSpPr>
        <p:grpSpPr>
          <a:xfrm>
            <a:off x="124572" y="1893412"/>
            <a:ext cx="2520000" cy="2520000"/>
            <a:chOff x="593492" y="2267488"/>
            <a:chExt cx="2520000" cy="2520000"/>
          </a:xfrm>
        </p:grpSpPr>
        <p:grpSp>
          <p:nvGrpSpPr>
            <p:cNvPr id="98" name="Ομάδα 97"/>
            <p:cNvGrpSpPr/>
            <p:nvPr/>
          </p:nvGrpSpPr>
          <p:grpSpPr>
            <a:xfrm>
              <a:off x="593492" y="2267488"/>
              <a:ext cx="2520000" cy="2520000"/>
              <a:chOff x="593492" y="2267488"/>
              <a:chExt cx="2520000" cy="2520000"/>
            </a:xfrm>
          </p:grpSpPr>
          <p:sp>
            <p:nvSpPr>
              <p:cNvPr id="100" name="Οβάλ 99"/>
              <p:cNvSpPr/>
              <p:nvPr/>
            </p:nvSpPr>
            <p:spPr>
              <a:xfrm>
                <a:off x="593492" y="2267488"/>
                <a:ext cx="2520000" cy="2520000"/>
              </a:xfrm>
              <a:prstGeom prst="ellipse">
                <a:avLst/>
              </a:prstGeom>
              <a:gradFill>
                <a:gsLst>
                  <a:gs pos="0">
                    <a:srgbClr val="FF0000">
                      <a:alpha val="28000"/>
                      <a:lumMod val="100000"/>
                    </a:srgb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FF0000">
                    <a:alpha val="13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1" name="Ορθογώνιο 100"/>
              <p:cNvSpPr/>
              <p:nvPr/>
            </p:nvSpPr>
            <p:spPr>
              <a:xfrm>
                <a:off x="811527" y="3804853"/>
                <a:ext cx="5132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+q</a:t>
                </a:r>
                <a:endParaRPr lang="el-GR" sz="2400" dirty="0"/>
              </a:p>
            </p:txBody>
          </p:sp>
          <p:sp>
            <p:nvSpPr>
              <p:cNvPr id="102" name="Ορθογώνιο 101"/>
              <p:cNvSpPr/>
              <p:nvPr/>
            </p:nvSpPr>
            <p:spPr>
              <a:xfrm>
                <a:off x="681872" y="3032279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</p:grpSp>
        <p:cxnSp>
          <p:nvCxnSpPr>
            <p:cNvPr id="99" name="Ευθύγραμμο βέλος σύνδεσης 98"/>
            <p:cNvCxnSpPr>
              <a:stCxn id="100" idx="2"/>
            </p:cNvCxnSpPr>
            <p:nvPr/>
          </p:nvCxnSpPr>
          <p:spPr>
            <a:xfrm flipV="1">
              <a:off x="593492" y="3516924"/>
              <a:ext cx="1256759" cy="1056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Ομάδα 105"/>
          <p:cNvGrpSpPr/>
          <p:nvPr/>
        </p:nvGrpSpPr>
        <p:grpSpPr>
          <a:xfrm>
            <a:off x="1407361" y="2036045"/>
            <a:ext cx="10240845" cy="2190154"/>
            <a:chOff x="1407361" y="2410121"/>
            <a:chExt cx="10240845" cy="2190154"/>
          </a:xfrm>
        </p:grpSpPr>
        <p:sp>
          <p:nvSpPr>
            <p:cNvPr id="107" name="Ορθογώνιο 106"/>
            <p:cNvSpPr/>
            <p:nvPr/>
          </p:nvSpPr>
          <p:spPr>
            <a:xfrm>
              <a:off x="3438487" y="3892389"/>
              <a:ext cx="820971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στοιχειώδεις επιφάνειες </a:t>
              </a:r>
              <a:r>
                <a:rPr lang="en-US" sz="2000" b="1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l-GR" sz="20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sz="2000" b="1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l-GR" sz="20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σε απόσταση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  ,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αντίστοιχα,</a:t>
              </a:r>
              <a:r>
                <a: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το σημείο </a:t>
              </a:r>
              <a:r>
                <a: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p:grpSp>
          <p:nvGrpSpPr>
            <p:cNvPr id="108" name="Ομάδα 107"/>
            <p:cNvGrpSpPr/>
            <p:nvPr/>
          </p:nvGrpSpPr>
          <p:grpSpPr>
            <a:xfrm>
              <a:off x="1407361" y="2410121"/>
              <a:ext cx="855337" cy="1908000"/>
              <a:chOff x="1398419" y="5032741"/>
              <a:chExt cx="855337" cy="1908000"/>
            </a:xfrm>
          </p:grpSpPr>
          <p:cxnSp>
            <p:nvCxnSpPr>
              <p:cNvPr id="111" name="Ευθεία γραμμή σύνδεσης 110"/>
              <p:cNvCxnSpPr/>
              <p:nvPr/>
            </p:nvCxnSpPr>
            <p:spPr>
              <a:xfrm>
                <a:off x="1656156" y="5032741"/>
                <a:ext cx="597600" cy="1908000"/>
              </a:xfrm>
              <a:prstGeom prst="line">
                <a:avLst/>
              </a:prstGeom>
              <a:ln w="41275">
                <a:solidFill>
                  <a:schemeClr val="tx1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2" name="TextBox 15"/>
                  <p:cNvSpPr txBox="1"/>
                  <p:nvPr/>
                </p:nvSpPr>
                <p:spPr>
                  <a:xfrm>
                    <a:off x="1398419" y="5261823"/>
                    <a:ext cx="45014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2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8419" y="5261823"/>
                    <a:ext cx="450144" cy="27699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TextBox 16"/>
                  <p:cNvSpPr txBox="1"/>
                  <p:nvPr/>
                </p:nvSpPr>
                <p:spPr>
                  <a:xfrm>
                    <a:off x="1786701" y="6491558"/>
                    <a:ext cx="45014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3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6701" y="6491558"/>
                    <a:ext cx="450144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5"/>
                <p:cNvSpPr txBox="1"/>
                <p:nvPr/>
              </p:nvSpPr>
              <p:spPr>
                <a:xfrm>
                  <a:off x="9210032" y="3952763"/>
                  <a:ext cx="494819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09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0032" y="3952763"/>
                  <a:ext cx="494819" cy="307777"/>
                </a:xfrm>
                <a:prstGeom prst="rect">
                  <a:avLst/>
                </a:prstGeom>
                <a:blipFill>
                  <a:blip r:embed="rId4"/>
                  <a:stretch>
                    <a:fillRect b="-2549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Box 16"/>
                <p:cNvSpPr txBox="1"/>
                <p:nvPr/>
              </p:nvSpPr>
              <p:spPr>
                <a:xfrm>
                  <a:off x="9874999" y="3956578"/>
                  <a:ext cx="494819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10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4999" y="3956578"/>
                  <a:ext cx="494819" cy="307777"/>
                </a:xfrm>
                <a:prstGeom prst="rect">
                  <a:avLst/>
                </a:prstGeom>
                <a:blipFill>
                  <a:blip r:embed="rId5"/>
                  <a:stretch>
                    <a:fillRect b="-26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4" name="TextBox 113"/>
          <p:cNvSpPr txBox="1"/>
          <p:nvPr/>
        </p:nvSpPr>
        <p:spPr>
          <a:xfrm flipH="1">
            <a:off x="2447940" y="487369"/>
            <a:ext cx="913446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φορτισμένου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σφαιρικού κελύφους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5" name="Ομάδα 114"/>
          <p:cNvGrpSpPr/>
          <p:nvPr/>
        </p:nvGrpSpPr>
        <p:grpSpPr>
          <a:xfrm>
            <a:off x="3449719" y="1839916"/>
            <a:ext cx="6837277" cy="656810"/>
            <a:chOff x="4364127" y="2051579"/>
            <a:chExt cx="6394873" cy="892360"/>
          </a:xfrm>
        </p:grpSpPr>
        <p:sp>
          <p:nvSpPr>
            <p:cNvPr id="116" name="Ορθογώνιο 115"/>
            <p:cNvSpPr/>
            <p:nvPr/>
          </p:nvSpPr>
          <p:spPr>
            <a:xfrm>
              <a:off x="4364127" y="2255888"/>
              <a:ext cx="35253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Επιφανειακή πυκνότητα φορτίου: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/>
                <p:cNvSpPr txBox="1"/>
                <p:nvPr/>
              </p:nvSpPr>
              <p:spPr>
                <a:xfrm>
                  <a:off x="7786467" y="2051579"/>
                  <a:ext cx="2972533" cy="89236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𝒅𝒒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𝒅𝑨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   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</m:oMath>
                    </m:oMathPara>
                  </a14:m>
                  <a:endParaRPr lang="el-GR" sz="2000" b="1" i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TextBox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6467" y="2051579"/>
                  <a:ext cx="2972533" cy="89236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8" name="Ομάδα 117"/>
          <p:cNvGrpSpPr/>
          <p:nvPr/>
        </p:nvGrpSpPr>
        <p:grpSpPr>
          <a:xfrm>
            <a:off x="1469413" y="1423943"/>
            <a:ext cx="10462811" cy="2931900"/>
            <a:chOff x="1469413" y="1798019"/>
            <a:chExt cx="10462811" cy="2931900"/>
          </a:xfrm>
        </p:grpSpPr>
        <p:grpSp>
          <p:nvGrpSpPr>
            <p:cNvPr id="119" name="Ομάδα 118"/>
            <p:cNvGrpSpPr/>
            <p:nvPr/>
          </p:nvGrpSpPr>
          <p:grpSpPr>
            <a:xfrm>
              <a:off x="2087964" y="4048859"/>
              <a:ext cx="937581" cy="681060"/>
              <a:chOff x="2495870" y="4102146"/>
              <a:chExt cx="937581" cy="681060"/>
            </a:xfrm>
          </p:grpSpPr>
          <p:sp>
            <p:nvSpPr>
              <p:cNvPr id="125" name="Οβάλ 124"/>
              <p:cNvSpPr/>
              <p:nvPr/>
            </p:nvSpPr>
            <p:spPr>
              <a:xfrm rot="18815374">
                <a:off x="2351870" y="4246146"/>
                <a:ext cx="504000" cy="21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  <a:alpha val="50000"/>
                </a:schemeClr>
              </a:solidFill>
              <a:ln>
                <a:solidFill>
                  <a:schemeClr val="tx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26" name="Ευθύγραμμο βέλος σύνδεσης 125"/>
              <p:cNvCxnSpPr/>
              <p:nvPr/>
            </p:nvCxnSpPr>
            <p:spPr>
              <a:xfrm>
                <a:off x="2645997" y="4326487"/>
                <a:ext cx="432000" cy="456719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2968644" y="4419990"/>
                    <a:ext cx="464807" cy="3114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3" name="TextBox 1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68644" y="4419990"/>
                    <a:ext cx="464807" cy="3114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1842" r="-6579" b="-1568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0" name="Ομάδα 119"/>
            <p:cNvGrpSpPr/>
            <p:nvPr/>
          </p:nvGrpSpPr>
          <p:grpSpPr>
            <a:xfrm>
              <a:off x="1469413" y="1798019"/>
              <a:ext cx="797065" cy="727507"/>
              <a:chOff x="1927942" y="1787628"/>
              <a:chExt cx="797065" cy="72750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2260200" y="1787628"/>
                    <a:ext cx="464807" cy="3114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3" name="TextBox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0200" y="1787628"/>
                    <a:ext cx="464807" cy="3114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3158" r="-6579" b="-1568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3" name="Οβάλ 122"/>
              <p:cNvSpPr/>
              <p:nvPr/>
            </p:nvSpPr>
            <p:spPr>
              <a:xfrm rot="724074">
                <a:off x="1927942" y="2299135"/>
                <a:ext cx="396000" cy="21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  <a:alpha val="50000"/>
                </a:schemeClr>
              </a:solidFill>
              <a:ln>
                <a:solidFill>
                  <a:schemeClr val="tx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24" name="Ευθύγραμμο βέλος σύνδεσης 123"/>
              <p:cNvCxnSpPr/>
              <p:nvPr/>
            </p:nvCxnSpPr>
            <p:spPr>
              <a:xfrm flipV="1">
                <a:off x="2127397" y="1816748"/>
                <a:ext cx="148810" cy="586448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Ορθογώνιο 120"/>
            <p:cNvSpPr/>
            <p:nvPr/>
          </p:nvSpPr>
          <p:spPr>
            <a:xfrm>
              <a:off x="3448877" y="2947002"/>
              <a:ext cx="8483347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κάθε στοιχειώδη επιφάνεια </a:t>
              </a:r>
              <a:r>
                <a:rPr lang="en-US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n-US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κελύφους υπάρχει μια στοιχειώδη επιφάνεια</a:t>
              </a:r>
              <a:r>
                <a:rPr lang="el-GR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n-US" sz="20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οποία είναι συμμετρική ως προς το σημείο </a:t>
              </a:r>
              <a:r>
                <a: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οποίο θέλουμε να υπολογίσουμε την ένταση του ηλεκτρικού πεδίου</a:t>
              </a:r>
              <a:endParaRPr lang="el-GR" dirty="0"/>
            </a:p>
          </p:txBody>
        </p:sp>
      </p:grpSp>
      <p:grpSp>
        <p:nvGrpSpPr>
          <p:cNvPr id="128" name="Ομάδα 127"/>
          <p:cNvGrpSpPr/>
          <p:nvPr/>
        </p:nvGrpSpPr>
        <p:grpSpPr>
          <a:xfrm>
            <a:off x="1605858" y="1768248"/>
            <a:ext cx="7411330" cy="2819099"/>
            <a:chOff x="1605858" y="2142324"/>
            <a:chExt cx="7411330" cy="2819099"/>
          </a:xfrm>
        </p:grpSpPr>
        <p:grpSp>
          <p:nvGrpSpPr>
            <p:cNvPr id="129" name="Ομάδα 128"/>
            <p:cNvGrpSpPr/>
            <p:nvPr/>
          </p:nvGrpSpPr>
          <p:grpSpPr>
            <a:xfrm>
              <a:off x="3438482" y="4561313"/>
              <a:ext cx="5578706" cy="400110"/>
              <a:chOff x="3438482" y="3811041"/>
              <a:chExt cx="5578706" cy="400110"/>
            </a:xfrm>
          </p:grpSpPr>
          <p:sp>
            <p:nvSpPr>
              <p:cNvPr id="131" name="Ορθογώνιο 130"/>
              <p:cNvSpPr/>
              <p:nvPr/>
            </p:nvSpPr>
            <p:spPr>
              <a:xfrm>
                <a:off x="3438482" y="3811041"/>
                <a:ext cx="40316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στην επιφάνεια </a:t>
                </a:r>
                <a:r>
                  <a:rPr lang="en-US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</a:t>
                </a:r>
                <a:r>
                  <a:rPr lang="en-US" sz="2000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Ορθογώνιο 131"/>
                  <p:cNvSpPr/>
                  <p:nvPr/>
                </p:nvSpPr>
                <p:spPr>
                  <a:xfrm>
                    <a:off x="7470098" y="3826430"/>
                    <a:ext cx="154709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32" name="Ορθογώνιο 1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70098" y="3826430"/>
                    <a:ext cx="1547090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Ορθογώνιο 129"/>
                <p:cNvSpPr/>
                <p:nvPr/>
              </p:nvSpPr>
              <p:spPr>
                <a:xfrm>
                  <a:off x="1605858" y="2142324"/>
                  <a:ext cx="58432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Ορθογώνιο 1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5858" y="2142324"/>
                  <a:ext cx="584327" cy="338554"/>
                </a:xfrm>
                <a:prstGeom prst="rect">
                  <a:avLst/>
                </a:prstGeom>
                <a:blipFill>
                  <a:blip r:embed="rId11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3" name="Ομάδα 132"/>
          <p:cNvGrpSpPr/>
          <p:nvPr/>
        </p:nvGrpSpPr>
        <p:grpSpPr>
          <a:xfrm>
            <a:off x="1898934" y="3866681"/>
            <a:ext cx="7136013" cy="1203709"/>
            <a:chOff x="1898934" y="4240757"/>
            <a:chExt cx="7136013" cy="1203709"/>
          </a:xfrm>
        </p:grpSpPr>
        <p:grpSp>
          <p:nvGrpSpPr>
            <p:cNvPr id="134" name="Ομάδα 133"/>
            <p:cNvGrpSpPr/>
            <p:nvPr/>
          </p:nvGrpSpPr>
          <p:grpSpPr>
            <a:xfrm>
              <a:off x="3438485" y="5044356"/>
              <a:ext cx="5596462" cy="400110"/>
              <a:chOff x="3438484" y="3883778"/>
              <a:chExt cx="5596462" cy="400110"/>
            </a:xfrm>
          </p:grpSpPr>
          <p:sp>
            <p:nvSpPr>
              <p:cNvPr id="136" name="Ορθογώνιο 135"/>
              <p:cNvSpPr/>
              <p:nvPr/>
            </p:nvSpPr>
            <p:spPr>
              <a:xfrm>
                <a:off x="3438484" y="3883778"/>
                <a:ext cx="40316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στην επιφάνεια </a:t>
                </a:r>
                <a:r>
                  <a:rPr lang="en-US" sz="2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</a:t>
                </a:r>
                <a:r>
                  <a:rPr lang="en-US" sz="2000" b="1" baseline="-25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7" name="Ορθογώνιο 136"/>
                  <p:cNvSpPr/>
                  <p:nvPr/>
                </p:nvSpPr>
                <p:spPr>
                  <a:xfrm>
                    <a:off x="7487856" y="3899167"/>
                    <a:ext cx="154709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37" name="Ορθογώνιο 1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87856" y="3899167"/>
                    <a:ext cx="1547090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Ορθογώνιο 134"/>
                <p:cNvSpPr/>
                <p:nvPr/>
              </p:nvSpPr>
              <p:spPr>
                <a:xfrm>
                  <a:off x="1898934" y="4240757"/>
                  <a:ext cx="58432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Ορθογώνιο 1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8934" y="4240757"/>
                  <a:ext cx="584327" cy="338554"/>
                </a:xfrm>
                <a:prstGeom prst="rect">
                  <a:avLst/>
                </a:prstGeom>
                <a:blipFill>
                  <a:blip r:embed="rId13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3" name="Ομάδα 152"/>
          <p:cNvGrpSpPr/>
          <p:nvPr/>
        </p:nvGrpSpPr>
        <p:grpSpPr>
          <a:xfrm>
            <a:off x="1942347" y="2919250"/>
            <a:ext cx="9160120" cy="2906424"/>
            <a:chOff x="1942347" y="3293326"/>
            <a:chExt cx="9160120" cy="2906424"/>
          </a:xfrm>
        </p:grpSpPr>
        <p:cxnSp>
          <p:nvCxnSpPr>
            <p:cNvPr id="145" name="Ευθύγραμμο βέλος σύνδεσης 144"/>
            <p:cNvCxnSpPr/>
            <p:nvPr/>
          </p:nvCxnSpPr>
          <p:spPr>
            <a:xfrm rot="10800000" flipH="1" flipV="1">
              <a:off x="1942347" y="3293326"/>
              <a:ext cx="180000" cy="576000"/>
            </a:xfrm>
            <a:prstGeom prst="straightConnector1">
              <a:avLst/>
            </a:prstGeom>
            <a:ln w="41275">
              <a:solidFill>
                <a:schemeClr val="bg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Ορθογώνιο 138"/>
            <p:cNvSpPr/>
            <p:nvPr/>
          </p:nvSpPr>
          <p:spPr>
            <a:xfrm>
              <a:off x="3438484" y="5605464"/>
              <a:ext cx="6142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Ηλεκτρικό φορτίο </a:t>
              </a:r>
              <a:r>
                <a:rPr lang="en-US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r>
                <a:rPr lang="en-US" sz="20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δημιουργεί ηλεκτρικό πεδίο έντασης: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Ορθογώνιο 139"/>
                <p:cNvSpPr/>
                <p:nvPr/>
              </p:nvSpPr>
              <p:spPr>
                <a:xfrm>
                  <a:off x="9393538" y="5504110"/>
                  <a:ext cx="1708929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0" name="Ορθογώνιο 1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93538" y="5504110"/>
                  <a:ext cx="1708929" cy="69564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Ορθογώνιο 150"/>
                <p:cNvSpPr/>
                <p:nvPr/>
              </p:nvSpPr>
              <p:spPr>
                <a:xfrm>
                  <a:off x="2020337" y="3505726"/>
                  <a:ext cx="647870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1" name="Ορθογώνιο 1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0337" y="3505726"/>
                  <a:ext cx="647870" cy="402931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4" name="Ομάδα 153"/>
          <p:cNvGrpSpPr/>
          <p:nvPr/>
        </p:nvGrpSpPr>
        <p:grpSpPr>
          <a:xfrm>
            <a:off x="1749013" y="2240282"/>
            <a:ext cx="9353454" cy="4329923"/>
            <a:chOff x="1749013" y="2614358"/>
            <a:chExt cx="9353454" cy="4329923"/>
          </a:xfrm>
        </p:grpSpPr>
        <p:sp>
          <p:nvSpPr>
            <p:cNvPr id="143" name="Ορθογώνιο 142"/>
            <p:cNvSpPr/>
            <p:nvPr/>
          </p:nvSpPr>
          <p:spPr>
            <a:xfrm>
              <a:off x="3438485" y="6341350"/>
              <a:ext cx="6142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Ηλεκτρικό φορτίο </a:t>
              </a:r>
              <a:r>
                <a:rPr lang="en-US" sz="2000" b="1" i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r>
                <a:rPr lang="el-GR" sz="20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δημιουργεί ηλεκτρικό πεδίο έντασης: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Ορθογώνιο 143"/>
                <p:cNvSpPr/>
                <p:nvPr/>
              </p:nvSpPr>
              <p:spPr>
                <a:xfrm>
                  <a:off x="9393538" y="6248641"/>
                  <a:ext cx="1708929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n-GB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4" name="Ορθογώνιο 1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93538" y="6248641"/>
                  <a:ext cx="1708929" cy="695640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1" name="Ευθύγραμμο βέλος σύνδεσης 140"/>
            <p:cNvCxnSpPr/>
            <p:nvPr/>
          </p:nvCxnSpPr>
          <p:spPr>
            <a:xfrm flipH="1" flipV="1">
              <a:off x="1757623" y="2701142"/>
              <a:ext cx="180000" cy="576000"/>
            </a:xfrm>
            <a:prstGeom prst="straightConnector1">
              <a:avLst/>
            </a:prstGeom>
            <a:ln w="41275">
              <a:solidFill>
                <a:schemeClr val="bg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Ορθογώνιο 151"/>
                <p:cNvSpPr/>
                <p:nvPr/>
              </p:nvSpPr>
              <p:spPr>
                <a:xfrm>
                  <a:off x="1749013" y="2614358"/>
                  <a:ext cx="647870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Ορθογώνιο 1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9013" y="2614358"/>
                  <a:ext cx="647870" cy="402931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Ομάδα 2"/>
          <p:cNvGrpSpPr/>
          <p:nvPr/>
        </p:nvGrpSpPr>
        <p:grpSpPr>
          <a:xfrm>
            <a:off x="3445018" y="6447963"/>
            <a:ext cx="5682119" cy="394669"/>
            <a:chOff x="3382672" y="6385617"/>
            <a:chExt cx="5682119" cy="3946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15"/>
                <p:cNvSpPr txBox="1"/>
                <p:nvPr/>
              </p:nvSpPr>
              <p:spPr>
                <a:xfrm>
                  <a:off x="4675998" y="6385617"/>
                  <a:ext cx="494819" cy="34515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64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5998" y="6385617"/>
                  <a:ext cx="494819" cy="345159"/>
                </a:xfrm>
                <a:prstGeom prst="rect">
                  <a:avLst/>
                </a:prstGeom>
                <a:blipFill>
                  <a:blip r:embed="rId19"/>
                  <a:stretch>
                    <a:fillRect l="-16049" r="-14815" b="-2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Ορθογώνιο 64"/>
            <p:cNvSpPr/>
            <p:nvPr/>
          </p:nvSpPr>
          <p:spPr>
            <a:xfrm>
              <a:off x="3382672" y="6404028"/>
              <a:ext cx="13821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εντάσεις 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p:sp>
          <p:nvSpPr>
            <p:cNvPr id="66" name="Ορθογώνιο 65"/>
            <p:cNvSpPr/>
            <p:nvPr/>
          </p:nvSpPr>
          <p:spPr>
            <a:xfrm>
              <a:off x="5104106" y="6410954"/>
              <a:ext cx="564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15"/>
                <p:cNvSpPr txBox="1"/>
                <p:nvPr/>
              </p:nvSpPr>
              <p:spPr>
                <a:xfrm>
                  <a:off x="5576550" y="6392543"/>
                  <a:ext cx="494819" cy="34515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67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6550" y="6392543"/>
                  <a:ext cx="494819" cy="345159"/>
                </a:xfrm>
                <a:prstGeom prst="rect">
                  <a:avLst/>
                </a:prstGeom>
                <a:blipFill>
                  <a:blip r:embed="rId20"/>
                  <a:stretch>
                    <a:fillRect l="-16049" r="-14815" b="-2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Ορθογώνιο 67"/>
            <p:cNvSpPr/>
            <p:nvPr/>
          </p:nvSpPr>
          <p:spPr>
            <a:xfrm>
              <a:off x="5982409" y="6410954"/>
              <a:ext cx="3082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έχουν αντίθετες κατευθύνσεις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14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3061</Words>
  <Application>Microsoft Office PowerPoint</Application>
  <PresentationFormat>Widescreen</PresentationFormat>
  <Paragraphs>551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ΑΙΚΑΤΕΡΙΝΗ ΣΙΔΕΡΗ</cp:lastModifiedBy>
  <cp:revision>168</cp:revision>
  <dcterms:created xsi:type="dcterms:W3CDTF">2020-05-07T17:51:41Z</dcterms:created>
  <dcterms:modified xsi:type="dcterms:W3CDTF">2021-05-29T22:08:46Z</dcterms:modified>
</cp:coreProperties>
</file>