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theme/themeOverride8.xml" ContentType="application/vnd.openxmlformats-officedocument.themeOverride+xml"/>
  <Override PartName="/ppt/charts/chart9.xml" ContentType="application/vnd.openxmlformats-officedocument.drawingml.chart+xml"/>
  <Override PartName="/ppt/theme/themeOverride9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hart10.xml" ContentType="application/vnd.openxmlformats-officedocument.drawingml.chart+xml"/>
  <Override PartName="/ppt/theme/themeOverride10.xml" ContentType="application/vnd.openxmlformats-officedocument.themeOverr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5" r:id="rId9"/>
    <p:sldId id="264" r:id="rId10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4" d="100"/>
          <a:sy n="84" d="100"/>
        </p:scale>
        <p:origin x="658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&#914;&#953;&#946;&#955;&#943;&#959;1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oleObject" Target="&#914;&#953;&#946;&#955;&#943;&#959;1" TargetMode="External"/><Relationship Id="rId1" Type="http://schemas.openxmlformats.org/officeDocument/2006/relationships/themeOverride" Target="../theme/themeOverride10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&#914;&#953;&#946;&#955;&#943;&#959;1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&#914;&#953;&#946;&#955;&#943;&#959;1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&#914;&#953;&#946;&#955;&#943;&#959;1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&#914;&#953;&#946;&#955;&#943;&#959;1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&#914;&#953;&#946;&#955;&#943;&#959;1" TargetMode="External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&#914;&#953;&#946;&#955;&#943;&#959;1" TargetMode="External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&#914;&#953;&#946;&#955;&#943;&#959;1" TargetMode="External"/><Relationship Id="rId1" Type="http://schemas.openxmlformats.org/officeDocument/2006/relationships/themeOverride" Target="../theme/themeOverride8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&#914;&#953;&#946;&#955;&#943;&#959;1" TargetMode="External"/><Relationship Id="rId1" Type="http://schemas.openxmlformats.org/officeDocument/2006/relationships/themeOverride" Target="../theme/themeOverrid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dk2" tx1="lt1" bg2="dk1" tx2="lt2" accent1="accent1" accent2="accent2" accent3="accent3" accent4="accent4" accent5="accent5" accent6="accent6" hlink="hlink" folHlink="folHlink"/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25400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Φύλλο1!$U$1:$U$2001</c:f>
              <c:numCache>
                <c:formatCode>General</c:formatCode>
                <c:ptCount val="2001"/>
                <c:pt idx="0">
                  <c:v>0</c:v>
                </c:pt>
                <c:pt idx="1">
                  <c:v>5.0000000000000001E-4</c:v>
                </c:pt>
                <c:pt idx="2">
                  <c:v>1E-3</c:v>
                </c:pt>
                <c:pt idx="3">
                  <c:v>1.5E-3</c:v>
                </c:pt>
                <c:pt idx="4">
                  <c:v>2E-3</c:v>
                </c:pt>
                <c:pt idx="5">
                  <c:v>2.5000000000000001E-3</c:v>
                </c:pt>
                <c:pt idx="6">
                  <c:v>3.0000000000000001E-3</c:v>
                </c:pt>
                <c:pt idx="7">
                  <c:v>3.5000000000000001E-3</c:v>
                </c:pt>
                <c:pt idx="8">
                  <c:v>4.0000000000000001E-3</c:v>
                </c:pt>
                <c:pt idx="9">
                  <c:v>4.4999999999999997E-3</c:v>
                </c:pt>
                <c:pt idx="10">
                  <c:v>5.0000000000000001E-3</c:v>
                </c:pt>
                <c:pt idx="11">
                  <c:v>5.4999999999999997E-3</c:v>
                </c:pt>
                <c:pt idx="12">
                  <c:v>6.0000000000000001E-3</c:v>
                </c:pt>
                <c:pt idx="13">
                  <c:v>6.4999999999999997E-3</c:v>
                </c:pt>
                <c:pt idx="14">
                  <c:v>7.0000000000000001E-3</c:v>
                </c:pt>
                <c:pt idx="15">
                  <c:v>7.4999999999999997E-3</c:v>
                </c:pt>
                <c:pt idx="16">
                  <c:v>8.0000000000000002E-3</c:v>
                </c:pt>
                <c:pt idx="17">
                  <c:v>8.5000000000000006E-3</c:v>
                </c:pt>
                <c:pt idx="18">
                  <c:v>8.9999999999999993E-3</c:v>
                </c:pt>
                <c:pt idx="19">
                  <c:v>9.4999999999999998E-3</c:v>
                </c:pt>
                <c:pt idx="20">
                  <c:v>0.01</c:v>
                </c:pt>
                <c:pt idx="21">
                  <c:v>1.0500000000000001E-2</c:v>
                </c:pt>
                <c:pt idx="22">
                  <c:v>1.0999999999999999E-2</c:v>
                </c:pt>
                <c:pt idx="23">
                  <c:v>1.15E-2</c:v>
                </c:pt>
                <c:pt idx="24">
                  <c:v>1.2E-2</c:v>
                </c:pt>
                <c:pt idx="25">
                  <c:v>1.2500000000000001E-2</c:v>
                </c:pt>
                <c:pt idx="26">
                  <c:v>1.2999999999999999E-2</c:v>
                </c:pt>
                <c:pt idx="27">
                  <c:v>1.35E-2</c:v>
                </c:pt>
                <c:pt idx="28">
                  <c:v>1.4E-2</c:v>
                </c:pt>
                <c:pt idx="29">
                  <c:v>1.4500000000000001E-2</c:v>
                </c:pt>
                <c:pt idx="30">
                  <c:v>1.4999999999999999E-2</c:v>
                </c:pt>
                <c:pt idx="31">
                  <c:v>1.55E-2</c:v>
                </c:pt>
                <c:pt idx="32">
                  <c:v>1.6E-2</c:v>
                </c:pt>
                <c:pt idx="33">
                  <c:v>1.6500000000000001E-2</c:v>
                </c:pt>
                <c:pt idx="34">
                  <c:v>1.7000000000000001E-2</c:v>
                </c:pt>
                <c:pt idx="35">
                  <c:v>1.7500000000000002E-2</c:v>
                </c:pt>
                <c:pt idx="36">
                  <c:v>1.7999999999999999E-2</c:v>
                </c:pt>
                <c:pt idx="37">
                  <c:v>1.8499999999999999E-2</c:v>
                </c:pt>
                <c:pt idx="38">
                  <c:v>1.9E-2</c:v>
                </c:pt>
                <c:pt idx="39">
                  <c:v>1.95E-2</c:v>
                </c:pt>
                <c:pt idx="40">
                  <c:v>0.02</c:v>
                </c:pt>
                <c:pt idx="41">
                  <c:v>2.0500000000000001E-2</c:v>
                </c:pt>
                <c:pt idx="42">
                  <c:v>2.1000000000000001E-2</c:v>
                </c:pt>
                <c:pt idx="43">
                  <c:v>2.1499999999999998E-2</c:v>
                </c:pt>
                <c:pt idx="44">
                  <c:v>2.1999999999999999E-2</c:v>
                </c:pt>
                <c:pt idx="45">
                  <c:v>2.2499999999999999E-2</c:v>
                </c:pt>
                <c:pt idx="46">
                  <c:v>2.3E-2</c:v>
                </c:pt>
                <c:pt idx="47">
                  <c:v>2.35E-2</c:v>
                </c:pt>
                <c:pt idx="48">
                  <c:v>2.4E-2</c:v>
                </c:pt>
                <c:pt idx="49">
                  <c:v>2.4500000000000001E-2</c:v>
                </c:pt>
                <c:pt idx="50">
                  <c:v>2.5000000000000001E-2</c:v>
                </c:pt>
                <c:pt idx="51">
                  <c:v>2.5499999999999998E-2</c:v>
                </c:pt>
                <c:pt idx="52">
                  <c:v>2.5999999999999999E-2</c:v>
                </c:pt>
                <c:pt idx="53">
                  <c:v>2.6499999999999999E-2</c:v>
                </c:pt>
                <c:pt idx="54">
                  <c:v>2.7E-2</c:v>
                </c:pt>
                <c:pt idx="55">
                  <c:v>2.75E-2</c:v>
                </c:pt>
                <c:pt idx="56">
                  <c:v>2.8000000000000001E-2</c:v>
                </c:pt>
                <c:pt idx="57">
                  <c:v>2.8500000000000001E-2</c:v>
                </c:pt>
                <c:pt idx="58">
                  <c:v>2.9000000000000001E-2</c:v>
                </c:pt>
                <c:pt idx="59">
                  <c:v>2.9499999999999998E-2</c:v>
                </c:pt>
                <c:pt idx="60">
                  <c:v>0.03</c:v>
                </c:pt>
                <c:pt idx="61">
                  <c:v>3.0499999999999999E-2</c:v>
                </c:pt>
                <c:pt idx="62">
                  <c:v>3.1E-2</c:v>
                </c:pt>
                <c:pt idx="63">
                  <c:v>3.15E-2</c:v>
                </c:pt>
                <c:pt idx="64">
                  <c:v>3.2000000000000001E-2</c:v>
                </c:pt>
                <c:pt idx="65">
                  <c:v>3.2500000000000001E-2</c:v>
                </c:pt>
                <c:pt idx="66">
                  <c:v>3.3000000000000002E-2</c:v>
                </c:pt>
                <c:pt idx="67">
                  <c:v>3.3500000000000002E-2</c:v>
                </c:pt>
                <c:pt idx="68">
                  <c:v>3.4000000000000002E-2</c:v>
                </c:pt>
                <c:pt idx="69">
                  <c:v>3.4500000000000003E-2</c:v>
                </c:pt>
                <c:pt idx="70">
                  <c:v>3.5000000000000003E-2</c:v>
                </c:pt>
                <c:pt idx="71">
                  <c:v>3.5499999999999997E-2</c:v>
                </c:pt>
                <c:pt idx="72">
                  <c:v>3.5999999999999997E-2</c:v>
                </c:pt>
                <c:pt idx="73">
                  <c:v>3.6499999999999998E-2</c:v>
                </c:pt>
                <c:pt idx="74">
                  <c:v>3.6999999999999998E-2</c:v>
                </c:pt>
                <c:pt idx="75">
                  <c:v>3.7499999999999999E-2</c:v>
                </c:pt>
                <c:pt idx="76">
                  <c:v>3.7999999999999999E-2</c:v>
                </c:pt>
                <c:pt idx="77">
                  <c:v>3.85E-2</c:v>
                </c:pt>
                <c:pt idx="78">
                  <c:v>3.9E-2</c:v>
                </c:pt>
                <c:pt idx="79">
                  <c:v>3.95E-2</c:v>
                </c:pt>
                <c:pt idx="80">
                  <c:v>0.04</c:v>
                </c:pt>
                <c:pt idx="81">
                  <c:v>4.0500000000000001E-2</c:v>
                </c:pt>
                <c:pt idx="82">
                  <c:v>4.1000000000000002E-2</c:v>
                </c:pt>
                <c:pt idx="83">
                  <c:v>4.1500000000000002E-2</c:v>
                </c:pt>
                <c:pt idx="84">
                  <c:v>4.2000000000000003E-2</c:v>
                </c:pt>
                <c:pt idx="85">
                  <c:v>4.2500000000000003E-2</c:v>
                </c:pt>
                <c:pt idx="86">
                  <c:v>4.2999999999999997E-2</c:v>
                </c:pt>
                <c:pt idx="87">
                  <c:v>4.3499999999999997E-2</c:v>
                </c:pt>
                <c:pt idx="88">
                  <c:v>4.3999999999999997E-2</c:v>
                </c:pt>
                <c:pt idx="89">
                  <c:v>4.4499999999999998E-2</c:v>
                </c:pt>
                <c:pt idx="90">
                  <c:v>4.4999999999999998E-2</c:v>
                </c:pt>
                <c:pt idx="91">
                  <c:v>4.5499999999999999E-2</c:v>
                </c:pt>
                <c:pt idx="92">
                  <c:v>4.5999999999999999E-2</c:v>
                </c:pt>
                <c:pt idx="93">
                  <c:v>4.65E-2</c:v>
                </c:pt>
                <c:pt idx="94">
                  <c:v>4.7E-2</c:v>
                </c:pt>
                <c:pt idx="95">
                  <c:v>4.7500000000000001E-2</c:v>
                </c:pt>
                <c:pt idx="96">
                  <c:v>4.8000000000000001E-2</c:v>
                </c:pt>
                <c:pt idx="97">
                  <c:v>4.8500000000000001E-2</c:v>
                </c:pt>
                <c:pt idx="98">
                  <c:v>4.9000000000000002E-2</c:v>
                </c:pt>
                <c:pt idx="99">
                  <c:v>4.9500000000000002E-2</c:v>
                </c:pt>
                <c:pt idx="100">
                  <c:v>0.05</c:v>
                </c:pt>
                <c:pt idx="101">
                  <c:v>5.0500000000000003E-2</c:v>
                </c:pt>
                <c:pt idx="102">
                  <c:v>5.0999999999999997E-2</c:v>
                </c:pt>
                <c:pt idx="103">
                  <c:v>5.1499999999999997E-2</c:v>
                </c:pt>
                <c:pt idx="104">
                  <c:v>5.1999999999999998E-2</c:v>
                </c:pt>
                <c:pt idx="105">
                  <c:v>5.2499999999999998E-2</c:v>
                </c:pt>
                <c:pt idx="106">
                  <c:v>5.2999999999999999E-2</c:v>
                </c:pt>
                <c:pt idx="107">
                  <c:v>5.3499999999999999E-2</c:v>
                </c:pt>
                <c:pt idx="108">
                  <c:v>5.3999999999999999E-2</c:v>
                </c:pt>
                <c:pt idx="109">
                  <c:v>5.45E-2</c:v>
                </c:pt>
                <c:pt idx="110">
                  <c:v>5.5E-2</c:v>
                </c:pt>
                <c:pt idx="111">
                  <c:v>5.5500000000000001E-2</c:v>
                </c:pt>
                <c:pt idx="112">
                  <c:v>5.6000000000000001E-2</c:v>
                </c:pt>
                <c:pt idx="113">
                  <c:v>5.6500000000000002E-2</c:v>
                </c:pt>
                <c:pt idx="114">
                  <c:v>5.7000000000000002E-2</c:v>
                </c:pt>
                <c:pt idx="115">
                  <c:v>5.7500000000000002E-2</c:v>
                </c:pt>
                <c:pt idx="116">
                  <c:v>5.8000000000000003E-2</c:v>
                </c:pt>
                <c:pt idx="117">
                  <c:v>5.8500000000000003E-2</c:v>
                </c:pt>
                <c:pt idx="118">
                  <c:v>5.8999999999999997E-2</c:v>
                </c:pt>
                <c:pt idx="119">
                  <c:v>5.9499999999999997E-2</c:v>
                </c:pt>
                <c:pt idx="120">
                  <c:v>0.06</c:v>
                </c:pt>
                <c:pt idx="121">
                  <c:v>6.0499999999999998E-2</c:v>
                </c:pt>
                <c:pt idx="122">
                  <c:v>6.0999999999999999E-2</c:v>
                </c:pt>
                <c:pt idx="123">
                  <c:v>6.1499999999999999E-2</c:v>
                </c:pt>
                <c:pt idx="124">
                  <c:v>6.2E-2</c:v>
                </c:pt>
                <c:pt idx="125">
                  <c:v>6.25E-2</c:v>
                </c:pt>
                <c:pt idx="126">
                  <c:v>6.3E-2</c:v>
                </c:pt>
                <c:pt idx="127">
                  <c:v>6.3500000000000001E-2</c:v>
                </c:pt>
                <c:pt idx="128">
                  <c:v>6.4000000000000001E-2</c:v>
                </c:pt>
                <c:pt idx="129">
                  <c:v>6.4500000000000002E-2</c:v>
                </c:pt>
                <c:pt idx="130">
                  <c:v>6.5000000000000002E-2</c:v>
                </c:pt>
                <c:pt idx="131">
                  <c:v>6.5500000000000003E-2</c:v>
                </c:pt>
                <c:pt idx="132">
                  <c:v>6.6000000000000003E-2</c:v>
                </c:pt>
                <c:pt idx="133">
                  <c:v>6.6500000000000004E-2</c:v>
                </c:pt>
                <c:pt idx="134">
                  <c:v>6.7000000000000004E-2</c:v>
                </c:pt>
                <c:pt idx="135">
                  <c:v>6.7500000000000004E-2</c:v>
                </c:pt>
                <c:pt idx="136">
                  <c:v>6.8000000000000005E-2</c:v>
                </c:pt>
                <c:pt idx="137">
                  <c:v>6.8500000000000005E-2</c:v>
                </c:pt>
                <c:pt idx="138">
                  <c:v>6.9000000000000006E-2</c:v>
                </c:pt>
                <c:pt idx="139">
                  <c:v>6.9500000000000006E-2</c:v>
                </c:pt>
                <c:pt idx="140">
                  <c:v>7.0000000000000007E-2</c:v>
                </c:pt>
                <c:pt idx="141">
                  <c:v>7.0499999999999993E-2</c:v>
                </c:pt>
                <c:pt idx="142">
                  <c:v>7.0999999999999994E-2</c:v>
                </c:pt>
                <c:pt idx="143">
                  <c:v>7.1499999999999994E-2</c:v>
                </c:pt>
                <c:pt idx="144">
                  <c:v>7.1999999999999995E-2</c:v>
                </c:pt>
                <c:pt idx="145">
                  <c:v>7.2499999999999995E-2</c:v>
                </c:pt>
                <c:pt idx="146">
                  <c:v>7.2999999999999995E-2</c:v>
                </c:pt>
                <c:pt idx="147">
                  <c:v>7.3499999999999996E-2</c:v>
                </c:pt>
                <c:pt idx="148">
                  <c:v>7.3999999999999996E-2</c:v>
                </c:pt>
                <c:pt idx="149">
                  <c:v>7.4499999999999997E-2</c:v>
                </c:pt>
                <c:pt idx="150">
                  <c:v>7.4999999999999997E-2</c:v>
                </c:pt>
                <c:pt idx="151">
                  <c:v>7.5499999999999998E-2</c:v>
                </c:pt>
                <c:pt idx="152">
                  <c:v>7.5999999999999998E-2</c:v>
                </c:pt>
                <c:pt idx="153">
                  <c:v>7.6499999999999999E-2</c:v>
                </c:pt>
                <c:pt idx="154">
                  <c:v>7.6999999999999999E-2</c:v>
                </c:pt>
                <c:pt idx="155">
                  <c:v>7.7499999999999999E-2</c:v>
                </c:pt>
                <c:pt idx="156">
                  <c:v>7.8E-2</c:v>
                </c:pt>
                <c:pt idx="157">
                  <c:v>7.85E-2</c:v>
                </c:pt>
                <c:pt idx="158">
                  <c:v>7.9000000000000001E-2</c:v>
                </c:pt>
                <c:pt idx="159">
                  <c:v>7.9500000000000001E-2</c:v>
                </c:pt>
                <c:pt idx="160">
                  <c:v>0.08</c:v>
                </c:pt>
                <c:pt idx="161">
                  <c:v>8.0500000000000002E-2</c:v>
                </c:pt>
                <c:pt idx="162">
                  <c:v>8.1000000000000003E-2</c:v>
                </c:pt>
                <c:pt idx="163">
                  <c:v>8.1500000000000003E-2</c:v>
                </c:pt>
                <c:pt idx="164">
                  <c:v>8.2000000000000003E-2</c:v>
                </c:pt>
                <c:pt idx="165">
                  <c:v>8.2500000000000004E-2</c:v>
                </c:pt>
                <c:pt idx="166">
                  <c:v>8.3000000000000004E-2</c:v>
                </c:pt>
                <c:pt idx="167">
                  <c:v>8.3500000000000005E-2</c:v>
                </c:pt>
                <c:pt idx="168">
                  <c:v>8.4000000000000005E-2</c:v>
                </c:pt>
                <c:pt idx="169">
                  <c:v>8.4500000000000006E-2</c:v>
                </c:pt>
                <c:pt idx="170">
                  <c:v>8.5000000000000006E-2</c:v>
                </c:pt>
                <c:pt idx="171">
                  <c:v>8.5500000000000007E-2</c:v>
                </c:pt>
                <c:pt idx="172">
                  <c:v>8.5999999999999993E-2</c:v>
                </c:pt>
                <c:pt idx="173">
                  <c:v>8.6499999999999994E-2</c:v>
                </c:pt>
                <c:pt idx="174">
                  <c:v>8.6999999999999994E-2</c:v>
                </c:pt>
                <c:pt idx="175">
                  <c:v>8.7499999999999994E-2</c:v>
                </c:pt>
                <c:pt idx="176">
                  <c:v>8.7999999999999995E-2</c:v>
                </c:pt>
                <c:pt idx="177">
                  <c:v>8.8499999999999995E-2</c:v>
                </c:pt>
                <c:pt idx="178">
                  <c:v>8.8999999999999996E-2</c:v>
                </c:pt>
                <c:pt idx="179">
                  <c:v>8.9499999999999996E-2</c:v>
                </c:pt>
                <c:pt idx="180">
                  <c:v>0.09</c:v>
                </c:pt>
                <c:pt idx="181">
                  <c:v>9.0499999999999997E-2</c:v>
                </c:pt>
                <c:pt idx="182">
                  <c:v>9.0999999999999998E-2</c:v>
                </c:pt>
                <c:pt idx="183">
                  <c:v>9.1499999999999998E-2</c:v>
                </c:pt>
                <c:pt idx="184">
                  <c:v>9.1999999999999998E-2</c:v>
                </c:pt>
                <c:pt idx="185">
                  <c:v>9.2499999999999999E-2</c:v>
                </c:pt>
                <c:pt idx="186">
                  <c:v>9.2999999999999999E-2</c:v>
                </c:pt>
                <c:pt idx="187">
                  <c:v>9.35E-2</c:v>
                </c:pt>
                <c:pt idx="188">
                  <c:v>9.4E-2</c:v>
                </c:pt>
                <c:pt idx="189">
                  <c:v>9.4500000000000001E-2</c:v>
                </c:pt>
                <c:pt idx="190">
                  <c:v>9.5000000000000001E-2</c:v>
                </c:pt>
                <c:pt idx="191">
                  <c:v>9.5500000000000002E-2</c:v>
                </c:pt>
                <c:pt idx="192">
                  <c:v>9.6000000000000002E-2</c:v>
                </c:pt>
                <c:pt idx="193">
                  <c:v>9.6500000000000002E-2</c:v>
                </c:pt>
                <c:pt idx="194">
                  <c:v>9.7000000000000003E-2</c:v>
                </c:pt>
                <c:pt idx="195">
                  <c:v>9.7500000000000003E-2</c:v>
                </c:pt>
                <c:pt idx="196">
                  <c:v>9.8000000000000004E-2</c:v>
                </c:pt>
                <c:pt idx="197">
                  <c:v>9.8500000000000004E-2</c:v>
                </c:pt>
                <c:pt idx="198">
                  <c:v>9.9000000000000005E-2</c:v>
                </c:pt>
                <c:pt idx="199">
                  <c:v>9.9500000000000005E-2</c:v>
                </c:pt>
                <c:pt idx="200">
                  <c:v>0.1</c:v>
                </c:pt>
                <c:pt idx="201">
                  <c:v>0.10050000000000001</c:v>
                </c:pt>
                <c:pt idx="202">
                  <c:v>0.10100000000000001</c:v>
                </c:pt>
                <c:pt idx="203">
                  <c:v>0.10150000000000001</c:v>
                </c:pt>
                <c:pt idx="204">
                  <c:v>0.10199999999999999</c:v>
                </c:pt>
                <c:pt idx="205">
                  <c:v>0.10249999999999999</c:v>
                </c:pt>
                <c:pt idx="206">
                  <c:v>0.10299999999999999</c:v>
                </c:pt>
                <c:pt idx="207">
                  <c:v>0.10349999999999999</c:v>
                </c:pt>
                <c:pt idx="208">
                  <c:v>0.104</c:v>
                </c:pt>
                <c:pt idx="209">
                  <c:v>0.1045</c:v>
                </c:pt>
                <c:pt idx="210">
                  <c:v>0.105</c:v>
                </c:pt>
                <c:pt idx="211">
                  <c:v>0.1055</c:v>
                </c:pt>
                <c:pt idx="212">
                  <c:v>0.106</c:v>
                </c:pt>
                <c:pt idx="213">
                  <c:v>0.1065</c:v>
                </c:pt>
                <c:pt idx="214">
                  <c:v>0.107</c:v>
                </c:pt>
                <c:pt idx="215">
                  <c:v>0.1075</c:v>
                </c:pt>
                <c:pt idx="216">
                  <c:v>0.108</c:v>
                </c:pt>
                <c:pt idx="217">
                  <c:v>0.1085</c:v>
                </c:pt>
                <c:pt idx="218">
                  <c:v>0.109</c:v>
                </c:pt>
                <c:pt idx="219">
                  <c:v>0.1095</c:v>
                </c:pt>
                <c:pt idx="220">
                  <c:v>0.11</c:v>
                </c:pt>
                <c:pt idx="221">
                  <c:v>0.1105</c:v>
                </c:pt>
                <c:pt idx="222">
                  <c:v>0.111</c:v>
                </c:pt>
                <c:pt idx="223">
                  <c:v>0.1115</c:v>
                </c:pt>
                <c:pt idx="224">
                  <c:v>0.112</c:v>
                </c:pt>
                <c:pt idx="225">
                  <c:v>0.1125</c:v>
                </c:pt>
                <c:pt idx="226">
                  <c:v>0.113</c:v>
                </c:pt>
                <c:pt idx="227">
                  <c:v>0.1135</c:v>
                </c:pt>
                <c:pt idx="228">
                  <c:v>0.114</c:v>
                </c:pt>
                <c:pt idx="229">
                  <c:v>0.1145</c:v>
                </c:pt>
                <c:pt idx="230">
                  <c:v>0.115</c:v>
                </c:pt>
                <c:pt idx="231">
                  <c:v>0.11550000000000001</c:v>
                </c:pt>
                <c:pt idx="232">
                  <c:v>0.11600000000000001</c:v>
                </c:pt>
                <c:pt idx="233">
                  <c:v>0.11650000000000001</c:v>
                </c:pt>
                <c:pt idx="234">
                  <c:v>0.11700000000000001</c:v>
                </c:pt>
                <c:pt idx="235">
                  <c:v>0.11749999999999999</c:v>
                </c:pt>
                <c:pt idx="236">
                  <c:v>0.11799999999999999</c:v>
                </c:pt>
                <c:pt idx="237">
                  <c:v>0.11849999999999999</c:v>
                </c:pt>
                <c:pt idx="238">
                  <c:v>0.11899999999999999</c:v>
                </c:pt>
                <c:pt idx="239">
                  <c:v>0.1195</c:v>
                </c:pt>
                <c:pt idx="240">
                  <c:v>0.12</c:v>
                </c:pt>
                <c:pt idx="241">
                  <c:v>0.1205</c:v>
                </c:pt>
                <c:pt idx="242">
                  <c:v>0.121</c:v>
                </c:pt>
                <c:pt idx="243">
                  <c:v>0.1215</c:v>
                </c:pt>
                <c:pt idx="244">
                  <c:v>0.122</c:v>
                </c:pt>
                <c:pt idx="245">
                  <c:v>0.1225</c:v>
                </c:pt>
                <c:pt idx="246">
                  <c:v>0.123</c:v>
                </c:pt>
                <c:pt idx="247">
                  <c:v>0.1235</c:v>
                </c:pt>
                <c:pt idx="248">
                  <c:v>0.124</c:v>
                </c:pt>
                <c:pt idx="249">
                  <c:v>0.1245</c:v>
                </c:pt>
                <c:pt idx="250">
                  <c:v>0.125</c:v>
                </c:pt>
                <c:pt idx="251">
                  <c:v>0.1255</c:v>
                </c:pt>
                <c:pt idx="252">
                  <c:v>0.126</c:v>
                </c:pt>
                <c:pt idx="253">
                  <c:v>0.1265</c:v>
                </c:pt>
                <c:pt idx="254">
                  <c:v>0.127</c:v>
                </c:pt>
                <c:pt idx="255">
                  <c:v>0.1275</c:v>
                </c:pt>
                <c:pt idx="256">
                  <c:v>0.128</c:v>
                </c:pt>
                <c:pt idx="257">
                  <c:v>0.1285</c:v>
                </c:pt>
                <c:pt idx="258">
                  <c:v>0.129</c:v>
                </c:pt>
                <c:pt idx="259">
                  <c:v>0.1295</c:v>
                </c:pt>
                <c:pt idx="260">
                  <c:v>0.13</c:v>
                </c:pt>
                <c:pt idx="261">
                  <c:v>0.1305</c:v>
                </c:pt>
                <c:pt idx="262">
                  <c:v>0.13100000000000001</c:v>
                </c:pt>
                <c:pt idx="263">
                  <c:v>0.13150000000000001</c:v>
                </c:pt>
                <c:pt idx="264">
                  <c:v>0.13200000000000001</c:v>
                </c:pt>
                <c:pt idx="265">
                  <c:v>0.13250000000000001</c:v>
                </c:pt>
                <c:pt idx="266">
                  <c:v>0.13300000000000001</c:v>
                </c:pt>
                <c:pt idx="267">
                  <c:v>0.13350000000000001</c:v>
                </c:pt>
                <c:pt idx="268">
                  <c:v>0.13400000000000001</c:v>
                </c:pt>
                <c:pt idx="269">
                  <c:v>0.13450000000000001</c:v>
                </c:pt>
                <c:pt idx="270">
                  <c:v>0.13500000000000001</c:v>
                </c:pt>
                <c:pt idx="271">
                  <c:v>0.13550000000000001</c:v>
                </c:pt>
                <c:pt idx="272">
                  <c:v>0.13600000000000001</c:v>
                </c:pt>
                <c:pt idx="273">
                  <c:v>0.13650000000000001</c:v>
                </c:pt>
                <c:pt idx="274">
                  <c:v>0.13700000000000001</c:v>
                </c:pt>
                <c:pt idx="275">
                  <c:v>0.13750000000000001</c:v>
                </c:pt>
                <c:pt idx="276">
                  <c:v>0.13800000000000001</c:v>
                </c:pt>
                <c:pt idx="277">
                  <c:v>0.13850000000000001</c:v>
                </c:pt>
                <c:pt idx="278">
                  <c:v>0.13900000000000001</c:v>
                </c:pt>
                <c:pt idx="279">
                  <c:v>0.13950000000000001</c:v>
                </c:pt>
                <c:pt idx="280">
                  <c:v>0.14000000000000001</c:v>
                </c:pt>
                <c:pt idx="281">
                  <c:v>0.14050000000000001</c:v>
                </c:pt>
                <c:pt idx="282">
                  <c:v>0.14099999999999999</c:v>
                </c:pt>
                <c:pt idx="283">
                  <c:v>0.14149999999999999</c:v>
                </c:pt>
                <c:pt idx="284">
                  <c:v>0.14199999999999999</c:v>
                </c:pt>
                <c:pt idx="285">
                  <c:v>0.14249999999999999</c:v>
                </c:pt>
                <c:pt idx="286">
                  <c:v>0.14299999999999999</c:v>
                </c:pt>
                <c:pt idx="287">
                  <c:v>0.14349999999999999</c:v>
                </c:pt>
                <c:pt idx="288">
                  <c:v>0.14399999999999999</c:v>
                </c:pt>
                <c:pt idx="289">
                  <c:v>0.14449999999999999</c:v>
                </c:pt>
                <c:pt idx="290">
                  <c:v>0.14499999999999999</c:v>
                </c:pt>
                <c:pt idx="291">
                  <c:v>0.14549999999999999</c:v>
                </c:pt>
                <c:pt idx="292">
                  <c:v>0.14599999999999999</c:v>
                </c:pt>
                <c:pt idx="293">
                  <c:v>0.14649999999999999</c:v>
                </c:pt>
                <c:pt idx="294">
                  <c:v>0.14699999999999999</c:v>
                </c:pt>
                <c:pt idx="295">
                  <c:v>0.14749999999999999</c:v>
                </c:pt>
                <c:pt idx="296">
                  <c:v>0.14799999999999999</c:v>
                </c:pt>
                <c:pt idx="297">
                  <c:v>0.14849999999999999</c:v>
                </c:pt>
                <c:pt idx="298">
                  <c:v>0.14899999999999999</c:v>
                </c:pt>
                <c:pt idx="299">
                  <c:v>0.14949999999999999</c:v>
                </c:pt>
                <c:pt idx="300">
                  <c:v>0.15</c:v>
                </c:pt>
                <c:pt idx="301">
                  <c:v>0.15049999999999999</c:v>
                </c:pt>
                <c:pt idx="302">
                  <c:v>0.151</c:v>
                </c:pt>
                <c:pt idx="303">
                  <c:v>0.1515</c:v>
                </c:pt>
                <c:pt idx="304">
                  <c:v>0.152</c:v>
                </c:pt>
                <c:pt idx="305">
                  <c:v>0.1525</c:v>
                </c:pt>
                <c:pt idx="306">
                  <c:v>0.153</c:v>
                </c:pt>
                <c:pt idx="307">
                  <c:v>0.1535</c:v>
                </c:pt>
                <c:pt idx="308">
                  <c:v>0.154</c:v>
                </c:pt>
                <c:pt idx="309">
                  <c:v>0.1545</c:v>
                </c:pt>
                <c:pt idx="310">
                  <c:v>0.155</c:v>
                </c:pt>
                <c:pt idx="311">
                  <c:v>0.1555</c:v>
                </c:pt>
                <c:pt idx="312">
                  <c:v>0.156</c:v>
                </c:pt>
                <c:pt idx="313">
                  <c:v>0.1565</c:v>
                </c:pt>
                <c:pt idx="314">
                  <c:v>0.157</c:v>
                </c:pt>
                <c:pt idx="315">
                  <c:v>0.1575</c:v>
                </c:pt>
                <c:pt idx="316">
                  <c:v>0.158</c:v>
                </c:pt>
                <c:pt idx="317">
                  <c:v>0.1585</c:v>
                </c:pt>
                <c:pt idx="318">
                  <c:v>0.159</c:v>
                </c:pt>
                <c:pt idx="319">
                  <c:v>0.1595</c:v>
                </c:pt>
                <c:pt idx="320">
                  <c:v>0.16</c:v>
                </c:pt>
                <c:pt idx="321">
                  <c:v>0.1605</c:v>
                </c:pt>
                <c:pt idx="322">
                  <c:v>0.161</c:v>
                </c:pt>
                <c:pt idx="323">
                  <c:v>0.1615</c:v>
                </c:pt>
                <c:pt idx="324">
                  <c:v>0.16200000000000001</c:v>
                </c:pt>
                <c:pt idx="325">
                  <c:v>0.16250000000000001</c:v>
                </c:pt>
                <c:pt idx="326">
                  <c:v>0.16300000000000001</c:v>
                </c:pt>
                <c:pt idx="327">
                  <c:v>0.16350000000000001</c:v>
                </c:pt>
                <c:pt idx="328">
                  <c:v>0.16400000000000001</c:v>
                </c:pt>
                <c:pt idx="329">
                  <c:v>0.16450000000000001</c:v>
                </c:pt>
                <c:pt idx="330">
                  <c:v>0.16500000000000001</c:v>
                </c:pt>
                <c:pt idx="331">
                  <c:v>0.16550000000000001</c:v>
                </c:pt>
                <c:pt idx="332">
                  <c:v>0.16600000000000001</c:v>
                </c:pt>
                <c:pt idx="333">
                  <c:v>0.16650000000000001</c:v>
                </c:pt>
                <c:pt idx="334">
                  <c:v>0.16700000000000001</c:v>
                </c:pt>
                <c:pt idx="335">
                  <c:v>0.16750000000000001</c:v>
                </c:pt>
                <c:pt idx="336">
                  <c:v>0.16800000000000001</c:v>
                </c:pt>
                <c:pt idx="337">
                  <c:v>0.16850000000000001</c:v>
                </c:pt>
                <c:pt idx="338">
                  <c:v>0.16900000000000001</c:v>
                </c:pt>
                <c:pt idx="339">
                  <c:v>0.16950000000000001</c:v>
                </c:pt>
                <c:pt idx="340">
                  <c:v>0.17</c:v>
                </c:pt>
                <c:pt idx="341">
                  <c:v>0.17050000000000001</c:v>
                </c:pt>
                <c:pt idx="342">
                  <c:v>0.17100000000000001</c:v>
                </c:pt>
                <c:pt idx="343">
                  <c:v>0.17150000000000001</c:v>
                </c:pt>
                <c:pt idx="344">
                  <c:v>0.17199999999999999</c:v>
                </c:pt>
                <c:pt idx="345">
                  <c:v>0.17249999999999999</c:v>
                </c:pt>
                <c:pt idx="346">
                  <c:v>0.17299999999999999</c:v>
                </c:pt>
                <c:pt idx="347">
                  <c:v>0.17349999999999999</c:v>
                </c:pt>
                <c:pt idx="348">
                  <c:v>0.17399999999999999</c:v>
                </c:pt>
                <c:pt idx="349">
                  <c:v>0.17449999999999999</c:v>
                </c:pt>
                <c:pt idx="350">
                  <c:v>0.17499999999999999</c:v>
                </c:pt>
                <c:pt idx="351">
                  <c:v>0.17549999999999999</c:v>
                </c:pt>
                <c:pt idx="352">
                  <c:v>0.17599999999999999</c:v>
                </c:pt>
                <c:pt idx="353">
                  <c:v>0.17649999999999999</c:v>
                </c:pt>
                <c:pt idx="354">
                  <c:v>0.17699999999999999</c:v>
                </c:pt>
                <c:pt idx="355">
                  <c:v>0.17749999999999999</c:v>
                </c:pt>
                <c:pt idx="356">
                  <c:v>0.17799999999999999</c:v>
                </c:pt>
                <c:pt idx="357">
                  <c:v>0.17849999999999999</c:v>
                </c:pt>
                <c:pt idx="358">
                  <c:v>0.17899999999999999</c:v>
                </c:pt>
                <c:pt idx="359">
                  <c:v>0.17949999999999999</c:v>
                </c:pt>
                <c:pt idx="360">
                  <c:v>0.18</c:v>
                </c:pt>
                <c:pt idx="361">
                  <c:v>0.18049999999999999</c:v>
                </c:pt>
                <c:pt idx="362">
                  <c:v>0.18099999999999999</c:v>
                </c:pt>
                <c:pt idx="363">
                  <c:v>0.18149999999999999</c:v>
                </c:pt>
                <c:pt idx="364">
                  <c:v>0.182</c:v>
                </c:pt>
                <c:pt idx="365">
                  <c:v>0.1825</c:v>
                </c:pt>
                <c:pt idx="366">
                  <c:v>0.183</c:v>
                </c:pt>
                <c:pt idx="367">
                  <c:v>0.1835</c:v>
                </c:pt>
                <c:pt idx="368">
                  <c:v>0.184</c:v>
                </c:pt>
                <c:pt idx="369">
                  <c:v>0.1845</c:v>
                </c:pt>
                <c:pt idx="370">
                  <c:v>0.185</c:v>
                </c:pt>
                <c:pt idx="371">
                  <c:v>0.1855</c:v>
                </c:pt>
                <c:pt idx="372">
                  <c:v>0.186</c:v>
                </c:pt>
                <c:pt idx="373">
                  <c:v>0.1865</c:v>
                </c:pt>
                <c:pt idx="374">
                  <c:v>0.187</c:v>
                </c:pt>
                <c:pt idx="375">
                  <c:v>0.1875</c:v>
                </c:pt>
                <c:pt idx="376">
                  <c:v>0.188</c:v>
                </c:pt>
                <c:pt idx="377">
                  <c:v>0.1885</c:v>
                </c:pt>
                <c:pt idx="378">
                  <c:v>0.189</c:v>
                </c:pt>
                <c:pt idx="379">
                  <c:v>0.1895</c:v>
                </c:pt>
                <c:pt idx="380">
                  <c:v>0.19</c:v>
                </c:pt>
                <c:pt idx="381">
                  <c:v>0.1905</c:v>
                </c:pt>
                <c:pt idx="382">
                  <c:v>0.191</c:v>
                </c:pt>
                <c:pt idx="383">
                  <c:v>0.1915</c:v>
                </c:pt>
                <c:pt idx="384">
                  <c:v>0.192</c:v>
                </c:pt>
                <c:pt idx="385">
                  <c:v>0.1925</c:v>
                </c:pt>
                <c:pt idx="386">
                  <c:v>0.193</c:v>
                </c:pt>
                <c:pt idx="387">
                  <c:v>0.19350000000000001</c:v>
                </c:pt>
                <c:pt idx="388">
                  <c:v>0.19400000000000001</c:v>
                </c:pt>
                <c:pt idx="389">
                  <c:v>0.19450000000000001</c:v>
                </c:pt>
                <c:pt idx="390">
                  <c:v>0.19500000000000001</c:v>
                </c:pt>
                <c:pt idx="391">
                  <c:v>0.19550000000000001</c:v>
                </c:pt>
                <c:pt idx="392">
                  <c:v>0.19600000000000001</c:v>
                </c:pt>
                <c:pt idx="393">
                  <c:v>0.19650000000000001</c:v>
                </c:pt>
                <c:pt idx="394">
                  <c:v>0.19700000000000001</c:v>
                </c:pt>
                <c:pt idx="395">
                  <c:v>0.19750000000000001</c:v>
                </c:pt>
                <c:pt idx="396">
                  <c:v>0.19800000000000001</c:v>
                </c:pt>
                <c:pt idx="397">
                  <c:v>0.19850000000000001</c:v>
                </c:pt>
                <c:pt idx="398">
                  <c:v>0.19900000000000001</c:v>
                </c:pt>
                <c:pt idx="399">
                  <c:v>0.19950000000000001</c:v>
                </c:pt>
                <c:pt idx="400">
                  <c:v>0.2</c:v>
                </c:pt>
                <c:pt idx="401">
                  <c:v>0.20050000000000001</c:v>
                </c:pt>
                <c:pt idx="402">
                  <c:v>0.20100000000000001</c:v>
                </c:pt>
                <c:pt idx="403">
                  <c:v>0.20150000000000001</c:v>
                </c:pt>
                <c:pt idx="404">
                  <c:v>0.20200000000000001</c:v>
                </c:pt>
                <c:pt idx="405">
                  <c:v>0.20250000000000001</c:v>
                </c:pt>
                <c:pt idx="406">
                  <c:v>0.20300000000000001</c:v>
                </c:pt>
                <c:pt idx="407">
                  <c:v>0.20349999999999999</c:v>
                </c:pt>
                <c:pt idx="408">
                  <c:v>0.20399999999999999</c:v>
                </c:pt>
                <c:pt idx="409">
                  <c:v>0.20449999999999999</c:v>
                </c:pt>
                <c:pt idx="410">
                  <c:v>0.20499999999999999</c:v>
                </c:pt>
                <c:pt idx="411">
                  <c:v>0.20549999999999999</c:v>
                </c:pt>
                <c:pt idx="412">
                  <c:v>0.20599999999999999</c:v>
                </c:pt>
                <c:pt idx="413">
                  <c:v>0.20649999999999999</c:v>
                </c:pt>
                <c:pt idx="414">
                  <c:v>0.20699999999999999</c:v>
                </c:pt>
                <c:pt idx="415">
                  <c:v>0.20749999999999999</c:v>
                </c:pt>
                <c:pt idx="416">
                  <c:v>0.20799999999999999</c:v>
                </c:pt>
                <c:pt idx="417">
                  <c:v>0.20849999999999999</c:v>
                </c:pt>
                <c:pt idx="418">
                  <c:v>0.20899999999999999</c:v>
                </c:pt>
                <c:pt idx="419">
                  <c:v>0.20949999999999999</c:v>
                </c:pt>
                <c:pt idx="420">
                  <c:v>0.21</c:v>
                </c:pt>
                <c:pt idx="421">
                  <c:v>0.21049999999999999</c:v>
                </c:pt>
                <c:pt idx="422">
                  <c:v>0.21099999999999999</c:v>
                </c:pt>
                <c:pt idx="423">
                  <c:v>0.21149999999999999</c:v>
                </c:pt>
                <c:pt idx="424">
                  <c:v>0.21199999999999999</c:v>
                </c:pt>
                <c:pt idx="425">
                  <c:v>0.21249999999999999</c:v>
                </c:pt>
                <c:pt idx="426">
                  <c:v>0.21299999999999999</c:v>
                </c:pt>
                <c:pt idx="427">
                  <c:v>0.2135</c:v>
                </c:pt>
                <c:pt idx="428">
                  <c:v>0.214</c:v>
                </c:pt>
                <c:pt idx="429">
                  <c:v>0.2145</c:v>
                </c:pt>
                <c:pt idx="430">
                  <c:v>0.215</c:v>
                </c:pt>
                <c:pt idx="431">
                  <c:v>0.2155</c:v>
                </c:pt>
                <c:pt idx="432">
                  <c:v>0.216</c:v>
                </c:pt>
                <c:pt idx="433">
                  <c:v>0.2165</c:v>
                </c:pt>
                <c:pt idx="434">
                  <c:v>0.217</c:v>
                </c:pt>
                <c:pt idx="435">
                  <c:v>0.2175</c:v>
                </c:pt>
                <c:pt idx="436">
                  <c:v>0.218</c:v>
                </c:pt>
                <c:pt idx="437">
                  <c:v>0.2185</c:v>
                </c:pt>
                <c:pt idx="438">
                  <c:v>0.219</c:v>
                </c:pt>
                <c:pt idx="439">
                  <c:v>0.2195</c:v>
                </c:pt>
                <c:pt idx="440">
                  <c:v>0.22</c:v>
                </c:pt>
                <c:pt idx="441">
                  <c:v>0.2205</c:v>
                </c:pt>
                <c:pt idx="442">
                  <c:v>0.221</c:v>
                </c:pt>
                <c:pt idx="443">
                  <c:v>0.2215</c:v>
                </c:pt>
                <c:pt idx="444">
                  <c:v>0.222</c:v>
                </c:pt>
                <c:pt idx="445">
                  <c:v>0.2225</c:v>
                </c:pt>
                <c:pt idx="446">
                  <c:v>0.223</c:v>
                </c:pt>
                <c:pt idx="447">
                  <c:v>0.2235</c:v>
                </c:pt>
                <c:pt idx="448">
                  <c:v>0.224</c:v>
                </c:pt>
                <c:pt idx="449">
                  <c:v>0.22450000000000001</c:v>
                </c:pt>
                <c:pt idx="450">
                  <c:v>0.22500000000000001</c:v>
                </c:pt>
                <c:pt idx="451">
                  <c:v>0.22550000000000001</c:v>
                </c:pt>
                <c:pt idx="452">
                  <c:v>0.22600000000000001</c:v>
                </c:pt>
                <c:pt idx="453">
                  <c:v>0.22650000000000001</c:v>
                </c:pt>
                <c:pt idx="454">
                  <c:v>0.22700000000000001</c:v>
                </c:pt>
                <c:pt idx="455">
                  <c:v>0.22750000000000001</c:v>
                </c:pt>
                <c:pt idx="456">
                  <c:v>0.22800000000000001</c:v>
                </c:pt>
                <c:pt idx="457">
                  <c:v>0.22850000000000001</c:v>
                </c:pt>
                <c:pt idx="458">
                  <c:v>0.22900000000000001</c:v>
                </c:pt>
                <c:pt idx="459">
                  <c:v>0.22950000000000001</c:v>
                </c:pt>
                <c:pt idx="460">
                  <c:v>0.23</c:v>
                </c:pt>
                <c:pt idx="461">
                  <c:v>0.23050000000000001</c:v>
                </c:pt>
                <c:pt idx="462">
                  <c:v>0.23100000000000001</c:v>
                </c:pt>
                <c:pt idx="463">
                  <c:v>0.23150000000000001</c:v>
                </c:pt>
                <c:pt idx="464">
                  <c:v>0.23200000000000001</c:v>
                </c:pt>
                <c:pt idx="465">
                  <c:v>0.23250000000000001</c:v>
                </c:pt>
                <c:pt idx="466">
                  <c:v>0.23300000000000001</c:v>
                </c:pt>
                <c:pt idx="467">
                  <c:v>0.23350000000000001</c:v>
                </c:pt>
                <c:pt idx="468">
                  <c:v>0.23400000000000001</c:v>
                </c:pt>
                <c:pt idx="469">
                  <c:v>0.23449999999999999</c:v>
                </c:pt>
                <c:pt idx="470">
                  <c:v>0.23499999999999999</c:v>
                </c:pt>
                <c:pt idx="471">
                  <c:v>0.23549999999999999</c:v>
                </c:pt>
                <c:pt idx="472">
                  <c:v>0.23599999999999999</c:v>
                </c:pt>
                <c:pt idx="473">
                  <c:v>0.23649999999999999</c:v>
                </c:pt>
                <c:pt idx="474">
                  <c:v>0.23699999999999999</c:v>
                </c:pt>
                <c:pt idx="475">
                  <c:v>0.23749999999999999</c:v>
                </c:pt>
                <c:pt idx="476">
                  <c:v>0.23799999999999999</c:v>
                </c:pt>
                <c:pt idx="477">
                  <c:v>0.23849999999999999</c:v>
                </c:pt>
                <c:pt idx="478">
                  <c:v>0.23899999999999999</c:v>
                </c:pt>
                <c:pt idx="479">
                  <c:v>0.23949999999999999</c:v>
                </c:pt>
                <c:pt idx="480">
                  <c:v>0.24</c:v>
                </c:pt>
                <c:pt idx="481">
                  <c:v>0.24049999999999999</c:v>
                </c:pt>
                <c:pt idx="482">
                  <c:v>0.24099999999999999</c:v>
                </c:pt>
                <c:pt idx="483">
                  <c:v>0.24149999999999999</c:v>
                </c:pt>
                <c:pt idx="484">
                  <c:v>0.24199999999999999</c:v>
                </c:pt>
                <c:pt idx="485">
                  <c:v>0.24249999999999999</c:v>
                </c:pt>
                <c:pt idx="486">
                  <c:v>0.24299999999999999</c:v>
                </c:pt>
                <c:pt idx="487">
                  <c:v>0.24349999999999999</c:v>
                </c:pt>
                <c:pt idx="488">
                  <c:v>0.24399999999999999</c:v>
                </c:pt>
                <c:pt idx="489">
                  <c:v>0.2445</c:v>
                </c:pt>
                <c:pt idx="490">
                  <c:v>0.245</c:v>
                </c:pt>
                <c:pt idx="491">
                  <c:v>0.2455</c:v>
                </c:pt>
                <c:pt idx="492">
                  <c:v>0.246</c:v>
                </c:pt>
                <c:pt idx="493">
                  <c:v>0.2465</c:v>
                </c:pt>
                <c:pt idx="494">
                  <c:v>0.247</c:v>
                </c:pt>
                <c:pt idx="495">
                  <c:v>0.2475</c:v>
                </c:pt>
                <c:pt idx="496">
                  <c:v>0.248</c:v>
                </c:pt>
                <c:pt idx="497">
                  <c:v>0.2485</c:v>
                </c:pt>
                <c:pt idx="498">
                  <c:v>0.249</c:v>
                </c:pt>
                <c:pt idx="499">
                  <c:v>0.2495</c:v>
                </c:pt>
                <c:pt idx="500">
                  <c:v>0.25</c:v>
                </c:pt>
                <c:pt idx="501">
                  <c:v>0.2505</c:v>
                </c:pt>
                <c:pt idx="502">
                  <c:v>0.251</c:v>
                </c:pt>
                <c:pt idx="503">
                  <c:v>0.2515</c:v>
                </c:pt>
                <c:pt idx="504">
                  <c:v>0.252</c:v>
                </c:pt>
                <c:pt idx="505">
                  <c:v>0.2525</c:v>
                </c:pt>
                <c:pt idx="506">
                  <c:v>0.253</c:v>
                </c:pt>
                <c:pt idx="507">
                  <c:v>0.2535</c:v>
                </c:pt>
                <c:pt idx="508">
                  <c:v>0.254</c:v>
                </c:pt>
                <c:pt idx="509">
                  <c:v>0.2545</c:v>
                </c:pt>
                <c:pt idx="510">
                  <c:v>0.255</c:v>
                </c:pt>
                <c:pt idx="511">
                  <c:v>0.2555</c:v>
                </c:pt>
                <c:pt idx="512">
                  <c:v>0.25600000000000001</c:v>
                </c:pt>
                <c:pt idx="513">
                  <c:v>0.25650000000000001</c:v>
                </c:pt>
                <c:pt idx="514">
                  <c:v>0.25700000000000001</c:v>
                </c:pt>
                <c:pt idx="515">
                  <c:v>0.25750000000000001</c:v>
                </c:pt>
                <c:pt idx="516">
                  <c:v>0.25800000000000001</c:v>
                </c:pt>
                <c:pt idx="517">
                  <c:v>0.25850000000000001</c:v>
                </c:pt>
                <c:pt idx="518">
                  <c:v>0.25900000000000001</c:v>
                </c:pt>
                <c:pt idx="519">
                  <c:v>0.25950000000000001</c:v>
                </c:pt>
                <c:pt idx="520">
                  <c:v>0.26</c:v>
                </c:pt>
                <c:pt idx="521">
                  <c:v>0.26050000000000001</c:v>
                </c:pt>
                <c:pt idx="522">
                  <c:v>0.26100000000000001</c:v>
                </c:pt>
                <c:pt idx="523">
                  <c:v>0.26150000000000001</c:v>
                </c:pt>
                <c:pt idx="524">
                  <c:v>0.26200000000000001</c:v>
                </c:pt>
                <c:pt idx="525">
                  <c:v>0.26250000000000001</c:v>
                </c:pt>
                <c:pt idx="526">
                  <c:v>0.26300000000000001</c:v>
                </c:pt>
                <c:pt idx="527">
                  <c:v>0.26350000000000001</c:v>
                </c:pt>
                <c:pt idx="528">
                  <c:v>0.26400000000000001</c:v>
                </c:pt>
                <c:pt idx="529">
                  <c:v>0.26450000000000001</c:v>
                </c:pt>
                <c:pt idx="530">
                  <c:v>0.26500000000000001</c:v>
                </c:pt>
                <c:pt idx="531">
                  <c:v>0.26550000000000001</c:v>
                </c:pt>
                <c:pt idx="532">
                  <c:v>0.26600000000000001</c:v>
                </c:pt>
                <c:pt idx="533">
                  <c:v>0.26650000000000001</c:v>
                </c:pt>
                <c:pt idx="534">
                  <c:v>0.26700000000000002</c:v>
                </c:pt>
                <c:pt idx="535">
                  <c:v>0.26750000000000002</c:v>
                </c:pt>
                <c:pt idx="536">
                  <c:v>0.26800000000000002</c:v>
                </c:pt>
                <c:pt idx="537">
                  <c:v>0.26850000000000002</c:v>
                </c:pt>
                <c:pt idx="538">
                  <c:v>0.26900000000000002</c:v>
                </c:pt>
                <c:pt idx="539">
                  <c:v>0.26950000000000002</c:v>
                </c:pt>
                <c:pt idx="540">
                  <c:v>0.27</c:v>
                </c:pt>
                <c:pt idx="541">
                  <c:v>0.27050000000000002</c:v>
                </c:pt>
                <c:pt idx="542">
                  <c:v>0.27100000000000002</c:v>
                </c:pt>
                <c:pt idx="543">
                  <c:v>0.27150000000000002</c:v>
                </c:pt>
                <c:pt idx="544">
                  <c:v>0.27200000000000002</c:v>
                </c:pt>
                <c:pt idx="545">
                  <c:v>0.27250000000000002</c:v>
                </c:pt>
                <c:pt idx="546">
                  <c:v>0.27300000000000002</c:v>
                </c:pt>
                <c:pt idx="547">
                  <c:v>0.27350000000000002</c:v>
                </c:pt>
                <c:pt idx="548">
                  <c:v>0.27400000000000002</c:v>
                </c:pt>
                <c:pt idx="549">
                  <c:v>0.27450000000000002</c:v>
                </c:pt>
                <c:pt idx="550">
                  <c:v>0.27500000000000002</c:v>
                </c:pt>
                <c:pt idx="551">
                  <c:v>0.27550000000000002</c:v>
                </c:pt>
                <c:pt idx="552">
                  <c:v>0.27600000000000002</c:v>
                </c:pt>
                <c:pt idx="553">
                  <c:v>0.27650000000000002</c:v>
                </c:pt>
                <c:pt idx="554">
                  <c:v>0.27700000000000002</c:v>
                </c:pt>
                <c:pt idx="555">
                  <c:v>0.27750000000000002</c:v>
                </c:pt>
                <c:pt idx="556">
                  <c:v>0.27800000000000002</c:v>
                </c:pt>
                <c:pt idx="557">
                  <c:v>0.27850000000000003</c:v>
                </c:pt>
                <c:pt idx="558">
                  <c:v>0.27900000000000003</c:v>
                </c:pt>
                <c:pt idx="559">
                  <c:v>0.27950000000000003</c:v>
                </c:pt>
                <c:pt idx="560">
                  <c:v>0.28000000000000003</c:v>
                </c:pt>
                <c:pt idx="561">
                  <c:v>0.28050000000000003</c:v>
                </c:pt>
                <c:pt idx="562">
                  <c:v>0.28100000000000003</c:v>
                </c:pt>
                <c:pt idx="563">
                  <c:v>0.28149999999999997</c:v>
                </c:pt>
                <c:pt idx="564">
                  <c:v>0.28199999999999997</c:v>
                </c:pt>
                <c:pt idx="565">
                  <c:v>0.28249999999999997</c:v>
                </c:pt>
                <c:pt idx="566">
                  <c:v>0.28299999999999997</c:v>
                </c:pt>
                <c:pt idx="567">
                  <c:v>0.28349999999999997</c:v>
                </c:pt>
                <c:pt idx="568">
                  <c:v>0.28399999999999997</c:v>
                </c:pt>
                <c:pt idx="569">
                  <c:v>0.28449999999999998</c:v>
                </c:pt>
                <c:pt idx="570">
                  <c:v>0.28499999999999998</c:v>
                </c:pt>
                <c:pt idx="571">
                  <c:v>0.28549999999999998</c:v>
                </c:pt>
                <c:pt idx="572">
                  <c:v>0.28599999999999998</c:v>
                </c:pt>
                <c:pt idx="573">
                  <c:v>0.28649999999999998</c:v>
                </c:pt>
                <c:pt idx="574">
                  <c:v>0.28699999999999998</c:v>
                </c:pt>
                <c:pt idx="575">
                  <c:v>0.28749999999999998</c:v>
                </c:pt>
                <c:pt idx="576">
                  <c:v>0.28799999999999998</c:v>
                </c:pt>
                <c:pt idx="577">
                  <c:v>0.28849999999999998</c:v>
                </c:pt>
                <c:pt idx="578">
                  <c:v>0.28899999999999998</c:v>
                </c:pt>
                <c:pt idx="579">
                  <c:v>0.28949999999999998</c:v>
                </c:pt>
                <c:pt idx="580">
                  <c:v>0.28999999999999998</c:v>
                </c:pt>
                <c:pt idx="581">
                  <c:v>0.29049999999999998</c:v>
                </c:pt>
                <c:pt idx="582">
                  <c:v>0.29099999999999998</c:v>
                </c:pt>
                <c:pt idx="583">
                  <c:v>0.29149999999999998</c:v>
                </c:pt>
                <c:pt idx="584">
                  <c:v>0.29199999999999998</c:v>
                </c:pt>
                <c:pt idx="585">
                  <c:v>0.29249999999999998</c:v>
                </c:pt>
                <c:pt idx="586">
                  <c:v>0.29299999999999998</c:v>
                </c:pt>
                <c:pt idx="587">
                  <c:v>0.29349999999999998</c:v>
                </c:pt>
                <c:pt idx="588">
                  <c:v>0.29399999999999998</c:v>
                </c:pt>
                <c:pt idx="589">
                  <c:v>0.29449999999999998</c:v>
                </c:pt>
                <c:pt idx="590">
                  <c:v>0.29499999999999998</c:v>
                </c:pt>
                <c:pt idx="591">
                  <c:v>0.29549999999999998</c:v>
                </c:pt>
                <c:pt idx="592">
                  <c:v>0.29599999999999999</c:v>
                </c:pt>
                <c:pt idx="593">
                  <c:v>0.29649999999999999</c:v>
                </c:pt>
                <c:pt idx="594">
                  <c:v>0.29699999999999999</c:v>
                </c:pt>
                <c:pt idx="595">
                  <c:v>0.29749999999999999</c:v>
                </c:pt>
                <c:pt idx="596">
                  <c:v>0.29799999999999999</c:v>
                </c:pt>
                <c:pt idx="597">
                  <c:v>0.29849999999999999</c:v>
                </c:pt>
                <c:pt idx="598">
                  <c:v>0.29899999999999999</c:v>
                </c:pt>
                <c:pt idx="599">
                  <c:v>0.29949999999999999</c:v>
                </c:pt>
                <c:pt idx="600">
                  <c:v>0.3</c:v>
                </c:pt>
                <c:pt idx="601">
                  <c:v>0.30049999999999999</c:v>
                </c:pt>
                <c:pt idx="602">
                  <c:v>0.30099999999999999</c:v>
                </c:pt>
                <c:pt idx="603">
                  <c:v>0.30149999999999999</c:v>
                </c:pt>
                <c:pt idx="604">
                  <c:v>0.30199999999999999</c:v>
                </c:pt>
                <c:pt idx="605">
                  <c:v>0.30249999999999999</c:v>
                </c:pt>
                <c:pt idx="606">
                  <c:v>0.30299999999999999</c:v>
                </c:pt>
                <c:pt idx="607">
                  <c:v>0.30349999999999999</c:v>
                </c:pt>
                <c:pt idx="608">
                  <c:v>0.30399999999999999</c:v>
                </c:pt>
                <c:pt idx="609">
                  <c:v>0.30449999999999999</c:v>
                </c:pt>
                <c:pt idx="610">
                  <c:v>0.30499999999999999</c:v>
                </c:pt>
                <c:pt idx="611">
                  <c:v>0.30549999999999999</c:v>
                </c:pt>
                <c:pt idx="612">
                  <c:v>0.30599999999999999</c:v>
                </c:pt>
                <c:pt idx="613">
                  <c:v>0.30649999999999999</c:v>
                </c:pt>
                <c:pt idx="614">
                  <c:v>0.307</c:v>
                </c:pt>
                <c:pt idx="615">
                  <c:v>0.3075</c:v>
                </c:pt>
                <c:pt idx="616">
                  <c:v>0.308</c:v>
                </c:pt>
                <c:pt idx="617">
                  <c:v>0.3085</c:v>
                </c:pt>
                <c:pt idx="618">
                  <c:v>0.309</c:v>
                </c:pt>
                <c:pt idx="619">
                  <c:v>0.3095</c:v>
                </c:pt>
                <c:pt idx="620">
                  <c:v>0.31</c:v>
                </c:pt>
                <c:pt idx="621">
                  <c:v>0.3105</c:v>
                </c:pt>
                <c:pt idx="622">
                  <c:v>0.311</c:v>
                </c:pt>
                <c:pt idx="623">
                  <c:v>0.3115</c:v>
                </c:pt>
                <c:pt idx="624">
                  <c:v>0.312</c:v>
                </c:pt>
                <c:pt idx="625">
                  <c:v>0.3125</c:v>
                </c:pt>
                <c:pt idx="626">
                  <c:v>0.313</c:v>
                </c:pt>
                <c:pt idx="627">
                  <c:v>0.3135</c:v>
                </c:pt>
                <c:pt idx="628">
                  <c:v>0.314</c:v>
                </c:pt>
                <c:pt idx="629">
                  <c:v>0.3145</c:v>
                </c:pt>
                <c:pt idx="630">
                  <c:v>0.315</c:v>
                </c:pt>
                <c:pt idx="631">
                  <c:v>0.3155</c:v>
                </c:pt>
                <c:pt idx="632">
                  <c:v>0.316</c:v>
                </c:pt>
                <c:pt idx="633">
                  <c:v>0.3165</c:v>
                </c:pt>
                <c:pt idx="634">
                  <c:v>0.317</c:v>
                </c:pt>
                <c:pt idx="635">
                  <c:v>0.3175</c:v>
                </c:pt>
                <c:pt idx="636">
                  <c:v>0.318</c:v>
                </c:pt>
                <c:pt idx="637">
                  <c:v>0.31850000000000001</c:v>
                </c:pt>
                <c:pt idx="638">
                  <c:v>0.31900000000000001</c:v>
                </c:pt>
                <c:pt idx="639">
                  <c:v>0.31950000000000001</c:v>
                </c:pt>
                <c:pt idx="640">
                  <c:v>0.32</c:v>
                </c:pt>
                <c:pt idx="641">
                  <c:v>0.32050000000000001</c:v>
                </c:pt>
                <c:pt idx="642">
                  <c:v>0.32100000000000001</c:v>
                </c:pt>
                <c:pt idx="643">
                  <c:v>0.32150000000000001</c:v>
                </c:pt>
                <c:pt idx="644">
                  <c:v>0.32200000000000001</c:v>
                </c:pt>
                <c:pt idx="645">
                  <c:v>0.32250000000000001</c:v>
                </c:pt>
                <c:pt idx="646">
                  <c:v>0.32300000000000001</c:v>
                </c:pt>
                <c:pt idx="647">
                  <c:v>0.32350000000000001</c:v>
                </c:pt>
                <c:pt idx="648">
                  <c:v>0.32400000000000001</c:v>
                </c:pt>
                <c:pt idx="649">
                  <c:v>0.32450000000000001</c:v>
                </c:pt>
                <c:pt idx="650">
                  <c:v>0.32500000000000001</c:v>
                </c:pt>
                <c:pt idx="651">
                  <c:v>0.32550000000000001</c:v>
                </c:pt>
                <c:pt idx="652">
                  <c:v>0.32600000000000001</c:v>
                </c:pt>
                <c:pt idx="653">
                  <c:v>0.32650000000000001</c:v>
                </c:pt>
                <c:pt idx="654">
                  <c:v>0.32700000000000001</c:v>
                </c:pt>
                <c:pt idx="655">
                  <c:v>0.32750000000000001</c:v>
                </c:pt>
                <c:pt idx="656">
                  <c:v>0.32800000000000001</c:v>
                </c:pt>
                <c:pt idx="657">
                  <c:v>0.32850000000000001</c:v>
                </c:pt>
                <c:pt idx="658">
                  <c:v>0.32900000000000001</c:v>
                </c:pt>
                <c:pt idx="659">
                  <c:v>0.32950000000000002</c:v>
                </c:pt>
                <c:pt idx="660">
                  <c:v>0.33</c:v>
                </c:pt>
                <c:pt idx="661">
                  <c:v>0.33050000000000002</c:v>
                </c:pt>
                <c:pt idx="662">
                  <c:v>0.33100000000000002</c:v>
                </c:pt>
                <c:pt idx="663">
                  <c:v>0.33150000000000002</c:v>
                </c:pt>
                <c:pt idx="664">
                  <c:v>0.33200000000000002</c:v>
                </c:pt>
                <c:pt idx="665">
                  <c:v>0.33250000000000002</c:v>
                </c:pt>
                <c:pt idx="666">
                  <c:v>0.33300000000000002</c:v>
                </c:pt>
                <c:pt idx="667">
                  <c:v>0.33350000000000002</c:v>
                </c:pt>
                <c:pt idx="668">
                  <c:v>0.33400000000000002</c:v>
                </c:pt>
                <c:pt idx="669">
                  <c:v>0.33450000000000002</c:v>
                </c:pt>
                <c:pt idx="670">
                  <c:v>0.33500000000000002</c:v>
                </c:pt>
                <c:pt idx="671">
                  <c:v>0.33550000000000002</c:v>
                </c:pt>
                <c:pt idx="672">
                  <c:v>0.33600000000000002</c:v>
                </c:pt>
                <c:pt idx="673">
                  <c:v>0.33650000000000002</c:v>
                </c:pt>
                <c:pt idx="674">
                  <c:v>0.33700000000000002</c:v>
                </c:pt>
                <c:pt idx="675">
                  <c:v>0.33750000000000002</c:v>
                </c:pt>
                <c:pt idx="676">
                  <c:v>0.33800000000000002</c:v>
                </c:pt>
                <c:pt idx="677">
                  <c:v>0.33850000000000002</c:v>
                </c:pt>
                <c:pt idx="678">
                  <c:v>0.33900000000000002</c:v>
                </c:pt>
                <c:pt idx="679">
                  <c:v>0.33950000000000002</c:v>
                </c:pt>
                <c:pt idx="680">
                  <c:v>0.34</c:v>
                </c:pt>
                <c:pt idx="681">
                  <c:v>0.34050000000000002</c:v>
                </c:pt>
                <c:pt idx="682">
                  <c:v>0.34100000000000003</c:v>
                </c:pt>
                <c:pt idx="683">
                  <c:v>0.34150000000000003</c:v>
                </c:pt>
                <c:pt idx="684">
                  <c:v>0.34200000000000003</c:v>
                </c:pt>
                <c:pt idx="685">
                  <c:v>0.34250000000000003</c:v>
                </c:pt>
                <c:pt idx="686">
                  <c:v>0.34300000000000003</c:v>
                </c:pt>
                <c:pt idx="687">
                  <c:v>0.34350000000000003</c:v>
                </c:pt>
                <c:pt idx="688">
                  <c:v>0.34399999999999997</c:v>
                </c:pt>
                <c:pt idx="689">
                  <c:v>0.34449999999999997</c:v>
                </c:pt>
                <c:pt idx="690">
                  <c:v>0.34499999999999997</c:v>
                </c:pt>
                <c:pt idx="691">
                  <c:v>0.34549999999999997</c:v>
                </c:pt>
                <c:pt idx="692">
                  <c:v>0.34599999999999997</c:v>
                </c:pt>
                <c:pt idx="693">
                  <c:v>0.34649999999999997</c:v>
                </c:pt>
                <c:pt idx="694">
                  <c:v>0.34699999999999998</c:v>
                </c:pt>
                <c:pt idx="695">
                  <c:v>0.34749999999999998</c:v>
                </c:pt>
                <c:pt idx="696">
                  <c:v>0.34799999999999998</c:v>
                </c:pt>
                <c:pt idx="697">
                  <c:v>0.34849999999999998</c:v>
                </c:pt>
                <c:pt idx="698">
                  <c:v>0.34899999999999998</c:v>
                </c:pt>
                <c:pt idx="699">
                  <c:v>0.34949999999999998</c:v>
                </c:pt>
                <c:pt idx="700">
                  <c:v>0.35</c:v>
                </c:pt>
                <c:pt idx="701">
                  <c:v>0.35049999999999998</c:v>
                </c:pt>
                <c:pt idx="702">
                  <c:v>0.35099999999999998</c:v>
                </c:pt>
                <c:pt idx="703">
                  <c:v>0.35149999999999998</c:v>
                </c:pt>
                <c:pt idx="704">
                  <c:v>0.35199999999999998</c:v>
                </c:pt>
                <c:pt idx="705">
                  <c:v>0.35249999999999998</c:v>
                </c:pt>
                <c:pt idx="706">
                  <c:v>0.35299999999999998</c:v>
                </c:pt>
                <c:pt idx="707">
                  <c:v>0.35349999999999998</c:v>
                </c:pt>
                <c:pt idx="708">
                  <c:v>0.35399999999999998</c:v>
                </c:pt>
                <c:pt idx="709">
                  <c:v>0.35449999999999998</c:v>
                </c:pt>
                <c:pt idx="710">
                  <c:v>0.35499999999999998</c:v>
                </c:pt>
                <c:pt idx="711">
                  <c:v>0.35549999999999998</c:v>
                </c:pt>
                <c:pt idx="712">
                  <c:v>0.35599999999999998</c:v>
                </c:pt>
                <c:pt idx="713">
                  <c:v>0.35649999999999998</c:v>
                </c:pt>
                <c:pt idx="714">
                  <c:v>0.35699999999999998</c:v>
                </c:pt>
                <c:pt idx="715">
                  <c:v>0.35749999999999998</c:v>
                </c:pt>
                <c:pt idx="716">
                  <c:v>0.35799999999999998</c:v>
                </c:pt>
                <c:pt idx="717">
                  <c:v>0.35849999999999999</c:v>
                </c:pt>
                <c:pt idx="718">
                  <c:v>0.35899999999999999</c:v>
                </c:pt>
                <c:pt idx="719">
                  <c:v>0.35949999999999999</c:v>
                </c:pt>
                <c:pt idx="720">
                  <c:v>0.36</c:v>
                </c:pt>
                <c:pt idx="721">
                  <c:v>0.36049999999999999</c:v>
                </c:pt>
                <c:pt idx="722">
                  <c:v>0.36099999999999999</c:v>
                </c:pt>
                <c:pt idx="723">
                  <c:v>0.36149999999999999</c:v>
                </c:pt>
                <c:pt idx="724">
                  <c:v>0.36199999999999999</c:v>
                </c:pt>
                <c:pt idx="725">
                  <c:v>0.36249999999999999</c:v>
                </c:pt>
                <c:pt idx="726">
                  <c:v>0.36299999999999999</c:v>
                </c:pt>
                <c:pt idx="727">
                  <c:v>0.36349999999999999</c:v>
                </c:pt>
                <c:pt idx="728">
                  <c:v>0.36399999999999999</c:v>
                </c:pt>
                <c:pt idx="729">
                  <c:v>0.36449999999999999</c:v>
                </c:pt>
                <c:pt idx="730">
                  <c:v>0.36499999999999999</c:v>
                </c:pt>
                <c:pt idx="731">
                  <c:v>0.36549999999999999</c:v>
                </c:pt>
                <c:pt idx="732">
                  <c:v>0.36599999999999999</c:v>
                </c:pt>
                <c:pt idx="733">
                  <c:v>0.36649999999999999</c:v>
                </c:pt>
                <c:pt idx="734">
                  <c:v>0.36699999999999999</c:v>
                </c:pt>
                <c:pt idx="735">
                  <c:v>0.36749999999999999</c:v>
                </c:pt>
                <c:pt idx="736">
                  <c:v>0.36799999999999999</c:v>
                </c:pt>
                <c:pt idx="737">
                  <c:v>0.36849999999999999</c:v>
                </c:pt>
                <c:pt idx="738">
                  <c:v>0.36899999999999999</c:v>
                </c:pt>
                <c:pt idx="739">
                  <c:v>0.3695</c:v>
                </c:pt>
                <c:pt idx="740">
                  <c:v>0.37</c:v>
                </c:pt>
                <c:pt idx="741">
                  <c:v>0.3705</c:v>
                </c:pt>
                <c:pt idx="742">
                  <c:v>0.371</c:v>
                </c:pt>
                <c:pt idx="743">
                  <c:v>0.3715</c:v>
                </c:pt>
                <c:pt idx="744">
                  <c:v>0.372</c:v>
                </c:pt>
                <c:pt idx="745">
                  <c:v>0.3725</c:v>
                </c:pt>
                <c:pt idx="746">
                  <c:v>0.373</c:v>
                </c:pt>
                <c:pt idx="747">
                  <c:v>0.3735</c:v>
                </c:pt>
                <c:pt idx="748">
                  <c:v>0.374</c:v>
                </c:pt>
                <c:pt idx="749">
                  <c:v>0.3745</c:v>
                </c:pt>
                <c:pt idx="750">
                  <c:v>0.375</c:v>
                </c:pt>
                <c:pt idx="751">
                  <c:v>0.3755</c:v>
                </c:pt>
                <c:pt idx="752">
                  <c:v>0.376</c:v>
                </c:pt>
                <c:pt idx="753">
                  <c:v>0.3765</c:v>
                </c:pt>
                <c:pt idx="754">
                  <c:v>0.377</c:v>
                </c:pt>
                <c:pt idx="755">
                  <c:v>0.3775</c:v>
                </c:pt>
                <c:pt idx="756">
                  <c:v>0.378</c:v>
                </c:pt>
                <c:pt idx="757">
                  <c:v>0.3785</c:v>
                </c:pt>
                <c:pt idx="758">
                  <c:v>0.379</c:v>
                </c:pt>
                <c:pt idx="759">
                  <c:v>0.3795</c:v>
                </c:pt>
                <c:pt idx="760">
                  <c:v>0.38</c:v>
                </c:pt>
                <c:pt idx="761">
                  <c:v>0.3805</c:v>
                </c:pt>
                <c:pt idx="762">
                  <c:v>0.38100000000000001</c:v>
                </c:pt>
                <c:pt idx="763">
                  <c:v>0.38150000000000001</c:v>
                </c:pt>
                <c:pt idx="764">
                  <c:v>0.38200000000000001</c:v>
                </c:pt>
                <c:pt idx="765">
                  <c:v>0.38250000000000001</c:v>
                </c:pt>
                <c:pt idx="766">
                  <c:v>0.38300000000000001</c:v>
                </c:pt>
                <c:pt idx="767">
                  <c:v>0.38350000000000001</c:v>
                </c:pt>
                <c:pt idx="768">
                  <c:v>0.38400000000000001</c:v>
                </c:pt>
                <c:pt idx="769">
                  <c:v>0.38450000000000001</c:v>
                </c:pt>
                <c:pt idx="770">
                  <c:v>0.38500000000000001</c:v>
                </c:pt>
                <c:pt idx="771">
                  <c:v>0.38550000000000001</c:v>
                </c:pt>
                <c:pt idx="772">
                  <c:v>0.38600000000000001</c:v>
                </c:pt>
                <c:pt idx="773">
                  <c:v>0.38650000000000001</c:v>
                </c:pt>
                <c:pt idx="774">
                  <c:v>0.38700000000000001</c:v>
                </c:pt>
                <c:pt idx="775">
                  <c:v>0.38750000000000001</c:v>
                </c:pt>
                <c:pt idx="776">
                  <c:v>0.38800000000000001</c:v>
                </c:pt>
                <c:pt idx="777">
                  <c:v>0.38850000000000001</c:v>
                </c:pt>
                <c:pt idx="778">
                  <c:v>0.38900000000000001</c:v>
                </c:pt>
                <c:pt idx="779">
                  <c:v>0.38950000000000001</c:v>
                </c:pt>
                <c:pt idx="780">
                  <c:v>0.39</c:v>
                </c:pt>
                <c:pt idx="781">
                  <c:v>0.39050000000000001</c:v>
                </c:pt>
                <c:pt idx="782">
                  <c:v>0.39100000000000001</c:v>
                </c:pt>
                <c:pt idx="783">
                  <c:v>0.39150000000000001</c:v>
                </c:pt>
                <c:pt idx="784">
                  <c:v>0.39200000000000002</c:v>
                </c:pt>
                <c:pt idx="785">
                  <c:v>0.39250000000000002</c:v>
                </c:pt>
                <c:pt idx="786">
                  <c:v>0.39300000000000002</c:v>
                </c:pt>
                <c:pt idx="787">
                  <c:v>0.39350000000000002</c:v>
                </c:pt>
                <c:pt idx="788">
                  <c:v>0.39400000000000002</c:v>
                </c:pt>
                <c:pt idx="789">
                  <c:v>0.39450000000000002</c:v>
                </c:pt>
                <c:pt idx="790">
                  <c:v>0.39500000000000002</c:v>
                </c:pt>
                <c:pt idx="791">
                  <c:v>0.39550000000000002</c:v>
                </c:pt>
                <c:pt idx="792">
                  <c:v>0.39600000000000002</c:v>
                </c:pt>
                <c:pt idx="793">
                  <c:v>0.39650000000000002</c:v>
                </c:pt>
                <c:pt idx="794">
                  <c:v>0.39700000000000002</c:v>
                </c:pt>
                <c:pt idx="795">
                  <c:v>0.39750000000000002</c:v>
                </c:pt>
                <c:pt idx="796">
                  <c:v>0.39800000000000002</c:v>
                </c:pt>
                <c:pt idx="797">
                  <c:v>0.39850000000000002</c:v>
                </c:pt>
                <c:pt idx="798">
                  <c:v>0.39900000000000002</c:v>
                </c:pt>
                <c:pt idx="799">
                  <c:v>0.39950000000000002</c:v>
                </c:pt>
                <c:pt idx="800">
                  <c:v>0.4</c:v>
                </c:pt>
                <c:pt idx="801">
                  <c:v>0.40050000000000002</c:v>
                </c:pt>
                <c:pt idx="802">
                  <c:v>0.40100000000000002</c:v>
                </c:pt>
                <c:pt idx="803">
                  <c:v>0.40150000000000002</c:v>
                </c:pt>
                <c:pt idx="804">
                  <c:v>0.40200000000000002</c:v>
                </c:pt>
                <c:pt idx="805">
                  <c:v>0.40250000000000002</c:v>
                </c:pt>
                <c:pt idx="806">
                  <c:v>0.40300000000000002</c:v>
                </c:pt>
                <c:pt idx="807">
                  <c:v>0.40350000000000003</c:v>
                </c:pt>
                <c:pt idx="808">
                  <c:v>0.40400000000000003</c:v>
                </c:pt>
                <c:pt idx="809">
                  <c:v>0.40450000000000003</c:v>
                </c:pt>
                <c:pt idx="810">
                  <c:v>0.40500000000000003</c:v>
                </c:pt>
                <c:pt idx="811">
                  <c:v>0.40550000000000003</c:v>
                </c:pt>
                <c:pt idx="812">
                  <c:v>0.40600000000000003</c:v>
                </c:pt>
                <c:pt idx="813">
                  <c:v>0.40649999999999997</c:v>
                </c:pt>
                <c:pt idx="814">
                  <c:v>0.40699999999999997</c:v>
                </c:pt>
                <c:pt idx="815">
                  <c:v>0.40749999999999997</c:v>
                </c:pt>
                <c:pt idx="816">
                  <c:v>0.40799999999999997</c:v>
                </c:pt>
                <c:pt idx="817">
                  <c:v>0.40849999999999997</c:v>
                </c:pt>
                <c:pt idx="818">
                  <c:v>0.40899999999999997</c:v>
                </c:pt>
                <c:pt idx="819">
                  <c:v>0.40949999999999998</c:v>
                </c:pt>
                <c:pt idx="820">
                  <c:v>0.41</c:v>
                </c:pt>
                <c:pt idx="821">
                  <c:v>0.41049999999999998</c:v>
                </c:pt>
                <c:pt idx="822">
                  <c:v>0.41099999999999998</c:v>
                </c:pt>
                <c:pt idx="823">
                  <c:v>0.41149999999999998</c:v>
                </c:pt>
                <c:pt idx="824">
                  <c:v>0.41199999999999998</c:v>
                </c:pt>
                <c:pt idx="825">
                  <c:v>0.41249999999999998</c:v>
                </c:pt>
                <c:pt idx="826">
                  <c:v>0.41299999999999998</c:v>
                </c:pt>
                <c:pt idx="827">
                  <c:v>0.41349999999999998</c:v>
                </c:pt>
                <c:pt idx="828">
                  <c:v>0.41399999999999998</c:v>
                </c:pt>
                <c:pt idx="829">
                  <c:v>0.41449999999999998</c:v>
                </c:pt>
                <c:pt idx="830">
                  <c:v>0.41499999999999998</c:v>
                </c:pt>
                <c:pt idx="831">
                  <c:v>0.41549999999999998</c:v>
                </c:pt>
                <c:pt idx="832">
                  <c:v>0.41599999999999998</c:v>
                </c:pt>
                <c:pt idx="833">
                  <c:v>0.41649999999999998</c:v>
                </c:pt>
                <c:pt idx="834">
                  <c:v>0.41699999999999998</c:v>
                </c:pt>
                <c:pt idx="835">
                  <c:v>0.41749999999999998</c:v>
                </c:pt>
                <c:pt idx="836">
                  <c:v>0.41799999999999998</c:v>
                </c:pt>
                <c:pt idx="837">
                  <c:v>0.41849999999999998</c:v>
                </c:pt>
                <c:pt idx="838">
                  <c:v>0.41899999999999998</c:v>
                </c:pt>
                <c:pt idx="839">
                  <c:v>0.41949999999999998</c:v>
                </c:pt>
                <c:pt idx="840">
                  <c:v>0.42</c:v>
                </c:pt>
                <c:pt idx="841">
                  <c:v>0.42049999999999998</c:v>
                </c:pt>
                <c:pt idx="842">
                  <c:v>0.42099999999999999</c:v>
                </c:pt>
                <c:pt idx="843">
                  <c:v>0.42149999999999999</c:v>
                </c:pt>
                <c:pt idx="844">
                  <c:v>0.42199999999999999</c:v>
                </c:pt>
                <c:pt idx="845">
                  <c:v>0.42249999999999999</c:v>
                </c:pt>
                <c:pt idx="846">
                  <c:v>0.42299999999999999</c:v>
                </c:pt>
                <c:pt idx="847">
                  <c:v>0.42349999999999999</c:v>
                </c:pt>
                <c:pt idx="848">
                  <c:v>0.42399999999999999</c:v>
                </c:pt>
                <c:pt idx="849">
                  <c:v>0.42449999999999999</c:v>
                </c:pt>
                <c:pt idx="850">
                  <c:v>0.42499999999999999</c:v>
                </c:pt>
                <c:pt idx="851">
                  <c:v>0.42549999999999999</c:v>
                </c:pt>
                <c:pt idx="852">
                  <c:v>0.42599999999999999</c:v>
                </c:pt>
                <c:pt idx="853">
                  <c:v>0.42649999999999999</c:v>
                </c:pt>
                <c:pt idx="854">
                  <c:v>0.42699999999999999</c:v>
                </c:pt>
                <c:pt idx="855">
                  <c:v>0.42749999999999999</c:v>
                </c:pt>
                <c:pt idx="856">
                  <c:v>0.42799999999999999</c:v>
                </c:pt>
                <c:pt idx="857">
                  <c:v>0.42849999999999999</c:v>
                </c:pt>
                <c:pt idx="858">
                  <c:v>0.42899999999999999</c:v>
                </c:pt>
                <c:pt idx="859">
                  <c:v>0.42949999999999999</c:v>
                </c:pt>
                <c:pt idx="860">
                  <c:v>0.43</c:v>
                </c:pt>
                <c:pt idx="861">
                  <c:v>0.43049999999999999</c:v>
                </c:pt>
                <c:pt idx="862">
                  <c:v>0.43099999999999999</c:v>
                </c:pt>
                <c:pt idx="863">
                  <c:v>0.43149999999999999</c:v>
                </c:pt>
                <c:pt idx="864">
                  <c:v>0.432</c:v>
                </c:pt>
                <c:pt idx="865">
                  <c:v>0.4325</c:v>
                </c:pt>
                <c:pt idx="866">
                  <c:v>0.433</c:v>
                </c:pt>
                <c:pt idx="867">
                  <c:v>0.4335</c:v>
                </c:pt>
                <c:pt idx="868">
                  <c:v>0.434</c:v>
                </c:pt>
                <c:pt idx="869">
                  <c:v>0.4345</c:v>
                </c:pt>
                <c:pt idx="870">
                  <c:v>0.435</c:v>
                </c:pt>
                <c:pt idx="871">
                  <c:v>0.4355</c:v>
                </c:pt>
                <c:pt idx="872">
                  <c:v>0.436</c:v>
                </c:pt>
                <c:pt idx="873">
                  <c:v>0.4365</c:v>
                </c:pt>
                <c:pt idx="874">
                  <c:v>0.437</c:v>
                </c:pt>
                <c:pt idx="875">
                  <c:v>0.4375</c:v>
                </c:pt>
                <c:pt idx="876">
                  <c:v>0.438</c:v>
                </c:pt>
                <c:pt idx="877">
                  <c:v>0.4385</c:v>
                </c:pt>
                <c:pt idx="878">
                  <c:v>0.439</c:v>
                </c:pt>
                <c:pt idx="879">
                  <c:v>0.4395</c:v>
                </c:pt>
                <c:pt idx="880">
                  <c:v>0.44</c:v>
                </c:pt>
                <c:pt idx="881">
                  <c:v>0.4405</c:v>
                </c:pt>
                <c:pt idx="882">
                  <c:v>0.441</c:v>
                </c:pt>
                <c:pt idx="883">
                  <c:v>0.4415</c:v>
                </c:pt>
                <c:pt idx="884">
                  <c:v>0.442</c:v>
                </c:pt>
                <c:pt idx="885">
                  <c:v>0.4425</c:v>
                </c:pt>
                <c:pt idx="886">
                  <c:v>0.443</c:v>
                </c:pt>
                <c:pt idx="887">
                  <c:v>0.44350000000000001</c:v>
                </c:pt>
                <c:pt idx="888">
                  <c:v>0.44400000000000001</c:v>
                </c:pt>
                <c:pt idx="889">
                  <c:v>0.44450000000000001</c:v>
                </c:pt>
                <c:pt idx="890">
                  <c:v>0.44500000000000001</c:v>
                </c:pt>
                <c:pt idx="891">
                  <c:v>0.44550000000000001</c:v>
                </c:pt>
                <c:pt idx="892">
                  <c:v>0.44600000000000001</c:v>
                </c:pt>
                <c:pt idx="893">
                  <c:v>0.44650000000000001</c:v>
                </c:pt>
                <c:pt idx="894">
                  <c:v>0.44700000000000001</c:v>
                </c:pt>
                <c:pt idx="895">
                  <c:v>0.44750000000000001</c:v>
                </c:pt>
                <c:pt idx="896">
                  <c:v>0.44800000000000001</c:v>
                </c:pt>
                <c:pt idx="897">
                  <c:v>0.44850000000000001</c:v>
                </c:pt>
                <c:pt idx="898">
                  <c:v>0.44900000000000001</c:v>
                </c:pt>
                <c:pt idx="899">
                  <c:v>0.44950000000000001</c:v>
                </c:pt>
                <c:pt idx="900">
                  <c:v>0.45</c:v>
                </c:pt>
                <c:pt idx="901">
                  <c:v>0.45050000000000001</c:v>
                </c:pt>
                <c:pt idx="902">
                  <c:v>0.45100000000000001</c:v>
                </c:pt>
                <c:pt idx="903">
                  <c:v>0.45150000000000001</c:v>
                </c:pt>
                <c:pt idx="904">
                  <c:v>0.45200000000000001</c:v>
                </c:pt>
                <c:pt idx="905">
                  <c:v>0.45250000000000001</c:v>
                </c:pt>
                <c:pt idx="906">
                  <c:v>0.45300000000000001</c:v>
                </c:pt>
                <c:pt idx="907">
                  <c:v>0.45350000000000001</c:v>
                </c:pt>
                <c:pt idx="908">
                  <c:v>0.45400000000000001</c:v>
                </c:pt>
                <c:pt idx="909">
                  <c:v>0.45450000000000002</c:v>
                </c:pt>
                <c:pt idx="910">
                  <c:v>0.45500000000000002</c:v>
                </c:pt>
                <c:pt idx="911">
                  <c:v>0.45550000000000002</c:v>
                </c:pt>
                <c:pt idx="912">
                  <c:v>0.45600000000000002</c:v>
                </c:pt>
                <c:pt idx="913">
                  <c:v>0.45650000000000002</c:v>
                </c:pt>
                <c:pt idx="914">
                  <c:v>0.45700000000000002</c:v>
                </c:pt>
                <c:pt idx="915">
                  <c:v>0.45750000000000002</c:v>
                </c:pt>
                <c:pt idx="916">
                  <c:v>0.45800000000000002</c:v>
                </c:pt>
                <c:pt idx="917">
                  <c:v>0.45850000000000002</c:v>
                </c:pt>
                <c:pt idx="918">
                  <c:v>0.45900000000000002</c:v>
                </c:pt>
                <c:pt idx="919">
                  <c:v>0.45950000000000002</c:v>
                </c:pt>
                <c:pt idx="920">
                  <c:v>0.46</c:v>
                </c:pt>
                <c:pt idx="921">
                  <c:v>0.46050000000000002</c:v>
                </c:pt>
                <c:pt idx="922">
                  <c:v>0.46100000000000002</c:v>
                </c:pt>
                <c:pt idx="923">
                  <c:v>0.46150000000000002</c:v>
                </c:pt>
                <c:pt idx="924">
                  <c:v>0.46200000000000002</c:v>
                </c:pt>
                <c:pt idx="925">
                  <c:v>0.46250000000000002</c:v>
                </c:pt>
                <c:pt idx="926">
                  <c:v>0.46300000000000002</c:v>
                </c:pt>
                <c:pt idx="927">
                  <c:v>0.46350000000000002</c:v>
                </c:pt>
                <c:pt idx="928">
                  <c:v>0.46400000000000002</c:v>
                </c:pt>
                <c:pt idx="929">
                  <c:v>0.46450000000000002</c:v>
                </c:pt>
                <c:pt idx="930">
                  <c:v>0.46500000000000002</c:v>
                </c:pt>
                <c:pt idx="931">
                  <c:v>0.46550000000000002</c:v>
                </c:pt>
                <c:pt idx="932">
                  <c:v>0.46600000000000003</c:v>
                </c:pt>
                <c:pt idx="933">
                  <c:v>0.46650000000000003</c:v>
                </c:pt>
                <c:pt idx="934">
                  <c:v>0.46700000000000003</c:v>
                </c:pt>
                <c:pt idx="935">
                  <c:v>0.46750000000000003</c:v>
                </c:pt>
                <c:pt idx="936">
                  <c:v>0.46800000000000003</c:v>
                </c:pt>
                <c:pt idx="937">
                  <c:v>0.46850000000000003</c:v>
                </c:pt>
                <c:pt idx="938">
                  <c:v>0.46899999999999997</c:v>
                </c:pt>
                <c:pt idx="939">
                  <c:v>0.46949999999999997</c:v>
                </c:pt>
                <c:pt idx="940">
                  <c:v>0.47</c:v>
                </c:pt>
                <c:pt idx="941">
                  <c:v>0.47049999999999997</c:v>
                </c:pt>
                <c:pt idx="942">
                  <c:v>0.47099999999999997</c:v>
                </c:pt>
                <c:pt idx="943">
                  <c:v>0.47149999999999997</c:v>
                </c:pt>
                <c:pt idx="944">
                  <c:v>0.47199999999999998</c:v>
                </c:pt>
                <c:pt idx="945">
                  <c:v>0.47249999999999998</c:v>
                </c:pt>
                <c:pt idx="946">
                  <c:v>0.47299999999999998</c:v>
                </c:pt>
                <c:pt idx="947">
                  <c:v>0.47349999999999998</c:v>
                </c:pt>
                <c:pt idx="948">
                  <c:v>0.47399999999999998</c:v>
                </c:pt>
                <c:pt idx="949">
                  <c:v>0.47449999999999998</c:v>
                </c:pt>
                <c:pt idx="950">
                  <c:v>0.47499999999999998</c:v>
                </c:pt>
                <c:pt idx="951">
                  <c:v>0.47549999999999998</c:v>
                </c:pt>
                <c:pt idx="952">
                  <c:v>0.47599999999999998</c:v>
                </c:pt>
                <c:pt idx="953">
                  <c:v>0.47649999999999998</c:v>
                </c:pt>
                <c:pt idx="954">
                  <c:v>0.47699999999999998</c:v>
                </c:pt>
                <c:pt idx="955">
                  <c:v>0.47749999999999998</c:v>
                </c:pt>
                <c:pt idx="956">
                  <c:v>0.47799999999999998</c:v>
                </c:pt>
                <c:pt idx="957">
                  <c:v>0.47849999999999998</c:v>
                </c:pt>
                <c:pt idx="958">
                  <c:v>0.47899999999999998</c:v>
                </c:pt>
                <c:pt idx="959">
                  <c:v>0.47949999999999998</c:v>
                </c:pt>
                <c:pt idx="960">
                  <c:v>0.48</c:v>
                </c:pt>
                <c:pt idx="961">
                  <c:v>0.48049999999999998</c:v>
                </c:pt>
                <c:pt idx="962">
                  <c:v>0.48099999999999998</c:v>
                </c:pt>
                <c:pt idx="963">
                  <c:v>0.48149999999999998</c:v>
                </c:pt>
                <c:pt idx="964">
                  <c:v>0.48199999999999998</c:v>
                </c:pt>
                <c:pt idx="965">
                  <c:v>0.48249999999999998</c:v>
                </c:pt>
                <c:pt idx="966">
                  <c:v>0.48299999999999998</c:v>
                </c:pt>
                <c:pt idx="967">
                  <c:v>0.48349999999999999</c:v>
                </c:pt>
                <c:pt idx="968">
                  <c:v>0.48399999999999999</c:v>
                </c:pt>
                <c:pt idx="969">
                  <c:v>0.48449999999999999</c:v>
                </c:pt>
                <c:pt idx="970">
                  <c:v>0.48499999999999999</c:v>
                </c:pt>
                <c:pt idx="971">
                  <c:v>0.48549999999999999</c:v>
                </c:pt>
                <c:pt idx="972">
                  <c:v>0.48599999999999999</c:v>
                </c:pt>
                <c:pt idx="973">
                  <c:v>0.48649999999999999</c:v>
                </c:pt>
                <c:pt idx="974">
                  <c:v>0.48699999999999999</c:v>
                </c:pt>
                <c:pt idx="975">
                  <c:v>0.48749999999999999</c:v>
                </c:pt>
                <c:pt idx="976">
                  <c:v>0.48799999999999999</c:v>
                </c:pt>
                <c:pt idx="977">
                  <c:v>0.48849999999999999</c:v>
                </c:pt>
                <c:pt idx="978">
                  <c:v>0.48899999999999999</c:v>
                </c:pt>
                <c:pt idx="979">
                  <c:v>0.48949999999999999</c:v>
                </c:pt>
                <c:pt idx="980">
                  <c:v>0.49</c:v>
                </c:pt>
                <c:pt idx="981">
                  <c:v>0.49049999999999999</c:v>
                </c:pt>
                <c:pt idx="982">
                  <c:v>0.49099999999999999</c:v>
                </c:pt>
                <c:pt idx="983">
                  <c:v>0.49149999999999999</c:v>
                </c:pt>
                <c:pt idx="984">
                  <c:v>0.49199999999999999</c:v>
                </c:pt>
                <c:pt idx="985">
                  <c:v>0.49249999999999999</c:v>
                </c:pt>
                <c:pt idx="986">
                  <c:v>0.49299999999999999</c:v>
                </c:pt>
                <c:pt idx="987">
                  <c:v>0.49349999999999999</c:v>
                </c:pt>
                <c:pt idx="988">
                  <c:v>0.49399999999999999</c:v>
                </c:pt>
                <c:pt idx="989">
                  <c:v>0.4945</c:v>
                </c:pt>
                <c:pt idx="990">
                  <c:v>0.495</c:v>
                </c:pt>
                <c:pt idx="991">
                  <c:v>0.4955</c:v>
                </c:pt>
                <c:pt idx="992">
                  <c:v>0.496</c:v>
                </c:pt>
                <c:pt idx="993">
                  <c:v>0.4965</c:v>
                </c:pt>
                <c:pt idx="994">
                  <c:v>0.497</c:v>
                </c:pt>
                <c:pt idx="995">
                  <c:v>0.4975</c:v>
                </c:pt>
                <c:pt idx="996">
                  <c:v>0.498</c:v>
                </c:pt>
                <c:pt idx="997">
                  <c:v>0.4985</c:v>
                </c:pt>
                <c:pt idx="998">
                  <c:v>0.499</c:v>
                </c:pt>
                <c:pt idx="999">
                  <c:v>0.4995</c:v>
                </c:pt>
                <c:pt idx="1000">
                  <c:v>0.5</c:v>
                </c:pt>
                <c:pt idx="1001">
                  <c:v>0.50049999999999994</c:v>
                </c:pt>
                <c:pt idx="1002">
                  <c:v>0.501</c:v>
                </c:pt>
                <c:pt idx="1003">
                  <c:v>0.50149999999999995</c:v>
                </c:pt>
                <c:pt idx="1004">
                  <c:v>0.502</c:v>
                </c:pt>
                <c:pt idx="1005">
                  <c:v>0.50249999999999995</c:v>
                </c:pt>
                <c:pt idx="1006">
                  <c:v>0.503</c:v>
                </c:pt>
                <c:pt idx="1007">
                  <c:v>0.50349999999999995</c:v>
                </c:pt>
                <c:pt idx="1008">
                  <c:v>0.504</c:v>
                </c:pt>
                <c:pt idx="1009">
                  <c:v>0.50449999999999995</c:v>
                </c:pt>
                <c:pt idx="1010">
                  <c:v>0.505</c:v>
                </c:pt>
                <c:pt idx="1011">
                  <c:v>0.50549999999999995</c:v>
                </c:pt>
                <c:pt idx="1012">
                  <c:v>0.50600000000000001</c:v>
                </c:pt>
                <c:pt idx="1013">
                  <c:v>0.50649999999999995</c:v>
                </c:pt>
                <c:pt idx="1014">
                  <c:v>0.50700000000000001</c:v>
                </c:pt>
                <c:pt idx="1015">
                  <c:v>0.50749999999999995</c:v>
                </c:pt>
                <c:pt idx="1016">
                  <c:v>0.50800000000000001</c:v>
                </c:pt>
                <c:pt idx="1017">
                  <c:v>0.50849999999999995</c:v>
                </c:pt>
                <c:pt idx="1018">
                  <c:v>0.50900000000000001</c:v>
                </c:pt>
                <c:pt idx="1019">
                  <c:v>0.50949999999999995</c:v>
                </c:pt>
                <c:pt idx="1020">
                  <c:v>0.51</c:v>
                </c:pt>
                <c:pt idx="1021">
                  <c:v>0.51049999999999995</c:v>
                </c:pt>
                <c:pt idx="1022">
                  <c:v>0.51100000000000001</c:v>
                </c:pt>
                <c:pt idx="1023">
                  <c:v>0.51149999999999995</c:v>
                </c:pt>
                <c:pt idx="1024">
                  <c:v>0.51200000000000001</c:v>
                </c:pt>
                <c:pt idx="1025">
                  <c:v>0.51249999999999996</c:v>
                </c:pt>
                <c:pt idx="1026">
                  <c:v>0.51300000000000001</c:v>
                </c:pt>
                <c:pt idx="1027">
                  <c:v>0.51349999999999996</c:v>
                </c:pt>
                <c:pt idx="1028">
                  <c:v>0.51400000000000001</c:v>
                </c:pt>
                <c:pt idx="1029">
                  <c:v>0.51449999999999996</c:v>
                </c:pt>
                <c:pt idx="1030">
                  <c:v>0.51500000000000001</c:v>
                </c:pt>
                <c:pt idx="1031">
                  <c:v>0.51549999999999996</c:v>
                </c:pt>
                <c:pt idx="1032">
                  <c:v>0.51600000000000001</c:v>
                </c:pt>
                <c:pt idx="1033">
                  <c:v>0.51649999999999996</c:v>
                </c:pt>
                <c:pt idx="1034">
                  <c:v>0.51700000000000002</c:v>
                </c:pt>
                <c:pt idx="1035">
                  <c:v>0.51749999999999996</c:v>
                </c:pt>
                <c:pt idx="1036">
                  <c:v>0.51800000000000002</c:v>
                </c:pt>
                <c:pt idx="1037">
                  <c:v>0.51849999999999996</c:v>
                </c:pt>
                <c:pt idx="1038">
                  <c:v>0.51900000000000002</c:v>
                </c:pt>
                <c:pt idx="1039">
                  <c:v>0.51949999999999996</c:v>
                </c:pt>
                <c:pt idx="1040">
                  <c:v>0.52</c:v>
                </c:pt>
                <c:pt idx="1041">
                  <c:v>0.52049999999999996</c:v>
                </c:pt>
                <c:pt idx="1042">
                  <c:v>0.52100000000000002</c:v>
                </c:pt>
                <c:pt idx="1043">
                  <c:v>0.52149999999999996</c:v>
                </c:pt>
                <c:pt idx="1044">
                  <c:v>0.52200000000000002</c:v>
                </c:pt>
                <c:pt idx="1045">
                  <c:v>0.52249999999999996</c:v>
                </c:pt>
                <c:pt idx="1046">
                  <c:v>0.52300000000000002</c:v>
                </c:pt>
                <c:pt idx="1047">
                  <c:v>0.52349999999999997</c:v>
                </c:pt>
                <c:pt idx="1048">
                  <c:v>0.52400000000000002</c:v>
                </c:pt>
                <c:pt idx="1049">
                  <c:v>0.52449999999999997</c:v>
                </c:pt>
                <c:pt idx="1050">
                  <c:v>0.52500000000000002</c:v>
                </c:pt>
                <c:pt idx="1051">
                  <c:v>0.52549999999999997</c:v>
                </c:pt>
                <c:pt idx="1052">
                  <c:v>0.52600000000000002</c:v>
                </c:pt>
                <c:pt idx="1053">
                  <c:v>0.52649999999999997</c:v>
                </c:pt>
                <c:pt idx="1054">
                  <c:v>0.52700000000000002</c:v>
                </c:pt>
                <c:pt idx="1055">
                  <c:v>0.52749999999999997</c:v>
                </c:pt>
                <c:pt idx="1056">
                  <c:v>0.52800000000000002</c:v>
                </c:pt>
                <c:pt idx="1057">
                  <c:v>0.52849999999999997</c:v>
                </c:pt>
                <c:pt idx="1058">
                  <c:v>0.52900000000000003</c:v>
                </c:pt>
                <c:pt idx="1059">
                  <c:v>0.52949999999999997</c:v>
                </c:pt>
                <c:pt idx="1060">
                  <c:v>0.53</c:v>
                </c:pt>
                <c:pt idx="1061">
                  <c:v>0.53049999999999997</c:v>
                </c:pt>
                <c:pt idx="1062">
                  <c:v>0.53100000000000003</c:v>
                </c:pt>
                <c:pt idx="1063">
                  <c:v>0.53149999999999997</c:v>
                </c:pt>
                <c:pt idx="1064">
                  <c:v>0.53200000000000003</c:v>
                </c:pt>
                <c:pt idx="1065">
                  <c:v>0.53249999999999997</c:v>
                </c:pt>
                <c:pt idx="1066">
                  <c:v>0.53300000000000003</c:v>
                </c:pt>
                <c:pt idx="1067">
                  <c:v>0.53349999999999997</c:v>
                </c:pt>
                <c:pt idx="1068">
                  <c:v>0.53400000000000003</c:v>
                </c:pt>
                <c:pt idx="1069">
                  <c:v>0.53449999999999998</c:v>
                </c:pt>
                <c:pt idx="1070">
                  <c:v>0.53500000000000003</c:v>
                </c:pt>
                <c:pt idx="1071">
                  <c:v>0.53549999999999998</c:v>
                </c:pt>
                <c:pt idx="1072">
                  <c:v>0.53600000000000003</c:v>
                </c:pt>
                <c:pt idx="1073">
                  <c:v>0.53649999999999998</c:v>
                </c:pt>
                <c:pt idx="1074">
                  <c:v>0.53700000000000003</c:v>
                </c:pt>
                <c:pt idx="1075">
                  <c:v>0.53749999999999998</c:v>
                </c:pt>
                <c:pt idx="1076">
                  <c:v>0.53800000000000003</c:v>
                </c:pt>
                <c:pt idx="1077">
                  <c:v>0.53849999999999998</c:v>
                </c:pt>
                <c:pt idx="1078">
                  <c:v>0.53900000000000003</c:v>
                </c:pt>
                <c:pt idx="1079">
                  <c:v>0.53949999999999998</c:v>
                </c:pt>
                <c:pt idx="1080">
                  <c:v>0.54</c:v>
                </c:pt>
                <c:pt idx="1081">
                  <c:v>0.54049999999999998</c:v>
                </c:pt>
                <c:pt idx="1082">
                  <c:v>0.54100000000000004</c:v>
                </c:pt>
                <c:pt idx="1083">
                  <c:v>0.54149999999999998</c:v>
                </c:pt>
                <c:pt idx="1084">
                  <c:v>0.54200000000000004</c:v>
                </c:pt>
                <c:pt idx="1085">
                  <c:v>0.54249999999999998</c:v>
                </c:pt>
                <c:pt idx="1086">
                  <c:v>0.54300000000000004</c:v>
                </c:pt>
                <c:pt idx="1087">
                  <c:v>0.54349999999999998</c:v>
                </c:pt>
                <c:pt idx="1088">
                  <c:v>0.54400000000000004</c:v>
                </c:pt>
                <c:pt idx="1089">
                  <c:v>0.54449999999999998</c:v>
                </c:pt>
                <c:pt idx="1090">
                  <c:v>0.54500000000000004</c:v>
                </c:pt>
                <c:pt idx="1091">
                  <c:v>0.54549999999999998</c:v>
                </c:pt>
                <c:pt idx="1092">
                  <c:v>0.54600000000000004</c:v>
                </c:pt>
                <c:pt idx="1093">
                  <c:v>0.54649999999999999</c:v>
                </c:pt>
                <c:pt idx="1094">
                  <c:v>0.54700000000000004</c:v>
                </c:pt>
                <c:pt idx="1095">
                  <c:v>0.54749999999999999</c:v>
                </c:pt>
                <c:pt idx="1096">
                  <c:v>0.54800000000000004</c:v>
                </c:pt>
                <c:pt idx="1097">
                  <c:v>0.54849999999999999</c:v>
                </c:pt>
                <c:pt idx="1098">
                  <c:v>0.54900000000000004</c:v>
                </c:pt>
                <c:pt idx="1099">
                  <c:v>0.54949999999999999</c:v>
                </c:pt>
                <c:pt idx="1100">
                  <c:v>0.55000000000000004</c:v>
                </c:pt>
                <c:pt idx="1101">
                  <c:v>0.55049999999999999</c:v>
                </c:pt>
                <c:pt idx="1102">
                  <c:v>0.55100000000000005</c:v>
                </c:pt>
                <c:pt idx="1103">
                  <c:v>0.55149999999999999</c:v>
                </c:pt>
                <c:pt idx="1104">
                  <c:v>0.55200000000000005</c:v>
                </c:pt>
                <c:pt idx="1105">
                  <c:v>0.55249999999999999</c:v>
                </c:pt>
                <c:pt idx="1106">
                  <c:v>0.55300000000000005</c:v>
                </c:pt>
                <c:pt idx="1107">
                  <c:v>0.55349999999999999</c:v>
                </c:pt>
                <c:pt idx="1108">
                  <c:v>0.55400000000000005</c:v>
                </c:pt>
                <c:pt idx="1109">
                  <c:v>0.55449999999999999</c:v>
                </c:pt>
                <c:pt idx="1110">
                  <c:v>0.55500000000000005</c:v>
                </c:pt>
                <c:pt idx="1111">
                  <c:v>0.55549999999999999</c:v>
                </c:pt>
                <c:pt idx="1112">
                  <c:v>0.55600000000000005</c:v>
                </c:pt>
                <c:pt idx="1113">
                  <c:v>0.55649999999999999</c:v>
                </c:pt>
                <c:pt idx="1114">
                  <c:v>0.55700000000000005</c:v>
                </c:pt>
                <c:pt idx="1115">
                  <c:v>0.5575</c:v>
                </c:pt>
                <c:pt idx="1116">
                  <c:v>0.55800000000000005</c:v>
                </c:pt>
                <c:pt idx="1117">
                  <c:v>0.5585</c:v>
                </c:pt>
                <c:pt idx="1118">
                  <c:v>0.55900000000000005</c:v>
                </c:pt>
                <c:pt idx="1119">
                  <c:v>0.5595</c:v>
                </c:pt>
                <c:pt idx="1120">
                  <c:v>0.56000000000000005</c:v>
                </c:pt>
                <c:pt idx="1121">
                  <c:v>0.5605</c:v>
                </c:pt>
                <c:pt idx="1122">
                  <c:v>0.56100000000000005</c:v>
                </c:pt>
                <c:pt idx="1123">
                  <c:v>0.5615</c:v>
                </c:pt>
                <c:pt idx="1124">
                  <c:v>0.56200000000000006</c:v>
                </c:pt>
                <c:pt idx="1125">
                  <c:v>0.5625</c:v>
                </c:pt>
                <c:pt idx="1126">
                  <c:v>0.56299999999999994</c:v>
                </c:pt>
                <c:pt idx="1127">
                  <c:v>0.5635</c:v>
                </c:pt>
                <c:pt idx="1128">
                  <c:v>0.56399999999999995</c:v>
                </c:pt>
                <c:pt idx="1129">
                  <c:v>0.5645</c:v>
                </c:pt>
                <c:pt idx="1130">
                  <c:v>0.56499999999999995</c:v>
                </c:pt>
                <c:pt idx="1131">
                  <c:v>0.5655</c:v>
                </c:pt>
                <c:pt idx="1132">
                  <c:v>0.56599999999999995</c:v>
                </c:pt>
                <c:pt idx="1133">
                  <c:v>0.5665</c:v>
                </c:pt>
                <c:pt idx="1134">
                  <c:v>0.56699999999999995</c:v>
                </c:pt>
                <c:pt idx="1135">
                  <c:v>0.5675</c:v>
                </c:pt>
                <c:pt idx="1136">
                  <c:v>0.56799999999999995</c:v>
                </c:pt>
                <c:pt idx="1137">
                  <c:v>0.56850000000000001</c:v>
                </c:pt>
                <c:pt idx="1138">
                  <c:v>0.56899999999999995</c:v>
                </c:pt>
                <c:pt idx="1139">
                  <c:v>0.56950000000000001</c:v>
                </c:pt>
                <c:pt idx="1140">
                  <c:v>0.56999999999999995</c:v>
                </c:pt>
                <c:pt idx="1141">
                  <c:v>0.57050000000000001</c:v>
                </c:pt>
                <c:pt idx="1142">
                  <c:v>0.57099999999999995</c:v>
                </c:pt>
                <c:pt idx="1143">
                  <c:v>0.57150000000000001</c:v>
                </c:pt>
                <c:pt idx="1144">
                  <c:v>0.57199999999999995</c:v>
                </c:pt>
                <c:pt idx="1145">
                  <c:v>0.57250000000000001</c:v>
                </c:pt>
                <c:pt idx="1146">
                  <c:v>0.57299999999999995</c:v>
                </c:pt>
                <c:pt idx="1147">
                  <c:v>0.57350000000000001</c:v>
                </c:pt>
                <c:pt idx="1148">
                  <c:v>0.57399999999999995</c:v>
                </c:pt>
                <c:pt idx="1149">
                  <c:v>0.57450000000000001</c:v>
                </c:pt>
                <c:pt idx="1150">
                  <c:v>0.57499999999999996</c:v>
                </c:pt>
                <c:pt idx="1151">
                  <c:v>0.57550000000000001</c:v>
                </c:pt>
                <c:pt idx="1152">
                  <c:v>0.57599999999999996</c:v>
                </c:pt>
                <c:pt idx="1153">
                  <c:v>0.57650000000000001</c:v>
                </c:pt>
                <c:pt idx="1154">
                  <c:v>0.57699999999999996</c:v>
                </c:pt>
                <c:pt idx="1155">
                  <c:v>0.57750000000000001</c:v>
                </c:pt>
                <c:pt idx="1156">
                  <c:v>0.57799999999999996</c:v>
                </c:pt>
                <c:pt idx="1157">
                  <c:v>0.57850000000000001</c:v>
                </c:pt>
                <c:pt idx="1158">
                  <c:v>0.57899999999999996</c:v>
                </c:pt>
                <c:pt idx="1159">
                  <c:v>0.57950000000000002</c:v>
                </c:pt>
                <c:pt idx="1160">
                  <c:v>0.57999999999999996</c:v>
                </c:pt>
                <c:pt idx="1161">
                  <c:v>0.58050000000000002</c:v>
                </c:pt>
                <c:pt idx="1162">
                  <c:v>0.58099999999999996</c:v>
                </c:pt>
                <c:pt idx="1163">
                  <c:v>0.58150000000000002</c:v>
                </c:pt>
                <c:pt idx="1164">
                  <c:v>0.58199999999999996</c:v>
                </c:pt>
                <c:pt idx="1165">
                  <c:v>0.58250000000000002</c:v>
                </c:pt>
                <c:pt idx="1166">
                  <c:v>0.58299999999999996</c:v>
                </c:pt>
                <c:pt idx="1167">
                  <c:v>0.58350000000000002</c:v>
                </c:pt>
                <c:pt idx="1168">
                  <c:v>0.58399999999999996</c:v>
                </c:pt>
                <c:pt idx="1169">
                  <c:v>0.58450000000000002</c:v>
                </c:pt>
                <c:pt idx="1170">
                  <c:v>0.58499999999999996</c:v>
                </c:pt>
                <c:pt idx="1171">
                  <c:v>0.58550000000000002</c:v>
                </c:pt>
                <c:pt idx="1172">
                  <c:v>0.58599999999999997</c:v>
                </c:pt>
                <c:pt idx="1173">
                  <c:v>0.58650000000000002</c:v>
                </c:pt>
                <c:pt idx="1174">
                  <c:v>0.58699999999999997</c:v>
                </c:pt>
                <c:pt idx="1175">
                  <c:v>0.58750000000000002</c:v>
                </c:pt>
                <c:pt idx="1176">
                  <c:v>0.58799999999999997</c:v>
                </c:pt>
                <c:pt idx="1177">
                  <c:v>0.58850000000000002</c:v>
                </c:pt>
                <c:pt idx="1178">
                  <c:v>0.58899999999999997</c:v>
                </c:pt>
                <c:pt idx="1179">
                  <c:v>0.58950000000000002</c:v>
                </c:pt>
                <c:pt idx="1180">
                  <c:v>0.59</c:v>
                </c:pt>
                <c:pt idx="1181">
                  <c:v>0.59050000000000002</c:v>
                </c:pt>
                <c:pt idx="1182">
                  <c:v>0.59099999999999997</c:v>
                </c:pt>
                <c:pt idx="1183">
                  <c:v>0.59150000000000003</c:v>
                </c:pt>
                <c:pt idx="1184">
                  <c:v>0.59199999999999997</c:v>
                </c:pt>
                <c:pt idx="1185">
                  <c:v>0.59250000000000003</c:v>
                </c:pt>
                <c:pt idx="1186">
                  <c:v>0.59299999999999997</c:v>
                </c:pt>
                <c:pt idx="1187">
                  <c:v>0.59350000000000003</c:v>
                </c:pt>
                <c:pt idx="1188">
                  <c:v>0.59399999999999997</c:v>
                </c:pt>
                <c:pt idx="1189">
                  <c:v>0.59450000000000003</c:v>
                </c:pt>
                <c:pt idx="1190">
                  <c:v>0.59499999999999997</c:v>
                </c:pt>
                <c:pt idx="1191">
                  <c:v>0.59550000000000003</c:v>
                </c:pt>
                <c:pt idx="1192">
                  <c:v>0.59599999999999997</c:v>
                </c:pt>
                <c:pt idx="1193">
                  <c:v>0.59650000000000003</c:v>
                </c:pt>
                <c:pt idx="1194">
                  <c:v>0.59699999999999998</c:v>
                </c:pt>
                <c:pt idx="1195">
                  <c:v>0.59750000000000003</c:v>
                </c:pt>
                <c:pt idx="1196">
                  <c:v>0.59799999999999998</c:v>
                </c:pt>
                <c:pt idx="1197">
                  <c:v>0.59850000000000003</c:v>
                </c:pt>
                <c:pt idx="1198">
                  <c:v>0.59899999999999998</c:v>
                </c:pt>
                <c:pt idx="1199">
                  <c:v>0.59950000000000003</c:v>
                </c:pt>
                <c:pt idx="1200">
                  <c:v>0.6</c:v>
                </c:pt>
                <c:pt idx="1201">
                  <c:v>0.60050000000000003</c:v>
                </c:pt>
                <c:pt idx="1202">
                  <c:v>0.60099999999999998</c:v>
                </c:pt>
                <c:pt idx="1203">
                  <c:v>0.60150000000000003</c:v>
                </c:pt>
                <c:pt idx="1204">
                  <c:v>0.60199999999999998</c:v>
                </c:pt>
                <c:pt idx="1205">
                  <c:v>0.60250000000000004</c:v>
                </c:pt>
                <c:pt idx="1206">
                  <c:v>0.60299999999999998</c:v>
                </c:pt>
                <c:pt idx="1207">
                  <c:v>0.60350000000000004</c:v>
                </c:pt>
                <c:pt idx="1208">
                  <c:v>0.60399999999999998</c:v>
                </c:pt>
                <c:pt idx="1209">
                  <c:v>0.60450000000000004</c:v>
                </c:pt>
                <c:pt idx="1210">
                  <c:v>0.60499999999999998</c:v>
                </c:pt>
                <c:pt idx="1211">
                  <c:v>0.60550000000000004</c:v>
                </c:pt>
                <c:pt idx="1212">
                  <c:v>0.60599999999999998</c:v>
                </c:pt>
                <c:pt idx="1213">
                  <c:v>0.60650000000000004</c:v>
                </c:pt>
                <c:pt idx="1214">
                  <c:v>0.60699999999999998</c:v>
                </c:pt>
                <c:pt idx="1215">
                  <c:v>0.60750000000000004</c:v>
                </c:pt>
                <c:pt idx="1216">
                  <c:v>0.60799999999999998</c:v>
                </c:pt>
                <c:pt idx="1217">
                  <c:v>0.60850000000000004</c:v>
                </c:pt>
                <c:pt idx="1218">
                  <c:v>0.60899999999999999</c:v>
                </c:pt>
                <c:pt idx="1219">
                  <c:v>0.60950000000000004</c:v>
                </c:pt>
                <c:pt idx="1220">
                  <c:v>0.61</c:v>
                </c:pt>
                <c:pt idx="1221">
                  <c:v>0.61050000000000004</c:v>
                </c:pt>
                <c:pt idx="1222">
                  <c:v>0.61099999999999999</c:v>
                </c:pt>
                <c:pt idx="1223">
                  <c:v>0.61150000000000004</c:v>
                </c:pt>
                <c:pt idx="1224">
                  <c:v>0.61199999999999999</c:v>
                </c:pt>
                <c:pt idx="1225">
                  <c:v>0.61250000000000004</c:v>
                </c:pt>
                <c:pt idx="1226">
                  <c:v>0.61299999999999999</c:v>
                </c:pt>
                <c:pt idx="1227">
                  <c:v>0.61350000000000005</c:v>
                </c:pt>
                <c:pt idx="1228">
                  <c:v>0.61399999999999999</c:v>
                </c:pt>
                <c:pt idx="1229">
                  <c:v>0.61450000000000005</c:v>
                </c:pt>
                <c:pt idx="1230">
                  <c:v>0.61499999999999999</c:v>
                </c:pt>
                <c:pt idx="1231">
                  <c:v>0.61550000000000005</c:v>
                </c:pt>
                <c:pt idx="1232">
                  <c:v>0.61599999999999999</c:v>
                </c:pt>
                <c:pt idx="1233">
                  <c:v>0.61650000000000005</c:v>
                </c:pt>
                <c:pt idx="1234">
                  <c:v>0.61699999999999999</c:v>
                </c:pt>
                <c:pt idx="1235">
                  <c:v>0.61750000000000005</c:v>
                </c:pt>
                <c:pt idx="1236">
                  <c:v>0.61799999999999999</c:v>
                </c:pt>
                <c:pt idx="1237">
                  <c:v>0.61850000000000005</c:v>
                </c:pt>
                <c:pt idx="1238">
                  <c:v>0.61899999999999999</c:v>
                </c:pt>
                <c:pt idx="1239">
                  <c:v>0.61950000000000005</c:v>
                </c:pt>
                <c:pt idx="1240">
                  <c:v>0.62</c:v>
                </c:pt>
                <c:pt idx="1241">
                  <c:v>0.62050000000000005</c:v>
                </c:pt>
                <c:pt idx="1242">
                  <c:v>0.621</c:v>
                </c:pt>
                <c:pt idx="1243">
                  <c:v>0.62150000000000005</c:v>
                </c:pt>
                <c:pt idx="1244">
                  <c:v>0.622</c:v>
                </c:pt>
                <c:pt idx="1245">
                  <c:v>0.62250000000000005</c:v>
                </c:pt>
                <c:pt idx="1246">
                  <c:v>0.623</c:v>
                </c:pt>
                <c:pt idx="1247">
                  <c:v>0.62350000000000005</c:v>
                </c:pt>
                <c:pt idx="1248">
                  <c:v>0.624</c:v>
                </c:pt>
                <c:pt idx="1249">
                  <c:v>0.62450000000000006</c:v>
                </c:pt>
                <c:pt idx="1250">
                  <c:v>0.625</c:v>
                </c:pt>
                <c:pt idx="1251">
                  <c:v>0.62549999999999994</c:v>
                </c:pt>
                <c:pt idx="1252">
                  <c:v>0.626</c:v>
                </c:pt>
                <c:pt idx="1253">
                  <c:v>0.62649999999999995</c:v>
                </c:pt>
                <c:pt idx="1254">
                  <c:v>0.627</c:v>
                </c:pt>
                <c:pt idx="1255">
                  <c:v>0.62749999999999995</c:v>
                </c:pt>
                <c:pt idx="1256">
                  <c:v>0.628</c:v>
                </c:pt>
                <c:pt idx="1257">
                  <c:v>0.62849999999999995</c:v>
                </c:pt>
                <c:pt idx="1258">
                  <c:v>0.629</c:v>
                </c:pt>
                <c:pt idx="1259">
                  <c:v>0.62949999999999995</c:v>
                </c:pt>
                <c:pt idx="1260">
                  <c:v>0.63</c:v>
                </c:pt>
                <c:pt idx="1261">
                  <c:v>0.63049999999999995</c:v>
                </c:pt>
                <c:pt idx="1262">
                  <c:v>0.63100000000000001</c:v>
                </c:pt>
                <c:pt idx="1263">
                  <c:v>0.63149999999999995</c:v>
                </c:pt>
                <c:pt idx="1264">
                  <c:v>0.63200000000000001</c:v>
                </c:pt>
                <c:pt idx="1265">
                  <c:v>0.63249999999999995</c:v>
                </c:pt>
                <c:pt idx="1266">
                  <c:v>0.63300000000000001</c:v>
                </c:pt>
                <c:pt idx="1267">
                  <c:v>0.63349999999999995</c:v>
                </c:pt>
                <c:pt idx="1268">
                  <c:v>0.63400000000000001</c:v>
                </c:pt>
                <c:pt idx="1269">
                  <c:v>0.63449999999999995</c:v>
                </c:pt>
                <c:pt idx="1270">
                  <c:v>0.63500000000000001</c:v>
                </c:pt>
                <c:pt idx="1271">
                  <c:v>0.63549999999999995</c:v>
                </c:pt>
                <c:pt idx="1272">
                  <c:v>0.63600000000000001</c:v>
                </c:pt>
                <c:pt idx="1273">
                  <c:v>0.63650000000000095</c:v>
                </c:pt>
                <c:pt idx="1274">
                  <c:v>0.63700000000000001</c:v>
                </c:pt>
                <c:pt idx="1275">
                  <c:v>0.63749999999999996</c:v>
                </c:pt>
                <c:pt idx="1276">
                  <c:v>0.63800000000000001</c:v>
                </c:pt>
                <c:pt idx="1277">
                  <c:v>0.63850000000000096</c:v>
                </c:pt>
                <c:pt idx="1278">
                  <c:v>0.63900000000000001</c:v>
                </c:pt>
                <c:pt idx="1279">
                  <c:v>0.63949999999999996</c:v>
                </c:pt>
                <c:pt idx="1280">
                  <c:v>0.64</c:v>
                </c:pt>
                <c:pt idx="1281">
                  <c:v>0.64050000000000096</c:v>
                </c:pt>
                <c:pt idx="1282">
                  <c:v>0.64100000000000001</c:v>
                </c:pt>
                <c:pt idx="1283">
                  <c:v>0.64149999999999996</c:v>
                </c:pt>
                <c:pt idx="1284">
                  <c:v>0.64200000000000002</c:v>
                </c:pt>
                <c:pt idx="1285">
                  <c:v>0.64250000000000096</c:v>
                </c:pt>
                <c:pt idx="1286">
                  <c:v>0.64300000000000002</c:v>
                </c:pt>
                <c:pt idx="1287">
                  <c:v>0.64349999999999996</c:v>
                </c:pt>
                <c:pt idx="1288">
                  <c:v>0.64400000000000002</c:v>
                </c:pt>
                <c:pt idx="1289">
                  <c:v>0.64450000000000096</c:v>
                </c:pt>
                <c:pt idx="1290">
                  <c:v>0.64500000000000002</c:v>
                </c:pt>
                <c:pt idx="1291">
                  <c:v>0.64549999999999996</c:v>
                </c:pt>
                <c:pt idx="1292">
                  <c:v>0.64600000000000002</c:v>
                </c:pt>
                <c:pt idx="1293">
                  <c:v>0.64650000000000096</c:v>
                </c:pt>
                <c:pt idx="1294">
                  <c:v>0.64700000000000002</c:v>
                </c:pt>
                <c:pt idx="1295">
                  <c:v>0.64749999999999996</c:v>
                </c:pt>
                <c:pt idx="1296">
                  <c:v>0.64800000000000002</c:v>
                </c:pt>
                <c:pt idx="1297">
                  <c:v>0.64850000000000096</c:v>
                </c:pt>
                <c:pt idx="1298">
                  <c:v>0.64900000000000002</c:v>
                </c:pt>
                <c:pt idx="1299">
                  <c:v>0.64949999999999997</c:v>
                </c:pt>
                <c:pt idx="1300">
                  <c:v>0.65</c:v>
                </c:pt>
                <c:pt idx="1301">
                  <c:v>0.65050000000000097</c:v>
                </c:pt>
                <c:pt idx="1302">
                  <c:v>0.65100000000000002</c:v>
                </c:pt>
                <c:pt idx="1303">
                  <c:v>0.65149999999999997</c:v>
                </c:pt>
                <c:pt idx="1304">
                  <c:v>0.65200000000000002</c:v>
                </c:pt>
                <c:pt idx="1305">
                  <c:v>0.65250000000000097</c:v>
                </c:pt>
                <c:pt idx="1306">
                  <c:v>0.65300000000000002</c:v>
                </c:pt>
                <c:pt idx="1307">
                  <c:v>0.65349999999999997</c:v>
                </c:pt>
                <c:pt idx="1308">
                  <c:v>0.65400000000000003</c:v>
                </c:pt>
                <c:pt idx="1309">
                  <c:v>0.65450000000000097</c:v>
                </c:pt>
                <c:pt idx="1310">
                  <c:v>0.65500000000000003</c:v>
                </c:pt>
                <c:pt idx="1311">
                  <c:v>0.65549999999999997</c:v>
                </c:pt>
                <c:pt idx="1312">
                  <c:v>0.65600000000000003</c:v>
                </c:pt>
                <c:pt idx="1313">
                  <c:v>0.65650000000000097</c:v>
                </c:pt>
                <c:pt idx="1314">
                  <c:v>0.65700000000000003</c:v>
                </c:pt>
                <c:pt idx="1315">
                  <c:v>0.65749999999999997</c:v>
                </c:pt>
                <c:pt idx="1316">
                  <c:v>0.65800000000000003</c:v>
                </c:pt>
                <c:pt idx="1317">
                  <c:v>0.65850000000000097</c:v>
                </c:pt>
                <c:pt idx="1318">
                  <c:v>0.65900000000000003</c:v>
                </c:pt>
                <c:pt idx="1319">
                  <c:v>0.65949999999999998</c:v>
                </c:pt>
                <c:pt idx="1320">
                  <c:v>0.66</c:v>
                </c:pt>
                <c:pt idx="1321">
                  <c:v>0.66050000000000098</c:v>
                </c:pt>
                <c:pt idx="1322">
                  <c:v>0.66100000000000003</c:v>
                </c:pt>
                <c:pt idx="1323">
                  <c:v>0.66149999999999998</c:v>
                </c:pt>
                <c:pt idx="1324">
                  <c:v>0.66200000000000003</c:v>
                </c:pt>
                <c:pt idx="1325">
                  <c:v>0.66250000000000098</c:v>
                </c:pt>
                <c:pt idx="1326">
                  <c:v>0.66300000000000003</c:v>
                </c:pt>
                <c:pt idx="1327">
                  <c:v>0.66349999999999998</c:v>
                </c:pt>
                <c:pt idx="1328">
                  <c:v>0.66400000000000003</c:v>
                </c:pt>
                <c:pt idx="1329">
                  <c:v>0.66450000000000098</c:v>
                </c:pt>
                <c:pt idx="1330">
                  <c:v>0.66500000000000004</c:v>
                </c:pt>
                <c:pt idx="1331">
                  <c:v>0.66549999999999998</c:v>
                </c:pt>
                <c:pt idx="1332">
                  <c:v>0.66600000000000004</c:v>
                </c:pt>
                <c:pt idx="1333">
                  <c:v>0.66650000000000098</c:v>
                </c:pt>
                <c:pt idx="1334">
                  <c:v>0.66700000000000004</c:v>
                </c:pt>
                <c:pt idx="1335">
                  <c:v>0.66749999999999998</c:v>
                </c:pt>
                <c:pt idx="1336">
                  <c:v>0.66800000000000004</c:v>
                </c:pt>
                <c:pt idx="1337">
                  <c:v>0.66850000000000098</c:v>
                </c:pt>
                <c:pt idx="1338">
                  <c:v>0.66900000000000004</c:v>
                </c:pt>
                <c:pt idx="1339">
                  <c:v>0.66949999999999998</c:v>
                </c:pt>
                <c:pt idx="1340">
                  <c:v>0.67</c:v>
                </c:pt>
                <c:pt idx="1341">
                  <c:v>0.67050000000000098</c:v>
                </c:pt>
                <c:pt idx="1342">
                  <c:v>0.67100000000000004</c:v>
                </c:pt>
                <c:pt idx="1343">
                  <c:v>0.67149999999999999</c:v>
                </c:pt>
                <c:pt idx="1344">
                  <c:v>0.67200000000000004</c:v>
                </c:pt>
                <c:pt idx="1345">
                  <c:v>0.67250000000000099</c:v>
                </c:pt>
                <c:pt idx="1346">
                  <c:v>0.67300000000000004</c:v>
                </c:pt>
                <c:pt idx="1347">
                  <c:v>0.67349999999999999</c:v>
                </c:pt>
                <c:pt idx="1348">
                  <c:v>0.67400000000000004</c:v>
                </c:pt>
                <c:pt idx="1349">
                  <c:v>0.67450000000000099</c:v>
                </c:pt>
                <c:pt idx="1350">
                  <c:v>0.67500000000000004</c:v>
                </c:pt>
                <c:pt idx="1351">
                  <c:v>0.67549999999999999</c:v>
                </c:pt>
                <c:pt idx="1352">
                  <c:v>0.67600000000000005</c:v>
                </c:pt>
                <c:pt idx="1353">
                  <c:v>0.67650000000000099</c:v>
                </c:pt>
                <c:pt idx="1354">
                  <c:v>0.67700000000000005</c:v>
                </c:pt>
                <c:pt idx="1355">
                  <c:v>0.67749999999999999</c:v>
                </c:pt>
                <c:pt idx="1356">
                  <c:v>0.67800000000000005</c:v>
                </c:pt>
                <c:pt idx="1357">
                  <c:v>0.67850000000000099</c:v>
                </c:pt>
                <c:pt idx="1358">
                  <c:v>0.67900000000000005</c:v>
                </c:pt>
                <c:pt idx="1359">
                  <c:v>0.67949999999999999</c:v>
                </c:pt>
                <c:pt idx="1360">
                  <c:v>0.68</c:v>
                </c:pt>
                <c:pt idx="1361">
                  <c:v>0.68050000000000099</c:v>
                </c:pt>
                <c:pt idx="1362">
                  <c:v>0.68100000000000005</c:v>
                </c:pt>
                <c:pt idx="1363">
                  <c:v>0.68149999999999999</c:v>
                </c:pt>
                <c:pt idx="1364">
                  <c:v>0.68200000000000005</c:v>
                </c:pt>
                <c:pt idx="1365">
                  <c:v>0.68250000000000099</c:v>
                </c:pt>
                <c:pt idx="1366">
                  <c:v>0.68300000000000005</c:v>
                </c:pt>
                <c:pt idx="1367">
                  <c:v>0.6835</c:v>
                </c:pt>
                <c:pt idx="1368">
                  <c:v>0.68400000000000005</c:v>
                </c:pt>
                <c:pt idx="1369">
                  <c:v>0.684500000000001</c:v>
                </c:pt>
                <c:pt idx="1370">
                  <c:v>0.68500000000000005</c:v>
                </c:pt>
                <c:pt idx="1371">
                  <c:v>0.6855</c:v>
                </c:pt>
                <c:pt idx="1372">
                  <c:v>0.68600000000000005</c:v>
                </c:pt>
                <c:pt idx="1373">
                  <c:v>0.686500000000001</c:v>
                </c:pt>
                <c:pt idx="1374">
                  <c:v>0.68700000000000006</c:v>
                </c:pt>
                <c:pt idx="1375">
                  <c:v>0.6875</c:v>
                </c:pt>
                <c:pt idx="1376">
                  <c:v>0.68799999999999994</c:v>
                </c:pt>
                <c:pt idx="1377">
                  <c:v>0.688500000000001</c:v>
                </c:pt>
                <c:pt idx="1378">
                  <c:v>0.68899999999999995</c:v>
                </c:pt>
                <c:pt idx="1379">
                  <c:v>0.6895</c:v>
                </c:pt>
                <c:pt idx="1380">
                  <c:v>0.69</c:v>
                </c:pt>
                <c:pt idx="1381">
                  <c:v>0.690500000000001</c:v>
                </c:pt>
                <c:pt idx="1382">
                  <c:v>0.69099999999999995</c:v>
                </c:pt>
                <c:pt idx="1383">
                  <c:v>0.6915</c:v>
                </c:pt>
                <c:pt idx="1384">
                  <c:v>0.69199999999999995</c:v>
                </c:pt>
                <c:pt idx="1385">
                  <c:v>0.692500000000001</c:v>
                </c:pt>
                <c:pt idx="1386">
                  <c:v>0.69299999999999995</c:v>
                </c:pt>
                <c:pt idx="1387">
                  <c:v>0.69350000000000001</c:v>
                </c:pt>
                <c:pt idx="1388">
                  <c:v>0.69399999999999995</c:v>
                </c:pt>
                <c:pt idx="1389">
                  <c:v>0.69450000000000101</c:v>
                </c:pt>
                <c:pt idx="1390">
                  <c:v>0.69499999999999995</c:v>
                </c:pt>
                <c:pt idx="1391">
                  <c:v>0.69550000000000001</c:v>
                </c:pt>
                <c:pt idx="1392">
                  <c:v>0.69599999999999995</c:v>
                </c:pt>
                <c:pt idx="1393">
                  <c:v>0.69650000000000101</c:v>
                </c:pt>
                <c:pt idx="1394">
                  <c:v>0.69699999999999995</c:v>
                </c:pt>
                <c:pt idx="1395">
                  <c:v>0.69750000000000001</c:v>
                </c:pt>
                <c:pt idx="1396">
                  <c:v>0.69800000000000095</c:v>
                </c:pt>
                <c:pt idx="1397">
                  <c:v>0.69850000000000101</c:v>
                </c:pt>
                <c:pt idx="1398">
                  <c:v>0.69900000000000095</c:v>
                </c:pt>
                <c:pt idx="1399">
                  <c:v>0.69950000000000001</c:v>
                </c:pt>
                <c:pt idx="1400">
                  <c:v>0.70000000000000095</c:v>
                </c:pt>
                <c:pt idx="1401">
                  <c:v>0.70050000000000101</c:v>
                </c:pt>
                <c:pt idx="1402">
                  <c:v>0.70100000000000096</c:v>
                </c:pt>
                <c:pt idx="1403">
                  <c:v>0.70150000000000001</c:v>
                </c:pt>
                <c:pt idx="1404">
                  <c:v>0.70200000000000096</c:v>
                </c:pt>
                <c:pt idx="1405">
                  <c:v>0.70250000000000101</c:v>
                </c:pt>
                <c:pt idx="1406">
                  <c:v>0.70300000000000096</c:v>
                </c:pt>
                <c:pt idx="1407">
                  <c:v>0.70350000000000001</c:v>
                </c:pt>
                <c:pt idx="1408">
                  <c:v>0.70400000000000096</c:v>
                </c:pt>
                <c:pt idx="1409">
                  <c:v>0.70450000000000101</c:v>
                </c:pt>
                <c:pt idx="1410">
                  <c:v>0.70500000000000096</c:v>
                </c:pt>
                <c:pt idx="1411">
                  <c:v>0.70550000000000002</c:v>
                </c:pt>
                <c:pt idx="1412">
                  <c:v>0.70600000000000096</c:v>
                </c:pt>
                <c:pt idx="1413">
                  <c:v>0.70650000000000102</c:v>
                </c:pt>
                <c:pt idx="1414">
                  <c:v>0.70700000000000096</c:v>
                </c:pt>
                <c:pt idx="1415">
                  <c:v>0.70750000000000002</c:v>
                </c:pt>
                <c:pt idx="1416">
                  <c:v>0.70800000000000096</c:v>
                </c:pt>
                <c:pt idx="1417">
                  <c:v>0.70850000000000102</c:v>
                </c:pt>
                <c:pt idx="1418">
                  <c:v>0.70900000000000096</c:v>
                </c:pt>
                <c:pt idx="1419">
                  <c:v>0.70950000000000002</c:v>
                </c:pt>
                <c:pt idx="1420">
                  <c:v>0.71000000000000096</c:v>
                </c:pt>
                <c:pt idx="1421">
                  <c:v>0.71050000000000102</c:v>
                </c:pt>
                <c:pt idx="1422">
                  <c:v>0.71100000000000096</c:v>
                </c:pt>
                <c:pt idx="1423">
                  <c:v>0.71150000000000002</c:v>
                </c:pt>
                <c:pt idx="1424">
                  <c:v>0.71200000000000097</c:v>
                </c:pt>
                <c:pt idx="1425">
                  <c:v>0.71250000000000102</c:v>
                </c:pt>
                <c:pt idx="1426">
                  <c:v>0.71300000000000097</c:v>
                </c:pt>
                <c:pt idx="1427">
                  <c:v>0.71350000000000002</c:v>
                </c:pt>
                <c:pt idx="1428">
                  <c:v>0.71400000000000097</c:v>
                </c:pt>
                <c:pt idx="1429">
                  <c:v>0.71450000000000102</c:v>
                </c:pt>
                <c:pt idx="1430">
                  <c:v>0.71500000000000097</c:v>
                </c:pt>
                <c:pt idx="1431">
                  <c:v>0.71550000000000002</c:v>
                </c:pt>
                <c:pt idx="1432">
                  <c:v>0.71600000000000097</c:v>
                </c:pt>
                <c:pt idx="1433">
                  <c:v>0.71650000000000102</c:v>
                </c:pt>
                <c:pt idx="1434">
                  <c:v>0.71700000000000097</c:v>
                </c:pt>
                <c:pt idx="1435">
                  <c:v>0.71750000000000003</c:v>
                </c:pt>
                <c:pt idx="1436">
                  <c:v>0.71800000000000097</c:v>
                </c:pt>
                <c:pt idx="1437">
                  <c:v>0.71850000000000103</c:v>
                </c:pt>
                <c:pt idx="1438">
                  <c:v>0.71900000000000097</c:v>
                </c:pt>
                <c:pt idx="1439">
                  <c:v>0.71950000000000003</c:v>
                </c:pt>
                <c:pt idx="1440">
                  <c:v>0.72000000000000097</c:v>
                </c:pt>
                <c:pt idx="1441">
                  <c:v>0.72050000000000103</c:v>
                </c:pt>
                <c:pt idx="1442">
                  <c:v>0.72100000000000097</c:v>
                </c:pt>
                <c:pt idx="1443">
                  <c:v>0.72150000000000003</c:v>
                </c:pt>
                <c:pt idx="1444">
                  <c:v>0.72200000000000097</c:v>
                </c:pt>
                <c:pt idx="1445">
                  <c:v>0.72250000000000103</c:v>
                </c:pt>
                <c:pt idx="1446">
                  <c:v>0.72300000000000098</c:v>
                </c:pt>
                <c:pt idx="1447">
                  <c:v>0.72350000000000003</c:v>
                </c:pt>
                <c:pt idx="1448">
                  <c:v>0.72400000000000098</c:v>
                </c:pt>
                <c:pt idx="1449">
                  <c:v>0.72450000000000103</c:v>
                </c:pt>
                <c:pt idx="1450">
                  <c:v>0.72500000000000098</c:v>
                </c:pt>
                <c:pt idx="1451">
                  <c:v>0.72550000000000003</c:v>
                </c:pt>
                <c:pt idx="1452">
                  <c:v>0.72600000000000098</c:v>
                </c:pt>
                <c:pt idx="1453">
                  <c:v>0.72650000000000103</c:v>
                </c:pt>
                <c:pt idx="1454">
                  <c:v>0.72700000000000098</c:v>
                </c:pt>
                <c:pt idx="1455">
                  <c:v>0.72750000000000004</c:v>
                </c:pt>
                <c:pt idx="1456">
                  <c:v>0.72800000000000098</c:v>
                </c:pt>
                <c:pt idx="1457">
                  <c:v>0.72850000000000104</c:v>
                </c:pt>
                <c:pt idx="1458">
                  <c:v>0.72900000000000098</c:v>
                </c:pt>
                <c:pt idx="1459">
                  <c:v>0.72950000000000004</c:v>
                </c:pt>
                <c:pt idx="1460">
                  <c:v>0.73000000000000098</c:v>
                </c:pt>
                <c:pt idx="1461">
                  <c:v>0.73050000000000104</c:v>
                </c:pt>
                <c:pt idx="1462">
                  <c:v>0.73100000000000098</c:v>
                </c:pt>
                <c:pt idx="1463">
                  <c:v>0.73150000000000004</c:v>
                </c:pt>
                <c:pt idx="1464">
                  <c:v>0.73200000000000098</c:v>
                </c:pt>
                <c:pt idx="1465">
                  <c:v>0.73250000000000104</c:v>
                </c:pt>
                <c:pt idx="1466">
                  <c:v>0.73300000000000098</c:v>
                </c:pt>
                <c:pt idx="1467">
                  <c:v>0.73350000000000004</c:v>
                </c:pt>
                <c:pt idx="1468">
                  <c:v>0.73400000000000098</c:v>
                </c:pt>
                <c:pt idx="1469">
                  <c:v>0.73450000000000104</c:v>
                </c:pt>
                <c:pt idx="1470">
                  <c:v>0.73500000000000099</c:v>
                </c:pt>
                <c:pt idx="1471">
                  <c:v>0.73550000000000004</c:v>
                </c:pt>
                <c:pt idx="1472">
                  <c:v>0.73600000000000099</c:v>
                </c:pt>
                <c:pt idx="1473">
                  <c:v>0.73650000000000104</c:v>
                </c:pt>
                <c:pt idx="1474">
                  <c:v>0.73700000000000099</c:v>
                </c:pt>
                <c:pt idx="1475">
                  <c:v>0.73750000000000004</c:v>
                </c:pt>
                <c:pt idx="1476">
                  <c:v>0.73800000000000099</c:v>
                </c:pt>
                <c:pt idx="1477">
                  <c:v>0.73850000000000104</c:v>
                </c:pt>
                <c:pt idx="1478">
                  <c:v>0.73900000000000099</c:v>
                </c:pt>
                <c:pt idx="1479">
                  <c:v>0.73950000000000005</c:v>
                </c:pt>
                <c:pt idx="1480">
                  <c:v>0.74000000000000099</c:v>
                </c:pt>
                <c:pt idx="1481">
                  <c:v>0.74050000000000105</c:v>
                </c:pt>
                <c:pt idx="1482">
                  <c:v>0.74100000000000099</c:v>
                </c:pt>
                <c:pt idx="1483">
                  <c:v>0.74150000000000005</c:v>
                </c:pt>
                <c:pt idx="1484">
                  <c:v>0.74200000000000099</c:v>
                </c:pt>
                <c:pt idx="1485">
                  <c:v>0.74250000000000105</c:v>
                </c:pt>
                <c:pt idx="1486">
                  <c:v>0.74300000000000099</c:v>
                </c:pt>
                <c:pt idx="1487">
                  <c:v>0.74350000000000005</c:v>
                </c:pt>
                <c:pt idx="1488">
                  <c:v>0.74400000000000099</c:v>
                </c:pt>
                <c:pt idx="1489">
                  <c:v>0.74450000000000105</c:v>
                </c:pt>
                <c:pt idx="1490">
                  <c:v>0.74500000000000099</c:v>
                </c:pt>
                <c:pt idx="1491">
                  <c:v>0.74550000000000005</c:v>
                </c:pt>
                <c:pt idx="1492">
                  <c:v>0.746000000000001</c:v>
                </c:pt>
                <c:pt idx="1493">
                  <c:v>0.74650000000000105</c:v>
                </c:pt>
                <c:pt idx="1494">
                  <c:v>0.747000000000001</c:v>
                </c:pt>
                <c:pt idx="1495">
                  <c:v>0.74750000000000005</c:v>
                </c:pt>
                <c:pt idx="1496">
                  <c:v>0.748000000000001</c:v>
                </c:pt>
                <c:pt idx="1497">
                  <c:v>0.74850000000000105</c:v>
                </c:pt>
                <c:pt idx="1498">
                  <c:v>0.749000000000001</c:v>
                </c:pt>
                <c:pt idx="1499">
                  <c:v>0.74950000000000006</c:v>
                </c:pt>
                <c:pt idx="1500">
                  <c:v>0.750000000000001</c:v>
                </c:pt>
                <c:pt idx="1501">
                  <c:v>0.75050000000000106</c:v>
                </c:pt>
                <c:pt idx="1502">
                  <c:v>0.751000000000001</c:v>
                </c:pt>
                <c:pt idx="1503">
                  <c:v>0.75149999999999995</c:v>
                </c:pt>
                <c:pt idx="1504">
                  <c:v>0.752000000000001</c:v>
                </c:pt>
                <c:pt idx="1505">
                  <c:v>0.75250000000000095</c:v>
                </c:pt>
                <c:pt idx="1506">
                  <c:v>0.753000000000001</c:v>
                </c:pt>
                <c:pt idx="1507">
                  <c:v>0.75349999999999995</c:v>
                </c:pt>
                <c:pt idx="1508">
                  <c:v>0.754000000000001</c:v>
                </c:pt>
                <c:pt idx="1509">
                  <c:v>0.75450000000000095</c:v>
                </c:pt>
                <c:pt idx="1510">
                  <c:v>0.755000000000001</c:v>
                </c:pt>
                <c:pt idx="1511">
                  <c:v>0.75549999999999995</c:v>
                </c:pt>
                <c:pt idx="1512">
                  <c:v>0.756000000000001</c:v>
                </c:pt>
                <c:pt idx="1513">
                  <c:v>0.75650000000000095</c:v>
                </c:pt>
                <c:pt idx="1514">
                  <c:v>0.75700000000000101</c:v>
                </c:pt>
                <c:pt idx="1515">
                  <c:v>0.75749999999999995</c:v>
                </c:pt>
                <c:pt idx="1516">
                  <c:v>0.75800000000000101</c:v>
                </c:pt>
                <c:pt idx="1517">
                  <c:v>0.75850000000000095</c:v>
                </c:pt>
                <c:pt idx="1518">
                  <c:v>0.75900000000000101</c:v>
                </c:pt>
                <c:pt idx="1519">
                  <c:v>0.75949999999999995</c:v>
                </c:pt>
                <c:pt idx="1520">
                  <c:v>0.76000000000000101</c:v>
                </c:pt>
                <c:pt idx="1521">
                  <c:v>0.76050000000000095</c:v>
                </c:pt>
                <c:pt idx="1522">
                  <c:v>0.76100000000000101</c:v>
                </c:pt>
                <c:pt idx="1523">
                  <c:v>0.76150000000000095</c:v>
                </c:pt>
                <c:pt idx="1524">
                  <c:v>0.76200000000000101</c:v>
                </c:pt>
                <c:pt idx="1525">
                  <c:v>0.76250000000000095</c:v>
                </c:pt>
                <c:pt idx="1526">
                  <c:v>0.76300000000000101</c:v>
                </c:pt>
                <c:pt idx="1527">
                  <c:v>0.76350000000000096</c:v>
                </c:pt>
                <c:pt idx="1528">
                  <c:v>0.76400000000000101</c:v>
                </c:pt>
                <c:pt idx="1529">
                  <c:v>0.76450000000000096</c:v>
                </c:pt>
                <c:pt idx="1530">
                  <c:v>0.76500000000000101</c:v>
                </c:pt>
                <c:pt idx="1531">
                  <c:v>0.76550000000000096</c:v>
                </c:pt>
                <c:pt idx="1532">
                  <c:v>0.76600000000000101</c:v>
                </c:pt>
                <c:pt idx="1533">
                  <c:v>0.76650000000000096</c:v>
                </c:pt>
                <c:pt idx="1534">
                  <c:v>0.76700000000000101</c:v>
                </c:pt>
                <c:pt idx="1535">
                  <c:v>0.76750000000000096</c:v>
                </c:pt>
                <c:pt idx="1536">
                  <c:v>0.76800000000000102</c:v>
                </c:pt>
                <c:pt idx="1537">
                  <c:v>0.76850000000000096</c:v>
                </c:pt>
                <c:pt idx="1538">
                  <c:v>0.76900000000000102</c:v>
                </c:pt>
                <c:pt idx="1539">
                  <c:v>0.76950000000000096</c:v>
                </c:pt>
                <c:pt idx="1540">
                  <c:v>0.77000000000000102</c:v>
                </c:pt>
                <c:pt idx="1541">
                  <c:v>0.77050000000000096</c:v>
                </c:pt>
                <c:pt idx="1542">
                  <c:v>0.77100000000000102</c:v>
                </c:pt>
                <c:pt idx="1543">
                  <c:v>0.77150000000000096</c:v>
                </c:pt>
                <c:pt idx="1544">
                  <c:v>0.77200000000000102</c:v>
                </c:pt>
                <c:pt idx="1545">
                  <c:v>0.77250000000000096</c:v>
                </c:pt>
                <c:pt idx="1546">
                  <c:v>0.77300000000000102</c:v>
                </c:pt>
                <c:pt idx="1547">
                  <c:v>0.77350000000000096</c:v>
                </c:pt>
                <c:pt idx="1548">
                  <c:v>0.77400000000000102</c:v>
                </c:pt>
                <c:pt idx="1549">
                  <c:v>0.77450000000000097</c:v>
                </c:pt>
                <c:pt idx="1550">
                  <c:v>0.77500000000000102</c:v>
                </c:pt>
                <c:pt idx="1551">
                  <c:v>0.77550000000000097</c:v>
                </c:pt>
                <c:pt idx="1552">
                  <c:v>0.77600000000000102</c:v>
                </c:pt>
                <c:pt idx="1553">
                  <c:v>0.77650000000000097</c:v>
                </c:pt>
                <c:pt idx="1554">
                  <c:v>0.77700000000000102</c:v>
                </c:pt>
                <c:pt idx="1555">
                  <c:v>0.77750000000000097</c:v>
                </c:pt>
                <c:pt idx="1556">
                  <c:v>0.77800000000000102</c:v>
                </c:pt>
                <c:pt idx="1557">
                  <c:v>0.77850000000000097</c:v>
                </c:pt>
                <c:pt idx="1558">
                  <c:v>0.77900000000000102</c:v>
                </c:pt>
                <c:pt idx="1559">
                  <c:v>0.77950000000000097</c:v>
                </c:pt>
                <c:pt idx="1560">
                  <c:v>0.78000000000000103</c:v>
                </c:pt>
                <c:pt idx="1561">
                  <c:v>0.78050000000000097</c:v>
                </c:pt>
                <c:pt idx="1562">
                  <c:v>0.78100000000000103</c:v>
                </c:pt>
                <c:pt idx="1563">
                  <c:v>0.78150000000000097</c:v>
                </c:pt>
                <c:pt idx="1564">
                  <c:v>0.78200000000000103</c:v>
                </c:pt>
                <c:pt idx="1565">
                  <c:v>0.78250000000000097</c:v>
                </c:pt>
                <c:pt idx="1566">
                  <c:v>0.78300000000000103</c:v>
                </c:pt>
                <c:pt idx="1567">
                  <c:v>0.78350000000000097</c:v>
                </c:pt>
                <c:pt idx="1568">
                  <c:v>0.78400000000000103</c:v>
                </c:pt>
                <c:pt idx="1569">
                  <c:v>0.78450000000000097</c:v>
                </c:pt>
                <c:pt idx="1570">
                  <c:v>0.78500000000000103</c:v>
                </c:pt>
                <c:pt idx="1571">
                  <c:v>0.78550000000000098</c:v>
                </c:pt>
                <c:pt idx="1572">
                  <c:v>0.78600000000000103</c:v>
                </c:pt>
                <c:pt idx="1573">
                  <c:v>0.78650000000000098</c:v>
                </c:pt>
                <c:pt idx="1574">
                  <c:v>0.78700000000000103</c:v>
                </c:pt>
                <c:pt idx="1575">
                  <c:v>0.78750000000000098</c:v>
                </c:pt>
                <c:pt idx="1576">
                  <c:v>0.78800000000000103</c:v>
                </c:pt>
                <c:pt idx="1577">
                  <c:v>0.78850000000000098</c:v>
                </c:pt>
                <c:pt idx="1578">
                  <c:v>0.78900000000000103</c:v>
                </c:pt>
                <c:pt idx="1579">
                  <c:v>0.78950000000000098</c:v>
                </c:pt>
                <c:pt idx="1580">
                  <c:v>0.79000000000000103</c:v>
                </c:pt>
                <c:pt idx="1581">
                  <c:v>0.79050000000000098</c:v>
                </c:pt>
                <c:pt idx="1582">
                  <c:v>0.79100000000000104</c:v>
                </c:pt>
                <c:pt idx="1583">
                  <c:v>0.79150000000000098</c:v>
                </c:pt>
                <c:pt idx="1584">
                  <c:v>0.79200000000000104</c:v>
                </c:pt>
                <c:pt idx="1585">
                  <c:v>0.79250000000000098</c:v>
                </c:pt>
                <c:pt idx="1586">
                  <c:v>0.79300000000000104</c:v>
                </c:pt>
                <c:pt idx="1587">
                  <c:v>0.79350000000000098</c:v>
                </c:pt>
                <c:pt idx="1588">
                  <c:v>0.79400000000000104</c:v>
                </c:pt>
                <c:pt idx="1589">
                  <c:v>0.79450000000000098</c:v>
                </c:pt>
                <c:pt idx="1590">
                  <c:v>0.79500000000000104</c:v>
                </c:pt>
                <c:pt idx="1591">
                  <c:v>0.79550000000000098</c:v>
                </c:pt>
                <c:pt idx="1592">
                  <c:v>0.79600000000000104</c:v>
                </c:pt>
                <c:pt idx="1593">
                  <c:v>0.79650000000000098</c:v>
                </c:pt>
                <c:pt idx="1594">
                  <c:v>0.79700000000000104</c:v>
                </c:pt>
                <c:pt idx="1595">
                  <c:v>0.79750000000000099</c:v>
                </c:pt>
                <c:pt idx="1596">
                  <c:v>0.79800000000000104</c:v>
                </c:pt>
                <c:pt idx="1597">
                  <c:v>0.79850000000000099</c:v>
                </c:pt>
                <c:pt idx="1598">
                  <c:v>0.79900000000000104</c:v>
                </c:pt>
                <c:pt idx="1599">
                  <c:v>0.79950000000000099</c:v>
                </c:pt>
                <c:pt idx="1600">
                  <c:v>0.80000000000000104</c:v>
                </c:pt>
                <c:pt idx="1601">
                  <c:v>0.80050000000000099</c:v>
                </c:pt>
                <c:pt idx="1602">
                  <c:v>0.80100000000000104</c:v>
                </c:pt>
                <c:pt idx="1603">
                  <c:v>0.80150000000000099</c:v>
                </c:pt>
                <c:pt idx="1604">
                  <c:v>0.80200000000000105</c:v>
                </c:pt>
                <c:pt idx="1605">
                  <c:v>0.80250000000000099</c:v>
                </c:pt>
                <c:pt idx="1606">
                  <c:v>0.80300000000000105</c:v>
                </c:pt>
                <c:pt idx="1607">
                  <c:v>0.80350000000000099</c:v>
                </c:pt>
                <c:pt idx="1608">
                  <c:v>0.80400000000000105</c:v>
                </c:pt>
                <c:pt idx="1609">
                  <c:v>0.80450000000000099</c:v>
                </c:pt>
                <c:pt idx="1610">
                  <c:v>0.80500000000000105</c:v>
                </c:pt>
                <c:pt idx="1611">
                  <c:v>0.80550000000000099</c:v>
                </c:pt>
                <c:pt idx="1612">
                  <c:v>0.80600000000000105</c:v>
                </c:pt>
                <c:pt idx="1613">
                  <c:v>0.80650000000000099</c:v>
                </c:pt>
                <c:pt idx="1614">
                  <c:v>0.80700000000000105</c:v>
                </c:pt>
                <c:pt idx="1615">
                  <c:v>0.80750000000000099</c:v>
                </c:pt>
                <c:pt idx="1616">
                  <c:v>0.80800000000000105</c:v>
                </c:pt>
                <c:pt idx="1617">
                  <c:v>0.808500000000001</c:v>
                </c:pt>
                <c:pt idx="1618">
                  <c:v>0.80900000000000105</c:v>
                </c:pt>
                <c:pt idx="1619">
                  <c:v>0.809500000000001</c:v>
                </c:pt>
                <c:pt idx="1620">
                  <c:v>0.81000000000000105</c:v>
                </c:pt>
                <c:pt idx="1621">
                  <c:v>0.810500000000001</c:v>
                </c:pt>
                <c:pt idx="1622">
                  <c:v>0.81100000000000105</c:v>
                </c:pt>
                <c:pt idx="1623">
                  <c:v>0.811500000000001</c:v>
                </c:pt>
                <c:pt idx="1624">
                  <c:v>0.81200000000000105</c:v>
                </c:pt>
                <c:pt idx="1625">
                  <c:v>0.812500000000001</c:v>
                </c:pt>
                <c:pt idx="1626">
                  <c:v>0.81300000000000106</c:v>
                </c:pt>
                <c:pt idx="1627">
                  <c:v>0.813500000000001</c:v>
                </c:pt>
                <c:pt idx="1628">
                  <c:v>0.81400000000000095</c:v>
                </c:pt>
                <c:pt idx="1629">
                  <c:v>0.814500000000001</c:v>
                </c:pt>
                <c:pt idx="1630">
                  <c:v>0.81500000000000095</c:v>
                </c:pt>
                <c:pt idx="1631">
                  <c:v>0.815500000000001</c:v>
                </c:pt>
                <c:pt idx="1632">
                  <c:v>0.81600000000000095</c:v>
                </c:pt>
                <c:pt idx="1633">
                  <c:v>0.816500000000001</c:v>
                </c:pt>
                <c:pt idx="1634">
                  <c:v>0.81700000000000095</c:v>
                </c:pt>
                <c:pt idx="1635">
                  <c:v>0.817500000000001</c:v>
                </c:pt>
                <c:pt idx="1636">
                  <c:v>0.81800000000000095</c:v>
                </c:pt>
                <c:pt idx="1637">
                  <c:v>0.818500000000001</c:v>
                </c:pt>
                <c:pt idx="1638">
                  <c:v>0.81900000000000095</c:v>
                </c:pt>
                <c:pt idx="1639">
                  <c:v>0.81950000000000101</c:v>
                </c:pt>
                <c:pt idx="1640">
                  <c:v>0.82000000000000095</c:v>
                </c:pt>
                <c:pt idx="1641">
                  <c:v>0.82050000000000101</c:v>
                </c:pt>
                <c:pt idx="1642">
                  <c:v>0.82100000000000095</c:v>
                </c:pt>
                <c:pt idx="1643">
                  <c:v>0.82150000000000101</c:v>
                </c:pt>
                <c:pt idx="1644">
                  <c:v>0.82200000000000095</c:v>
                </c:pt>
                <c:pt idx="1645">
                  <c:v>0.82250000000000101</c:v>
                </c:pt>
                <c:pt idx="1646">
                  <c:v>0.82300000000000095</c:v>
                </c:pt>
                <c:pt idx="1647">
                  <c:v>0.82350000000000101</c:v>
                </c:pt>
                <c:pt idx="1648">
                  <c:v>0.82400000000000095</c:v>
                </c:pt>
                <c:pt idx="1649">
                  <c:v>0.82450000000000101</c:v>
                </c:pt>
                <c:pt idx="1650">
                  <c:v>0.82500000000000095</c:v>
                </c:pt>
                <c:pt idx="1651">
                  <c:v>0.82550000000000101</c:v>
                </c:pt>
                <c:pt idx="1652">
                  <c:v>0.82600000000000096</c:v>
                </c:pt>
                <c:pt idx="1653">
                  <c:v>0.82650000000000101</c:v>
                </c:pt>
                <c:pt idx="1654">
                  <c:v>0.82700000000000096</c:v>
                </c:pt>
                <c:pt idx="1655">
                  <c:v>0.82750000000000101</c:v>
                </c:pt>
                <c:pt idx="1656">
                  <c:v>0.82800000000000096</c:v>
                </c:pt>
                <c:pt idx="1657">
                  <c:v>0.82850000000000101</c:v>
                </c:pt>
                <c:pt idx="1658">
                  <c:v>0.82900000000000096</c:v>
                </c:pt>
                <c:pt idx="1659">
                  <c:v>0.82950000000000101</c:v>
                </c:pt>
                <c:pt idx="1660">
                  <c:v>0.83000000000000096</c:v>
                </c:pt>
                <c:pt idx="1661">
                  <c:v>0.83050000000000102</c:v>
                </c:pt>
                <c:pt idx="1662">
                  <c:v>0.83100000000000096</c:v>
                </c:pt>
                <c:pt idx="1663">
                  <c:v>0.83150000000000102</c:v>
                </c:pt>
                <c:pt idx="1664">
                  <c:v>0.83200000000000096</c:v>
                </c:pt>
                <c:pt idx="1665">
                  <c:v>0.83250000000000102</c:v>
                </c:pt>
                <c:pt idx="1666">
                  <c:v>0.83300000000000096</c:v>
                </c:pt>
                <c:pt idx="1667">
                  <c:v>0.83350000000000102</c:v>
                </c:pt>
                <c:pt idx="1668">
                  <c:v>0.83400000000000096</c:v>
                </c:pt>
                <c:pt idx="1669">
                  <c:v>0.83450000000000102</c:v>
                </c:pt>
                <c:pt idx="1670">
                  <c:v>0.83500000000000096</c:v>
                </c:pt>
                <c:pt idx="1671">
                  <c:v>0.83550000000000102</c:v>
                </c:pt>
                <c:pt idx="1672">
                  <c:v>0.83600000000000096</c:v>
                </c:pt>
                <c:pt idx="1673">
                  <c:v>0.83650000000000102</c:v>
                </c:pt>
                <c:pt idx="1674">
                  <c:v>0.83700000000000097</c:v>
                </c:pt>
                <c:pt idx="1675">
                  <c:v>0.83750000000000102</c:v>
                </c:pt>
                <c:pt idx="1676">
                  <c:v>0.83800000000000097</c:v>
                </c:pt>
                <c:pt idx="1677">
                  <c:v>0.83850000000000102</c:v>
                </c:pt>
                <c:pt idx="1678">
                  <c:v>0.83900000000000097</c:v>
                </c:pt>
                <c:pt idx="1679">
                  <c:v>0.83950000000000102</c:v>
                </c:pt>
                <c:pt idx="1680">
                  <c:v>0.84000000000000097</c:v>
                </c:pt>
                <c:pt idx="1681">
                  <c:v>0.84050000000000102</c:v>
                </c:pt>
                <c:pt idx="1682">
                  <c:v>0.84100000000000097</c:v>
                </c:pt>
                <c:pt idx="1683">
                  <c:v>0.84150000000000102</c:v>
                </c:pt>
                <c:pt idx="1684">
                  <c:v>0.84200000000000097</c:v>
                </c:pt>
                <c:pt idx="1685">
                  <c:v>0.84250000000000103</c:v>
                </c:pt>
                <c:pt idx="1686">
                  <c:v>0.84300000000000097</c:v>
                </c:pt>
                <c:pt idx="1687">
                  <c:v>0.84350000000000103</c:v>
                </c:pt>
                <c:pt idx="1688">
                  <c:v>0.84400000000000097</c:v>
                </c:pt>
                <c:pt idx="1689">
                  <c:v>0.84450000000000103</c:v>
                </c:pt>
                <c:pt idx="1690">
                  <c:v>0.84500000000000097</c:v>
                </c:pt>
                <c:pt idx="1691">
                  <c:v>0.84550000000000103</c:v>
                </c:pt>
                <c:pt idx="1692">
                  <c:v>0.84600000000000097</c:v>
                </c:pt>
                <c:pt idx="1693">
                  <c:v>0.84650000000000103</c:v>
                </c:pt>
                <c:pt idx="1694">
                  <c:v>0.84700000000000097</c:v>
                </c:pt>
                <c:pt idx="1695">
                  <c:v>0.84750000000000103</c:v>
                </c:pt>
                <c:pt idx="1696">
                  <c:v>0.84800000000000098</c:v>
                </c:pt>
                <c:pt idx="1697">
                  <c:v>0.84850000000000103</c:v>
                </c:pt>
                <c:pt idx="1698">
                  <c:v>0.84900000000000098</c:v>
                </c:pt>
                <c:pt idx="1699">
                  <c:v>0.84950000000000103</c:v>
                </c:pt>
                <c:pt idx="1700">
                  <c:v>0.85000000000000098</c:v>
                </c:pt>
                <c:pt idx="1701">
                  <c:v>0.85050000000000103</c:v>
                </c:pt>
                <c:pt idx="1702">
                  <c:v>0.85100000000000098</c:v>
                </c:pt>
                <c:pt idx="1703">
                  <c:v>0.85150000000000103</c:v>
                </c:pt>
                <c:pt idx="1704">
                  <c:v>0.85200000000000098</c:v>
                </c:pt>
                <c:pt idx="1705">
                  <c:v>0.85250000000000103</c:v>
                </c:pt>
                <c:pt idx="1706">
                  <c:v>0.85300000000000098</c:v>
                </c:pt>
                <c:pt idx="1707">
                  <c:v>0.85350000000000104</c:v>
                </c:pt>
                <c:pt idx="1708">
                  <c:v>0.85400000000000098</c:v>
                </c:pt>
                <c:pt idx="1709">
                  <c:v>0.85450000000000104</c:v>
                </c:pt>
                <c:pt idx="1710">
                  <c:v>0.85500000000000098</c:v>
                </c:pt>
                <c:pt idx="1711">
                  <c:v>0.85550000000000104</c:v>
                </c:pt>
                <c:pt idx="1712">
                  <c:v>0.85600000000000098</c:v>
                </c:pt>
                <c:pt idx="1713">
                  <c:v>0.85650000000000104</c:v>
                </c:pt>
                <c:pt idx="1714">
                  <c:v>0.85700000000000098</c:v>
                </c:pt>
                <c:pt idx="1715">
                  <c:v>0.85750000000000104</c:v>
                </c:pt>
                <c:pt idx="1716">
                  <c:v>0.85800000000000098</c:v>
                </c:pt>
                <c:pt idx="1717">
                  <c:v>0.85850000000000104</c:v>
                </c:pt>
                <c:pt idx="1718">
                  <c:v>0.85900000000000098</c:v>
                </c:pt>
                <c:pt idx="1719">
                  <c:v>0.85950000000000104</c:v>
                </c:pt>
                <c:pt idx="1720">
                  <c:v>0.86000000000000099</c:v>
                </c:pt>
                <c:pt idx="1721">
                  <c:v>0.86050000000000104</c:v>
                </c:pt>
                <c:pt idx="1722">
                  <c:v>0.86100000000000099</c:v>
                </c:pt>
                <c:pt idx="1723">
                  <c:v>0.86150000000000104</c:v>
                </c:pt>
                <c:pt idx="1724">
                  <c:v>0.86200000000000099</c:v>
                </c:pt>
                <c:pt idx="1725">
                  <c:v>0.86250000000000104</c:v>
                </c:pt>
                <c:pt idx="1726">
                  <c:v>0.86300000000000099</c:v>
                </c:pt>
                <c:pt idx="1727">
                  <c:v>0.86350000000000104</c:v>
                </c:pt>
                <c:pt idx="1728">
                  <c:v>0.86400000000000099</c:v>
                </c:pt>
                <c:pt idx="1729">
                  <c:v>0.86450000000000105</c:v>
                </c:pt>
                <c:pt idx="1730">
                  <c:v>0.86500000000000099</c:v>
                </c:pt>
                <c:pt idx="1731">
                  <c:v>0.86550000000000105</c:v>
                </c:pt>
                <c:pt idx="1732">
                  <c:v>0.86600000000000099</c:v>
                </c:pt>
                <c:pt idx="1733">
                  <c:v>0.86650000000000105</c:v>
                </c:pt>
                <c:pt idx="1734">
                  <c:v>0.86700000000000099</c:v>
                </c:pt>
                <c:pt idx="1735">
                  <c:v>0.86750000000000105</c:v>
                </c:pt>
                <c:pt idx="1736">
                  <c:v>0.86800000000000099</c:v>
                </c:pt>
                <c:pt idx="1737">
                  <c:v>0.86850000000000105</c:v>
                </c:pt>
                <c:pt idx="1738">
                  <c:v>0.86900000000000099</c:v>
                </c:pt>
                <c:pt idx="1739">
                  <c:v>0.86950000000000105</c:v>
                </c:pt>
                <c:pt idx="1740">
                  <c:v>0.87000000000000099</c:v>
                </c:pt>
                <c:pt idx="1741">
                  <c:v>0.87050000000000105</c:v>
                </c:pt>
                <c:pt idx="1742">
                  <c:v>0.871000000000001</c:v>
                </c:pt>
                <c:pt idx="1743">
                  <c:v>0.87150000000000105</c:v>
                </c:pt>
                <c:pt idx="1744">
                  <c:v>0.872000000000001</c:v>
                </c:pt>
                <c:pt idx="1745">
                  <c:v>0.87250000000000105</c:v>
                </c:pt>
                <c:pt idx="1746">
                  <c:v>0.873000000000001</c:v>
                </c:pt>
                <c:pt idx="1747">
                  <c:v>0.87350000000000105</c:v>
                </c:pt>
                <c:pt idx="1748">
                  <c:v>0.874000000000001</c:v>
                </c:pt>
                <c:pt idx="1749">
                  <c:v>0.87450000000000105</c:v>
                </c:pt>
                <c:pt idx="1750">
                  <c:v>0.875000000000001</c:v>
                </c:pt>
                <c:pt idx="1751">
                  <c:v>0.87550000000000106</c:v>
                </c:pt>
                <c:pt idx="1752">
                  <c:v>0.876000000000001</c:v>
                </c:pt>
                <c:pt idx="1753">
                  <c:v>0.87650000000000095</c:v>
                </c:pt>
                <c:pt idx="1754">
                  <c:v>0.877000000000001</c:v>
                </c:pt>
                <c:pt idx="1755">
                  <c:v>0.87750000000000095</c:v>
                </c:pt>
                <c:pt idx="1756">
                  <c:v>0.878000000000001</c:v>
                </c:pt>
                <c:pt idx="1757">
                  <c:v>0.87850000000000095</c:v>
                </c:pt>
                <c:pt idx="1758">
                  <c:v>0.879000000000001</c:v>
                </c:pt>
                <c:pt idx="1759">
                  <c:v>0.87950000000000095</c:v>
                </c:pt>
                <c:pt idx="1760">
                  <c:v>0.880000000000001</c:v>
                </c:pt>
                <c:pt idx="1761">
                  <c:v>0.88050000000000095</c:v>
                </c:pt>
                <c:pt idx="1762">
                  <c:v>0.881000000000001</c:v>
                </c:pt>
                <c:pt idx="1763">
                  <c:v>0.88150000000000095</c:v>
                </c:pt>
                <c:pt idx="1764">
                  <c:v>0.88200000000000101</c:v>
                </c:pt>
                <c:pt idx="1765">
                  <c:v>0.88250000000000095</c:v>
                </c:pt>
                <c:pt idx="1766">
                  <c:v>0.88300000000000101</c:v>
                </c:pt>
                <c:pt idx="1767">
                  <c:v>0.88350000000000095</c:v>
                </c:pt>
                <c:pt idx="1768">
                  <c:v>0.88400000000000101</c:v>
                </c:pt>
                <c:pt idx="1769">
                  <c:v>0.88450000000000095</c:v>
                </c:pt>
                <c:pt idx="1770">
                  <c:v>0.88500000000000101</c:v>
                </c:pt>
                <c:pt idx="1771">
                  <c:v>0.88550000000000095</c:v>
                </c:pt>
                <c:pt idx="1772">
                  <c:v>0.88600000000000101</c:v>
                </c:pt>
                <c:pt idx="1773">
                  <c:v>0.88650000000000095</c:v>
                </c:pt>
                <c:pt idx="1774">
                  <c:v>0.88700000000000101</c:v>
                </c:pt>
                <c:pt idx="1775">
                  <c:v>0.88750000000000095</c:v>
                </c:pt>
                <c:pt idx="1776">
                  <c:v>0.88800000000000101</c:v>
                </c:pt>
                <c:pt idx="1777">
                  <c:v>0.88850000000000096</c:v>
                </c:pt>
                <c:pt idx="1778">
                  <c:v>0.88900000000000101</c:v>
                </c:pt>
                <c:pt idx="1779">
                  <c:v>0.88950000000000096</c:v>
                </c:pt>
                <c:pt idx="1780">
                  <c:v>0.89000000000000101</c:v>
                </c:pt>
                <c:pt idx="1781">
                  <c:v>0.89050000000000096</c:v>
                </c:pt>
                <c:pt idx="1782">
                  <c:v>0.89100000000000101</c:v>
                </c:pt>
                <c:pt idx="1783">
                  <c:v>0.89150000000000096</c:v>
                </c:pt>
                <c:pt idx="1784">
                  <c:v>0.89200000000000101</c:v>
                </c:pt>
                <c:pt idx="1785">
                  <c:v>0.89250000000000096</c:v>
                </c:pt>
                <c:pt idx="1786">
                  <c:v>0.89300000000000102</c:v>
                </c:pt>
                <c:pt idx="1787">
                  <c:v>0.89350000000000096</c:v>
                </c:pt>
                <c:pt idx="1788">
                  <c:v>0.89400000000000102</c:v>
                </c:pt>
                <c:pt idx="1789">
                  <c:v>0.89450000000000096</c:v>
                </c:pt>
                <c:pt idx="1790">
                  <c:v>0.89500000000000102</c:v>
                </c:pt>
                <c:pt idx="1791">
                  <c:v>0.89550000000000096</c:v>
                </c:pt>
                <c:pt idx="1792">
                  <c:v>0.89600000000000102</c:v>
                </c:pt>
                <c:pt idx="1793">
                  <c:v>0.89650000000000096</c:v>
                </c:pt>
                <c:pt idx="1794">
                  <c:v>0.89700000000000102</c:v>
                </c:pt>
                <c:pt idx="1795">
                  <c:v>0.89750000000000096</c:v>
                </c:pt>
                <c:pt idx="1796">
                  <c:v>0.89800000000000102</c:v>
                </c:pt>
                <c:pt idx="1797">
                  <c:v>0.89850000000000096</c:v>
                </c:pt>
                <c:pt idx="1798">
                  <c:v>0.89900000000000102</c:v>
                </c:pt>
                <c:pt idx="1799">
                  <c:v>0.89950000000000097</c:v>
                </c:pt>
                <c:pt idx="1800">
                  <c:v>0.90000000000000102</c:v>
                </c:pt>
                <c:pt idx="1801">
                  <c:v>0.90050000000000097</c:v>
                </c:pt>
                <c:pt idx="1802">
                  <c:v>0.90100000000000102</c:v>
                </c:pt>
                <c:pt idx="1803">
                  <c:v>0.90150000000000097</c:v>
                </c:pt>
                <c:pt idx="1804">
                  <c:v>0.90200000000000102</c:v>
                </c:pt>
                <c:pt idx="1805">
                  <c:v>0.90250000000000097</c:v>
                </c:pt>
                <c:pt idx="1806">
                  <c:v>0.90300000000000102</c:v>
                </c:pt>
                <c:pt idx="1807">
                  <c:v>0.90350000000000097</c:v>
                </c:pt>
                <c:pt idx="1808">
                  <c:v>0.90400000000000102</c:v>
                </c:pt>
                <c:pt idx="1809">
                  <c:v>0.90450000000000097</c:v>
                </c:pt>
                <c:pt idx="1810">
                  <c:v>0.90500000000000103</c:v>
                </c:pt>
                <c:pt idx="1811">
                  <c:v>0.90550000000000097</c:v>
                </c:pt>
                <c:pt idx="1812">
                  <c:v>0.90600000000000103</c:v>
                </c:pt>
                <c:pt idx="1813">
                  <c:v>0.90650000000000097</c:v>
                </c:pt>
                <c:pt idx="1814">
                  <c:v>0.90700000000000103</c:v>
                </c:pt>
                <c:pt idx="1815">
                  <c:v>0.90750000000000097</c:v>
                </c:pt>
                <c:pt idx="1816">
                  <c:v>0.90800000000000103</c:v>
                </c:pt>
                <c:pt idx="1817">
                  <c:v>0.90850000000000097</c:v>
                </c:pt>
                <c:pt idx="1818">
                  <c:v>0.90900000000000103</c:v>
                </c:pt>
                <c:pt idx="1819">
                  <c:v>0.90950000000000097</c:v>
                </c:pt>
                <c:pt idx="1820">
                  <c:v>0.91000000000000103</c:v>
                </c:pt>
                <c:pt idx="1821">
                  <c:v>0.91050000000000098</c:v>
                </c:pt>
                <c:pt idx="1822">
                  <c:v>0.91100000000000103</c:v>
                </c:pt>
                <c:pt idx="1823">
                  <c:v>0.91150000000000098</c:v>
                </c:pt>
                <c:pt idx="1824">
                  <c:v>0.91200000000000103</c:v>
                </c:pt>
                <c:pt idx="1825">
                  <c:v>0.91250000000000098</c:v>
                </c:pt>
                <c:pt idx="1826">
                  <c:v>0.91300000000000103</c:v>
                </c:pt>
                <c:pt idx="1827">
                  <c:v>0.91350000000000098</c:v>
                </c:pt>
                <c:pt idx="1828">
                  <c:v>0.91400000000000103</c:v>
                </c:pt>
                <c:pt idx="1829">
                  <c:v>0.91450000000000098</c:v>
                </c:pt>
                <c:pt idx="1830">
                  <c:v>0.91500000000000103</c:v>
                </c:pt>
                <c:pt idx="1831">
                  <c:v>0.91550000000000098</c:v>
                </c:pt>
                <c:pt idx="1832">
                  <c:v>0.91600000000000104</c:v>
                </c:pt>
                <c:pt idx="1833">
                  <c:v>0.91650000000000098</c:v>
                </c:pt>
                <c:pt idx="1834">
                  <c:v>0.91700000000000104</c:v>
                </c:pt>
                <c:pt idx="1835">
                  <c:v>0.91750000000000098</c:v>
                </c:pt>
                <c:pt idx="1836">
                  <c:v>0.91800000000000104</c:v>
                </c:pt>
                <c:pt idx="1837">
                  <c:v>0.91850000000000098</c:v>
                </c:pt>
                <c:pt idx="1838">
                  <c:v>0.91900000000000104</c:v>
                </c:pt>
                <c:pt idx="1839">
                  <c:v>0.91950000000000098</c:v>
                </c:pt>
                <c:pt idx="1840">
                  <c:v>0.92000000000000104</c:v>
                </c:pt>
                <c:pt idx="1841">
                  <c:v>0.92050000000000098</c:v>
                </c:pt>
                <c:pt idx="1842">
                  <c:v>0.92100000000000104</c:v>
                </c:pt>
                <c:pt idx="1843">
                  <c:v>0.92150000000000098</c:v>
                </c:pt>
                <c:pt idx="1844">
                  <c:v>0.92200000000000104</c:v>
                </c:pt>
                <c:pt idx="1845">
                  <c:v>0.92250000000000099</c:v>
                </c:pt>
                <c:pt idx="1846">
                  <c:v>0.92300000000000104</c:v>
                </c:pt>
                <c:pt idx="1847">
                  <c:v>0.92350000000000099</c:v>
                </c:pt>
                <c:pt idx="1848">
                  <c:v>0.92400000000000104</c:v>
                </c:pt>
                <c:pt idx="1849">
                  <c:v>0.92450000000000099</c:v>
                </c:pt>
                <c:pt idx="1850">
                  <c:v>0.92500000000000104</c:v>
                </c:pt>
                <c:pt idx="1851">
                  <c:v>0.92550000000000099</c:v>
                </c:pt>
                <c:pt idx="1852">
                  <c:v>0.92600000000000104</c:v>
                </c:pt>
                <c:pt idx="1853">
                  <c:v>0.92650000000000099</c:v>
                </c:pt>
                <c:pt idx="1854">
                  <c:v>0.92700000000000105</c:v>
                </c:pt>
                <c:pt idx="1855">
                  <c:v>0.92750000000000099</c:v>
                </c:pt>
                <c:pt idx="1856">
                  <c:v>0.92800000000000105</c:v>
                </c:pt>
                <c:pt idx="1857">
                  <c:v>0.92850000000000099</c:v>
                </c:pt>
                <c:pt idx="1858">
                  <c:v>0.92900000000000105</c:v>
                </c:pt>
                <c:pt idx="1859">
                  <c:v>0.92950000000000099</c:v>
                </c:pt>
                <c:pt idx="1860">
                  <c:v>0.93000000000000105</c:v>
                </c:pt>
                <c:pt idx="1861">
                  <c:v>0.93050000000000099</c:v>
                </c:pt>
                <c:pt idx="1862">
                  <c:v>0.93100000000000105</c:v>
                </c:pt>
                <c:pt idx="1863">
                  <c:v>0.93150000000000099</c:v>
                </c:pt>
                <c:pt idx="1864">
                  <c:v>0.93200000000000105</c:v>
                </c:pt>
                <c:pt idx="1865">
                  <c:v>0.93250000000000099</c:v>
                </c:pt>
                <c:pt idx="1866">
                  <c:v>0.93300000000000105</c:v>
                </c:pt>
                <c:pt idx="1867">
                  <c:v>0.933500000000001</c:v>
                </c:pt>
                <c:pt idx="1868">
                  <c:v>0.93400000000000105</c:v>
                </c:pt>
                <c:pt idx="1869">
                  <c:v>0.934500000000001</c:v>
                </c:pt>
                <c:pt idx="1870">
                  <c:v>0.93500000000000105</c:v>
                </c:pt>
                <c:pt idx="1871">
                  <c:v>0.935500000000001</c:v>
                </c:pt>
                <c:pt idx="1872">
                  <c:v>0.93600000000000105</c:v>
                </c:pt>
                <c:pt idx="1873">
                  <c:v>0.936500000000001</c:v>
                </c:pt>
                <c:pt idx="1874">
                  <c:v>0.93700000000000105</c:v>
                </c:pt>
                <c:pt idx="1875">
                  <c:v>0.937500000000001</c:v>
                </c:pt>
                <c:pt idx="1876">
                  <c:v>0.93800000000000106</c:v>
                </c:pt>
                <c:pt idx="1877">
                  <c:v>0.938500000000001</c:v>
                </c:pt>
                <c:pt idx="1878">
                  <c:v>0.93900000000000095</c:v>
                </c:pt>
                <c:pt idx="1879">
                  <c:v>0.939500000000001</c:v>
                </c:pt>
                <c:pt idx="1880">
                  <c:v>0.94000000000000095</c:v>
                </c:pt>
                <c:pt idx="1881">
                  <c:v>0.940500000000001</c:v>
                </c:pt>
                <c:pt idx="1882">
                  <c:v>0.94100000000000095</c:v>
                </c:pt>
                <c:pt idx="1883">
                  <c:v>0.941500000000001</c:v>
                </c:pt>
                <c:pt idx="1884">
                  <c:v>0.94200000000000095</c:v>
                </c:pt>
                <c:pt idx="1885">
                  <c:v>0.942500000000001</c:v>
                </c:pt>
                <c:pt idx="1886">
                  <c:v>0.94300000000000095</c:v>
                </c:pt>
                <c:pt idx="1887">
                  <c:v>0.943500000000001</c:v>
                </c:pt>
                <c:pt idx="1888">
                  <c:v>0.94400000000000095</c:v>
                </c:pt>
                <c:pt idx="1889">
                  <c:v>0.94450000000000101</c:v>
                </c:pt>
                <c:pt idx="1890">
                  <c:v>0.94500000000000095</c:v>
                </c:pt>
                <c:pt idx="1891">
                  <c:v>0.94550000000000101</c:v>
                </c:pt>
                <c:pt idx="1892">
                  <c:v>0.94600000000000095</c:v>
                </c:pt>
                <c:pt idx="1893">
                  <c:v>0.94650000000000101</c:v>
                </c:pt>
                <c:pt idx="1894">
                  <c:v>0.94700000000000095</c:v>
                </c:pt>
                <c:pt idx="1895">
                  <c:v>0.94750000000000101</c:v>
                </c:pt>
                <c:pt idx="1896">
                  <c:v>0.94800000000000095</c:v>
                </c:pt>
                <c:pt idx="1897">
                  <c:v>0.94850000000000101</c:v>
                </c:pt>
                <c:pt idx="1898">
                  <c:v>0.94900000000000095</c:v>
                </c:pt>
                <c:pt idx="1899">
                  <c:v>0.94950000000000101</c:v>
                </c:pt>
                <c:pt idx="1900">
                  <c:v>0.95000000000000095</c:v>
                </c:pt>
                <c:pt idx="1901">
                  <c:v>0.95050000000000101</c:v>
                </c:pt>
                <c:pt idx="1902">
                  <c:v>0.95100000000000096</c:v>
                </c:pt>
                <c:pt idx="1903">
                  <c:v>0.95150000000000101</c:v>
                </c:pt>
                <c:pt idx="1904">
                  <c:v>0.95200000000000096</c:v>
                </c:pt>
                <c:pt idx="1905">
                  <c:v>0.95250000000000101</c:v>
                </c:pt>
                <c:pt idx="1906">
                  <c:v>0.95300000000000096</c:v>
                </c:pt>
                <c:pt idx="1907">
                  <c:v>0.95350000000000101</c:v>
                </c:pt>
                <c:pt idx="1908">
                  <c:v>0.95400000000000096</c:v>
                </c:pt>
                <c:pt idx="1909">
                  <c:v>0.95450000000000101</c:v>
                </c:pt>
                <c:pt idx="1910">
                  <c:v>0.95500000000000096</c:v>
                </c:pt>
                <c:pt idx="1911">
                  <c:v>0.95550000000000102</c:v>
                </c:pt>
                <c:pt idx="1912">
                  <c:v>0.95600000000000096</c:v>
                </c:pt>
                <c:pt idx="1913">
                  <c:v>0.95650000000000102</c:v>
                </c:pt>
                <c:pt idx="1914">
                  <c:v>0.95700000000000096</c:v>
                </c:pt>
                <c:pt idx="1915">
                  <c:v>0.95750000000000102</c:v>
                </c:pt>
                <c:pt idx="1916">
                  <c:v>0.95800000000000096</c:v>
                </c:pt>
                <c:pt idx="1917">
                  <c:v>0.95850000000000102</c:v>
                </c:pt>
                <c:pt idx="1918">
                  <c:v>0.95900000000000096</c:v>
                </c:pt>
                <c:pt idx="1919">
                  <c:v>0.95950000000000102</c:v>
                </c:pt>
                <c:pt idx="1920">
                  <c:v>0.96000000000000096</c:v>
                </c:pt>
                <c:pt idx="1921">
                  <c:v>0.96050000000000102</c:v>
                </c:pt>
                <c:pt idx="1922">
                  <c:v>0.96100000000000096</c:v>
                </c:pt>
                <c:pt idx="1923">
                  <c:v>0.96150000000000102</c:v>
                </c:pt>
                <c:pt idx="1924">
                  <c:v>0.96200000000000097</c:v>
                </c:pt>
                <c:pt idx="1925">
                  <c:v>0.96250000000000102</c:v>
                </c:pt>
                <c:pt idx="1926">
                  <c:v>0.96300000000000097</c:v>
                </c:pt>
                <c:pt idx="1927">
                  <c:v>0.96350000000000102</c:v>
                </c:pt>
                <c:pt idx="1928">
                  <c:v>0.96400000000000097</c:v>
                </c:pt>
                <c:pt idx="1929">
                  <c:v>0.96450000000000102</c:v>
                </c:pt>
                <c:pt idx="1930">
                  <c:v>0.96500000000000097</c:v>
                </c:pt>
                <c:pt idx="1931">
                  <c:v>0.96550000000000102</c:v>
                </c:pt>
                <c:pt idx="1932">
                  <c:v>0.96600000000000097</c:v>
                </c:pt>
                <c:pt idx="1933">
                  <c:v>0.96650000000000102</c:v>
                </c:pt>
                <c:pt idx="1934">
                  <c:v>0.96700000000000097</c:v>
                </c:pt>
                <c:pt idx="1935">
                  <c:v>0.96750000000000103</c:v>
                </c:pt>
                <c:pt idx="1936">
                  <c:v>0.96800000000000097</c:v>
                </c:pt>
                <c:pt idx="1937">
                  <c:v>0.96850000000000103</c:v>
                </c:pt>
                <c:pt idx="1938">
                  <c:v>0.96900000000000097</c:v>
                </c:pt>
                <c:pt idx="1939">
                  <c:v>0.96950000000000103</c:v>
                </c:pt>
                <c:pt idx="1940">
                  <c:v>0.97000000000000097</c:v>
                </c:pt>
                <c:pt idx="1941">
                  <c:v>0.97050000000000103</c:v>
                </c:pt>
                <c:pt idx="1942">
                  <c:v>0.97100000000000097</c:v>
                </c:pt>
                <c:pt idx="1943">
                  <c:v>0.97150000000000103</c:v>
                </c:pt>
                <c:pt idx="1944">
                  <c:v>0.97200000000000097</c:v>
                </c:pt>
                <c:pt idx="1945">
                  <c:v>0.97250000000000103</c:v>
                </c:pt>
                <c:pt idx="1946">
                  <c:v>0.97300000000000098</c:v>
                </c:pt>
                <c:pt idx="1947">
                  <c:v>0.97350000000000103</c:v>
                </c:pt>
                <c:pt idx="1948">
                  <c:v>0.97400000000000098</c:v>
                </c:pt>
                <c:pt idx="1949">
                  <c:v>0.97450000000000103</c:v>
                </c:pt>
                <c:pt idx="1950">
                  <c:v>0.97500000000000098</c:v>
                </c:pt>
                <c:pt idx="1951">
                  <c:v>0.97550000000000103</c:v>
                </c:pt>
                <c:pt idx="1952">
                  <c:v>0.97600000000000098</c:v>
                </c:pt>
                <c:pt idx="1953">
                  <c:v>0.97650000000000103</c:v>
                </c:pt>
                <c:pt idx="1954">
                  <c:v>0.97700000000000098</c:v>
                </c:pt>
                <c:pt idx="1955">
                  <c:v>0.97750000000000103</c:v>
                </c:pt>
                <c:pt idx="1956">
                  <c:v>0.97800000000000098</c:v>
                </c:pt>
                <c:pt idx="1957">
                  <c:v>0.97850000000000104</c:v>
                </c:pt>
                <c:pt idx="1958">
                  <c:v>0.97900000000000098</c:v>
                </c:pt>
                <c:pt idx="1959">
                  <c:v>0.97950000000000104</c:v>
                </c:pt>
                <c:pt idx="1960">
                  <c:v>0.98000000000000098</c:v>
                </c:pt>
                <c:pt idx="1961">
                  <c:v>0.98050000000000104</c:v>
                </c:pt>
                <c:pt idx="1962">
                  <c:v>0.98100000000000098</c:v>
                </c:pt>
                <c:pt idx="1963">
                  <c:v>0.98150000000000104</c:v>
                </c:pt>
                <c:pt idx="1964">
                  <c:v>0.98200000000000098</c:v>
                </c:pt>
                <c:pt idx="1965">
                  <c:v>0.98250000000000104</c:v>
                </c:pt>
                <c:pt idx="1966">
                  <c:v>0.98300000000000098</c:v>
                </c:pt>
                <c:pt idx="1967">
                  <c:v>0.98350000000000104</c:v>
                </c:pt>
                <c:pt idx="1968">
                  <c:v>0.98400000000000098</c:v>
                </c:pt>
                <c:pt idx="1969">
                  <c:v>0.98450000000000104</c:v>
                </c:pt>
                <c:pt idx="1970">
                  <c:v>0.98500000000000099</c:v>
                </c:pt>
                <c:pt idx="1971">
                  <c:v>0.98550000000000104</c:v>
                </c:pt>
                <c:pt idx="1972">
                  <c:v>0.98600000000000099</c:v>
                </c:pt>
                <c:pt idx="1973">
                  <c:v>0.98650000000000104</c:v>
                </c:pt>
                <c:pt idx="1974">
                  <c:v>0.98700000000000099</c:v>
                </c:pt>
                <c:pt idx="1975">
                  <c:v>0.98750000000000104</c:v>
                </c:pt>
                <c:pt idx="1976">
                  <c:v>0.98800000000000099</c:v>
                </c:pt>
                <c:pt idx="1977">
                  <c:v>0.98850000000000104</c:v>
                </c:pt>
                <c:pt idx="1978">
                  <c:v>0.98900000000000099</c:v>
                </c:pt>
                <c:pt idx="1979">
                  <c:v>0.98950000000000105</c:v>
                </c:pt>
                <c:pt idx="1980">
                  <c:v>0.99000000000000099</c:v>
                </c:pt>
                <c:pt idx="1981">
                  <c:v>0.99050000000000105</c:v>
                </c:pt>
                <c:pt idx="1982">
                  <c:v>0.99100000000000099</c:v>
                </c:pt>
                <c:pt idx="1983">
                  <c:v>0.99150000000000105</c:v>
                </c:pt>
                <c:pt idx="1984">
                  <c:v>0.99200000000000099</c:v>
                </c:pt>
                <c:pt idx="1985">
                  <c:v>0.99250000000000105</c:v>
                </c:pt>
                <c:pt idx="1986">
                  <c:v>0.99300000000000099</c:v>
                </c:pt>
                <c:pt idx="1987">
                  <c:v>0.99350000000000105</c:v>
                </c:pt>
                <c:pt idx="1988">
                  <c:v>0.99400000000000099</c:v>
                </c:pt>
                <c:pt idx="1989">
                  <c:v>0.99450000000000105</c:v>
                </c:pt>
                <c:pt idx="1990">
                  <c:v>0.99500000000000099</c:v>
                </c:pt>
                <c:pt idx="1991">
                  <c:v>0.99550000000000105</c:v>
                </c:pt>
                <c:pt idx="1992">
                  <c:v>0.996000000000001</c:v>
                </c:pt>
                <c:pt idx="1993">
                  <c:v>0.99650000000000105</c:v>
                </c:pt>
                <c:pt idx="1994">
                  <c:v>0.997000000000001</c:v>
                </c:pt>
                <c:pt idx="1995">
                  <c:v>0.99750000000000105</c:v>
                </c:pt>
                <c:pt idx="1996">
                  <c:v>0.998000000000001</c:v>
                </c:pt>
                <c:pt idx="1997">
                  <c:v>0.99850000000000105</c:v>
                </c:pt>
                <c:pt idx="1998">
                  <c:v>0.999000000000001</c:v>
                </c:pt>
                <c:pt idx="1999">
                  <c:v>0.99950000000000105</c:v>
                </c:pt>
                <c:pt idx="2000">
                  <c:v>1</c:v>
                </c:pt>
              </c:numCache>
            </c:numRef>
          </c:xVal>
          <c:yVal>
            <c:numRef>
              <c:f>Φύλλο1!$V$1:$V$2001</c:f>
              <c:numCache>
                <c:formatCode>General</c:formatCode>
                <c:ptCount val="2001"/>
                <c:pt idx="0">
                  <c:v>0</c:v>
                </c:pt>
                <c:pt idx="1">
                  <c:v>0.15635581227524781</c:v>
                </c:pt>
                <c:pt idx="2">
                  <c:v>0.30886552009893214</c:v>
                </c:pt>
                <c:pt idx="3">
                  <c:v>0.45377762707554514</c:v>
                </c:pt>
                <c:pt idx="4">
                  <c:v>0.58752752571389188</c:v>
                </c:pt>
                <c:pt idx="5">
                  <c:v>0.70682518110536596</c:v>
                </c:pt>
                <c:pt idx="6">
                  <c:v>0.80873606055313019</c:v>
                </c:pt>
                <c:pt idx="7">
                  <c:v>0.89075331841196626</c:v>
                </c:pt>
                <c:pt idx="8">
                  <c:v>0.95085946050646997</c:v>
                </c:pt>
                <c:pt idx="9">
                  <c:v>0.98757597128092267</c:v>
                </c:pt>
                <c:pt idx="10">
                  <c:v>0.99999968293183461</c:v>
                </c:pt>
                <c:pt idx="11">
                  <c:v>0.98782499190030904</c:v>
                </c:pt>
                <c:pt idx="12">
                  <c:v>0.95135137623382848</c:v>
                </c:pt>
                <c:pt idx="13">
                  <c:v>0.89147602890231314</c:v>
                </c:pt>
                <c:pt idx="14">
                  <c:v>0.80967178827716424</c:v>
                </c:pt>
                <c:pt idx="15">
                  <c:v>0.70795090864843213</c:v>
                </c:pt>
                <c:pt idx="16">
                  <c:v>0.58881556196779528</c:v>
                </c:pt>
                <c:pt idx="17">
                  <c:v>0.45519628839579662</c:v>
                </c:pt>
                <c:pt idx="18">
                  <c:v>0.31037990967204204</c:v>
                </c:pt>
                <c:pt idx="19">
                  <c:v>0.1579286785248665</c:v>
                </c:pt>
                <c:pt idx="20">
                  <c:v>1.5926529164868282E-3</c:v>
                </c:pt>
                <c:pt idx="21">
                  <c:v>-0.15478254942208766</c:v>
                </c:pt>
                <c:pt idx="22">
                  <c:v>-0.30735034707455611</c:v>
                </c:pt>
                <c:pt idx="23">
                  <c:v>-0.45235781472795811</c:v>
                </c:pt>
                <c:pt idx="24">
                  <c:v>-0.58623799917002739</c:v>
                </c:pt>
                <c:pt idx="25">
                  <c:v>-0.70569766066847672</c:v>
                </c:pt>
                <c:pt idx="26">
                  <c:v>-0.80779828143374921</c:v>
                </c:pt>
                <c:pt idx="27">
                  <c:v>-0.89002834848581369</c:v>
                </c:pt>
                <c:pt idx="28">
                  <c:v>-0.95036513288137625</c:v>
                </c:pt>
                <c:pt idx="29">
                  <c:v>-0.9873244456307223</c:v>
                </c:pt>
                <c:pt idx="30">
                  <c:v>-0.99999714638771797</c:v>
                </c:pt>
                <c:pt idx="31">
                  <c:v>-0.98807150685722944</c:v>
                </c:pt>
                <c:pt idx="32">
                  <c:v>-0.9518408788156858</c:v>
                </c:pt>
                <c:pt idx="33">
                  <c:v>-0.89219647812366676</c:v>
                </c:pt>
                <c:pt idx="34">
                  <c:v>-0.81060546223233609</c:v>
                </c:pt>
                <c:pt idx="35">
                  <c:v>-0.7090748404422168</c:v>
                </c:pt>
                <c:pt idx="36">
                  <c:v>-0.59010210466457624</c:v>
                </c:pt>
                <c:pt idx="37">
                  <c:v>-0.45661379509021555</c:v>
                </c:pt>
                <c:pt idx="38">
                  <c:v>-0.31189351195256765</c:v>
                </c:pt>
                <c:pt idx="39">
                  <c:v>-0.15950114418129782</c:v>
                </c:pt>
                <c:pt idx="40">
                  <c:v>-3.1853017931379904E-3</c:v>
                </c:pt>
                <c:pt idx="41">
                  <c:v>0.1532088939560379</c:v>
                </c:pt>
                <c:pt idx="42">
                  <c:v>0.30583439444221899</c:v>
                </c:pt>
                <c:pt idx="43">
                  <c:v>0.45093685495445368</c:v>
                </c:pt>
                <c:pt idx="44">
                  <c:v>0.58494698560714298</c:v>
                </c:pt>
                <c:pt idx="45">
                  <c:v>0.70456835019776998</c:v>
                </c:pt>
                <c:pt idx="46">
                  <c:v>0.80685845329774042</c:v>
                </c:pt>
                <c:pt idx="47">
                  <c:v>0.88930112096277458</c:v>
                </c:pt>
                <c:pt idx="48">
                  <c:v>0.94986839461243189</c:v>
                </c:pt>
                <c:pt idx="49">
                  <c:v>0.98707041558771424</c:v>
                </c:pt>
                <c:pt idx="50">
                  <c:v>0.99999207330591877</c:v>
                </c:pt>
                <c:pt idx="51">
                  <c:v>0.98831551552638774</c:v>
                </c:pt>
                <c:pt idx="52">
                  <c:v>0.95232796701039646</c:v>
                </c:pt>
                <c:pt idx="53">
                  <c:v>0.89291466424857546</c:v>
                </c:pt>
                <c:pt idx="54">
                  <c:v>0.81153708005034009</c:v>
                </c:pt>
                <c:pt idx="55">
                  <c:v>0.71019697363581658</c:v>
                </c:pt>
                <c:pt idx="56">
                  <c:v>0.59138715054085966</c:v>
                </c:pt>
                <c:pt idx="57">
                  <c:v>0.45803014356323057</c:v>
                </c:pt>
                <c:pt idx="58">
                  <c:v>0.31340632310119049</c:v>
                </c:pt>
                <c:pt idx="59">
                  <c:v>0.16107320525591243</c:v>
                </c:pt>
                <c:pt idx="60">
                  <c:v>4.7779425901285115E-3</c:v>
                </c:pt>
                <c:pt idx="61">
                  <c:v>-0.1516348498687459</c:v>
                </c:pt>
                <c:pt idx="62">
                  <c:v>-0.30431766604720123</c:v>
                </c:pt>
                <c:pt idx="63">
                  <c:v>-0.44951475135936092</c:v>
                </c:pt>
                <c:pt idx="64">
                  <c:v>-0.58365448829995414</c:v>
                </c:pt>
                <c:pt idx="65">
                  <c:v>-0.7034372525577941</c:v>
                </c:pt>
                <c:pt idx="66">
                  <c:v>-0.80591657852902043</c:v>
                </c:pt>
                <c:pt idx="67">
                  <c:v>-0.8885716376874937</c:v>
                </c:pt>
                <c:pt idx="68">
                  <c:v>-0.94936924695963543</c:v>
                </c:pt>
                <c:pt idx="69">
                  <c:v>-0.98681388179625673</c:v>
                </c:pt>
                <c:pt idx="70">
                  <c:v>-0.99998446369930494</c:v>
                </c:pt>
                <c:pt idx="71">
                  <c:v>-0.98855701728884493</c:v>
                </c:pt>
                <c:pt idx="72">
                  <c:v>-0.95281263958243967</c:v>
                </c:pt>
                <c:pt idx="73">
                  <c:v>-0.89363058545532825</c:v>
                </c:pt>
                <c:pt idx="74">
                  <c:v>-0.81246663936808605</c:v>
                </c:pt>
                <c:pt idx="75">
                  <c:v>-0.7113173053828894</c:v>
                </c:pt>
                <c:pt idx="76">
                  <c:v>-0.59267069633707015</c:v>
                </c:pt>
                <c:pt idx="77">
                  <c:v>-0.45944533022221129</c:v>
                </c:pt>
                <c:pt idx="78">
                  <c:v>-0.31491833928059543</c:v>
                </c:pt>
                <c:pt idx="79">
                  <c:v>-0.16264485776110546</c:v>
                </c:pt>
                <c:pt idx="80">
                  <c:v>-6.3705712676521351E-3</c:v>
                </c:pt>
                <c:pt idx="81">
                  <c:v>0.15006042115284651</c:v>
                </c:pt>
                <c:pt idx="82">
                  <c:v>0.30280016573675411</c:v>
                </c:pt>
                <c:pt idx="83">
                  <c:v>0.44809150754990879</c:v>
                </c:pt>
                <c:pt idx="84">
                  <c:v>0.58236051052693749</c:v>
                </c:pt>
                <c:pt idx="85">
                  <c:v>0.70230437061762796</c:v>
                </c:pt>
                <c:pt idx="86">
                  <c:v>0.80497265951669539</c:v>
                </c:pt>
                <c:pt idx="87">
                  <c:v>0.88783990051033779</c:v>
                </c:pt>
                <c:pt idx="88">
                  <c:v>0.9488676911890972</c:v>
                </c:pt>
                <c:pt idx="89">
                  <c:v>0.98655484490705936</c:v>
                </c:pt>
                <c:pt idx="90">
                  <c:v>0.99997431758717881</c:v>
                </c:pt>
                <c:pt idx="91">
                  <c:v>0.98879601153202068</c:v>
                </c:pt>
                <c:pt idx="92">
                  <c:v>0.95329489530242084</c:v>
                </c:pt>
                <c:pt idx="93">
                  <c:v>0.89434423992795753</c:v>
                </c:pt>
                <c:pt idx="94">
                  <c:v>0.81339413782770253</c:v>
                </c:pt>
                <c:pt idx="95">
                  <c:v>0.71243583284166423</c:v>
                </c:pt>
                <c:pt idx="96">
                  <c:v>0.59395273879743615</c:v>
                </c:pt>
                <c:pt idx="97">
                  <c:v>0.46085935147747314</c:v>
                </c:pt>
                <c:pt idx="98">
                  <c:v>0.31642955665548639</c:v>
                </c:pt>
                <c:pt idx="99">
                  <c:v>0.16421609771031062</c:v>
                </c:pt>
                <c:pt idx="100">
                  <c:v>7.963183785935567E-3</c:v>
                </c:pt>
                <c:pt idx="101">
                  <c:v>-0.14848561180194803</c:v>
                </c:pt>
                <c:pt idx="102">
                  <c:v>-0.30128189736008287</c:v>
                </c:pt>
                <c:pt idx="103">
                  <c:v>-0.44666712713621742</c:v>
                </c:pt>
                <c:pt idx="104">
                  <c:v>-0.58106505557032428</c:v>
                </c:pt>
                <c:pt idx="105">
                  <c:v>-0.70116970725087635</c:v>
                </c:pt>
                <c:pt idx="106">
                  <c:v>-0.80402669865506049</c:v>
                </c:pt>
                <c:pt idx="107">
                  <c:v>-0.88710591128739258</c:v>
                </c:pt>
                <c:pt idx="108">
                  <c:v>-0.94836372857303686</c:v>
                </c:pt>
                <c:pt idx="109">
                  <c:v>-0.9862933055771812</c:v>
                </c:pt>
                <c:pt idx="110">
                  <c:v>-0.99996163499527646</c:v>
                </c:pt>
                <c:pt idx="111">
                  <c:v>-0.98903249764969547</c:v>
                </c:pt>
                <c:pt idx="112">
                  <c:v>-0.95377473294707715</c:v>
                </c:pt>
                <c:pt idx="113">
                  <c:v>-0.89505562585624743</c:v>
                </c:pt>
                <c:pt idx="114">
                  <c:v>-0.81431957307655201</c:v>
                </c:pt>
                <c:pt idx="115">
                  <c:v>-0.71355255317494692</c:v>
                </c:pt>
                <c:pt idx="116">
                  <c:v>-0.59523327467000064</c:v>
                </c:pt>
                <c:pt idx="117">
                  <c:v>-0.46227220374228939</c:v>
                </c:pt>
                <c:pt idx="118">
                  <c:v>-0.31793997139259422</c:v>
                </c:pt>
                <c:pt idx="119">
                  <c:v>-0.16578692111800897</c:v>
                </c:pt>
                <c:pt idx="120">
                  <c:v>-9.5557761052473874E-3</c:v>
                </c:pt>
                <c:pt idx="121">
                  <c:v>0.14691042581062333</c:v>
                </c:pt>
                <c:pt idx="122">
                  <c:v>0.29976286476834679</c:v>
                </c:pt>
                <c:pt idx="123">
                  <c:v>0.44524161373129501</c:v>
                </c:pt>
                <c:pt idx="124">
                  <c:v>0.57976812671609712</c:v>
                </c:pt>
                <c:pt idx="125">
                  <c:v>0.70003326533566645</c:v>
                </c:pt>
                <c:pt idx="126">
                  <c:v>0.80307869834358692</c:v>
                </c:pt>
                <c:pt idx="127">
                  <c:v>0.88636967188045379</c:v>
                </c:pt>
                <c:pt idx="128">
                  <c:v>0.94785736038977753</c:v>
                </c:pt>
                <c:pt idx="129">
                  <c:v>0.98602926447002825</c:v>
                </c:pt>
                <c:pt idx="130">
                  <c:v>0.99994641595576761</c:v>
                </c:pt>
                <c:pt idx="131">
                  <c:v>0.98926647504201182</c:v>
                </c:pt>
                <c:pt idx="132">
                  <c:v>0.95425215129927887</c:v>
                </c:pt>
                <c:pt idx="133">
                  <c:v>0.8957647414357357</c:v>
                </c:pt>
                <c:pt idx="134">
                  <c:v>0.81524294276722342</c:v>
                </c:pt>
                <c:pt idx="135">
                  <c:v>0.71466746355012389</c:v>
                </c:pt>
                <c:pt idx="136">
                  <c:v>0.59651230070662409</c:v>
                </c:pt>
                <c:pt idx="137">
                  <c:v>0.46368388343289357</c:v>
                </c:pt>
                <c:pt idx="138">
                  <c:v>0.31944957966068083</c:v>
                </c:pt>
                <c:pt idx="139">
                  <c:v>0.16735732399973285</c:v>
                </c:pt>
                <c:pt idx="140">
                  <c:v>1.1148344185902088E-2</c:v>
                </c:pt>
                <c:pt idx="141">
                  <c:v>-0.14533486717440247</c:v>
                </c:pt>
                <c:pt idx="142">
                  <c:v>-0.29824307181463522</c:v>
                </c:pt>
                <c:pt idx="143">
                  <c:v>-0.44381497095101552</c:v>
                </c:pt>
                <c:pt idx="144">
                  <c:v>-0.57846972725396995</c:v>
                </c:pt>
                <c:pt idx="145">
                  <c:v>-0.69889504775463029</c:v>
                </c:pt>
                <c:pt idx="146">
                  <c:v>-0.80212866098691771</c:v>
                </c:pt>
                <c:pt idx="147">
                  <c:v>-0.88563118415702402</c:v>
                </c:pt>
                <c:pt idx="148">
                  <c:v>-0.94734858792374399</c:v>
                </c:pt>
                <c:pt idx="149">
                  <c:v>-0.98576272225535266</c:v>
                </c:pt>
                <c:pt idx="150">
                  <c:v>-0.99992866050725626</c:v>
                </c:pt>
                <c:pt idx="151">
                  <c:v>-0.98949794311547545</c:v>
                </c:pt>
                <c:pt idx="152">
                  <c:v>-0.95472714914803303</c:v>
                </c:pt>
                <c:pt idx="153">
                  <c:v>-0.89647158486771872</c:v>
                </c:pt>
                <c:pt idx="154">
                  <c:v>-0.81616424455754899</c:v>
                </c:pt>
                <c:pt idx="155">
                  <c:v>-0.71578056113917599</c:v>
                </c:pt>
                <c:pt idx="156">
                  <c:v>-0.59778981366300088</c:v>
                </c:pt>
                <c:pt idx="157">
                  <c:v>-0.46509438696849831</c:v>
                </c:pt>
                <c:pt idx="158">
                  <c:v>-0.32095837763055862</c:v>
                </c:pt>
                <c:pt idx="159">
                  <c:v>-0.16892730237208656</c:v>
                </c:pt>
                <c:pt idx="160">
                  <c:v>-1.2740883988280967E-2</c:v>
                </c:pt>
                <c:pt idx="161">
                  <c:v>0.14375893988976948</c:v>
                </c:pt>
                <c:pt idx="162">
                  <c:v>0.29672252235398144</c:v>
                </c:pt>
                <c:pt idx="163">
                  <c:v>0.44238720241413204</c:v>
                </c:pt>
                <c:pt idx="164">
                  <c:v>0.57716986047740004</c:v>
                </c:pt>
                <c:pt idx="165">
                  <c:v>0.69775505739491561</c:v>
                </c:pt>
                <c:pt idx="166">
                  <c:v>0.80117658899487187</c:v>
                </c:pt>
                <c:pt idx="167">
                  <c:v>0.88489044999031563</c:v>
                </c:pt>
                <c:pt idx="168">
                  <c:v>0.9468374124654636</c:v>
                </c:pt>
                <c:pt idx="169">
                  <c:v>0.98549367960925072</c:v>
                </c:pt>
                <c:pt idx="170">
                  <c:v>0.99990836869477984</c:v>
                </c:pt>
                <c:pt idx="171">
                  <c:v>0.98972690128295726</c:v>
                </c:pt>
                <c:pt idx="172">
                  <c:v>0.95519972528848718</c:v>
                </c:pt>
                <c:pt idx="173">
                  <c:v>0.8971761543592579</c:v>
                </c:pt>
                <c:pt idx="174">
                  <c:v>0.8170834761106075</c:v>
                </c:pt>
                <c:pt idx="175">
                  <c:v>0.7168918431186837</c:v>
                </c:pt>
                <c:pt idx="176">
                  <c:v>0.5990658102986649</c:v>
                </c:pt>
                <c:pt idx="177">
                  <c:v>0.46650371077130121</c:v>
                </c:pt>
                <c:pt idx="178">
                  <c:v>0.32246636147509722</c:v>
                </c:pt>
                <c:pt idx="179">
                  <c:v>0.17049685225275293</c:v>
                </c:pt>
                <c:pt idx="180">
                  <c:v>1.433339147283883E-2</c:v>
                </c:pt>
                <c:pt idx="181">
                  <c:v>-0.14218264795412064</c:v>
                </c:pt>
                <c:pt idx="182">
                  <c:v>-0.29520122024331391</c:v>
                </c:pt>
                <c:pt idx="183">
                  <c:v>-0.44095831174223077</c:v>
                </c:pt>
                <c:pt idx="184">
                  <c:v>-0.57586852968354618</c:v>
                </c:pt>
                <c:pt idx="185">
                  <c:v>-0.69661329714814901</c:v>
                </c:pt>
                <c:pt idx="186">
                  <c:v>-0.80022248478241431</c:v>
                </c:pt>
                <c:pt idx="187">
                  <c:v>-0.88414747125922744</c:v>
                </c:pt>
                <c:pt idx="188">
                  <c:v>-0.94632383531155251</c:v>
                </c:pt>
                <c:pt idx="189">
                  <c:v>-0.98522213721416119</c:v>
                </c:pt>
                <c:pt idx="190">
                  <c:v>-0.99988554056980938</c:v>
                </c:pt>
                <c:pt idx="191">
                  <c:v>-0.98995334896369447</c:v>
                </c:pt>
                <c:pt idx="192">
                  <c:v>-0.95566987852192764</c:v>
                </c:pt>
                <c:pt idx="193">
                  <c:v>-0.89787844812317652</c:v>
                </c:pt>
                <c:pt idx="194">
                  <c:v>-0.81800063509472054</c:v>
                </c:pt>
                <c:pt idx="195">
                  <c:v>-0.71800130666982298</c:v>
                </c:pt>
                <c:pt idx="196">
                  <c:v>-0.60034028737698486</c:v>
                </c:pt>
                <c:pt idx="197">
                  <c:v>-0.46791185126647966</c:v>
                </c:pt>
                <c:pt idx="198">
                  <c:v>-0.3239735273692177</c:v>
                </c:pt>
                <c:pt idx="199">
                  <c:v>-0.17206596966048768</c:v>
                </c:pt>
                <c:pt idx="200">
                  <c:v>-1.5925862600098248E-2</c:v>
                </c:pt>
                <c:pt idx="201">
                  <c:v>0.14060599536580531</c:v>
                </c:pt>
                <c:pt idx="202">
                  <c:v>0.29367916934149724</c:v>
                </c:pt>
                <c:pt idx="203">
                  <c:v>0.43952830255976993</c:v>
                </c:pt>
                <c:pt idx="204">
                  <c:v>0.57456573817330114</c:v>
                </c:pt>
                <c:pt idx="205">
                  <c:v>0.69546976991046161</c:v>
                </c:pt>
                <c:pt idx="206">
                  <c:v>0.79926635076967945</c:v>
                </c:pt>
                <c:pt idx="207">
                  <c:v>0.88340224984836169</c:v>
                </c:pt>
                <c:pt idx="208">
                  <c:v>0.94580785776472232</c:v>
                </c:pt>
                <c:pt idx="209">
                  <c:v>0.98494809575886233</c:v>
                </c:pt>
                <c:pt idx="210">
                  <c:v>0.99986017619024947</c:v>
                </c:pt>
                <c:pt idx="211">
                  <c:v>0.99017728558329243</c:v>
                </c:pt>
                <c:pt idx="212">
                  <c:v>0.9561376076557937</c:v>
                </c:pt>
                <c:pt idx="213">
                  <c:v>0.89857846437807953</c:v>
                </c:pt>
                <c:pt idx="214">
                  <c:v>0.81891571918348149</c:v>
                </c:pt>
                <c:pt idx="215">
                  <c:v>0.71910894897839717</c:v>
                </c:pt>
                <c:pt idx="216">
                  <c:v>0.6016132416652038</c:v>
                </c:pt>
                <c:pt idx="217">
                  <c:v>0.46931880488223149</c:v>
                </c:pt>
                <c:pt idx="218">
                  <c:v>0.32547987148993957</c:v>
                </c:pt>
                <c:pt idx="219">
                  <c:v>0.17363465061516453</c:v>
                </c:pt>
                <c:pt idx="220">
                  <c:v>1.7518293330698882E-2</c:v>
                </c:pt>
                <c:pt idx="221">
                  <c:v>-0.13902898612406309</c:v>
                </c:pt>
                <c:pt idx="222">
                  <c:v>-0.29215637350926849</c:v>
                </c:pt>
                <c:pt idx="223">
                  <c:v>-0.43809717849402247</c:v>
                </c:pt>
                <c:pt idx="224">
                  <c:v>-0.5732614892512512</c:v>
                </c:pt>
                <c:pt idx="225">
                  <c:v>-0.69432447858246937</c:v>
                </c:pt>
                <c:pt idx="226">
                  <c:v>-0.79830818938194203</c:v>
                </c:pt>
                <c:pt idx="227">
                  <c:v>-0.88265478764801097</c:v>
                </c:pt>
                <c:pt idx="228">
                  <c:v>-0.94528948113377553</c:v>
                </c:pt>
                <c:pt idx="229">
                  <c:v>-0.98467155593847622</c:v>
                </c:pt>
                <c:pt idx="230">
                  <c:v>-0.99983227562043808</c:v>
                </c:pt>
                <c:pt idx="231">
                  <c:v>-0.99039871057372597</c:v>
                </c:pt>
                <c:pt idx="232">
                  <c:v>-0.95660291150366639</c:v>
                </c:pt>
                <c:pt idx="233">
                  <c:v>-0.89927620134834263</c:v>
                </c:pt>
                <c:pt idx="234">
                  <c:v>-0.8198287260557322</c:v>
                </c:pt>
                <c:pt idx="235">
                  <c:v>-0.72021476723482414</c:v>
                </c:pt>
                <c:pt idx="236">
                  <c:v>-0.60288466993440726</c:v>
                </c:pt>
                <c:pt idx="237">
                  <c:v>-0.47072456804975876</c:v>
                </c:pt>
                <c:pt idx="238">
                  <c:v>-0.32698539001634314</c:v>
                </c:pt>
                <c:pt idx="239">
                  <c:v>-0.17520289113775728</c:v>
                </c:pt>
                <c:pt idx="240">
                  <c:v>-1.911067962535799E-2</c:v>
                </c:pt>
                <c:pt idx="241">
                  <c:v>0.13745162422904522</c:v>
                </c:pt>
                <c:pt idx="242">
                  <c:v>0.29063283660927774</c:v>
                </c:pt>
                <c:pt idx="243">
                  <c:v>0.43666494317509558</c:v>
                </c:pt>
                <c:pt idx="244">
                  <c:v>0.57195578622568233</c:v>
                </c:pt>
                <c:pt idx="245">
                  <c:v>0.69317742606923738</c:v>
                </c:pt>
                <c:pt idx="246">
                  <c:v>0.7973480030496215</c:v>
                </c:pt>
                <c:pt idx="247">
                  <c:v>0.88190508655413502</c:v>
                </c:pt>
                <c:pt idx="248">
                  <c:v>0.94476870673359659</c:v>
                </c:pt>
                <c:pt idx="249">
                  <c:v>0.98439251845445375</c:v>
                </c:pt>
                <c:pt idx="250">
                  <c:v>0.99980183893114627</c:v>
                </c:pt>
                <c:pt idx="251">
                  <c:v>0.99061762337334036</c:v>
                </c:pt>
                <c:pt idx="252">
                  <c:v>0.9570657888852826</c:v>
                </c:pt>
                <c:pt idx="253">
                  <c:v>0.89997165726412476</c:v>
                </c:pt>
                <c:pt idx="254">
                  <c:v>0.82073965339559185</c:v>
                </c:pt>
                <c:pt idx="255">
                  <c:v>0.72131875863413142</c:v>
                </c:pt>
                <c:pt idx="256">
                  <c:v>0.60415456895956343</c:v>
                </c:pt>
                <c:pt idx="257">
                  <c:v>0.47212913720326127</c:v>
                </c:pt>
                <c:pt idx="258">
                  <c:v>0.32849007912961653</c:v>
                </c:pt>
                <c:pt idx="259">
                  <c:v>0.17677068725033238</c:v>
                </c:pt>
                <c:pt idx="260">
                  <c:v>2.0703017444919761E-2</c:v>
                </c:pt>
                <c:pt idx="261">
                  <c:v>-0.13587391368182208</c:v>
                </c:pt>
                <c:pt idx="262">
                  <c:v>-0.28910856250604144</c:v>
                </c:pt>
                <c:pt idx="263">
                  <c:v>-0.43523160023593777</c:v>
                </c:pt>
                <c:pt idx="264">
                  <c:v>-0.570648632408569</c:v>
                </c:pt>
                <c:pt idx="265">
                  <c:v>-0.69202861528033621</c:v>
                </c:pt>
                <c:pt idx="266">
                  <c:v>-0.79638579420827371</c:v>
                </c:pt>
                <c:pt idx="267">
                  <c:v>-0.88115314846839776</c:v>
                </c:pt>
                <c:pt idx="268">
                  <c:v>-0.94424553588515314</c:v>
                </c:pt>
                <c:pt idx="269">
                  <c:v>-0.98411098401459085</c:v>
                </c:pt>
                <c:pt idx="270">
                  <c:v>-0.99976886619957794</c:v>
                </c:pt>
                <c:pt idx="271">
                  <c:v>-0.99083402342685378</c:v>
                </c:pt>
                <c:pt idx="272">
                  <c:v>-0.95752623862653297</c:v>
                </c:pt>
                <c:pt idx="273">
                  <c:v>-0.90066483036137068</c:v>
                </c:pt>
                <c:pt idx="274">
                  <c:v>-0.82164849889245239</c:v>
                </c:pt>
                <c:pt idx="275">
                  <c:v>-0.72242092037601002</c:v>
                </c:pt>
                <c:pt idx="276">
                  <c:v>-0.6054229355195162</c:v>
                </c:pt>
                <c:pt idx="277">
                  <c:v>-0.47353250878000508</c:v>
                </c:pt>
                <c:pt idx="278">
                  <c:v>-0.32999393501304808</c:v>
                </c:pt>
                <c:pt idx="279">
                  <c:v>-0.17833803497612558</c:v>
                </c:pt>
                <c:pt idx="280">
                  <c:v>-2.2295302750347787E-2</c:v>
                </c:pt>
                <c:pt idx="281">
                  <c:v>0.13429585848430631</c:v>
                </c:pt>
                <c:pt idx="282">
                  <c:v>0.28758355506594258</c:v>
                </c:pt>
                <c:pt idx="283">
                  <c:v>0.43379715331226215</c:v>
                </c:pt>
                <c:pt idx="284">
                  <c:v>0.56934003111555953</c:v>
                </c:pt>
                <c:pt idx="285">
                  <c:v>0.69087804912975548</c:v>
                </c:pt>
                <c:pt idx="286">
                  <c:v>0.79542156529858021</c:v>
                </c:pt>
                <c:pt idx="287">
                  <c:v>0.88039897529811051</c:v>
                </c:pt>
                <c:pt idx="288">
                  <c:v>0.94371996991548923</c:v>
                </c:pt>
                <c:pt idx="289">
                  <c:v>0.98382695333300729</c:v>
                </c:pt>
                <c:pt idx="290">
                  <c:v>0.99973335750936976</c:v>
                </c:pt>
                <c:pt idx="291">
                  <c:v>0.99104791018535843</c:v>
                </c:pt>
                <c:pt idx="292">
                  <c:v>0.9579842595594682</c:v>
                </c:pt>
                <c:pt idx="293">
                  <c:v>0.90135571888181887</c:v>
                </c:pt>
                <c:pt idx="294">
                  <c:v>0.82255526024099024</c:v>
                </c:pt>
                <c:pt idx="295">
                  <c:v>0.72352124966477727</c:v>
                </c:pt>
                <c:pt idx="296">
                  <c:v>0.60668976639700256</c:v>
                </c:pt>
                <c:pt idx="297">
                  <c:v>0.4749346792202751</c:v>
                </c:pt>
                <c:pt idx="298">
                  <c:v>0.33149695385203987</c:v>
                </c:pt>
                <c:pt idx="299">
                  <c:v>0.17990493033948893</c:v>
                </c:pt>
                <c:pt idx="300">
                  <c:v>2.3887531502738858E-2</c:v>
                </c:pt>
                <c:pt idx="301">
                  <c:v>-0.13271746263930576</c:v>
                </c:pt>
                <c:pt idx="302">
                  <c:v>-0.28605781815725134</c:v>
                </c:pt>
                <c:pt idx="303">
                  <c:v>-0.43236160604262702</c:v>
                </c:pt>
                <c:pt idx="304">
                  <c:v>-0.56802998566599772</c:v>
                </c:pt>
                <c:pt idx="305">
                  <c:v>-0.68972573053597352</c:v>
                </c:pt>
                <c:pt idx="306">
                  <c:v>-0.79445531876636388</c:v>
                </c:pt>
                <c:pt idx="307">
                  <c:v>-0.87964256895627746</c:v>
                </c:pt>
                <c:pt idx="308">
                  <c:v>-0.94319201015773357</c:v>
                </c:pt>
                <c:pt idx="309">
                  <c:v>-0.98354042713016343</c:v>
                </c:pt>
                <c:pt idx="310">
                  <c:v>-0.99969531295059177</c:v>
                </c:pt>
                <c:pt idx="311">
                  <c:v>-0.99125928310631928</c:v>
                </c:pt>
                <c:pt idx="312">
                  <c:v>-0.95843985052229141</c:v>
                </c:pt>
                <c:pt idx="313">
                  <c:v>-0.90204432107299315</c:v>
                </c:pt>
                <c:pt idx="314">
                  <c:v>-0.82345993514115245</c:v>
                </c:pt>
                <c:pt idx="315">
                  <c:v>-0.72461974370938864</c:v>
                </c:pt>
                <c:pt idx="316">
                  <c:v>-0.60795505837863206</c:v>
                </c:pt>
                <c:pt idx="317">
                  <c:v>-0.47633564496739056</c:v>
                </c:pt>
                <c:pt idx="318">
                  <c:v>-0.33299913183411706</c:v>
                </c:pt>
                <c:pt idx="319">
                  <c:v>-0.18147136936590799</c:v>
                </c:pt>
                <c:pt idx="320">
                  <c:v>-2.5479699663333223E-2</c:v>
                </c:pt>
                <c:pt idx="321">
                  <c:v>0.13113873015050645</c:v>
                </c:pt>
                <c:pt idx="322">
                  <c:v>0.28453135565004756</c:v>
                </c:pt>
                <c:pt idx="323">
                  <c:v>0.43092496206835607</c:v>
                </c:pt>
                <c:pt idx="324">
                  <c:v>0.5667184993828549</c:v>
                </c:pt>
                <c:pt idx="325">
                  <c:v>0.68857166242189283</c:v>
                </c:pt>
                <c:pt idx="326">
                  <c:v>0.79348705706253952</c:v>
                </c:pt>
                <c:pt idx="327">
                  <c:v>0.87888393136155385</c:v>
                </c:pt>
                <c:pt idx="328">
                  <c:v>0.94266165795107271</c:v>
                </c:pt>
                <c:pt idx="329">
                  <c:v>0.98325140613284601</c:v>
                </c:pt>
                <c:pt idx="330">
                  <c:v>0.99965473261974502</c:v>
                </c:pt>
                <c:pt idx="331">
                  <c:v>0.99146814165357922</c:v>
                </c:pt>
                <c:pt idx="332">
                  <c:v>0.95889301035938179</c:v>
                </c:pt>
                <c:pt idx="333">
                  <c:v>0.90273063518822338</c:v>
                </c:pt>
                <c:pt idx="334">
                  <c:v>0.82436252129820264</c:v>
                </c:pt>
                <c:pt idx="335">
                  <c:v>0.72571639972346458</c:v>
                </c:pt>
                <c:pt idx="336">
                  <c:v>0.60921880825495178</c:v>
                </c:pt>
                <c:pt idx="337">
                  <c:v>0.47773540246773888</c:v>
                </c:pt>
                <c:pt idx="338">
                  <c:v>0.33450046514893772</c:v>
                </c:pt>
                <c:pt idx="339">
                  <c:v>0.18303734808203984</c:v>
                </c:pt>
                <c:pt idx="340">
                  <c:v>2.7071803193524823E-2</c:v>
                </c:pt>
                <c:pt idx="341">
                  <c:v>-0.12955966502243429</c:v>
                </c:pt>
                <c:pt idx="342">
                  <c:v>-0.28300417141627876</c:v>
                </c:pt>
                <c:pt idx="343">
                  <c:v>-0.42948722503356773</c:v>
                </c:pt>
                <c:pt idx="344">
                  <c:v>-0.56540557559277504</c:v>
                </c:pt>
                <c:pt idx="345">
                  <c:v>-0.6874158477148592</c:v>
                </c:pt>
                <c:pt idx="346">
                  <c:v>-0.79251678264314651</c:v>
                </c:pt>
                <c:pt idx="347">
                  <c:v>-0.87812306443825816</c:v>
                </c:pt>
                <c:pt idx="348">
                  <c:v>-0.94212891464076887</c:v>
                </c:pt>
                <c:pt idx="349">
                  <c:v>-0.98295989107416581</c:v>
                </c:pt>
                <c:pt idx="350">
                  <c:v>-0.99961161661976339</c:v>
                </c:pt>
                <c:pt idx="351">
                  <c:v>-0.99167448529736213</c:v>
                </c:pt>
                <c:pt idx="352">
                  <c:v>-0.95934373792127914</c:v>
                </c:pt>
                <c:pt idx="353">
                  <c:v>-0.90341465948665212</c:v>
                </c:pt>
                <c:pt idx="354">
                  <c:v>-0.82526301642269051</c:v>
                </c:pt>
                <c:pt idx="355">
                  <c:v>-0.72681121492530254</c:v>
                </c:pt>
                <c:pt idx="356">
                  <c:v>-0.61048101282040335</c:v>
                </c:pt>
                <c:pt idx="357">
                  <c:v>-0.47913394817079097</c:v>
                </c:pt>
                <c:pt idx="358">
                  <c:v>-0.33600094998830915</c:v>
                </c:pt>
                <c:pt idx="359">
                  <c:v>-0.18460286251573002</c:v>
                </c:pt>
                <c:pt idx="360">
                  <c:v>-2.8663838054878633E-2</c:v>
                </c:pt>
                <c:pt idx="361">
                  <c:v>0.12798027126043779</c:v>
                </c:pt>
                <c:pt idx="362">
                  <c:v>0.28147626932970959</c:v>
                </c:pt>
                <c:pt idx="363">
                  <c:v>0.42804839858512728</c:v>
                </c:pt>
                <c:pt idx="364">
                  <c:v>0.56409121762606007</c:v>
                </c:pt>
                <c:pt idx="365">
                  <c:v>0.68625828934664845</c:v>
                </c:pt>
                <c:pt idx="366">
                  <c:v>0.79154449796933801</c:v>
                </c:pt>
                <c:pt idx="367">
                  <c:v>0.87735997011636335</c:v>
                </c:pt>
                <c:pt idx="368">
                  <c:v>0.9415937815781541</c:v>
                </c:pt>
                <c:pt idx="369">
                  <c:v>0.98266588269356769</c:v>
                </c:pt>
                <c:pt idx="370">
                  <c:v>0.99956596506001294</c:v>
                </c:pt>
                <c:pt idx="371">
                  <c:v>0.99187831351426525</c:v>
                </c:pt>
                <c:pt idx="372">
                  <c:v>0.95979203206468866</c:v>
                </c:pt>
                <c:pt idx="373">
                  <c:v>0.90409639223321181</c:v>
                </c:pt>
                <c:pt idx="374">
                  <c:v>0.82616141823046163</c:v>
                </c:pt>
                <c:pt idx="375">
                  <c:v>0.72790418653783995</c:v>
                </c:pt>
                <c:pt idx="376">
                  <c:v>0.61174166887333126</c:v>
                </c:pt>
                <c:pt idx="377">
                  <c:v>0.4805312785290542</c:v>
                </c:pt>
                <c:pt idx="378">
                  <c:v>0.33750058254616411</c:v>
                </c:pt>
                <c:pt idx="379">
                  <c:v>0.18616790869595992</c:v>
                </c:pt>
                <c:pt idx="380">
                  <c:v>3.0255800209105409E-2</c:v>
                </c:pt>
                <c:pt idx="381">
                  <c:v>-0.12640055287074131</c:v>
                </c:pt>
                <c:pt idx="382">
                  <c:v>-0.27994765326595267</c:v>
                </c:pt>
                <c:pt idx="383">
                  <c:v>-0.42660848637270188</c:v>
                </c:pt>
                <c:pt idx="384">
                  <c:v>-0.56277542881663789</c:v>
                </c:pt>
                <c:pt idx="385">
                  <c:v>-0.68509899025345955</c:v>
                </c:pt>
                <c:pt idx="386">
                  <c:v>-0.79057020550735779</c:v>
                </c:pt>
                <c:pt idx="387">
                  <c:v>-0.87659465033149264</c:v>
                </c:pt>
                <c:pt idx="388">
                  <c:v>-0.9410562601206176</c:v>
                </c:pt>
                <c:pt idx="389">
                  <c:v>-0.98236938173681587</c:v>
                </c:pt>
                <c:pt idx="390">
                  <c:v>-0.99951777805629094</c:v>
                </c:pt>
                <c:pt idx="391">
                  <c:v>-0.99207962578727005</c:v>
                </c:pt>
                <c:pt idx="392">
                  <c:v>-0.96023789165249207</c:v>
                </c:pt>
                <c:pt idx="393">
                  <c:v>-0.90477583169865983</c:v>
                </c:pt>
                <c:pt idx="394">
                  <c:v>-0.82705772444267944</c:v>
                </c:pt>
                <c:pt idx="395">
                  <c:v>-0.72899531178871002</c:v>
                </c:pt>
                <c:pt idx="396">
                  <c:v>-0.61300077321604163</c:v>
                </c:pt>
                <c:pt idx="397">
                  <c:v>-0.4819273899981435</c:v>
                </c:pt>
                <c:pt idx="398">
                  <c:v>-0.33899935901863726</c:v>
                </c:pt>
                <c:pt idx="399">
                  <c:v>-0.18773248265292658</c:v>
                </c:pt>
                <c:pt idx="400">
                  <c:v>-3.184768561814294E-2</c:v>
                </c:pt>
                <c:pt idx="401">
                  <c:v>0.12482051386036441</c:v>
                </c:pt>
                <c:pt idx="402">
                  <c:v>0.27841832710239095</c:v>
                </c:pt>
                <c:pt idx="403">
                  <c:v>0.4251674920486872</c:v>
                </c:pt>
                <c:pt idx="404">
                  <c:v>0.5614582125020543</c:v>
                </c:pt>
                <c:pt idx="405">
                  <c:v>0.68393795337590646</c:v>
                </c:pt>
                <c:pt idx="406">
                  <c:v>0.78959390772853399</c:v>
                </c:pt>
                <c:pt idx="407">
                  <c:v>0.8758271070249104</c:v>
                </c:pt>
                <c:pt idx="408">
                  <c:v>0.9405163516315993</c:v>
                </c:pt>
                <c:pt idx="409">
                  <c:v>0.98207038895599708</c:v>
                </c:pt>
                <c:pt idx="410">
                  <c:v>0.99946705573082495</c:v>
                </c:pt>
                <c:pt idx="411">
                  <c:v>0.99227842160573887</c:v>
                </c:pt>
                <c:pt idx="412">
                  <c:v>0.96068131555375247</c:v>
                </c:pt>
                <c:pt idx="413">
                  <c:v>0.90545297615957032</c:v>
                </c:pt>
                <c:pt idx="414">
                  <c:v>0.82795193278583912</c:v>
                </c:pt>
                <c:pt idx="415">
                  <c:v>0.73008458791022468</c:v>
                </c:pt>
                <c:pt idx="416">
                  <c:v>0.61425832265475988</c:v>
                </c:pt>
                <c:pt idx="417">
                  <c:v>0.48332227903676567</c:v>
                </c:pt>
                <c:pt idx="418">
                  <c:v>0.34049727560402149</c:v>
                </c:pt>
                <c:pt idx="419">
                  <c:v>0.18929658041801786</c:v>
                </c:pt>
                <c:pt idx="420">
                  <c:v>3.3439490244102373E-2</c:v>
                </c:pt>
                <c:pt idx="421">
                  <c:v>-0.12324015823714002</c:v>
                </c:pt>
                <c:pt idx="422">
                  <c:v>-0.27688829471823573</c:v>
                </c:pt>
                <c:pt idx="423">
                  <c:v>-0.42372541926823004</c:v>
                </c:pt>
                <c:pt idx="424">
                  <c:v>-0.56013957202348763</c:v>
                </c:pt>
                <c:pt idx="425">
                  <c:v>-0.68277518165900641</c:v>
                </c:pt>
                <c:pt idx="426">
                  <c:v>-0.78861560710929379</c:v>
                </c:pt>
                <c:pt idx="427">
                  <c:v>-0.87505734214353514</c:v>
                </c:pt>
                <c:pt idx="428">
                  <c:v>-0.93997405748060869</c:v>
                </c:pt>
                <c:pt idx="429">
                  <c:v>-0.98176890510952242</c:v>
                </c:pt>
                <c:pt idx="430">
                  <c:v>-0.99941379821227605</c:v>
                </c:pt>
                <c:pt idx="431">
                  <c:v>-0.9924747004654173</c:v>
                </c:pt>
                <c:pt idx="432">
                  <c:v>-0.96112230264369936</c:v>
                </c:pt>
                <c:pt idx="433">
                  <c:v>-0.90612782389833002</c:v>
                </c:pt>
                <c:pt idx="434">
                  <c:v>-0.82884404099171294</c:v>
                </c:pt>
                <c:pt idx="435">
                  <c:v>-0.73117201213938599</c:v>
                </c:pt>
                <c:pt idx="436">
                  <c:v>-0.61551431399964407</c:v>
                </c:pt>
                <c:pt idx="437">
                  <c:v>-0.4847159421067096</c:v>
                </c:pt>
                <c:pt idx="438">
                  <c:v>-0.34199432850274397</c:v>
                </c:pt>
                <c:pt idx="439">
                  <c:v>-0.19086019802382956</c:v>
                </c:pt>
                <c:pt idx="440">
                  <c:v>-3.5031210049285562E-2</c:v>
                </c:pt>
                <c:pt idx="441">
                  <c:v>0.12165949000972524</c:v>
                </c:pt>
                <c:pt idx="442">
                  <c:v>0.27535755999448291</c:v>
                </c:pt>
                <c:pt idx="443">
                  <c:v>0.42228227168921273</c:v>
                </c:pt>
                <c:pt idx="444">
                  <c:v>0.55881951072574043</c:v>
                </c:pt>
                <c:pt idx="445">
                  <c:v>0.68161067805219244</c:v>
                </c:pt>
                <c:pt idx="446">
                  <c:v>0.78763530613114097</c:v>
                </c:pt>
                <c:pt idx="447">
                  <c:v>0.87428535763989979</c:v>
                </c:pt>
                <c:pt idx="448">
                  <c:v>0.93942937904319679</c:v>
                </c:pt>
                <c:pt idx="449">
                  <c:v>0.98146493096211807</c:v>
                </c:pt>
                <c:pt idx="450">
                  <c:v>0.99935800563573296</c:v>
                </c:pt>
                <c:pt idx="451">
                  <c:v>0.99266846186843505</c:v>
                </c:pt>
                <c:pt idx="452">
                  <c:v>0.96156085180375117</c:v>
                </c:pt>
                <c:pt idx="453">
                  <c:v>0.90680037320316031</c:v>
                </c:pt>
                <c:pt idx="454">
                  <c:v>0.82973404679745222</c:v>
                </c:pt>
                <c:pt idx="455">
                  <c:v>0.73225758171789368</c:v>
                </c:pt>
                <c:pt idx="456">
                  <c:v>0.61676874406482129</c:v>
                </c:pt>
                <c:pt idx="457">
                  <c:v>0.48610837567288007</c:v>
                </c:pt>
                <c:pt idx="458">
                  <c:v>0.3434905139175029</c:v>
                </c:pt>
                <c:pt idx="459">
                  <c:v>0.19242333150417534</c:v>
                </c:pt>
                <c:pt idx="460">
                  <c:v>3.6622840996230831E-2</c:v>
                </c:pt>
                <c:pt idx="461">
                  <c:v>-0.12007851318756312</c:v>
                </c:pt>
                <c:pt idx="462">
                  <c:v>-0.27382612681390983</c:v>
                </c:pt>
                <c:pt idx="463">
                  <c:v>-0.42083805297224403</c:v>
                </c:pt>
                <c:pt idx="464">
                  <c:v>-0.55749803195720149</c:v>
                </c:pt>
                <c:pt idx="465">
                  <c:v>-0.68044444550928529</c:v>
                </c:pt>
                <c:pt idx="466">
                  <c:v>-0.78665300728065279</c:v>
                </c:pt>
                <c:pt idx="467">
                  <c:v>-0.87351115547218106</c:v>
                </c:pt>
                <c:pt idx="468">
                  <c:v>-0.93888231770096497</c:v>
                </c:pt>
                <c:pt idx="469">
                  <c:v>-0.98115846728482803</c:v>
                </c:pt>
                <c:pt idx="470">
                  <c:v>-0.99929967814271603</c:v>
                </c:pt>
                <c:pt idx="471">
                  <c:v>-0.99285970532330781</c:v>
                </c:pt>
                <c:pt idx="472">
                  <c:v>-0.96199696192150808</c:v>
                </c:pt>
                <c:pt idx="473">
                  <c:v>-0.9074706223681096</c:v>
                </c:pt>
                <c:pt idx="474">
                  <c:v>-0.83062194794551736</c:v>
                </c:pt>
                <c:pt idx="475">
                  <c:v>-0.73334129389215164</c:v>
                </c:pt>
                <c:pt idx="476">
                  <c:v>-0.61802160966837338</c:v>
                </c:pt>
                <c:pt idx="477">
                  <c:v>-0.487499576203344</c:v>
                </c:pt>
                <c:pt idx="478">
                  <c:v>-0.3449858280531567</c:v>
                </c:pt>
                <c:pt idx="479">
                  <c:v>-0.19398597689409694</c:v>
                </c:pt>
                <c:pt idx="480">
                  <c:v>-3.8214379047694785E-2</c:v>
                </c:pt>
                <c:pt idx="481">
                  <c:v>0.11849723178083003</c:v>
                </c:pt>
                <c:pt idx="482">
                  <c:v>0.27229399906105189</c:v>
                </c:pt>
                <c:pt idx="483">
                  <c:v>0.41939276678064946</c:v>
                </c:pt>
                <c:pt idx="484">
                  <c:v>0.55617513906986127</c:v>
                </c:pt>
                <c:pt idx="485">
                  <c:v>0.67927648698845522</c:v>
                </c:pt>
                <c:pt idx="486">
                  <c:v>0.78566871304946573</c:v>
                </c:pt>
                <c:pt idx="487">
                  <c:v>0.87273473760417752</c:v>
                </c:pt>
                <c:pt idx="488">
                  <c:v>0.93833287484155881</c:v>
                </c:pt>
                <c:pt idx="489">
                  <c:v>0.98084951485501115</c:v>
                </c:pt>
                <c:pt idx="490">
                  <c:v>0.99923881588117647</c:v>
                </c:pt>
                <c:pt idx="491">
                  <c:v>0.99304843034493784</c:v>
                </c:pt>
                <c:pt idx="492">
                  <c:v>0.96243063189075739</c:v>
                </c:pt>
                <c:pt idx="493">
                  <c:v>0.90813856969306095</c:v>
                </c:pt>
                <c:pt idx="494">
                  <c:v>0.83150774218369139</c:v>
                </c:pt>
                <c:pt idx="495">
                  <c:v>0.73442314591327529</c:v>
                </c:pt>
                <c:pt idx="496">
                  <c:v>0.61927290763235054</c:v>
                </c:pt>
                <c:pt idx="497">
                  <c:v>0.48888954016922159</c:v>
                </c:pt>
                <c:pt idx="498">
                  <c:v>0.34648026711674718</c:v>
                </c:pt>
                <c:pt idx="499">
                  <c:v>0.19554813022987413</c:v>
                </c:pt>
                <c:pt idx="500">
                  <c:v>3.9805820166669656E-2</c:v>
                </c:pt>
                <c:pt idx="501">
                  <c:v>-0.11691564980055964</c:v>
                </c:pt>
                <c:pt idx="502">
                  <c:v>-0.27076118062226101</c:v>
                </c:pt>
                <c:pt idx="503">
                  <c:v>-0.41794641678046252</c:v>
                </c:pt>
                <c:pt idx="504">
                  <c:v>-0.55485083541929692</c:v>
                </c:pt>
                <c:pt idx="505">
                  <c:v>-0.6781068054523125</c:v>
                </c:pt>
                <c:pt idx="506">
                  <c:v>-0.78468242593431259</c:v>
                </c:pt>
                <c:pt idx="507">
                  <c:v>-0.87195610600530804</c:v>
                </c:pt>
                <c:pt idx="508">
                  <c:v>-0.93778105185866478</c:v>
                </c:pt>
                <c:pt idx="509">
                  <c:v>-0.98053807445633934</c:v>
                </c:pt>
                <c:pt idx="510">
                  <c:v>-0.99917541900549434</c:v>
                </c:pt>
                <c:pt idx="511">
                  <c:v>-0.99323463645461563</c:v>
                </c:pt>
                <c:pt idx="512">
                  <c:v>-0.96286186061147561</c:v>
                </c:pt>
                <c:pt idx="513">
                  <c:v>-0.90880421348373586</c:v>
                </c:pt>
                <c:pt idx="514">
                  <c:v>-0.83239142726511739</c:v>
                </c:pt>
                <c:pt idx="515">
                  <c:v>-0.7355031350370983</c:v>
                </c:pt>
                <c:pt idx="516">
                  <c:v>-0.62052263478277914</c:v>
                </c:pt>
                <c:pt idx="517">
                  <c:v>-0.49027826404481922</c:v>
                </c:pt>
                <c:pt idx="518">
                  <c:v>-0.34797382731756266</c:v>
                </c:pt>
                <c:pt idx="519">
                  <c:v>-0.1971097875490348</c:v>
                </c:pt>
                <c:pt idx="520">
                  <c:v>-4.1397160316393566E-2</c:v>
                </c:pt>
                <c:pt idx="521">
                  <c:v>0.11533377125849158</c:v>
                </c:pt>
                <c:pt idx="522">
                  <c:v>0.26922767538555892</c:v>
                </c:pt>
                <c:pt idx="523">
                  <c:v>0.41649900664041484</c:v>
                </c:pt>
                <c:pt idx="524">
                  <c:v>0.55352512436466406</c:v>
                </c:pt>
                <c:pt idx="525">
                  <c:v>0.6769354038677966</c:v>
                </c:pt>
                <c:pt idx="526">
                  <c:v>0.78369414843692864</c:v>
                </c:pt>
                <c:pt idx="527">
                  <c:v>0.87117526265060663</c:v>
                </c:pt>
                <c:pt idx="528">
                  <c:v>0.93722685015200691</c:v>
                </c:pt>
                <c:pt idx="529">
                  <c:v>0.98022414687879489</c:v>
                </c:pt>
                <c:pt idx="530">
                  <c:v>0.99910948767647745</c:v>
                </c:pt>
                <c:pt idx="531">
                  <c:v>0.9934183231800211</c:v>
                </c:pt>
                <c:pt idx="532">
                  <c:v>0.9632906469898318</c:v>
                </c:pt>
                <c:pt idx="533">
                  <c:v>0.90946755205169305</c:v>
                </c:pt>
                <c:pt idx="534">
                  <c:v>0.83327300094830414</c:v>
                </c:pt>
                <c:pt idx="535">
                  <c:v>0.73658125852417988</c:v>
                </c:pt>
                <c:pt idx="536">
                  <c:v>0.62177078794967011</c:v>
                </c:pt>
                <c:pt idx="537">
                  <c:v>0.49166574430756393</c:v>
                </c:pt>
                <c:pt idx="538">
                  <c:v>0.34946650486714709</c:v>
                </c:pt>
                <c:pt idx="539">
                  <c:v>0.19867094489036499</c:v>
                </c:pt>
                <c:pt idx="540">
                  <c:v>4.2988395460360734E-2</c:v>
                </c:pt>
                <c:pt idx="541">
                  <c:v>-0.11375160016714593</c:v>
                </c:pt>
                <c:pt idx="542">
                  <c:v>-0.26769348724076431</c:v>
                </c:pt>
                <c:pt idx="543">
                  <c:v>-0.41505054003192737</c:v>
                </c:pt>
                <c:pt idx="544">
                  <c:v>-0.55219800926868845</c:v>
                </c:pt>
                <c:pt idx="545">
                  <c:v>-0.67576228520623083</c:v>
                </c:pt>
                <c:pt idx="546">
                  <c:v>-0.78270388306413297</c:v>
                </c:pt>
                <c:pt idx="547">
                  <c:v>-0.8703922095207175</c:v>
                </c:pt>
                <c:pt idx="548">
                  <c:v>-0.93667027112734236</c:v>
                </c:pt>
                <c:pt idx="549">
                  <c:v>-0.97990773291867217</c:v>
                </c:pt>
                <c:pt idx="550">
                  <c:v>-0.99904102206136425</c:v>
                </c:pt>
                <c:pt idx="551">
                  <c:v>-0.99359949005522452</c:v>
                </c:pt>
                <c:pt idx="552">
                  <c:v>-0.96371698993818999</c:v>
                </c:pt>
                <c:pt idx="553">
                  <c:v>-0.91012858371435623</c:v>
                </c:pt>
                <c:pt idx="554">
                  <c:v>-0.83415246099709273</c:v>
                </c:pt>
                <c:pt idx="555">
                  <c:v>-0.73765751363981136</c:v>
                </c:pt>
                <c:pt idx="556">
                  <c:v>-0.623017363967027</c:v>
                </c:pt>
                <c:pt idx="557">
                  <c:v>-0.49305197743807455</c:v>
                </c:pt>
                <c:pt idx="558">
                  <c:v>-0.35095829597924366</c:v>
                </c:pt>
                <c:pt idx="559">
                  <c:v>-0.20023159829391898</c:v>
                </c:pt>
                <c:pt idx="560">
                  <c:v>-4.4579521562331734E-2</c:v>
                </c:pt>
                <c:pt idx="561">
                  <c:v>0.11216914053974253</c:v>
                </c:pt>
                <c:pt idx="562">
                  <c:v>0.26615862007941427</c:v>
                </c:pt>
                <c:pt idx="563">
                  <c:v>0.41360102062908766</c:v>
                </c:pt>
                <c:pt idx="564">
                  <c:v>0.55086949349764514</c:v>
                </c:pt>
                <c:pt idx="565">
                  <c:v>0.67458745244325169</c:v>
                </c:pt>
                <c:pt idx="566">
                  <c:v>0.78171163232776919</c:v>
                </c:pt>
                <c:pt idx="567">
                  <c:v>0.86960694860188303</c:v>
                </c:pt>
                <c:pt idx="568">
                  <c:v>0.93611131619645416</c:v>
                </c:pt>
                <c:pt idx="569">
                  <c:v>0.97958883337856084</c:v>
                </c:pt>
                <c:pt idx="570">
                  <c:v>0.99897002233382004</c:v>
                </c:pt>
                <c:pt idx="571">
                  <c:v>0.99377813662068959</c:v>
                </c:pt>
                <c:pt idx="572">
                  <c:v>0.96414088837511591</c:v>
                </c:pt>
                <c:pt idx="573">
                  <c:v>0.91078730679498887</c:v>
                </c:pt>
                <c:pt idx="574">
                  <c:v>0.83502980518070091</c:v>
                </c:pt>
                <c:pt idx="575">
                  <c:v>0.7387318976540328</c:v>
                </c:pt>
                <c:pt idx="576">
                  <c:v>0.6242623596728647</c:v>
                </c:pt>
                <c:pt idx="577">
                  <c:v>0.49443695992010839</c:v>
                </c:pt>
                <c:pt idx="578">
                  <c:v>0.35244919686987036</c:v>
                </c:pt>
                <c:pt idx="579">
                  <c:v>0.20179174380104323</c:v>
                </c:pt>
                <c:pt idx="580">
                  <c:v>4.6170534586357941E-2</c:v>
                </c:pt>
                <c:pt idx="581">
                  <c:v>-0.11058639639026129</c:v>
                </c:pt>
                <c:pt idx="582">
                  <c:v>-0.26462307779475458</c:v>
                </c:pt>
                <c:pt idx="583">
                  <c:v>-0.41215045210869272</c:v>
                </c:pt>
                <c:pt idx="584">
                  <c:v>-0.54953958042139794</c:v>
                </c:pt>
                <c:pt idx="585">
                  <c:v>-0.67341090855890684</c:v>
                </c:pt>
                <c:pt idx="586">
                  <c:v>-0.78071739874474377</c:v>
                </c:pt>
                <c:pt idx="587">
                  <c:v>-0.86881948188596703</c:v>
                </c:pt>
                <c:pt idx="588">
                  <c:v>-0.93554998677716639</c:v>
                </c:pt>
                <c:pt idx="589">
                  <c:v>-0.97926744906737251</c:v>
                </c:pt>
                <c:pt idx="590">
                  <c:v>-0.9988964886739401</c:v>
                </c:pt>
                <c:pt idx="591">
                  <c:v>-0.99395426242326812</c:v>
                </c:pt>
                <c:pt idx="592">
                  <c:v>-0.96456234122536455</c:v>
                </c:pt>
                <c:pt idx="593">
                  <c:v>-0.91144371962269854</c:v>
                </c:pt>
                <c:pt idx="594">
                  <c:v>-0.83590503127369009</c:v>
                </c:pt>
                <c:pt idx="595">
                  <c:v>-0.73980440784160162</c:v>
                </c:pt>
                <c:pt idx="596">
                  <c:v>-0.62550577190916257</c:v>
                </c:pt>
                <c:pt idx="597">
                  <c:v>-0.49582068824057046</c:v>
                </c:pt>
                <c:pt idx="598">
                  <c:v>-0.35393920375726357</c:v>
                </c:pt>
                <c:pt idx="599">
                  <c:v>-0.20335137745433074</c:v>
                </c:pt>
                <c:pt idx="600">
                  <c:v>-4.7761430496720748E-2</c:v>
                </c:pt>
                <c:pt idx="601">
                  <c:v>0.10900337173343207</c:v>
                </c:pt>
                <c:pt idx="602">
                  <c:v>0.26308686428178468</c:v>
                </c:pt>
                <c:pt idx="603">
                  <c:v>0.41069883815016184</c:v>
                </c:pt>
                <c:pt idx="604">
                  <c:v>0.54820827341333112</c:v>
                </c:pt>
                <c:pt idx="605">
                  <c:v>0.67223265653754227</c:v>
                </c:pt>
                <c:pt idx="606">
                  <c:v>0.77972118483696584</c:v>
                </c:pt>
                <c:pt idx="607">
                  <c:v>0.86802981137040702</c:v>
                </c:pt>
                <c:pt idx="608">
                  <c:v>0.93498628429331643</c:v>
                </c:pt>
                <c:pt idx="609">
                  <c:v>0.97894358080031008</c:v>
                </c:pt>
                <c:pt idx="610">
                  <c:v>0.99882042126824544</c:v>
                </c:pt>
                <c:pt idx="611">
                  <c:v>0.9941278670162107</c:v>
                </c:pt>
                <c:pt idx="612">
                  <c:v>0.96498134741990205</c:v>
                </c:pt>
                <c:pt idx="613">
                  <c:v>0.91209782053247057</c:v>
                </c:pt>
                <c:pt idx="614">
                  <c:v>0.83677813705601778</c:v>
                </c:pt>
                <c:pt idx="615">
                  <c:v>0.74087504148205741</c:v>
                </c:pt>
                <c:pt idx="616">
                  <c:v>0.62674759752198272</c:v>
                </c:pt>
                <c:pt idx="617">
                  <c:v>0.49720315888958411</c:v>
                </c:pt>
                <c:pt idx="618">
                  <c:v>0.35542831286196713</c:v>
                </c:pt>
                <c:pt idx="619">
                  <c:v>0.2049104952977146</c:v>
                </c:pt>
                <c:pt idx="620">
                  <c:v>4.9352205258083814E-2</c:v>
                </c:pt>
                <c:pt idx="621">
                  <c:v>-0.10742007058465392</c:v>
                </c:pt>
                <c:pt idx="622">
                  <c:v>-0.2615499834371654</c:v>
                </c:pt>
                <c:pt idx="623">
                  <c:v>-0.40924618243557909</c:v>
                </c:pt>
                <c:pt idx="624">
                  <c:v>-0.54687557585034086</c:v>
                </c:pt>
                <c:pt idx="625">
                  <c:v>-0.67105269936784706</c:v>
                </c:pt>
                <c:pt idx="626">
                  <c:v>-0.77872299313137683</c:v>
                </c:pt>
                <c:pt idx="627">
                  <c:v>-0.86723793905824487</c:v>
                </c:pt>
                <c:pt idx="628">
                  <c:v>-0.93442021017475085</c:v>
                </c:pt>
                <c:pt idx="629">
                  <c:v>-0.97861722939887985</c:v>
                </c:pt>
                <c:pt idx="630">
                  <c:v>-0.99874182030968417</c:v>
                </c:pt>
                <c:pt idx="631">
                  <c:v>-0.99429894995916002</c:v>
                </c:pt>
                <c:pt idx="632">
                  <c:v>-0.96539790589590757</c:v>
                </c:pt>
                <c:pt idx="633">
                  <c:v>-0.91274960786514858</c:v>
                </c:pt>
                <c:pt idx="634">
                  <c:v>-0.83764912031301209</c:v>
                </c:pt>
                <c:pt idx="635">
                  <c:v>-0.74194379585968018</c:v>
                </c:pt>
                <c:pt idx="636">
                  <c:v>-0.62798783336136776</c:v>
                </c:pt>
                <c:pt idx="637">
                  <c:v>-0.49858436836045039</c:v>
                </c:pt>
                <c:pt idx="638">
                  <c:v>-0.35691652040678901</c:v>
                </c:pt>
                <c:pt idx="639">
                  <c:v>-0.20646909337640848</c:v>
                </c:pt>
                <c:pt idx="640">
                  <c:v>-5.0942854835361297E-2</c:v>
                </c:pt>
                <c:pt idx="641">
                  <c:v>0.10583649696004133</c:v>
                </c:pt>
                <c:pt idx="642">
                  <c:v>0.26001243915926409</c:v>
                </c:pt>
                <c:pt idx="643">
                  <c:v>0.40779248864968376</c:v>
                </c:pt>
                <c:pt idx="644">
                  <c:v>0.5455414911128863</c:v>
                </c:pt>
                <c:pt idx="645">
                  <c:v>0.6698710400428356</c:v>
                </c:pt>
                <c:pt idx="646">
                  <c:v>0.77772282615993471</c:v>
                </c:pt>
                <c:pt idx="647">
                  <c:v>0.86644386695808606</c:v>
                </c:pt>
                <c:pt idx="648">
                  <c:v>0.93385176585734719</c:v>
                </c:pt>
                <c:pt idx="649">
                  <c:v>0.97828839569088688</c:v>
                </c:pt>
                <c:pt idx="650">
                  <c:v>0.99866068599763136</c:v>
                </c:pt>
                <c:pt idx="651">
                  <c:v>0.99446751081815943</c:v>
                </c:pt>
                <c:pt idx="652">
                  <c:v>0.96581201559675833</c:v>
                </c:pt>
                <c:pt idx="653">
                  <c:v>0.91339907996744463</c:v>
                </c:pt>
                <c:pt idx="654">
                  <c:v>0.8385179788353847</c:v>
                </c:pt>
                <c:pt idx="655">
                  <c:v>0.74301066826354545</c:v>
                </c:pt>
                <c:pt idx="656">
                  <c:v>0.62922647628140371</c:v>
                </c:pt>
                <c:pt idx="657">
                  <c:v>0.49996431314966949</c:v>
                </c:pt>
                <c:pt idx="658">
                  <c:v>0.35840382261681059</c:v>
                </c:pt>
                <c:pt idx="659">
                  <c:v>0.20802716773698615</c:v>
                </c:pt>
                <c:pt idx="660">
                  <c:v>5.2533375193799095E-2</c:v>
                </c:pt>
                <c:pt idx="661">
                  <c:v>-0.10425265487639993</c:v>
                </c:pt>
                <c:pt idx="662">
                  <c:v>-0.25847423534814457</c:v>
                </c:pt>
                <c:pt idx="663">
                  <c:v>-0.40633776047980968</c:v>
                </c:pt>
                <c:pt idx="664">
                  <c:v>-0.54420602258493322</c:v>
                </c:pt>
                <c:pt idx="665">
                  <c:v>-0.66868768155983982</c:v>
                </c:pt>
                <c:pt idx="666">
                  <c:v>-0.77672068645961712</c:v>
                </c:pt>
                <c:pt idx="667">
                  <c:v>-0.8656475970841373</c:v>
                </c:pt>
                <c:pt idx="668">
                  <c:v>-0.93328095278299006</c:v>
                </c:pt>
                <c:pt idx="669">
                  <c:v>-0.97795708051043273</c:v>
                </c:pt>
                <c:pt idx="670">
                  <c:v>-0.99857701853788861</c:v>
                </c:pt>
                <c:pt idx="671">
                  <c:v>-0.99463354916564517</c:v>
                </c:pt>
                <c:pt idx="672">
                  <c:v>-0.96622367547204646</c:v>
                </c:pt>
                <c:pt idx="673">
                  <c:v>-0.91404623519194372</c:v>
                </c:pt>
                <c:pt idx="674">
                  <c:v>-0.83938471041922935</c:v>
                </c:pt>
                <c:pt idx="675">
                  <c:v>-0.74407565598747394</c:v>
                </c:pt>
                <c:pt idx="676">
                  <c:v>-0.63046352314021703</c:v>
                </c:pt>
                <c:pt idx="677">
                  <c:v>-0.50134298975694946</c:v>
                </c:pt>
                <c:pt idx="678">
                  <c:v>-0.35989021571944957</c:v>
                </c:pt>
                <c:pt idx="679">
                  <c:v>-0.20958471442730806</c:v>
                </c:pt>
                <c:pt idx="680">
                  <c:v>-5.4123762298970861E-2</c:v>
                </c:pt>
                <c:pt idx="681">
                  <c:v>0.1026685483512163</c:v>
                </c:pt>
                <c:pt idx="682">
                  <c:v>0.25693537590550253</c:v>
                </c:pt>
                <c:pt idx="683">
                  <c:v>0.404882001615953</c:v>
                </c:pt>
                <c:pt idx="684">
                  <c:v>0.5428691736539577</c:v>
                </c:pt>
                <c:pt idx="685">
                  <c:v>0.66750262692050177</c:v>
                </c:pt>
                <c:pt idx="686">
                  <c:v>0.77571657657237825</c:v>
                </c:pt>
                <c:pt idx="687">
                  <c:v>0.86484913145617293</c:v>
                </c:pt>
                <c:pt idx="688">
                  <c:v>0.93270777239956715</c:v>
                </c:pt>
                <c:pt idx="689">
                  <c:v>0.97762328469791004</c:v>
                </c:pt>
                <c:pt idx="690">
                  <c:v>0.9984908181426797</c:v>
                </c:pt>
                <c:pt idx="691">
                  <c:v>0.99479706458045525</c:v>
                </c:pt>
                <c:pt idx="692">
                  <c:v>0.96663288447758167</c:v>
                </c:pt>
                <c:pt idx="693">
                  <c:v>0.91469107189711307</c:v>
                </c:pt>
                <c:pt idx="694">
                  <c:v>0.84024931286606552</c:v>
                </c:pt>
                <c:pt idx="695">
                  <c:v>0.74513875633008597</c:v>
                </c:pt>
                <c:pt idx="696">
                  <c:v>0.63169897079999404</c:v>
                </c:pt>
                <c:pt idx="697">
                  <c:v>0.50272039468522733</c:v>
                </c:pt>
                <c:pt idx="698">
                  <c:v>0.361375695944403</c:v>
                </c:pt>
                <c:pt idx="699">
                  <c:v>0.21114172949660101</c:v>
                </c:pt>
                <c:pt idx="700">
                  <c:v>5.5714012116802457E-2</c:v>
                </c:pt>
                <c:pt idx="701">
                  <c:v>-0.1010841814026337</c:v>
                </c:pt>
                <c:pt idx="702">
                  <c:v>-0.25539586473472392</c:v>
                </c:pt>
                <c:pt idx="703">
                  <c:v>-0.40342521575069862</c:v>
                </c:pt>
                <c:pt idx="704">
                  <c:v>-0.54153094771092514</c:v>
                </c:pt>
                <c:pt idx="705">
                  <c:v>-0.66631587913075507</c:v>
                </c:pt>
                <c:pt idx="706">
                  <c:v>-0.77471049904518807</c:v>
                </c:pt>
                <c:pt idx="707">
                  <c:v>-0.86404847209952951</c:v>
                </c:pt>
                <c:pt idx="708">
                  <c:v>-0.93213222616098657</c:v>
                </c:pt>
                <c:pt idx="709">
                  <c:v>-0.97728700910001298</c:v>
                </c:pt>
                <c:pt idx="710">
                  <c:v>-0.9984020850306583</c:v>
                </c:pt>
                <c:pt idx="711">
                  <c:v>-0.99495805664782222</c:v>
                </c:pt>
                <c:pt idx="712">
                  <c:v>-0.96703964157537969</c:v>
                </c:pt>
                <c:pt idx="713">
                  <c:v>-0.91533358844728407</c:v>
                </c:pt>
                <c:pt idx="714">
                  <c:v>-0.84111178398276709</c:v>
                </c:pt>
                <c:pt idx="715">
                  <c:v>-0.74619996659476073</c:v>
                </c:pt>
                <c:pt idx="716">
                  <c:v>-0.63293281612694396</c:v>
                </c:pt>
                <c:pt idx="717">
                  <c:v>-0.50409652444062925</c:v>
                </c:pt>
                <c:pt idx="718">
                  <c:v>-0.36286025952365708</c:v>
                </c:pt>
                <c:pt idx="719">
                  <c:v>-0.21269820899539849</c:v>
                </c:pt>
                <c:pt idx="720">
                  <c:v>-5.7304120613525404E-2</c:v>
                </c:pt>
                <c:pt idx="721">
                  <c:v>9.9499558049512438E-2</c:v>
                </c:pt>
                <c:pt idx="722">
                  <c:v>0.25385570574087557</c:v>
                </c:pt>
                <c:pt idx="723">
                  <c:v>0.40196740657927521</c:v>
                </c:pt>
                <c:pt idx="724">
                  <c:v>0.54019134815032954</c:v>
                </c:pt>
                <c:pt idx="725">
                  <c:v>0.66512744120087064</c:v>
                </c:pt>
                <c:pt idx="726">
                  <c:v>0.77370245643002533</c:v>
                </c:pt>
                <c:pt idx="727">
                  <c:v>0.86324562104513003</c:v>
                </c:pt>
                <c:pt idx="728">
                  <c:v>0.93155431552714218</c:v>
                </c:pt>
                <c:pt idx="729">
                  <c:v>0.97694825456971979</c:v>
                </c:pt>
                <c:pt idx="730">
                  <c:v>0.99831081942689914</c:v>
                </c:pt>
                <c:pt idx="731">
                  <c:v>0.99511652495938407</c:v>
                </c:pt>
                <c:pt idx="732">
                  <c:v>0.96744394573368653</c:v>
                </c:pt>
                <c:pt idx="733">
                  <c:v>0.91597378321268474</c:v>
                </c:pt>
                <c:pt idx="734">
                  <c:v>0.84197212158164514</c:v>
                </c:pt>
                <c:pt idx="735">
                  <c:v>0.74725928408970022</c:v>
                </c:pt>
                <c:pt idx="736">
                  <c:v>0.63416505599137396</c:v>
                </c:pt>
                <c:pt idx="737">
                  <c:v>0.50547137553254007</c:v>
                </c:pt>
                <c:pt idx="738">
                  <c:v>0.36434390269156292</c:v>
                </c:pt>
                <c:pt idx="739">
                  <c:v>0.21425414897563427</c:v>
                </c:pt>
                <c:pt idx="740">
                  <c:v>5.8894083755772264E-2</c:v>
                </c:pt>
                <c:pt idx="741">
                  <c:v>-9.7914682311278436E-2</c:v>
                </c:pt>
                <c:pt idx="742">
                  <c:v>-0.25231490283062619</c:v>
                </c:pt>
                <c:pt idx="743">
                  <c:v>-0.4005085777994683</c:v>
                </c:pt>
                <c:pt idx="744">
                  <c:v>-0.53885037837011351</c:v>
                </c:pt>
                <c:pt idx="745">
                  <c:v>-0.6639373161453429</c:v>
                </c:pt>
                <c:pt idx="746">
                  <c:v>-0.77269245128382646</c:v>
                </c:pt>
                <c:pt idx="747">
                  <c:v>-0.86244058032943494</c:v>
                </c:pt>
                <c:pt idx="748">
                  <c:v>-0.93097404196393019</c:v>
                </c:pt>
                <c:pt idx="749">
                  <c:v>-0.97660702196629046</c:v>
                </c:pt>
                <c:pt idx="750">
                  <c:v>-0.99821702156290137</c:v>
                </c:pt>
                <c:pt idx="751">
                  <c:v>-0.9952724691131789</c:v>
                </c:pt>
                <c:pt idx="752">
                  <c:v>-0.96784579592696307</c:v>
                </c:pt>
                <c:pt idx="753">
                  <c:v>-0.9166116545694436</c:v>
                </c:pt>
                <c:pt idx="754">
                  <c:v>-0.84283032348041453</c:v>
                </c:pt>
                <c:pt idx="755">
                  <c:v>-0.74831670612789813</c:v>
                </c:pt>
                <c:pt idx="756">
                  <c:v>-0.63539568726764117</c:v>
                </c:pt>
                <c:pt idx="757">
                  <c:v>-0.50684494447361295</c:v>
                </c:pt>
                <c:pt idx="758">
                  <c:v>-0.36582662168479285</c:v>
                </c:pt>
                <c:pt idx="759">
                  <c:v>-0.21580954549059669</c:v>
                </c:pt>
                <c:pt idx="760">
                  <c:v>-6.0483897510515916E-2</c:v>
                </c:pt>
                <c:pt idx="761">
                  <c:v>9.6329558208054333E-2</c:v>
                </c:pt>
                <c:pt idx="762">
                  <c:v>0.2507734599122915</c:v>
                </c:pt>
                <c:pt idx="763">
                  <c:v>0.39904873311166261</c:v>
                </c:pt>
                <c:pt idx="764">
                  <c:v>0.53750804177171896</c:v>
                </c:pt>
                <c:pt idx="765">
                  <c:v>0.66274550698298806</c:v>
                </c:pt>
                <c:pt idx="766">
                  <c:v>0.77168048616851481</c:v>
                </c:pt>
                <c:pt idx="767">
                  <c:v>0.86163335199446622</c:v>
                </c:pt>
                <c:pt idx="768">
                  <c:v>0.93039140694324574</c:v>
                </c:pt>
                <c:pt idx="769">
                  <c:v>0.97626331215527984</c:v>
                </c:pt>
                <c:pt idx="770">
                  <c:v>0.99812069167658768</c:v>
                </c:pt>
                <c:pt idx="771">
                  <c:v>0.99542588871364734</c:v>
                </c:pt>
                <c:pt idx="772">
                  <c:v>0.96824519113590524</c:v>
                </c:pt>
                <c:pt idx="773">
                  <c:v>0.91724720089956557</c:v>
                </c:pt>
                <c:pt idx="774">
                  <c:v>0.84368638750220781</c:v>
                </c:pt>
                <c:pt idx="775">
                  <c:v>0.74937223002715592</c:v>
                </c:pt>
                <c:pt idx="776">
                  <c:v>0.63662470683421613</c:v>
                </c:pt>
                <c:pt idx="777">
                  <c:v>0.50821722777971623</c:v>
                </c:pt>
                <c:pt idx="778">
                  <c:v>0.36730841274236364</c:v>
                </c:pt>
                <c:pt idx="779">
                  <c:v>0.2173643945949526</c:v>
                </c:pt>
                <c:pt idx="780">
                  <c:v>6.2073557845150729E-2</c:v>
                </c:pt>
                <c:pt idx="781">
                  <c:v>-9.4744189760578634E-2</c:v>
                </c:pt>
                <c:pt idx="782">
                  <c:v>-0.24923138089581084</c:v>
                </c:pt>
                <c:pt idx="783">
                  <c:v>-0.39758787621883274</c:v>
                </c:pt>
                <c:pt idx="784">
                  <c:v>-0.53616434176001926</c:v>
                </c:pt>
                <c:pt idx="785">
                  <c:v>-0.66155201673688369</c:v>
                </c:pt>
                <c:pt idx="786">
                  <c:v>-0.77066656365098551</c:v>
                </c:pt>
                <c:pt idx="787">
                  <c:v>-0.86082393808780211</c:v>
                </c:pt>
                <c:pt idx="788">
                  <c:v>-0.92980641194295832</c:v>
                </c:pt>
                <c:pt idx="789">
                  <c:v>-0.97591712600852332</c:v>
                </c:pt>
                <c:pt idx="790">
                  <c:v>-0.99802183001230294</c:v>
                </c:pt>
                <c:pt idx="791">
                  <c:v>-0.99557678337163213</c:v>
                </c:pt>
                <c:pt idx="792">
                  <c:v>-0.96864213034742563</c:v>
                </c:pt>
                <c:pt idx="793">
                  <c:v>-0.91788042059095898</c:v>
                </c:pt>
                <c:pt idx="794">
                  <c:v>-0.84454031147557995</c:v>
                </c:pt>
                <c:pt idx="795">
                  <c:v>-0.75042585311008025</c:v>
                </c:pt>
                <c:pt idx="796">
                  <c:v>-0.63785211157362443</c:v>
                </c:pt>
                <c:pt idx="797">
                  <c:v>-0.50958822196999165</c:v>
                </c:pt>
                <c:pt idx="798">
                  <c:v>-0.36878927210564572</c:v>
                </c:pt>
                <c:pt idx="799">
                  <c:v>-0.21891869234474354</c:v>
                </c:pt>
                <c:pt idx="800">
                  <c:v>-6.3663060727417661E-2</c:v>
                </c:pt>
                <c:pt idx="801">
                  <c:v>9.31585809902096E-2</c:v>
                </c:pt>
                <c:pt idx="802">
                  <c:v>0.24768866969273681</c:v>
                </c:pt>
                <c:pt idx="803">
                  <c:v>0.39612601082648186</c:v>
                </c:pt>
                <c:pt idx="804">
                  <c:v>0.53481928174338167</c:v>
                </c:pt>
                <c:pt idx="805">
                  <c:v>0.66035684843437137</c:v>
                </c:pt>
                <c:pt idx="806">
                  <c:v>0.76965068630309841</c:v>
                </c:pt>
                <c:pt idx="807">
                  <c:v>0.86001234066254284</c:v>
                </c:pt>
                <c:pt idx="808">
                  <c:v>0.92921905844693931</c:v>
                </c:pt>
                <c:pt idx="809">
                  <c:v>0.97556846440413758</c:v>
                </c:pt>
                <c:pt idx="810">
                  <c:v>0.99792043682081444</c:v>
                </c:pt>
                <c:pt idx="811">
                  <c:v>0.99572515270438511</c:v>
                </c:pt>
                <c:pt idx="812">
                  <c:v>0.96903661255467022</c:v>
                </c:pt>
                <c:pt idx="813">
                  <c:v>0.91851131203743908</c:v>
                </c:pt>
                <c:pt idx="814">
                  <c:v>0.84539209323452225</c:v>
                </c:pt>
                <c:pt idx="815">
                  <c:v>0.75147757270413718</c:v>
                </c:pt>
                <c:pt idx="816">
                  <c:v>0.63907789837250972</c:v>
                </c:pt>
                <c:pt idx="817">
                  <c:v>0.51095792356685088</c:v>
                </c:pt>
                <c:pt idx="818">
                  <c:v>0.37026919601838593</c:v>
                </c:pt>
                <c:pt idx="819">
                  <c:v>0.22047243479746509</c:v>
                </c:pt>
                <c:pt idx="820">
                  <c:v>6.5252402125499626E-2</c:v>
                </c:pt>
                <c:pt idx="821">
                  <c:v>-9.1572735918900972E-2</c:v>
                </c:pt>
                <c:pt idx="822">
                  <c:v>-0.2461453302162257</c:v>
                </c:pt>
                <c:pt idx="823">
                  <c:v>-0.39466314064268398</c:v>
                </c:pt>
                <c:pt idx="824">
                  <c:v>-0.53347286513359926</c:v>
                </c:pt>
                <c:pt idx="825">
                  <c:v>-0.65916000510704909</c:v>
                </c:pt>
                <c:pt idx="826">
                  <c:v>-0.76863285670166293</c:v>
                </c:pt>
                <c:pt idx="827">
                  <c:v>-0.85919856177734155</c:v>
                </c:pt>
                <c:pt idx="828">
                  <c:v>-0.92862934794502661</c:v>
                </c:pt>
                <c:pt idx="829">
                  <c:v>-0.9752173282265153</c:v>
                </c:pt>
                <c:pt idx="830">
                  <c:v>-0.99781651235931046</c:v>
                </c:pt>
                <c:pt idx="831">
                  <c:v>-0.99587099633556198</c:v>
                </c:pt>
                <c:pt idx="832">
                  <c:v>-0.96942863675702051</c:v>
                </c:pt>
                <c:pt idx="833">
                  <c:v>-0.91913987363870464</c:v>
                </c:pt>
                <c:pt idx="834">
                  <c:v>-0.84624173061843655</c:v>
                </c:pt>
                <c:pt idx="835">
                  <c:v>-0.75252738614156456</c:v>
                </c:pt>
                <c:pt idx="836">
                  <c:v>-0.64030206412159774</c:v>
                </c:pt>
                <c:pt idx="837">
                  <c:v>-0.51232632909599651</c:v>
                </c:pt>
                <c:pt idx="838">
                  <c:v>-0.37174818072665122</c:v>
                </c:pt>
                <c:pt idx="839">
                  <c:v>-0.22202561801195192</c:v>
                </c:pt>
                <c:pt idx="840">
                  <c:v>-6.6841578007889854E-2</c:v>
                </c:pt>
                <c:pt idx="841">
                  <c:v>8.9986658569262454E-2</c:v>
                </c:pt>
                <c:pt idx="842">
                  <c:v>0.24460136638101365</c:v>
                </c:pt>
                <c:pt idx="843">
                  <c:v>0.39319926937814048</c:v>
                </c:pt>
                <c:pt idx="844">
                  <c:v>0.53212509534595454</c:v>
                </c:pt>
                <c:pt idx="845">
                  <c:v>0.65796148979075308</c:v>
                </c:pt>
                <c:pt idx="846">
                  <c:v>0.76761307742847706</c:v>
                </c:pt>
                <c:pt idx="847">
                  <c:v>0.85838260349639239</c:v>
                </c:pt>
                <c:pt idx="848">
                  <c:v>0.92803728193307378</c:v>
                </c:pt>
                <c:pt idx="849">
                  <c:v>0.97486371836633856</c:v>
                </c:pt>
                <c:pt idx="850">
                  <c:v>0.99771005689139902</c:v>
                </c:pt>
                <c:pt idx="851">
                  <c:v>0.99601431389521733</c:v>
                </c:pt>
                <c:pt idx="852">
                  <c:v>0.96981820196007906</c:v>
                </c:pt>
                <c:pt idx="853">
                  <c:v>0.91976610380040325</c:v>
                </c:pt>
                <c:pt idx="854">
                  <c:v>0.84708922147217969</c:v>
                </c:pt>
                <c:pt idx="855">
                  <c:v>0.75357529075948204</c:v>
                </c:pt>
                <c:pt idx="856">
                  <c:v>0.64152460571571535</c:v>
                </c:pt>
                <c:pt idx="857">
                  <c:v>0.51369343508636989</c:v>
                </c:pt>
                <c:pt idx="858">
                  <c:v>0.37322622247898318</c:v>
                </c:pt>
                <c:pt idx="859">
                  <c:v>0.22357823804845733</c:v>
                </c:pt>
                <c:pt idx="860">
                  <c:v>6.8430584343614875E-2</c:v>
                </c:pt>
                <c:pt idx="861">
                  <c:v>-8.84003529643939E-2</c:v>
                </c:pt>
                <c:pt idx="862">
                  <c:v>-0.24305678210347564</c:v>
                </c:pt>
                <c:pt idx="863">
                  <c:v>-0.39173440074596116</c:v>
                </c:pt>
                <c:pt idx="864">
                  <c:v>-0.53077597579907776</c:v>
                </c:pt>
                <c:pt idx="865">
                  <c:v>-0.65676130552560341</c:v>
                </c:pt>
                <c:pt idx="866">
                  <c:v>-0.76659135107022014</c:v>
                </c:pt>
                <c:pt idx="867">
                  <c:v>-0.85756446788942475</c:v>
                </c:pt>
                <c:pt idx="868">
                  <c:v>-0.92744286191286707</c:v>
                </c:pt>
                <c:pt idx="869">
                  <c:v>-0.97450763572054222</c:v>
                </c:pt>
                <c:pt idx="870">
                  <c:v>-0.99760107068711212</c:v>
                </c:pt>
                <c:pt idx="871">
                  <c:v>-0.99615510501982618</c:v>
                </c:pt>
                <c:pt idx="872">
                  <c:v>-0.97020530717571007</c:v>
                </c:pt>
                <c:pt idx="873">
                  <c:v>-0.92039000093405177</c:v>
                </c:pt>
                <c:pt idx="874">
                  <c:v>-0.84793456364607556</c:v>
                </c:pt>
                <c:pt idx="875">
                  <c:v>-0.75462128389980454</c:v>
                </c:pt>
                <c:pt idx="876">
                  <c:v>-0.64274552005385277</c:v>
                </c:pt>
                <c:pt idx="877">
                  <c:v>-0.51505923807029386</c:v>
                </c:pt>
                <c:pt idx="878">
                  <c:v>-0.37470331752620983</c:v>
                </c:pt>
                <c:pt idx="879">
                  <c:v>-0.22513029096871864</c:v>
                </c:pt>
                <c:pt idx="880">
                  <c:v>-7.0019417102117107E-2</c:v>
                </c:pt>
                <c:pt idx="881">
                  <c:v>8.6813823128087317E-2</c:v>
                </c:pt>
                <c:pt idx="882">
                  <c:v>0.24151158130146391</c:v>
                </c:pt>
                <c:pt idx="883">
                  <c:v>0.39026853846190346</c:v>
                </c:pt>
                <c:pt idx="884">
                  <c:v>0.52942550991511961</c:v>
                </c:pt>
                <c:pt idx="885">
                  <c:v>0.65555945535587856</c:v>
                </c:pt>
                <c:pt idx="886">
                  <c:v>0.76556768021858346</c:v>
                </c:pt>
                <c:pt idx="887">
                  <c:v>0.85674415703166173</c:v>
                </c:pt>
                <c:pt idx="888">
                  <c:v>0.92684608939216895</c:v>
                </c:pt>
                <c:pt idx="889">
                  <c:v>0.97414908119235832</c:v>
                </c:pt>
                <c:pt idx="890">
                  <c:v>0.99748955402289441</c:v>
                </c:pt>
                <c:pt idx="891">
                  <c:v>0.99629336935226043</c:v>
                </c:pt>
                <c:pt idx="892">
                  <c:v>0.97058995142199012</c:v>
                </c:pt>
                <c:pt idx="893">
                  <c:v>0.9210115634571292</c:v>
                </c:pt>
                <c:pt idx="894">
                  <c:v>0.84877775499584585</c:v>
                </c:pt>
                <c:pt idx="895">
                  <c:v>0.75566536290934228</c:v>
                </c:pt>
                <c:pt idx="896">
                  <c:v>0.6439648040391277</c:v>
                </c:pt>
                <c:pt idx="897">
                  <c:v>0.51642373458329927</c:v>
                </c:pt>
                <c:pt idx="898">
                  <c:v>0.37617946212166586</c:v>
                </c:pt>
                <c:pt idx="899">
                  <c:v>0.22668177283591154</c:v>
                </c:pt>
                <c:pt idx="900">
                  <c:v>7.1608072253194183E-2</c:v>
                </c:pt>
                <c:pt idx="901">
                  <c:v>-8.5227073084590307E-2</c:v>
                </c:pt>
                <c:pt idx="902">
                  <c:v>-0.23996576789450486</c:v>
                </c:pt>
                <c:pt idx="903">
                  <c:v>-0.38880168624416672</c:v>
                </c:pt>
                <c:pt idx="904">
                  <c:v>-0.5280737011195491</c:v>
                </c:pt>
                <c:pt idx="905">
                  <c:v>-0.65435594233016825</c:v>
                </c:pt>
                <c:pt idx="906">
                  <c:v>-0.76454206747011766</c:v>
                </c:pt>
                <c:pt idx="907">
                  <c:v>-0.85592167300384392</c:v>
                </c:pt>
                <c:pt idx="908">
                  <c:v>-0.92624696588474098</c:v>
                </c:pt>
                <c:pt idx="909">
                  <c:v>-0.97378805569126403</c:v>
                </c:pt>
                <c:pt idx="910">
                  <c:v>-0.99737550718161683</c:v>
                </c:pt>
                <c:pt idx="911">
                  <c:v>-0.99642910654180894</c:v>
                </c:pt>
                <c:pt idx="912">
                  <c:v>-0.97097213372326552</c:v>
                </c:pt>
                <c:pt idx="913">
                  <c:v>-0.92163078979299218</c:v>
                </c:pt>
                <c:pt idx="914">
                  <c:v>-0.84961879338271262</c:v>
                </c:pt>
                <c:pt idx="915">
                  <c:v>-0.75670752513976036</c:v>
                </c:pt>
                <c:pt idx="916">
                  <c:v>-0.6451824545787278</c:v>
                </c:pt>
                <c:pt idx="917">
                  <c:v>-0.5177869211643279</c:v>
                </c:pt>
                <c:pt idx="918">
                  <c:v>-0.37765465252099162</c:v>
                </c:pt>
                <c:pt idx="919">
                  <c:v>-0.2282326797145772</c:v>
                </c:pt>
                <c:pt idx="920">
                  <c:v>-7.3196545767207619E-2</c:v>
                </c:pt>
                <c:pt idx="921">
                  <c:v>8.3640106858822269E-2</c:v>
                </c:pt>
                <c:pt idx="922">
                  <c:v>0.23841934580359608</c:v>
                </c:pt>
                <c:pt idx="923">
                  <c:v>0.38733384781346131</c:v>
                </c:pt>
                <c:pt idx="924">
                  <c:v>0.52672055284133823</c:v>
                </c:pt>
                <c:pt idx="925">
                  <c:v>0.65315076950119455</c:v>
                </c:pt>
                <c:pt idx="926">
                  <c:v>0.76351451542637205</c:v>
                </c:pt>
                <c:pt idx="927">
                  <c:v>0.85509701789226855</c:v>
                </c:pt>
                <c:pt idx="928">
                  <c:v>0.92564549291026543</c:v>
                </c:pt>
                <c:pt idx="929">
                  <c:v>0.97342456013302947</c:v>
                </c:pt>
                <c:pt idx="930">
                  <c:v>0.9972589304525622</c:v>
                </c:pt>
                <c:pt idx="931">
                  <c:v>0.99656231624417058</c:v>
                </c:pt>
                <c:pt idx="932">
                  <c:v>0.97135185311009986</c:v>
                </c:pt>
                <c:pt idx="933">
                  <c:v>0.92224767837096744</c:v>
                </c:pt>
                <c:pt idx="934">
                  <c:v>0.85045767667335936</c:v>
                </c:pt>
                <c:pt idx="935">
                  <c:v>0.7577477679475304</c:v>
                </c:pt>
                <c:pt idx="936">
                  <c:v>0.64639846858407157</c:v>
                </c:pt>
                <c:pt idx="937">
                  <c:v>0.51914879435554739</c:v>
                </c:pt>
                <c:pt idx="938">
                  <c:v>0.37912888498235298</c:v>
                </c:pt>
                <c:pt idx="939">
                  <c:v>0.22978300767082602</c:v>
                </c:pt>
                <c:pt idx="940">
                  <c:v>7.4784833614894672E-2</c:v>
                </c:pt>
                <c:pt idx="941">
                  <c:v>-8.2052928476137668E-2</c:v>
                </c:pt>
                <c:pt idx="942">
                  <c:v>-0.23687231895127905</c:v>
                </c:pt>
                <c:pt idx="943">
                  <c:v>-0.38586502689305158</c:v>
                </c:pt>
                <c:pt idx="944">
                  <c:v>-0.52536606851276024</c:v>
                </c:pt>
                <c:pt idx="945">
                  <c:v>-0.65194393992595379</c:v>
                </c:pt>
                <c:pt idx="946">
                  <c:v>-0.76248502669374207</c:v>
                </c:pt>
                <c:pt idx="947">
                  <c:v>-0.85427019378868085</c:v>
                </c:pt>
                <c:pt idx="948">
                  <c:v>-0.92504167199441623</c:v>
                </c:pt>
                <c:pt idx="949">
                  <c:v>-0.97305859543966444</c:v>
                </c:pt>
                <c:pt idx="950">
                  <c:v>-0.99713982413143065</c:v>
                </c:pt>
                <c:pt idx="951">
                  <c:v>-0.99669299812145062</c:v>
                </c:pt>
                <c:pt idx="952">
                  <c:v>-0.97172910861933159</c:v>
                </c:pt>
                <c:pt idx="953">
                  <c:v>-0.92286222762627823</c:v>
                </c:pt>
                <c:pt idx="954">
                  <c:v>-0.85129440273990586</c:v>
                </c:pt>
                <c:pt idx="955">
                  <c:v>-0.75878608869406683</c:v>
                </c:pt>
                <c:pt idx="956">
                  <c:v>-0.64761284297066279</c:v>
                </c:pt>
                <c:pt idx="957">
                  <c:v>-0.52050935070255355</c:v>
                </c:pt>
                <c:pt idx="958">
                  <c:v>-0.38060215576624046</c:v>
                </c:pt>
                <c:pt idx="959">
                  <c:v>-0.23133275277215382</c:v>
                </c:pt>
                <c:pt idx="960">
                  <c:v>-7.6372931767463514E-2</c:v>
                </c:pt>
                <c:pt idx="961">
                  <c:v>8.0465541962514084E-2</c:v>
                </c:pt>
                <c:pt idx="962">
                  <c:v>0.23532469126168448</c:v>
                </c:pt>
                <c:pt idx="963">
                  <c:v>0.38439522720869385</c:v>
                </c:pt>
                <c:pt idx="964">
                  <c:v>0.5240102515695495</c:v>
                </c:pt>
                <c:pt idx="965">
                  <c:v>0.65073545666564514</c:v>
                </c:pt>
                <c:pt idx="966">
                  <c:v>0.76145360388360872</c:v>
                </c:pt>
                <c:pt idx="967">
                  <c:v>0.85344120279037194</c:v>
                </c:pt>
                <c:pt idx="968">
                  <c:v>0.92443550466882318</c:v>
                </c:pt>
                <c:pt idx="969">
                  <c:v>0.97269016253946805</c:v>
                </c:pt>
                <c:pt idx="970">
                  <c:v>0.99701818852034274</c:v>
                </c:pt>
                <c:pt idx="971">
                  <c:v>0.99682115184216624</c:v>
                </c:pt>
                <c:pt idx="972">
                  <c:v>0.9721038992940283</c:v>
                </c:pt>
                <c:pt idx="973">
                  <c:v>0.92347443600008194</c:v>
                </c:pt>
                <c:pt idx="974">
                  <c:v>0.85212896945994399</c:v>
                </c:pt>
                <c:pt idx="975">
                  <c:v>0.75982248474560388</c:v>
                </c:pt>
                <c:pt idx="976">
                  <c:v>0.64882557465816493</c:v>
                </c:pt>
                <c:pt idx="977">
                  <c:v>0.52186858675418557</c:v>
                </c:pt>
                <c:pt idx="978">
                  <c:v>0.3820744611356891</c:v>
                </c:pt>
                <c:pt idx="979">
                  <c:v>0.23288191108753487</c:v>
                </c:pt>
                <c:pt idx="980">
                  <c:v>7.7960836196688518E-2</c:v>
                </c:pt>
                <c:pt idx="981">
                  <c:v>-7.8877951344457062E-2</c:v>
                </c:pt>
                <c:pt idx="982">
                  <c:v>-0.23377646666046714</c:v>
                </c:pt>
                <c:pt idx="983">
                  <c:v>-0.38292445248854878</c:v>
                </c:pt>
                <c:pt idx="984">
                  <c:v>-0.52265310545082089</c:v>
                </c:pt>
                <c:pt idx="985">
                  <c:v>-0.64952532278561903</c:v>
                </c:pt>
                <c:pt idx="986">
                  <c:v>-0.76042024961218546</c:v>
                </c:pt>
                <c:pt idx="987">
                  <c:v>-0.85261004700012966</c:v>
                </c:pt>
                <c:pt idx="988">
                  <c:v>-0.92382699247103517</c:v>
                </c:pt>
                <c:pt idx="989">
                  <c:v>-0.97231926236697364</c:v>
                </c:pt>
                <c:pt idx="990">
                  <c:v>-0.99689402392783488</c:v>
                </c:pt>
                <c:pt idx="991">
                  <c:v>-0.99694677708125434</c:v>
                </c:pt>
                <c:pt idx="992">
                  <c:v>-0.97247622418350999</c:v>
                </c:pt>
                <c:pt idx="993">
                  <c:v>-0.92408430193949542</c:v>
                </c:pt>
                <c:pt idx="994">
                  <c:v>-0.85296137471658751</c:v>
                </c:pt>
                <c:pt idx="995">
                  <c:v>-0.76085695347325799</c:v>
                </c:pt>
                <c:pt idx="996">
                  <c:v>-0.6500366605704726</c:v>
                </c:pt>
                <c:pt idx="997">
                  <c:v>-0.52322649906272889</c:v>
                </c:pt>
                <c:pt idx="998">
                  <c:v>-0.38354579735607769</c:v>
                </c:pt>
                <c:pt idx="999">
                  <c:v>-0.23443047868751482</c:v>
                </c:pt>
                <c:pt idx="1000">
                  <c:v>-7.95485428747221E-2</c:v>
                </c:pt>
                <c:pt idx="1001">
                  <c:v>7.7290160648904843E-2</c:v>
                </c:pt>
                <c:pt idx="1002">
                  <c:v>0.23222764907471305</c:v>
                </c:pt>
                <c:pt idx="1003">
                  <c:v>0.38145270646332857</c:v>
                </c:pt>
                <c:pt idx="1004">
                  <c:v>0.52129463359901218</c:v>
                </c:pt>
                <c:pt idx="1005">
                  <c:v>0.64831354135541275</c:v>
                </c:pt>
                <c:pt idx="1006">
                  <c:v>0.75938496650065868</c:v>
                </c:pt>
                <c:pt idx="1007">
                  <c:v>0.85177672852618824</c:v>
                </c:pt>
                <c:pt idx="1008">
                  <c:v>0.92321613694459259</c:v>
                </c:pt>
                <c:pt idx="1009">
                  <c:v>0.97194589586299274</c:v>
                </c:pt>
                <c:pt idx="1010">
                  <c:v>0.99676733066885159</c:v>
                </c:pt>
                <c:pt idx="1011">
                  <c:v>0.9970698735200586</c:v>
                </c:pt>
                <c:pt idx="1012">
                  <c:v>0.97284608234336456</c:v>
                </c:pt>
                <c:pt idx="1013">
                  <c:v>0.9246918238975772</c:v>
                </c:pt>
                <c:pt idx="1014">
                  <c:v>0.85379161639837353</c:v>
                </c:pt>
                <c:pt idx="1015">
                  <c:v>0.76188949225308977</c:v>
                </c:pt>
                <c:pt idx="1016">
                  <c:v>0.65124609763556895</c:v>
                </c:pt>
                <c:pt idx="1017">
                  <c:v>0.52458308418375332</c:v>
                </c:pt>
                <c:pt idx="1018">
                  <c:v>0.38501616069534833</c:v>
                </c:pt>
                <c:pt idx="1019">
                  <c:v>0.23597845164405476</c:v>
                </c:pt>
                <c:pt idx="1020">
                  <c:v>8.1136047774303305E-2</c:v>
                </c:pt>
                <c:pt idx="1021">
                  <c:v>-7.5702173903416548E-2</c:v>
                </c:pt>
                <c:pt idx="1022">
                  <c:v>-0.23067824243312282</c:v>
                </c:pt>
                <c:pt idx="1023">
                  <c:v>-0.37997999286620954</c:v>
                </c:pt>
                <c:pt idx="1024">
                  <c:v>-0.51993483945992414</c:v>
                </c:pt>
                <c:pt idx="1025">
                  <c:v>-0.64710011544878598</c:v>
                </c:pt>
                <c:pt idx="1026">
                  <c:v>-0.75834775717503378</c:v>
                </c:pt>
                <c:pt idx="1027">
                  <c:v>-0.85094124948231231</c:v>
                </c:pt>
                <c:pt idx="1028">
                  <c:v>-0.9226029396389468</c:v>
                </c:pt>
                <c:pt idx="1029">
                  <c:v>-0.97157006397459289</c:v>
                </c:pt>
                <c:pt idx="1030">
                  <c:v>-0.9966381090647608</c:v>
                </c:pt>
                <c:pt idx="1031">
                  <c:v>-0.99719044084633712</c:v>
                </c:pt>
                <c:pt idx="1032">
                  <c:v>-0.9732134728354368</c:v>
                </c:pt>
                <c:pt idx="1033">
                  <c:v>-0.92529700033330964</c:v>
                </c:pt>
                <c:pt idx="1034">
                  <c:v>-0.85461969239938618</c:v>
                </c:pt>
                <c:pt idx="1035">
                  <c:v>-0.76292009846599951</c:v>
                </c:pt>
                <c:pt idx="1036">
                  <c:v>-0.65245388278568417</c:v>
                </c:pt>
                <c:pt idx="1037">
                  <c:v>-0.52593833867619588</c:v>
                </c:pt>
                <c:pt idx="1038">
                  <c:v>-0.38648554742380586</c:v>
                </c:pt>
                <c:pt idx="1039">
                  <c:v>-0.23752582603062408</c:v>
                </c:pt>
                <c:pt idx="1040">
                  <c:v>-8.2723346868682948E-2</c:v>
                </c:pt>
                <c:pt idx="1041">
                  <c:v>7.4113995135935182E-2</c:v>
                </c:pt>
                <c:pt idx="1042">
                  <c:v>0.22912825066578074</c:v>
                </c:pt>
                <c:pt idx="1043">
                  <c:v>0.37850631543274321</c:v>
                </c:pt>
                <c:pt idx="1044">
                  <c:v>0.5185737264827841</c:v>
                </c:pt>
                <c:pt idx="1045">
                  <c:v>0.64588504814366976</c:v>
                </c:pt>
                <c:pt idx="1046">
                  <c:v>0.75730862426627554</c:v>
                </c:pt>
                <c:pt idx="1047">
                  <c:v>0.85010361198774687</c:v>
                </c:pt>
                <c:pt idx="1048">
                  <c:v>0.9219874021094896</c:v>
                </c:pt>
                <c:pt idx="1049">
                  <c:v>0.97119176765507531</c:v>
                </c:pt>
                <c:pt idx="1050">
                  <c:v>0.9965063594433341</c:v>
                </c:pt>
                <c:pt idx="1051">
                  <c:v>0.99730847875426998</c:v>
                </c:pt>
                <c:pt idx="1052">
                  <c:v>0.97357839472781094</c:v>
                </c:pt>
                <c:pt idx="1053">
                  <c:v>0.92589982971162477</c:v>
                </c:pt>
                <c:pt idx="1054">
                  <c:v>0.85544560061914399</c:v>
                </c:pt>
                <c:pt idx="1055">
                  <c:v>0.76394876949779011</c:v>
                </c:pt>
                <c:pt idx="1056">
                  <c:v>0.65366001295723841</c:v>
                </c:pt>
                <c:pt idx="1057">
                  <c:v>0.52729225910244093</c:v>
                </c:pt>
                <c:pt idx="1058">
                  <c:v>0.38795395381433723</c:v>
                </c:pt>
                <c:pt idx="1059">
                  <c:v>0.23907259792229343</c:v>
                </c:pt>
                <c:pt idx="1060">
                  <c:v>8.4310436131548927E-2</c:v>
                </c:pt>
                <c:pt idx="1061">
                  <c:v>-7.2525628375004231E-2</c:v>
                </c:pt>
                <c:pt idx="1062">
                  <c:v>-0.22757767770436588</c:v>
                </c:pt>
                <c:pt idx="1063">
                  <c:v>-0.37703167790103126</c:v>
                </c:pt>
                <c:pt idx="1064">
                  <c:v>-0.51721129812006783</c:v>
                </c:pt>
                <c:pt idx="1065">
                  <c:v>-0.64466834252209337</c:v>
                </c:pt>
                <c:pt idx="1066">
                  <c:v>-0.7562675704101729</c:v>
                </c:pt>
                <c:pt idx="1067">
                  <c:v>-0.84926381816718233</c:v>
                </c:pt>
                <c:pt idx="1068">
                  <c:v>-0.92136952591758148</c:v>
                </c:pt>
                <c:pt idx="1069">
                  <c:v>-0.97081100786401897</c:v>
                </c:pt>
                <c:pt idx="1070">
                  <c:v>-0.99637208213876505</c:v>
                </c:pt>
                <c:pt idx="1071">
                  <c:v>-0.99742398694444434</c:v>
                </c:pt>
                <c:pt idx="1072">
                  <c:v>-0.9739408470948594</c:v>
                </c:pt>
                <c:pt idx="1073">
                  <c:v>-0.92650031050344028</c:v>
                </c:pt>
                <c:pt idx="1074">
                  <c:v>-0.85626933896270851</c:v>
                </c:pt>
                <c:pt idx="1075">
                  <c:v>-0.76497550273920967</c:v>
                </c:pt>
                <c:pt idx="1076">
                  <c:v>-0.65486448509078521</c:v>
                </c:pt>
                <c:pt idx="1077">
                  <c:v>-0.5286448420281602</c:v>
                </c:pt>
                <c:pt idx="1078">
                  <c:v>-0.38942137614221134</c:v>
                </c:pt>
                <c:pt idx="1079">
                  <c:v>-0.24061876339555122</c:v>
                </c:pt>
                <c:pt idx="1080">
                  <c:v>-8.5897311537234677E-2</c:v>
                </c:pt>
                <c:pt idx="1081">
                  <c:v>7.0937077649530653E-2</c:v>
                </c:pt>
                <c:pt idx="1082">
                  <c:v>0.22602652748194851</c:v>
                </c:pt>
                <c:pt idx="1083">
                  <c:v>0.37555608401153179</c:v>
                </c:pt>
                <c:pt idx="1084">
                  <c:v>0.51584755782768454</c:v>
                </c:pt>
                <c:pt idx="1085">
                  <c:v>0.64345000167032895</c:v>
                </c:pt>
                <c:pt idx="1086">
                  <c:v>0.75522459824738719</c:v>
                </c:pt>
                <c:pt idx="1087">
                  <c:v>0.8484218701507783</c:v>
                </c:pt>
                <c:pt idx="1088">
                  <c:v>0.920749312630471</c:v>
                </c:pt>
                <c:pt idx="1089">
                  <c:v>0.97042778556722475</c:v>
                </c:pt>
                <c:pt idx="1090">
                  <c:v>0.99623527749165175</c:v>
                </c:pt>
                <c:pt idx="1091">
                  <c:v>0.99753696512387069</c:v>
                </c:pt>
                <c:pt idx="1092">
                  <c:v>0.97430082901719228</c:v>
                </c:pt>
                <c:pt idx="1093">
                  <c:v>0.92709844118558826</c:v>
                </c:pt>
                <c:pt idx="1094">
                  <c:v>0.85709090534064503</c:v>
                </c:pt>
                <c:pt idx="1095">
                  <c:v>0.76600029558592142</c:v>
                </c:pt>
                <c:pt idx="1096">
                  <c:v>0.65606729613116999</c:v>
                </c:pt>
                <c:pt idx="1097">
                  <c:v>0.52999608402251452</c:v>
                </c:pt>
                <c:pt idx="1098">
                  <c:v>0.39088781068527173</c:v>
                </c:pt>
                <c:pt idx="1099">
                  <c:v>0.24216431852850681</c:v>
                </c:pt>
                <c:pt idx="1100">
                  <c:v>8.7483969060502806E-2</c:v>
                </c:pt>
                <c:pt idx="1101">
                  <c:v>-6.93483469890014E-2</c:v>
                </c:pt>
                <c:pt idx="1102">
                  <c:v>-0.22447480393306321</c:v>
                </c:pt>
                <c:pt idx="1103">
                  <c:v>-0.37407953750712847</c:v>
                </c:pt>
                <c:pt idx="1104">
                  <c:v>-0.51448250906477411</c:v>
                </c:pt>
                <c:pt idx="1105">
                  <c:v>-0.64223002867870904</c:v>
                </c:pt>
                <c:pt idx="1106">
                  <c:v>-0.75417971042350118</c:v>
                </c:pt>
                <c:pt idx="1107">
                  <c:v>-0.84757777007420376</c:v>
                </c:pt>
                <c:pt idx="1108">
                  <c:v>-0.92012676382137926</c:v>
                </c:pt>
                <c:pt idx="1109">
                  <c:v>-0.97004210173676675</c:v>
                </c:pt>
                <c:pt idx="1110">
                  <c:v>-0.99609594584900285</c:v>
                </c:pt>
                <c:pt idx="1111">
                  <c:v>-0.9976474130059767</c:v>
                </c:pt>
                <c:pt idx="1112">
                  <c:v>-0.97465833958171244</c:v>
                </c:pt>
                <c:pt idx="1113">
                  <c:v>-0.92769422024090475</c:v>
                </c:pt>
                <c:pt idx="1114">
                  <c:v>-0.85791029766898419</c:v>
                </c:pt>
                <c:pt idx="1115">
                  <c:v>-0.76702314543845573</c:v>
                </c:pt>
                <c:pt idx="1116">
                  <c:v>-0.65726844302736553</c:v>
                </c:pt>
                <c:pt idx="1117">
                  <c:v>-0.53134598165796976</c:v>
                </c:pt>
                <c:pt idx="1118">
                  <c:v>-0.39235325372386748</c:v>
                </c:pt>
                <c:pt idx="1119">
                  <c:v>-0.24370925940081781</c:v>
                </c:pt>
                <c:pt idx="1120">
                  <c:v>-8.9070404676781872E-2</c:v>
                </c:pt>
                <c:pt idx="1121">
                  <c:v>6.775944042324647E-2</c:v>
                </c:pt>
                <c:pt idx="1122">
                  <c:v>0.2229225109937818</c:v>
                </c:pt>
                <c:pt idx="1123">
                  <c:v>0.37260204213320069</c:v>
                </c:pt>
                <c:pt idx="1124">
                  <c:v>0.51311615529389276</c:v>
                </c:pt>
                <c:pt idx="1125">
                  <c:v>0.64100842664179369</c:v>
                </c:pt>
                <c:pt idx="1126">
                  <c:v>0.75313290958886392</c:v>
                </c:pt>
                <c:pt idx="1127">
                  <c:v>0.84673152007852637</c:v>
                </c:pt>
                <c:pt idx="1128">
                  <c:v>0.9195018810693959</c:v>
                </c:pt>
                <c:pt idx="1129">
                  <c:v>0.96965395735094251</c:v>
                </c:pt>
                <c:pt idx="1130">
                  <c:v>0.99595408756424175</c:v>
                </c:pt>
                <c:pt idx="1131">
                  <c:v>0.99775533031060248</c:v>
                </c:pt>
                <c:pt idx="1132">
                  <c:v>0.97501337788157161</c:v>
                </c:pt>
                <c:pt idx="1133">
                  <c:v>0.92828764615814818</c:v>
                </c:pt>
                <c:pt idx="1134">
                  <c:v>0.85872751386934443</c:v>
                </c:pt>
                <c:pt idx="1135">
                  <c:v>0.76804404970234452</c:v>
                </c:pt>
                <c:pt idx="1136">
                  <c:v>0.65846792273267307</c:v>
                </c:pt>
                <c:pt idx="1137">
                  <c:v>0.53269453151047397</c:v>
                </c:pt>
                <c:pt idx="1138">
                  <c:v>0.39381770154081019</c:v>
                </c:pt>
                <c:pt idx="1139">
                  <c:v>0.24525358209361714</c:v>
                </c:pt>
                <c:pt idx="1140">
                  <c:v>9.0656614361978333E-2</c:v>
                </c:pt>
                <c:pt idx="1141">
                  <c:v>-6.617036198265544E-2</c:v>
                </c:pt>
                <c:pt idx="1142">
                  <c:v>-0.22136965260148195</c:v>
                </c:pt>
                <c:pt idx="1143">
                  <c:v>-0.37112360163742902</c:v>
                </c:pt>
                <c:pt idx="1144">
                  <c:v>-0.51174849998078509</c:v>
                </c:pt>
                <c:pt idx="1145">
                  <c:v>-0.6397851986582096</c:v>
                </c:pt>
                <c:pt idx="1146">
                  <c:v>-0.75208419839880747</c:v>
                </c:pt>
                <c:pt idx="1147">
                  <c:v>-0.84588312231032747</c:v>
                </c:pt>
                <c:pt idx="1148">
                  <c:v>-0.91887466595960854</c:v>
                </c:pt>
                <c:pt idx="1149">
                  <c:v>-0.96926335339429082</c:v>
                </c:pt>
                <c:pt idx="1150">
                  <c:v>-0.9958097029971984</c:v>
                </c:pt>
                <c:pt idx="1151">
                  <c:v>-0.99786071676401478</c:v>
                </c:pt>
                <c:pt idx="1152">
                  <c:v>-0.97536594301619928</c:v>
                </c:pt>
                <c:pt idx="1153">
                  <c:v>-0.92887871743207751</c:v>
                </c:pt>
                <c:pt idx="1154">
                  <c:v>-0.85954255186876161</c:v>
                </c:pt>
                <c:pt idx="1155">
                  <c:v>-0.7690630057879817</c:v>
                </c:pt>
                <c:pt idx="1156">
                  <c:v>-0.65966573220447289</c:v>
                </c:pt>
                <c:pt idx="1157">
                  <c:v>-0.53404173015939393</c:v>
                </c:pt>
                <c:pt idx="1158">
                  <c:v>-0.39528115042146234</c:v>
                </c:pt>
                <c:pt idx="1159">
                  <c:v>-0.24679728268971601</c:v>
                </c:pt>
                <c:pt idx="1160">
                  <c:v>-9.2242594092600105E-2</c:v>
                </c:pt>
                <c:pt idx="1161">
                  <c:v>6.4581115697968816E-2</c:v>
                </c:pt>
                <c:pt idx="1162">
                  <c:v>0.21981623269516956</c:v>
                </c:pt>
                <c:pt idx="1163">
                  <c:v>0.36964421976999701</c:v>
                </c:pt>
                <c:pt idx="1164">
                  <c:v>0.51037954659466778</c:v>
                </c:pt>
                <c:pt idx="1165">
                  <c:v>0.63856034783070736</c:v>
                </c:pt>
                <c:pt idx="1166">
                  <c:v>0.75103357951337868</c:v>
                </c:pt>
                <c:pt idx="1167">
                  <c:v>0.84503257892157591</c:v>
                </c:pt>
                <c:pt idx="1168">
                  <c:v>0.91824512008294312</c:v>
                </c:pt>
                <c:pt idx="1169">
                  <c:v>0.96887029085761001</c:v>
                </c:pt>
                <c:pt idx="1170">
                  <c:v>0.99566279251411316</c:v>
                </c:pt>
                <c:pt idx="1171">
                  <c:v>0.9979635720988923</c:v>
                </c:pt>
                <c:pt idx="1172">
                  <c:v>0.97571603409129193</c:v>
                </c:pt>
                <c:pt idx="1173">
                  <c:v>0.92946743256342468</c:v>
                </c:pt>
                <c:pt idx="1174">
                  <c:v>0.8603554095998992</c:v>
                </c:pt>
                <c:pt idx="1175">
                  <c:v>0.77008001111077595</c:v>
                </c:pt>
                <c:pt idx="1176">
                  <c:v>0.66086186840453143</c:v>
                </c:pt>
                <c:pt idx="1177">
                  <c:v>0.53538757418745175</c:v>
                </c:pt>
                <c:pt idx="1178">
                  <c:v>0.39674359665369396</c:v>
                </c:pt>
                <c:pt idx="1179">
                  <c:v>0.24834035727339346</c:v>
                </c:pt>
                <c:pt idx="1180">
                  <c:v>9.3828339845710027E-2</c:v>
                </c:pt>
                <c:pt idx="1181">
                  <c:v>-6.2991705600352818E-2</c:v>
                </c:pt>
                <c:pt idx="1182">
                  <c:v>-0.21826225521508089</c:v>
                </c:pt>
                <c:pt idx="1183">
                  <c:v>-0.36816390028337037</c:v>
                </c:pt>
                <c:pt idx="1184">
                  <c:v>-0.50900929860787947</c:v>
                </c:pt>
                <c:pt idx="1185">
                  <c:v>-0.63733387726622015</c:v>
                </c:pt>
                <c:pt idx="1186">
                  <c:v>-0.74998105559755723</c:v>
                </c:pt>
                <c:pt idx="1187">
                  <c:v>-0.84417989206974342</c:v>
                </c:pt>
                <c:pt idx="1188">
                  <c:v>-0.91761324503629349</c:v>
                </c:pt>
                <c:pt idx="1189">
                  <c:v>-0.96847477073790689</c:v>
                </c:pt>
                <c:pt idx="1190">
                  <c:v>-0.99551335648762618</c:v>
                </c:pt>
                <c:pt idx="1191">
                  <c:v>-0.99806389605433976</c:v>
                </c:pt>
                <c:pt idx="1192">
                  <c:v>-0.97606365021883401</c:v>
                </c:pt>
                <c:pt idx="1193">
                  <c:v>-0.93005379005886601</c:v>
                </c:pt>
                <c:pt idx="1194">
                  <c:v>-0.86116608500087788</c:v>
                </c:pt>
                <c:pt idx="1195">
                  <c:v>-0.77109506309101117</c:v>
                </c:pt>
                <c:pt idx="1196">
                  <c:v>-0.66205632829875294</c:v>
                </c:pt>
                <c:pt idx="1197">
                  <c:v>-0.53673206018090147</c:v>
                </c:pt>
                <c:pt idx="1198">
                  <c:v>-0.39820503652799666</c:v>
                </c:pt>
                <c:pt idx="1199">
                  <c:v>-0.249882801930599</c:v>
                </c:pt>
                <c:pt idx="1200">
                  <c:v>-9.5413847599021079E-2</c:v>
                </c:pt>
                <c:pt idx="1201">
                  <c:v>6.1402135721474294E-2</c:v>
                </c:pt>
                <c:pt idx="1202">
                  <c:v>0.21670772410300507</c:v>
                </c:pt>
                <c:pt idx="1203">
                  <c:v>0.3666826469324988</c:v>
                </c:pt>
                <c:pt idx="1204">
                  <c:v>0.50763775949616452</c:v>
                </c:pt>
                <c:pt idx="1205">
                  <c:v>0.63610579007570167</c:v>
                </c:pt>
                <c:pt idx="1206">
                  <c:v>0.74892662932107945</c:v>
                </c:pt>
                <c:pt idx="1207">
                  <c:v>0.84332506391769335</c:v>
                </c:pt>
                <c:pt idx="1208">
                  <c:v>0.91697904242242778</c:v>
                </c:pt>
                <c:pt idx="1209">
                  <c:v>0.96807679403845015</c:v>
                </c:pt>
                <c:pt idx="1210">
                  <c:v>0.99536139529679368</c:v>
                </c:pt>
                <c:pt idx="1211">
                  <c:v>0.99816168837588282</c:v>
                </c:pt>
                <c:pt idx="1212">
                  <c:v>0.97640879051708784</c:v>
                </c:pt>
                <c:pt idx="1213">
                  <c:v>0.93063778843110057</c:v>
                </c:pt>
                <c:pt idx="1214">
                  <c:v>0.86197457601541205</c:v>
                </c:pt>
                <c:pt idx="1215">
                  <c:v>0.77210815915398057</c:v>
                </c:pt>
                <c:pt idx="1216">
                  <c:v>0.66324910885735755</c:v>
                </c:pt>
                <c:pt idx="1217">
                  <c:v>0.53807518472934612</c:v>
                </c:pt>
                <c:pt idx="1218">
                  <c:v>0.39966546633731037</c:v>
                </c:pt>
                <c:pt idx="1219">
                  <c:v>0.25142461274888001</c:v>
                </c:pt>
                <c:pt idx="1220">
                  <c:v>9.6999113330849915E-2</c:v>
                </c:pt>
                <c:pt idx="1221">
                  <c:v>-5.9812410093291898E-2</c:v>
                </c:pt>
                <c:pt idx="1222">
                  <c:v>-0.21515264330202458</c:v>
                </c:pt>
                <c:pt idx="1223">
                  <c:v>-0.36520046347462165</c:v>
                </c:pt>
                <c:pt idx="1224">
                  <c:v>-0.50626493273846906</c:v>
                </c:pt>
                <c:pt idx="1225">
                  <c:v>-0.63487608937429418</c:v>
                </c:pt>
                <c:pt idx="1226">
                  <c:v>-0.74787030335858284</c:v>
                </c:pt>
                <c:pt idx="1227">
                  <c:v>-0.84246809663372058</c:v>
                </c:pt>
                <c:pt idx="1228">
                  <c:v>-0.91634251385001819</c:v>
                </c:pt>
                <c:pt idx="1229">
                  <c:v>-0.9676763617687113</c:v>
                </c:pt>
                <c:pt idx="1230">
                  <c:v>-0.99520690932706668</c:v>
                </c:pt>
                <c:pt idx="1231">
                  <c:v>-0.99825694881546323</c:v>
                </c:pt>
                <c:pt idx="1232">
                  <c:v>-0.97675145411057729</c:v>
                </c:pt>
                <c:pt idx="1233">
                  <c:v>-0.93121942619876918</c:v>
                </c:pt>
                <c:pt idx="1234">
                  <c:v>-0.86278088059269908</c:v>
                </c:pt>
                <c:pt idx="1235">
                  <c:v>-0.77311929672993862</c:v>
                </c:pt>
                <c:pt idx="1236">
                  <c:v>-0.6644402070548252</c:v>
                </c:pt>
                <c:pt idx="1237">
                  <c:v>-0.53941694442593779</c:v>
                </c:pt>
                <c:pt idx="1238">
                  <c:v>-0.40112488237724142</c:v>
                </c:pt>
                <c:pt idx="1239">
                  <c:v>-0.25296578581730905</c:v>
                </c:pt>
                <c:pt idx="1240">
                  <c:v>-9.8584133020042222E-2</c:v>
                </c:pt>
                <c:pt idx="1241">
                  <c:v>5.822253274827284E-2</c:v>
                </c:pt>
                <c:pt idx="1242">
                  <c:v>0.21359701675672726</c:v>
                </c:pt>
                <c:pt idx="1243">
                  <c:v>0.36371735366933727</c:v>
                </c:pt>
                <c:pt idx="1244">
                  <c:v>0.50489082181700529</c:v>
                </c:pt>
                <c:pt idx="1245">
                  <c:v>0.63364477828114485</c:v>
                </c:pt>
                <c:pt idx="1246">
                  <c:v>0.74681208038944791</c:v>
                </c:pt>
                <c:pt idx="1247">
                  <c:v>0.84160899239159148</c:v>
                </c:pt>
                <c:pt idx="1248">
                  <c:v>0.91570366093367062</c:v>
                </c:pt>
                <c:pt idx="1249">
                  <c:v>0.96727347494441906</c:v>
                </c:pt>
                <c:pt idx="1250">
                  <c:v>0.99504989897031149</c:v>
                </c:pt>
                <c:pt idx="1251">
                  <c:v>0.99834967713145362</c:v>
                </c:pt>
                <c:pt idx="1252">
                  <c:v>0.97709164013013283</c:v>
                </c:pt>
                <c:pt idx="1253">
                  <c:v>0.93179870188655278</c:v>
                </c:pt>
                <c:pt idx="1254">
                  <c:v>0.86358499668752553</c:v>
                </c:pt>
                <c:pt idx="1255">
                  <c:v>0.77412847325407119</c:v>
                </c:pt>
                <c:pt idx="1256">
                  <c:v>0.66562961986983904</c:v>
                </c:pt>
                <c:pt idx="1257">
                  <c:v>0.54075733586721875</c:v>
                </c:pt>
                <c:pt idx="1258">
                  <c:v>0.40258328094586343</c:v>
                </c:pt>
                <c:pt idx="1259">
                  <c:v>0.25450631722671391</c:v>
                </c:pt>
                <c:pt idx="1260">
                  <c:v>0.1001689026461809</c:v>
                </c:pt>
                <c:pt idx="1261">
                  <c:v>-5.6632507719127312E-2</c:v>
                </c:pt>
                <c:pt idx="1262">
                  <c:v>-0.212040848413002</c:v>
                </c:pt>
                <c:pt idx="1263">
                  <c:v>-0.36223332127864677</c:v>
                </c:pt>
                <c:pt idx="1264">
                  <c:v>-0.50351543021731637</c:v>
                </c:pt>
                <c:pt idx="1265">
                  <c:v>-0.6324118599195514</c:v>
                </c:pt>
                <c:pt idx="1266">
                  <c:v>-0.74575196309794256</c:v>
                </c:pt>
                <c:pt idx="1267">
                  <c:v>-0.84074775337041663</c:v>
                </c:pt>
                <c:pt idx="1268">
                  <c:v>-0.91506248529384149</c:v>
                </c:pt>
                <c:pt idx="1269">
                  <c:v>-0.96686813458749232</c:v>
                </c:pt>
                <c:pt idx="1270">
                  <c:v>-0.99489036462478897</c:v>
                </c:pt>
                <c:pt idx="1271">
                  <c:v>-0.99843987308863791</c:v>
                </c:pt>
                <c:pt idx="1272">
                  <c:v>-0.9774293477128454</c:v>
                </c:pt>
                <c:pt idx="1273">
                  <c:v>-0.93237561402493796</c:v>
                </c:pt>
                <c:pt idx="1274">
                  <c:v>-0.86438692226022928</c:v>
                </c:pt>
                <c:pt idx="1275">
                  <c:v>-0.77513568616655681</c:v>
                </c:pt>
                <c:pt idx="1276">
                  <c:v>-0.66681734428544259</c:v>
                </c:pt>
                <c:pt idx="1277">
                  <c:v>-0.54209635565296332</c:v>
                </c:pt>
                <c:pt idx="1278">
                  <c:v>-0.40404065834390895</c:v>
                </c:pt>
                <c:pt idx="1279">
                  <c:v>-0.25604620306935744</c:v>
                </c:pt>
                <c:pt idx="1280">
                  <c:v>-0.10175341818937007</c:v>
                </c:pt>
                <c:pt idx="1281">
                  <c:v>5.5042339039450883E-2</c:v>
                </c:pt>
                <c:pt idx="1282">
                  <c:v>0.21048414221811187</c:v>
                </c:pt>
                <c:pt idx="1283">
                  <c:v>0.36074837006686494</c:v>
                </c:pt>
                <c:pt idx="1284">
                  <c:v>0.50213876142809577</c:v>
                </c:pt>
                <c:pt idx="1285">
                  <c:v>0.63117733741710924</c:v>
                </c:pt>
                <c:pt idx="1286">
                  <c:v>0.74468995417308292</c:v>
                </c:pt>
                <c:pt idx="1287">
                  <c:v>0.83988438175482893</c:v>
                </c:pt>
                <c:pt idx="1288">
                  <c:v>0.91441898855692427</c:v>
                </c:pt>
                <c:pt idx="1289">
                  <c:v>0.96646034172620443</c:v>
                </c:pt>
                <c:pt idx="1290">
                  <c:v>0.99472830669516232</c:v>
                </c:pt>
                <c:pt idx="1291">
                  <c:v>0.99852753645823489</c:v>
                </c:pt>
                <c:pt idx="1292">
                  <c:v>0.97776457600211641</c:v>
                </c:pt>
                <c:pt idx="1293">
                  <c:v>0.93295016115081886</c:v>
                </c:pt>
                <c:pt idx="1294">
                  <c:v>0.86518665527666139</c:v>
                </c:pt>
                <c:pt idx="1295">
                  <c:v>0.77614093291253661</c:v>
                </c:pt>
                <c:pt idx="1296">
                  <c:v>0.66800337728887715</c:v>
                </c:pt>
                <c:pt idx="1297">
                  <c:v>0.54343400038718936</c:v>
                </c:pt>
                <c:pt idx="1298">
                  <c:v>0.40549701087470069</c:v>
                </c:pt>
                <c:pt idx="1299">
                  <c:v>0.2575854394393326</c:v>
                </c:pt>
                <c:pt idx="1300">
                  <c:v>0.10333767563047143</c:v>
                </c:pt>
                <c:pt idx="1301">
                  <c:v>-5.3452030742068411E-2</c:v>
                </c:pt>
                <c:pt idx="1302">
                  <c:v>-0.20892690212076767</c:v>
                </c:pt>
                <c:pt idx="1303">
                  <c:v>-0.35926250380066388</c:v>
                </c:pt>
                <c:pt idx="1304">
                  <c:v>-0.50076081894137492</c:v>
                </c:pt>
                <c:pt idx="1305">
                  <c:v>-0.62994121390477753</c:v>
                </c:pt>
                <c:pt idx="1306">
                  <c:v>-0.74362605630868339</c:v>
                </c:pt>
                <c:pt idx="1307">
                  <c:v>-0.83901887973476319</c:v>
                </c:pt>
                <c:pt idx="1308">
                  <c:v>-0.91377317235515465</c:v>
                </c:pt>
                <c:pt idx="1309">
                  <c:v>-0.96605009739476577</c:v>
                </c:pt>
                <c:pt idx="1310">
                  <c:v>-0.99456372559250461</c:v>
                </c:pt>
                <c:pt idx="1311">
                  <c:v>-0.99861266701787932</c:v>
                </c:pt>
                <c:pt idx="1312">
                  <c:v>-0.9780973241476123</c:v>
                </c:pt>
                <c:pt idx="1313">
                  <c:v>-0.9335223418066968</c:v>
                </c:pt>
                <c:pt idx="1314">
                  <c:v>-0.86598419370829161</c:v>
                </c:pt>
                <c:pt idx="1315">
                  <c:v>-0.7771442109421931</c:v>
                </c:pt>
                <c:pt idx="1316">
                  <c:v>-0.66918771587173798</c:v>
                </c:pt>
                <c:pt idx="1317">
                  <c:v>-0.54477026667666195</c:v>
                </c:pt>
                <c:pt idx="1318">
                  <c:v>-0.40695233484408305</c:v>
                </c:pt>
                <c:pt idx="1319">
                  <c:v>-0.25912402243224214</c:v>
                </c:pt>
                <c:pt idx="1320">
                  <c:v>-0.10492167095088824</c:v>
                </c:pt>
                <c:pt idx="1321">
                  <c:v>5.1861586861237235E-2</c:v>
                </c:pt>
                <c:pt idx="1322">
                  <c:v>0.20736913207092328</c:v>
                </c:pt>
                <c:pt idx="1323">
                  <c:v>0.35777572624895698</c:v>
                </c:pt>
                <c:pt idx="1324">
                  <c:v>0.49938160625234218</c:v>
                </c:pt>
                <c:pt idx="1325">
                  <c:v>0.6287034925182593</c:v>
                </c:pt>
                <c:pt idx="1326">
                  <c:v>0.7425602722034067</c:v>
                </c:pt>
                <c:pt idx="1327">
                  <c:v>0.83815124950563491</c:v>
                </c:pt>
                <c:pt idx="1328">
                  <c:v>0.91312503832669745</c:v>
                </c:pt>
                <c:pt idx="1329">
                  <c:v>0.96563740263385178</c:v>
                </c:pt>
                <c:pt idx="1330">
                  <c:v>0.99439662173427723</c:v>
                </c:pt>
                <c:pt idx="1331">
                  <c:v>0.99869526455163671</c:v>
                </c:pt>
                <c:pt idx="1332">
                  <c:v>0.97842759130530865</c:v>
                </c:pt>
                <c:pt idx="1333">
                  <c:v>0.93409215454122019</c:v>
                </c:pt>
                <c:pt idx="1334">
                  <c:v>0.86677953553209952</c:v>
                </c:pt>
                <c:pt idx="1335">
                  <c:v>0.77814551771063067</c:v>
                </c:pt>
                <c:pt idx="1336">
                  <c:v>0.6703703570299181</c:v>
                </c:pt>
                <c:pt idx="1337">
                  <c:v>0.54610515113190539</c:v>
                </c:pt>
                <c:pt idx="1338">
                  <c:v>0.40840662656061338</c:v>
                </c:pt>
                <c:pt idx="1339">
                  <c:v>0.26066194814545618</c:v>
                </c:pt>
                <c:pt idx="1340">
                  <c:v>0.10650540013277353</c:v>
                </c:pt>
                <c:pt idx="1341">
                  <c:v>-5.0271011431161312E-2</c:v>
                </c:pt>
                <c:pt idx="1342">
                  <c:v>-0.20581083601998795</c:v>
                </c:pt>
                <c:pt idx="1343">
                  <c:v>-0.35628804118307533</c:v>
                </c:pt>
                <c:pt idx="1344">
                  <c:v>-0.49800112685940789</c:v>
                </c:pt>
                <c:pt idx="1345">
                  <c:v>-0.6274641763970682</c:v>
                </c:pt>
                <c:pt idx="1346">
                  <c:v>-0.74149260456062405</c:v>
                </c:pt>
                <c:pt idx="1347">
                  <c:v>-0.83728149326819623</c:v>
                </c:pt>
                <c:pt idx="1348">
                  <c:v>-0.91247458811556204</c:v>
                </c:pt>
                <c:pt idx="1349">
                  <c:v>-0.96522225849029608</c:v>
                </c:pt>
                <c:pt idx="1350">
                  <c:v>-0.99422699554435268</c:v>
                </c:pt>
                <c:pt idx="1351">
                  <c:v>-0.99877532884999187</c:v>
                </c:pt>
                <c:pt idx="1352">
                  <c:v>-0.97875537663747358</c:v>
                </c:pt>
                <c:pt idx="1353">
                  <c:v>-0.9346595979090434</c:v>
                </c:pt>
                <c:pt idx="1354">
                  <c:v>-0.86757267873069321</c:v>
                </c:pt>
                <c:pt idx="1355">
                  <c:v>-0.77914485067802541</c:v>
                </c:pt>
                <c:pt idx="1356">
                  <c:v>-0.67155129776355282</c:v>
                </c:pt>
                <c:pt idx="1357">
                  <c:v>-0.54743865036687755</c:v>
                </c:pt>
                <c:pt idx="1358">
                  <c:v>-0.40985988233536352</c:v>
                </c:pt>
                <c:pt idx="1359">
                  <c:v>-0.26219921267790208</c:v>
                </c:pt>
                <c:pt idx="1360">
                  <c:v>-0.10808885915895532</c:v>
                </c:pt>
                <c:pt idx="1361">
                  <c:v>4.8680308486378297E-2</c:v>
                </c:pt>
                <c:pt idx="1362">
                  <c:v>0.20425201792059405</c:v>
                </c:pt>
                <c:pt idx="1363">
                  <c:v>0.35479945237654592</c:v>
                </c:pt>
                <c:pt idx="1364">
                  <c:v>0.49661938426426927</c:v>
                </c:pt>
                <c:pt idx="1365">
                  <c:v>0.62622326868482958</c:v>
                </c:pt>
                <c:pt idx="1366">
                  <c:v>0.74042305608856041</c:v>
                </c:pt>
                <c:pt idx="1367">
                  <c:v>0.83640961322865404</c:v>
                </c:pt>
                <c:pt idx="1368">
                  <c:v>0.91182182337163309</c:v>
                </c:pt>
                <c:pt idx="1369">
                  <c:v>0.96480466601711568</c:v>
                </c:pt>
                <c:pt idx="1370">
                  <c:v>0.99405484745298922</c:v>
                </c:pt>
                <c:pt idx="1371">
                  <c:v>0.99885285970986093</c:v>
                </c:pt>
                <c:pt idx="1372">
                  <c:v>0.9790806793126533</c:v>
                </c:pt>
                <c:pt idx="1373">
                  <c:v>0.9352246704708006</c:v>
                </c:pt>
                <c:pt idx="1374">
                  <c:v>0.86836362129220102</c:v>
                </c:pt>
                <c:pt idx="1375">
                  <c:v>0.78014220730948869</c:v>
                </c:pt>
                <c:pt idx="1376">
                  <c:v>0.67273053507719616</c:v>
                </c:pt>
                <c:pt idx="1377">
                  <c:v>0.54877076099914546</c:v>
                </c:pt>
                <c:pt idx="1378">
                  <c:v>0.41131209848216266</c:v>
                </c:pt>
                <c:pt idx="1379">
                  <c:v>0.26373581213026687</c:v>
                </c:pt>
                <c:pt idx="1380">
                  <c:v>0.10967204401289038</c:v>
                </c:pt>
                <c:pt idx="1381">
                  <c:v>-4.7089482061834421E-2</c:v>
                </c:pt>
                <c:pt idx="1382">
                  <c:v>-0.20269268172678148</c:v>
                </c:pt>
                <c:pt idx="1383">
                  <c:v>-0.35330996360529421</c:v>
                </c:pt>
                <c:pt idx="1384">
                  <c:v>-0.49523638197170455</c:v>
                </c:pt>
                <c:pt idx="1385">
                  <c:v>-0.62498077252911721</c:v>
                </c:pt>
                <c:pt idx="1386">
                  <c:v>-0.73935162950011635</c:v>
                </c:pt>
                <c:pt idx="1387">
                  <c:v>-0.83553561159855561</c:v>
                </c:pt>
                <c:pt idx="1388">
                  <c:v>-0.91116674575068934</c:v>
                </c:pt>
                <c:pt idx="1389">
                  <c:v>-0.96438462627356747</c:v>
                </c:pt>
                <c:pt idx="1390">
                  <c:v>-0.99388017789685135</c:v>
                </c:pt>
                <c:pt idx="1391">
                  <c:v>-0.99892785693458064</c:v>
                </c:pt>
                <c:pt idx="1392">
                  <c:v>-0.97940349850572028</c:v>
                </c:pt>
                <c:pt idx="1393">
                  <c:v>-0.93578737079318008</c:v>
                </c:pt>
                <c:pt idx="1394">
                  <c:v>-0.86915236121040385</c:v>
                </c:pt>
                <c:pt idx="1395">
                  <c:v>-0.78113758507519848</c:v>
                </c:pt>
                <c:pt idx="1396">
                  <c:v>-0.67390806597934461</c:v>
                </c:pt>
                <c:pt idx="1397">
                  <c:v>-0.55010147964970302</c:v>
                </c:pt>
                <c:pt idx="1398">
                  <c:v>-0.4127632713170109</c:v>
                </c:pt>
                <c:pt idx="1399">
                  <c:v>-0.26527174260492431</c:v>
                </c:pt>
                <c:pt idx="1400">
                  <c:v>-0.11125495067844855</c:v>
                </c:pt>
                <c:pt idx="1401">
                  <c:v>4.5498536192675611E-2</c:v>
                </c:pt>
                <c:pt idx="1402">
                  <c:v>0.20113283139418284</c:v>
                </c:pt>
                <c:pt idx="1403">
                  <c:v>0.35181957864744884</c:v>
                </c:pt>
                <c:pt idx="1404">
                  <c:v>0.49385212349013169</c:v>
                </c:pt>
                <c:pt idx="1405">
                  <c:v>0.62373669108162288</c:v>
                </c:pt>
                <c:pt idx="1406">
                  <c:v>0.7382783275133008</c:v>
                </c:pt>
                <c:pt idx="1407">
                  <c:v>0.83465949059482969</c:v>
                </c:pt>
                <c:pt idx="1408">
                  <c:v>0.91050935691449375</c:v>
                </c:pt>
                <c:pt idx="1409">
                  <c:v>0.9639621403250862</c:v>
                </c:pt>
                <c:pt idx="1410">
                  <c:v>0.99370298731903128</c:v>
                </c:pt>
                <c:pt idx="1411">
                  <c:v>0.9990003203339185</c:v>
                </c:pt>
                <c:pt idx="1412">
                  <c:v>0.97972383339774338</c:v>
                </c:pt>
                <c:pt idx="1413">
                  <c:v>0.93634769744884716</c:v>
                </c:pt>
                <c:pt idx="1414">
                  <c:v>0.86993889648441702</c:v>
                </c:pt>
                <c:pt idx="1415">
                  <c:v>0.78213098145035198</c:v>
                </c:pt>
                <c:pt idx="1416">
                  <c:v>0.67508388748366344</c:v>
                </c:pt>
                <c:pt idx="1417">
                  <c:v>0.55143080294317015</c:v>
                </c:pt>
                <c:pt idx="1418">
                  <c:v>0.4142133971595906</c:v>
                </c:pt>
                <c:pt idx="1419">
                  <c:v>0.26680700020586301</c:v>
                </c:pt>
                <c:pt idx="1420">
                  <c:v>0.11283757514110915</c:v>
                </c:pt>
                <c:pt idx="1421">
                  <c:v>-4.3907474914464298E-2</c:v>
                </c:pt>
                <c:pt idx="1422">
                  <c:v>-0.19957247087884397</c:v>
                </c:pt>
                <c:pt idx="1423">
                  <c:v>-0.35032830128341158</c:v>
                </c:pt>
                <c:pt idx="1424">
                  <c:v>-0.49246661233016703</c:v>
                </c:pt>
                <c:pt idx="1425">
                  <c:v>-0.62249102749797058</c:v>
                </c:pt>
                <c:pt idx="1426">
                  <c:v>-0.73720315285011373</c:v>
                </c:pt>
                <c:pt idx="1427">
                  <c:v>-0.83378125243982792</c:v>
                </c:pt>
                <c:pt idx="1428">
                  <c:v>-0.90984965853029631</c:v>
                </c:pt>
                <c:pt idx="1429">
                  <c:v>-0.96353720924334152</c:v>
                </c:pt>
                <c:pt idx="1430">
                  <c:v>-0.99352327616891445</c:v>
                </c:pt>
                <c:pt idx="1431">
                  <c:v>-0.99907024972406899</c:v>
                </c:pt>
                <c:pt idx="1432">
                  <c:v>-0.98004168317632179</c:v>
                </c:pt>
                <c:pt idx="1433">
                  <c:v>-0.93690564901651807</c:v>
                </c:pt>
                <c:pt idx="1434">
                  <c:v>-0.87072322511949551</c:v>
                </c:pt>
                <c:pt idx="1435">
                  <c:v>-0.7831223939151194</c:v>
                </c:pt>
                <c:pt idx="1436">
                  <c:v>-0.67625799660735531</c:v>
                </c:pt>
                <c:pt idx="1437">
                  <c:v>-0.55275872750761124</c:v>
                </c:pt>
                <c:pt idx="1438">
                  <c:v>-0.41566247233125569</c:v>
                </c:pt>
                <c:pt idx="1439">
                  <c:v>-0.26834158103888789</c:v>
                </c:pt>
                <c:pt idx="1440">
                  <c:v>-0.11441991338621989</c:v>
                </c:pt>
                <c:pt idx="1441">
                  <c:v>4.2316302262970507E-2</c:v>
                </c:pt>
                <c:pt idx="1442">
                  <c:v>0.19801160413896776</c:v>
                </c:pt>
                <c:pt idx="1443">
                  <c:v>0.34883613529592766</c:v>
                </c:pt>
                <c:pt idx="1444">
                  <c:v>0.49107985200654281</c:v>
                </c:pt>
                <c:pt idx="1445">
                  <c:v>0.62124378493788635</c:v>
                </c:pt>
                <c:pt idx="1446">
                  <c:v>0.73612610823803282</c:v>
                </c:pt>
                <c:pt idx="1447">
                  <c:v>0.83290089936120937</c:v>
                </c:pt>
                <c:pt idx="1448">
                  <c:v>0.90918765227155696</c:v>
                </c:pt>
                <c:pt idx="1449">
                  <c:v>0.96310983410618256</c:v>
                </c:pt>
                <c:pt idx="1450">
                  <c:v>0.99334104490237762</c:v>
                </c:pt>
                <c:pt idx="1451">
                  <c:v>0.99913764492765078</c:v>
                </c:pt>
                <c:pt idx="1452">
                  <c:v>0.98035704703514093</c:v>
                </c:pt>
                <c:pt idx="1453">
                  <c:v>0.93746122408093358</c:v>
                </c:pt>
                <c:pt idx="1454">
                  <c:v>0.87150534512601374</c:v>
                </c:pt>
                <c:pt idx="1455">
                  <c:v>0.78411181995477364</c:v>
                </c:pt>
                <c:pt idx="1456">
                  <c:v>0.67743039037228159</c:v>
                </c:pt>
                <c:pt idx="1457">
                  <c:v>0.55408524997470943</c:v>
                </c:pt>
                <c:pt idx="1458">
                  <c:v>0.41711049315638776</c:v>
                </c:pt>
                <c:pt idx="1459">
                  <c:v>0.26987548121141086</c:v>
                </c:pt>
                <c:pt idx="1460">
                  <c:v>0.11600196140005223</c:v>
                </c:pt>
                <c:pt idx="1461">
                  <c:v>-4.0725022274246743E-2</c:v>
                </c:pt>
                <c:pt idx="1462">
                  <c:v>-0.19645023513373491</c:v>
                </c:pt>
                <c:pt idx="1463">
                  <c:v>-0.34734308446988987</c:v>
                </c:pt>
                <c:pt idx="1464">
                  <c:v>-0.4896918460367895</c:v>
                </c:pt>
                <c:pt idx="1465">
                  <c:v>-0.61999496656503483</c:v>
                </c:pt>
                <c:pt idx="1466">
                  <c:v>-0.73504719640901095</c:v>
                </c:pt>
                <c:pt idx="1467">
                  <c:v>-0.83201843359206074</c:v>
                </c:pt>
                <c:pt idx="1468">
                  <c:v>-0.90852333981750799</c:v>
                </c:pt>
                <c:pt idx="1469">
                  <c:v>-0.96268001599765807</c:v>
                </c:pt>
                <c:pt idx="1470">
                  <c:v>-0.99315629398165539</c:v>
                </c:pt>
                <c:pt idx="1471">
                  <c:v>-0.99920250577371528</c:v>
                </c:pt>
                <c:pt idx="1472">
                  <c:v>-0.98066992417427723</c:v>
                </c:pt>
                <c:pt idx="1473">
                  <c:v>-0.93801442123283274</c:v>
                </c:pt>
                <c:pt idx="1474">
                  <c:v>-0.87228525452006134</c:v>
                </c:pt>
                <c:pt idx="1475">
                  <c:v>-0.78509925705955597</c:v>
                </c:pt>
                <c:pt idx="1476">
                  <c:v>-0.67860106580457091</c:v>
                </c:pt>
                <c:pt idx="1477">
                  <c:v>-0.55541036697970481</c:v>
                </c:pt>
                <c:pt idx="1478">
                  <c:v>-0.41855745596204286</c:v>
                </c:pt>
                <c:pt idx="1479">
                  <c:v>-0.2714086968326801</c:v>
                </c:pt>
                <c:pt idx="1480">
                  <c:v>-0.11758371516972681</c:v>
                </c:pt>
                <c:pt idx="1481">
                  <c:v>3.913363898470297E-2</c:v>
                </c:pt>
                <c:pt idx="1482">
                  <c:v>0.19488836782368382</c:v>
                </c:pt>
                <c:pt idx="1483">
                  <c:v>0.34584915259254201</c:v>
                </c:pt>
                <c:pt idx="1484">
                  <c:v>0.48830259794169611</c:v>
                </c:pt>
                <c:pt idx="1485">
                  <c:v>0.61874457554707762</c:v>
                </c:pt>
                <c:pt idx="1486">
                  <c:v>0.73396642009973712</c:v>
                </c:pt>
                <c:pt idx="1487">
                  <c:v>0.8311338573707644</c:v>
                </c:pt>
                <c:pt idx="1488">
                  <c:v>0.90785672285318386</c:v>
                </c:pt>
                <c:pt idx="1489">
                  <c:v>0.96224775600803625</c:v>
                </c:pt>
                <c:pt idx="1490">
                  <c:v>0.99296902387538333</c:v>
                </c:pt>
                <c:pt idx="1491">
                  <c:v>0.99926483209773764</c:v>
                </c:pt>
                <c:pt idx="1492">
                  <c:v>0.98098031380009276</c:v>
                </c:pt>
                <c:pt idx="1493">
                  <c:v>0.93856523906902578</c:v>
                </c:pt>
                <c:pt idx="1494">
                  <c:v>0.87306295132339096</c:v>
                </c:pt>
                <c:pt idx="1495">
                  <c:v>0.786084702724823</c:v>
                </c:pt>
                <c:pt idx="1496">
                  <c:v>0.67977001993477359</c:v>
                </c:pt>
                <c:pt idx="1497">
                  <c:v>0.55673407516133111</c:v>
                </c:pt>
                <c:pt idx="1498">
                  <c:v>0.42000335707788305</c:v>
                </c:pt>
                <c:pt idx="1499">
                  <c:v>0.27294122401357057</c:v>
                </c:pt>
                <c:pt idx="1500">
                  <c:v>0.11916517068299766</c:v>
                </c:pt>
                <c:pt idx="1501">
                  <c:v>-3.7542156430897596E-2</c:v>
                </c:pt>
                <c:pt idx="1502">
                  <c:v>-0.19332600617050527</c:v>
                </c:pt>
                <c:pt idx="1503">
                  <c:v>-0.34435434345322941</c:v>
                </c:pt>
                <c:pt idx="1504">
                  <c:v>-0.48691211124512807</c:v>
                </c:pt>
                <c:pt idx="1505">
                  <c:v>-0.61749261505570985</c:v>
                </c:pt>
                <c:pt idx="1506">
                  <c:v>-0.73288378205168758</c:v>
                </c:pt>
                <c:pt idx="1507">
                  <c:v>-0.83024717294110362</c:v>
                </c:pt>
                <c:pt idx="1508">
                  <c:v>-0.90718780306951252</c:v>
                </c:pt>
                <c:pt idx="1509">
                  <c:v>-0.96181305523374072</c:v>
                </c:pt>
                <c:pt idx="1510">
                  <c:v>-0.99277923505857379</c:v>
                </c:pt>
                <c:pt idx="1511">
                  <c:v>-0.99932462374162756</c:v>
                </c:pt>
                <c:pt idx="1512">
                  <c:v>-0.98128821512527586</c:v>
                </c:pt>
                <c:pt idx="1513">
                  <c:v>-0.93911367619232866</c:v>
                </c:pt>
                <c:pt idx="1514">
                  <c:v>-0.87383843356331181</c:v>
                </c:pt>
                <c:pt idx="1515">
                  <c:v>-0.78706815445092992</c:v>
                </c:pt>
                <c:pt idx="1516">
                  <c:v>-0.68093724979780568</c:v>
                </c:pt>
                <c:pt idx="1517">
                  <c:v>-0.55805637116201401</c:v>
                </c:pt>
                <c:pt idx="1518">
                  <c:v>-0.42144819283636692</c:v>
                </c:pt>
                <c:pt idx="1519">
                  <c:v>-0.2744730588668402</c:v>
                </c:pt>
                <c:pt idx="1520">
                  <c:v>-0.12074632392846008</c:v>
                </c:pt>
                <c:pt idx="1521">
                  <c:v>3.5950578649726006E-2</c:v>
                </c:pt>
                <c:pt idx="1522">
                  <c:v>0.19176315413725561</c:v>
                </c:pt>
                <c:pt idx="1523">
                  <c:v>0.34285866084400296</c:v>
                </c:pt>
                <c:pt idx="1524">
                  <c:v>0.48552038947409248</c:v>
                </c:pt>
                <c:pt idx="1525">
                  <c:v>0.6162390882665858</c:v>
                </c:pt>
                <c:pt idx="1526">
                  <c:v>0.73179928501098379</c:v>
                </c:pt>
                <c:pt idx="1527">
                  <c:v>0.82935838255236782</c:v>
                </c:pt>
                <c:pt idx="1528">
                  <c:v>0.90651658216322695</c:v>
                </c:pt>
                <c:pt idx="1529">
                  <c:v>0.96137591477744055</c:v>
                </c:pt>
                <c:pt idx="1530">
                  <c:v>0.99258692801264137</c:v>
                </c:pt>
                <c:pt idx="1531">
                  <c:v>0.99938188055370569</c:v>
                </c:pt>
                <c:pt idx="1532">
                  <c:v>0.98159362736882649</c:v>
                </c:pt>
                <c:pt idx="1533">
                  <c:v>0.93965973121160595</c:v>
                </c:pt>
                <c:pt idx="1534">
                  <c:v>0.87461169927280624</c:v>
                </c:pt>
                <c:pt idx="1535">
                  <c:v>0.78804960974311478</c:v>
                </c:pt>
                <c:pt idx="1536">
                  <c:v>0.68210275243289442</c:v>
                </c:pt>
                <c:pt idx="1537">
                  <c:v>0.55937725162759577</c:v>
                </c:pt>
                <c:pt idx="1538">
                  <c:v>0.42289195957255199</c:v>
                </c:pt>
                <c:pt idx="1539">
                  <c:v>0.27600419750651128</c:v>
                </c:pt>
                <c:pt idx="1540">
                  <c:v>0.12232717089547601</c:v>
                </c:pt>
                <c:pt idx="1541">
                  <c:v>-3.4358909678296738E-2</c:v>
                </c:pt>
                <c:pt idx="1542">
                  <c:v>-0.19019981568812339</c:v>
                </c:pt>
                <c:pt idx="1543">
                  <c:v>-0.34136210855806154</c:v>
                </c:pt>
                <c:pt idx="1544">
                  <c:v>-0.48412743615880383</c:v>
                </c:pt>
                <c:pt idx="1545">
                  <c:v>-0.61498399835935458</c:v>
                </c:pt>
                <c:pt idx="1546">
                  <c:v>-0.73071293172853968</c:v>
                </c:pt>
                <c:pt idx="1547">
                  <c:v>-0.82846748845868079</c:v>
                </c:pt>
                <c:pt idx="1548">
                  <c:v>-0.90584306183689722</c:v>
                </c:pt>
                <c:pt idx="1549">
                  <c:v>-0.96093633574793891</c:v>
                </c:pt>
                <c:pt idx="1550">
                  <c:v>-0.99239210322537474</c:v>
                </c:pt>
                <c:pt idx="1551">
                  <c:v>-0.9994366023887632</c:v>
                </c:pt>
                <c:pt idx="1552">
                  <c:v>-0.98189654975604168</c:v>
                </c:pt>
                <c:pt idx="1553">
                  <c:v>-0.94020340274175507</c:v>
                </c:pt>
                <c:pt idx="1554">
                  <c:v>-0.87538274649042325</c:v>
                </c:pt>
                <c:pt idx="1555">
                  <c:v>-0.78902906611223989</c:v>
                </c:pt>
                <c:pt idx="1556">
                  <c:v>-0.68326652488373174</c:v>
                </c:pt>
                <c:pt idx="1557">
                  <c:v>-0.56069671320767478</c:v>
                </c:pt>
                <c:pt idx="1558">
                  <c:v>-0.42433465362428496</c:v>
                </c:pt>
                <c:pt idx="1559">
                  <c:v>-0.27753463604943768</c:v>
                </c:pt>
                <c:pt idx="1560">
                  <c:v>-0.12390770757409973</c:v>
                </c:pt>
                <c:pt idx="1561">
                  <c:v>3.2767153553978044E-2</c:v>
                </c:pt>
                <c:pt idx="1562">
                  <c:v>0.18863599478864265</c:v>
                </c:pt>
                <c:pt idx="1563">
                  <c:v>0.33986469039182421</c:v>
                </c:pt>
                <c:pt idx="1564">
                  <c:v>0.48273325483250101</c:v>
                </c:pt>
                <c:pt idx="1565">
                  <c:v>0.6137273485175635</c:v>
                </c:pt>
                <c:pt idx="1566">
                  <c:v>0.72962472495992015</c:v>
                </c:pt>
                <c:pt idx="1567">
                  <c:v>0.82757449291999374</c:v>
                </c:pt>
                <c:pt idx="1568">
                  <c:v>0.90516724379896196</c:v>
                </c:pt>
                <c:pt idx="1569">
                  <c:v>0.9604943192602633</c:v>
                </c:pt>
                <c:pt idx="1570">
                  <c:v>0.9921947611909625</c:v>
                </c:pt>
                <c:pt idx="1571">
                  <c:v>0.99948878910798211</c:v>
                </c:pt>
                <c:pt idx="1572">
                  <c:v>0.98219698151855617</c:v>
                </c:pt>
                <c:pt idx="1573">
                  <c:v>0.94074468940374789</c:v>
                </c:pt>
                <c:pt idx="1574">
                  <c:v>0.87615157326038084</c:v>
                </c:pt>
                <c:pt idx="1575">
                  <c:v>0.79000652107369496</c:v>
                </c:pt>
                <c:pt idx="1576">
                  <c:v>0.6844285641983151</c:v>
                </c:pt>
                <c:pt idx="1577">
                  <c:v>0.56201475255533007</c:v>
                </c:pt>
                <c:pt idx="1578">
                  <c:v>0.4257762713321333</c:v>
                </c:pt>
                <c:pt idx="1579">
                  <c:v>0.2790643706133199</c:v>
                </c:pt>
                <c:pt idx="1580">
                  <c:v>0.12548792995528535</c:v>
                </c:pt>
                <c:pt idx="1581">
                  <c:v>-3.1175314314274019E-2</c:v>
                </c:pt>
                <c:pt idx="1582">
                  <c:v>-0.18707169540548743</c:v>
                </c:pt>
                <c:pt idx="1583">
                  <c:v>-0.33836641014353264</c:v>
                </c:pt>
                <c:pt idx="1584">
                  <c:v>-0.4813378490316374</c:v>
                </c:pt>
                <c:pt idx="1585">
                  <c:v>-0.61246914192880619</c:v>
                </c:pt>
                <c:pt idx="1586">
                  <c:v>-0.72853466746539086</c:v>
                </c:pt>
                <c:pt idx="1587">
                  <c:v>-0.82667939820141412</c:v>
                </c:pt>
                <c:pt idx="1588">
                  <c:v>-0.90448912976363971</c:v>
                </c:pt>
                <c:pt idx="1589">
                  <c:v>-0.96004986643559276</c:v>
                </c:pt>
                <c:pt idx="1590">
                  <c:v>-0.99199490240996835</c:v>
                </c:pt>
                <c:pt idx="1591">
                  <c:v>-0.99953844057898966</c:v>
                </c:pt>
                <c:pt idx="1592">
                  <c:v>-0.98249492189430054</c:v>
                </c:pt>
                <c:pt idx="1593">
                  <c:v>-0.94128358982456739</c:v>
                </c:pt>
                <c:pt idx="1594">
                  <c:v>-0.87691817763252899</c:v>
                </c:pt>
                <c:pt idx="1595">
                  <c:v>-0.79098197214813903</c:v>
                </c:pt>
                <c:pt idx="1596">
                  <c:v>-0.68558886742912084</c:v>
                </c:pt>
                <c:pt idx="1597">
                  <c:v>-0.56333136632734282</c:v>
                </c:pt>
                <c:pt idx="1598">
                  <c:v>-0.42721680903931741</c:v>
                </c:pt>
                <c:pt idx="1599">
                  <c:v>-0.28059339731786298</c:v>
                </c:pt>
                <c:pt idx="1600">
                  <c:v>-0.1270678340306714</c:v>
                </c:pt>
                <c:pt idx="1601">
                  <c:v>2.958339599701322E-2</c:v>
                </c:pt>
                <c:pt idx="1602">
                  <c:v>0.18550692150654544</c:v>
                </c:pt>
                <c:pt idx="1603">
                  <c:v>0.33686727161361529</c:v>
                </c:pt>
                <c:pt idx="1604">
                  <c:v>0.47994122229567271</c:v>
                </c:pt>
                <c:pt idx="1605">
                  <c:v>0.61120938178453521</c:v>
                </c:pt>
                <c:pt idx="1606">
                  <c:v>0.7274427620099706</c:v>
                </c:pt>
                <c:pt idx="1607">
                  <c:v>0.82578220657342172</c:v>
                </c:pt>
                <c:pt idx="1608">
                  <c:v>0.90380872145102142</c:v>
                </c:pt>
                <c:pt idx="1609">
                  <c:v>0.9596029784013177</c:v>
                </c:pt>
                <c:pt idx="1610">
                  <c:v>0.99179252738933932</c:v>
                </c:pt>
                <c:pt idx="1611">
                  <c:v>0.99958555667584326</c:v>
                </c:pt>
                <c:pt idx="1612">
                  <c:v>0.98279037012754622</c:v>
                </c:pt>
                <c:pt idx="1613">
                  <c:v>0.94182010263728755</c:v>
                </c:pt>
                <c:pt idx="1614">
                  <c:v>0.87768255766231407</c:v>
                </c:pt>
                <c:pt idx="1615">
                  <c:v>0.7919554168612617</c:v>
                </c:pt>
                <c:pt idx="1616">
                  <c:v>0.68674743163294638</c:v>
                </c:pt>
                <c:pt idx="1617">
                  <c:v>0.56464655118401597</c:v>
                </c:pt>
                <c:pt idx="1618">
                  <c:v>0.42865626309190008</c:v>
                </c:pt>
                <c:pt idx="1619">
                  <c:v>0.28212171228467653</c:v>
                </c:pt>
                <c:pt idx="1620">
                  <c:v>0.12864741579278843</c:v>
                </c:pt>
                <c:pt idx="1621">
                  <c:v>-2.7991402640139568E-2</c:v>
                </c:pt>
                <c:pt idx="1622">
                  <c:v>-0.18394167706099188</c:v>
                </c:pt>
                <c:pt idx="1623">
                  <c:v>-0.3353672786047579</c:v>
                </c:pt>
                <c:pt idx="1624">
                  <c:v>-0.47854337816726317</c:v>
                </c:pt>
                <c:pt idx="1625">
                  <c:v>-0.60994807128023376</c:v>
                </c:pt>
                <c:pt idx="1626">
                  <c:v>-0.72634901136328756</c:v>
                </c:pt>
                <c:pt idx="1627">
                  <c:v>-0.82488292031175148</c:v>
                </c:pt>
                <c:pt idx="1628">
                  <c:v>-0.90312602058695701</c:v>
                </c:pt>
                <c:pt idx="1629">
                  <c:v>-0.95915365629098159</c:v>
                </c:pt>
                <c:pt idx="1630">
                  <c:v>-0.99158763664241223</c:v>
                </c:pt>
                <c:pt idx="1631">
                  <c:v>-0.99963013727903005</c:v>
                </c:pt>
                <c:pt idx="1632">
                  <c:v>-0.98308332546887534</c:v>
                </c:pt>
                <c:pt idx="1633">
                  <c:v>-0.94235422648100042</c:v>
                </c:pt>
                <c:pt idx="1634">
                  <c:v>-0.87844471141089242</c:v>
                </c:pt>
                <c:pt idx="1635">
                  <c:v>-0.79292685274389407</c:v>
                </c:pt>
                <c:pt idx="1636">
                  <c:v>-0.687904253871083</c:v>
                </c:pt>
                <c:pt idx="1637">
                  <c:v>-0.56596030378937123</c:v>
                </c:pt>
                <c:pt idx="1638">
                  <c:v>-0.43009462983864144</c:v>
                </c:pt>
                <c:pt idx="1639">
                  <c:v>-0.28364931163706641</c:v>
                </c:pt>
                <c:pt idx="1640">
                  <c:v>-0.13022667123501269</c:v>
                </c:pt>
                <c:pt idx="1641">
                  <c:v>2.6399338281815718E-2</c:v>
                </c:pt>
                <c:pt idx="1642">
                  <c:v>0.18237596603908365</c:v>
                </c:pt>
                <c:pt idx="1643">
                  <c:v>0.33386643492170648</c:v>
                </c:pt>
                <c:pt idx="1644">
                  <c:v>0.4771443201920284</c:v>
                </c:pt>
                <c:pt idx="1645">
                  <c:v>0.60868521361525019</c:v>
                </c:pt>
                <c:pt idx="1646">
                  <c:v>0.72525341829970891</c:v>
                </c:pt>
                <c:pt idx="1647">
                  <c:v>0.82398154169749926</c:v>
                </c:pt>
                <c:pt idx="1648">
                  <c:v>0.90244102890318412</c:v>
                </c:pt>
                <c:pt idx="1649">
                  <c:v>0.95870190124430232</c:v>
                </c:pt>
                <c:pt idx="1650">
                  <c:v>0.9913802306889018</c:v>
                </c:pt>
                <c:pt idx="1651">
                  <c:v>0.99967218227546795</c:v>
                </c:pt>
                <c:pt idx="1652">
                  <c:v>0.98337378717517288</c:v>
                </c:pt>
                <c:pt idx="1653">
                  <c:v>0.94288596000089586</c:v>
                </c:pt>
                <c:pt idx="1654">
                  <c:v>0.87920463694498618</c:v>
                </c:pt>
                <c:pt idx="1655">
                  <c:v>0.79389627733196289</c:v>
                </c:pt>
                <c:pt idx="1656">
                  <c:v>0.68905933120917828</c:v>
                </c:pt>
                <c:pt idx="1657">
                  <c:v>0.56727262081094554</c:v>
                </c:pt>
                <c:pt idx="1658">
                  <c:v>0.43153190563095706</c:v>
                </c:pt>
                <c:pt idx="1659">
                  <c:v>0.2851761915002628</c:v>
                </c:pt>
                <c:pt idx="1660">
                  <c:v>0.13180559635140732</c:v>
                </c:pt>
                <c:pt idx="1661">
                  <c:v>-2.4807206960356022E-2</c:v>
                </c:pt>
                <c:pt idx="1662">
                  <c:v>-0.18080979241234507</c:v>
                </c:pt>
                <c:pt idx="1663">
                  <c:v>-0.33236474437144531</c:v>
                </c:pt>
                <c:pt idx="1664">
                  <c:v>-0.47574405191881664</c:v>
                </c:pt>
                <c:pt idx="1665">
                  <c:v>-0.60742081199285691</c:v>
                </c:pt>
                <c:pt idx="1666">
                  <c:v>-0.72415598559825567</c:v>
                </c:pt>
                <c:pt idx="1667">
                  <c:v>-0.82307807301708491</c:v>
                </c:pt>
                <c:pt idx="1668">
                  <c:v>-0.90175374813722764</c:v>
                </c:pt>
                <c:pt idx="1669">
                  <c:v>-0.9582477144071847</c:v>
                </c:pt>
                <c:pt idx="1670">
                  <c:v>-0.99117031005490253</c:v>
                </c:pt>
                <c:pt idx="1671">
                  <c:v>-0.9997116915585107</c:v>
                </c:pt>
                <c:pt idx="1672">
                  <c:v>-0.98366175450969551</c:v>
                </c:pt>
                <c:pt idx="1673">
                  <c:v>-0.94341530184817957</c:v>
                </c:pt>
                <c:pt idx="1674">
                  <c:v>-0.87996233233699661</c:v>
                </c:pt>
                <c:pt idx="1675">
                  <c:v>-0.79486368816646169</c:v>
                </c:pt>
                <c:pt idx="1676">
                  <c:v>-0.69021266071732679</c:v>
                </c:pt>
                <c:pt idx="1677">
                  <c:v>-0.56858349892008153</c:v>
                </c:pt>
                <c:pt idx="1678">
                  <c:v>-0.43296808682326049</c:v>
                </c:pt>
                <c:pt idx="1679">
                  <c:v>-0.28670234800123906</c:v>
                </c:pt>
                <c:pt idx="1680">
                  <c:v>-0.13338418713692959</c:v>
                </c:pt>
                <c:pt idx="1681">
                  <c:v>2.3215012714301507E-2</c:v>
                </c:pt>
                <c:pt idx="1682">
                  <c:v>0.17924316015344591</c:v>
                </c:pt>
                <c:pt idx="1683">
                  <c:v>0.3308622107631336</c:v>
                </c:pt>
                <c:pt idx="1684">
                  <c:v>0.47434257689949633</c:v>
                </c:pt>
                <c:pt idx="1685">
                  <c:v>0.60615486962028819</c:v>
                </c:pt>
                <c:pt idx="1686">
                  <c:v>0.72305671604261523</c:v>
                </c:pt>
                <c:pt idx="1687">
                  <c:v>0.82217251656213253</c:v>
                </c:pt>
                <c:pt idx="1688">
                  <c:v>0.90106418003235678</c:v>
                </c:pt>
                <c:pt idx="1689">
                  <c:v>0.95779109693171038</c:v>
                </c:pt>
                <c:pt idx="1690">
                  <c:v>0.99095787527289503</c:v>
                </c:pt>
                <c:pt idx="1691">
                  <c:v>0.9997486650279398</c:v>
                </c:pt>
                <c:pt idx="1692">
                  <c:v>0.98394722674199087</c:v>
                </c:pt>
                <c:pt idx="1693">
                  <c:v>0.94394225068019011</c:v>
                </c:pt>
                <c:pt idx="1694">
                  <c:v>0.88071779566504937</c:v>
                </c:pt>
                <c:pt idx="1695">
                  <c:v>0.79582908279347497</c:v>
                </c:pt>
                <c:pt idx="1696">
                  <c:v>0.69136423947001524</c:v>
                </c:pt>
                <c:pt idx="1697">
                  <c:v>0.56989293479163128</c:v>
                </c:pt>
                <c:pt idx="1698">
                  <c:v>0.43440316977256233</c:v>
                </c:pt>
                <c:pt idx="1699">
                  <c:v>0.2882277772687763</c:v>
                </c:pt>
                <c:pt idx="1700">
                  <c:v>0.13496243958752582</c:v>
                </c:pt>
                <c:pt idx="1701">
                  <c:v>-2.1622759582324402E-2</c:v>
                </c:pt>
                <c:pt idx="1702">
                  <c:v>-0.17767607323621923</c:v>
                </c:pt>
                <c:pt idx="1703">
                  <c:v>-0.32935883790790799</c:v>
                </c:pt>
                <c:pt idx="1704">
                  <c:v>-0.47293989868887182</c:v>
                </c:pt>
                <c:pt idx="1705">
                  <c:v>-0.60488738970870881</c:v>
                </c:pt>
                <c:pt idx="1706">
                  <c:v>-0.72195561242117345</c:v>
                </c:pt>
                <c:pt idx="1707">
                  <c:v>-0.82126487462965925</c:v>
                </c:pt>
                <c:pt idx="1708">
                  <c:v>-0.90037232633771658</c:v>
                </c:pt>
                <c:pt idx="1709">
                  <c:v>-0.95733204997607768</c:v>
                </c:pt>
                <c:pt idx="1710">
                  <c:v>-0.99074292688171472</c:v>
                </c:pt>
                <c:pt idx="1711">
                  <c:v>-0.99978310258996927</c:v>
                </c:pt>
                <c:pt idx="1712">
                  <c:v>-0.98423020314793563</c:v>
                </c:pt>
                <c:pt idx="1713">
                  <c:v>-0.94446680516027881</c:v>
                </c:pt>
                <c:pt idx="1714">
                  <c:v>-0.88147102501285068</c:v>
                </c:pt>
                <c:pt idx="1715">
                  <c:v>-0.79679245876430482</c:v>
                </c:pt>
                <c:pt idx="1716">
                  <c:v>-0.69251406454629472</c:v>
                </c:pt>
                <c:pt idx="1717">
                  <c:v>-0.57120092510415177</c:v>
                </c:pt>
                <c:pt idx="1718">
                  <c:v>-0.43583715083871027</c:v>
                </c:pt>
                <c:pt idx="1719">
                  <c:v>-0.28975247543366339</c:v>
                </c:pt>
                <c:pt idx="1720">
                  <c:v>-0.13654034969983136</c:v>
                </c:pt>
                <c:pt idx="1721">
                  <c:v>2.0030451603303138E-2</c:v>
                </c:pt>
                <c:pt idx="1722">
                  <c:v>0.17610853563570736</c:v>
                </c:pt>
                <c:pt idx="1723">
                  <c:v>0.32785462961919487</c:v>
                </c:pt>
                <c:pt idx="1724">
                  <c:v>0.47153602084494933</c:v>
                </c:pt>
                <c:pt idx="1725">
                  <c:v>0.6036183754730482</c:v>
                </c:pt>
                <c:pt idx="1726">
                  <c:v>0.72085267752685056</c:v>
                </c:pt>
                <c:pt idx="1727">
                  <c:v>0.82035514952197186</c:v>
                </c:pt>
                <c:pt idx="1728">
                  <c:v>0.8996781888082499</c:v>
                </c:pt>
                <c:pt idx="1729">
                  <c:v>0.95687057470469583</c:v>
                </c:pt>
                <c:pt idx="1730">
                  <c:v>0.99052546542659514</c:v>
                </c:pt>
                <c:pt idx="1731">
                  <c:v>0.99981500415724911</c:v>
                </c:pt>
                <c:pt idx="1732">
                  <c:v>0.98451068300976774</c:v>
                </c:pt>
                <c:pt idx="1733">
                  <c:v>0.94498896395789</c:v>
                </c:pt>
                <c:pt idx="1734">
                  <c:v>0.88222201846980064</c:v>
                </c:pt>
                <c:pt idx="1735">
                  <c:v>0.79775381363527031</c:v>
                </c:pt>
                <c:pt idx="1736">
                  <c:v>0.69366213302954116</c:v>
                </c:pt>
                <c:pt idx="1737">
                  <c:v>0.57250746653982032</c:v>
                </c:pt>
                <c:pt idx="1738">
                  <c:v>0.4372700263842958</c:v>
                </c:pt>
                <c:pt idx="1739">
                  <c:v>0.29127643862838065</c:v>
                </c:pt>
                <c:pt idx="1740">
                  <c:v>0.13811791347140639</c:v>
                </c:pt>
                <c:pt idx="1741">
                  <c:v>-1.8438092816084758E-2</c:v>
                </c:pt>
                <c:pt idx="1742">
                  <c:v>-0.17454055132792795</c:v>
                </c:pt>
                <c:pt idx="1743">
                  <c:v>-0.32634958971253997</c:v>
                </c:pt>
                <c:pt idx="1744">
                  <c:v>-0.47013094692877833</c:v>
                </c:pt>
                <c:pt idx="1745">
                  <c:v>-0.60234783013226301</c:v>
                </c:pt>
                <c:pt idx="1746">
                  <c:v>-0.71974791415732975</c:v>
                </c:pt>
                <c:pt idx="1747">
                  <c:v>-0.81944334354656423</c:v>
                </c:pt>
                <c:pt idx="1748">
                  <c:v>-0.89898176920461814</c:v>
                </c:pt>
                <c:pt idx="1749">
                  <c:v>-0.95640667228813436</c:v>
                </c:pt>
                <c:pt idx="1750">
                  <c:v>-0.99030549145914504</c:v>
                </c:pt>
                <c:pt idx="1751">
                  <c:v>-0.99984436964885814</c:v>
                </c:pt>
                <c:pt idx="1752">
                  <c:v>-0.98478866561602718</c:v>
                </c:pt>
                <c:pt idx="1753">
                  <c:v>-0.94550872574854428</c:v>
                </c:pt>
                <c:pt idx="1754">
                  <c:v>-0.88297077413094371</c:v>
                </c:pt>
                <c:pt idx="1755">
                  <c:v>-0.79871314496785173</c:v>
                </c:pt>
                <c:pt idx="1756">
                  <c:v>-0.69480844200762715</c:v>
                </c:pt>
                <c:pt idx="1757">
                  <c:v>-0.5738125557846756</c:v>
                </c:pt>
                <c:pt idx="1758">
                  <c:v>-0.43870179277486793</c:v>
                </c:pt>
                <c:pt idx="1759">
                  <c:v>-0.2927996629873269</c:v>
                </c:pt>
                <c:pt idx="1760">
                  <c:v>-0.13969512690063324</c:v>
                </c:pt>
                <c:pt idx="1761">
                  <c:v>1.6845687259815698E-2</c:v>
                </c:pt>
                <c:pt idx="1762">
                  <c:v>0.17297212429019956</c:v>
                </c:pt>
                <c:pt idx="1763">
                  <c:v>0.32484372200538336</c:v>
                </c:pt>
                <c:pt idx="1764">
                  <c:v>0.46872468050429161</c:v>
                </c:pt>
                <c:pt idx="1765">
                  <c:v>0.60107575690914872</c:v>
                </c:pt>
                <c:pt idx="1766">
                  <c:v>0.71864132511493239</c:v>
                </c:pt>
                <c:pt idx="1767">
                  <c:v>0.81852945901630547</c:v>
                </c:pt>
                <c:pt idx="1768">
                  <c:v>0.89828306929334578</c:v>
                </c:pt>
                <c:pt idx="1769">
                  <c:v>0.95594034390305271</c:v>
                </c:pt>
                <c:pt idx="1770">
                  <c:v>0.99008300553732265</c:v>
                </c:pt>
                <c:pt idx="1771">
                  <c:v>0.99987119899030974</c:v>
                </c:pt>
                <c:pt idx="1772">
                  <c:v>0.98506415026159866</c:v>
                </c:pt>
                <c:pt idx="1773">
                  <c:v>0.94602608921384257</c:v>
                </c:pt>
                <c:pt idx="1774">
                  <c:v>0.88371729009708111</c:v>
                </c:pt>
                <c:pt idx="1775">
                  <c:v>0.79967045032866191</c:v>
                </c:pt>
                <c:pt idx="1776">
                  <c:v>0.6959529885728476</c:v>
                </c:pt>
                <c:pt idx="1777">
                  <c:v>0.57511618952811372</c:v>
                </c:pt>
                <c:pt idx="1778">
                  <c:v>0.4401324463786358</c:v>
                </c:pt>
                <c:pt idx="1779">
                  <c:v>0.29432214464677514</c:v>
                </c:pt>
                <c:pt idx="1780">
                  <c:v>0.14127198598695173</c:v>
                </c:pt>
                <c:pt idx="1781">
                  <c:v>-1.5253238973704179E-2</c:v>
                </c:pt>
                <c:pt idx="1782">
                  <c:v>-0.17140325850096386</c:v>
                </c:pt>
                <c:pt idx="1783">
                  <c:v>-0.32333703031764111</c:v>
                </c:pt>
                <c:pt idx="1784">
                  <c:v>-0.46731722513859719</c:v>
                </c:pt>
                <c:pt idx="1785">
                  <c:v>-0.59980215903037604</c:v>
                </c:pt>
                <c:pt idx="1786">
                  <c:v>-0.71753291320649248</c:v>
                </c:pt>
                <c:pt idx="1787">
                  <c:v>-0.81761349824930485</c:v>
                </c:pt>
                <c:pt idx="1788">
                  <c:v>-0.89758209084671636</c:v>
                </c:pt>
                <c:pt idx="1789">
                  <c:v>-0.95547159073236365</c:v>
                </c:pt>
                <c:pt idx="1790">
                  <c:v>-0.9898580082254812</c:v>
                </c:pt>
                <c:pt idx="1791">
                  <c:v>-0.99989549211354978</c:v>
                </c:pt>
                <c:pt idx="1792">
                  <c:v>-0.98533713624769337</c:v>
                </c:pt>
                <c:pt idx="1793">
                  <c:v>-0.94654105304145086</c:v>
                </c:pt>
                <c:pt idx="1794">
                  <c:v>-0.88446156447461477</c:v>
                </c:pt>
                <c:pt idx="1795">
                  <c:v>-0.80062572728945292</c:v>
                </c:pt>
                <c:pt idx="1796">
                  <c:v>-0.69709576982209065</c:v>
                </c:pt>
                <c:pt idx="1797">
                  <c:v>-0.57641836446354899</c:v>
                </c:pt>
                <c:pt idx="1798">
                  <c:v>-0.44156198356663123</c:v>
                </c:pt>
                <c:pt idx="1799">
                  <c:v>-0.29584387974482801</c:v>
                </c:pt>
                <c:pt idx="1800">
                  <c:v>-0.14284848673053172</c:v>
                </c:pt>
                <c:pt idx="1801">
                  <c:v>1.3660751997066812E-2</c:v>
                </c:pt>
                <c:pt idx="1802">
                  <c:v>0.16983395793960737</c:v>
                </c:pt>
                <c:pt idx="1803">
                  <c:v>0.32182951847094304</c:v>
                </c:pt>
                <c:pt idx="1804">
                  <c:v>0.46590858440176885</c:v>
                </c:pt>
                <c:pt idx="1805">
                  <c:v>0.59852703972652888</c:v>
                </c:pt>
                <c:pt idx="1806">
                  <c:v>0.71642268124358588</c:v>
                </c:pt>
                <c:pt idx="1807">
                  <c:v>0.81669546356893785</c:v>
                </c:pt>
                <c:pt idx="1808">
                  <c:v>0.89687883564281834</c:v>
                </c:pt>
                <c:pt idx="1809">
                  <c:v>0.95500041396508084</c:v>
                </c:pt>
                <c:pt idx="1810">
                  <c:v>0.98963050009433651</c:v>
                </c:pt>
                <c:pt idx="1811">
                  <c:v>0.99991724895695799</c:v>
                </c:pt>
                <c:pt idx="1812">
                  <c:v>0.98560762288188941</c:v>
                </c:pt>
                <c:pt idx="1813">
                  <c:v>0.94705361592517689</c:v>
                </c:pt>
                <c:pt idx="1814">
                  <c:v>0.88520359537563287</c:v>
                </c:pt>
                <c:pt idx="1815">
                  <c:v>0.80157897342708773</c:v>
                </c:pt>
                <c:pt idx="1816">
                  <c:v>0.6982367828565994</c:v>
                </c:pt>
                <c:pt idx="1817">
                  <c:v>0.5777190772879095</c:v>
                </c:pt>
                <c:pt idx="1818">
                  <c:v>0.44299040071287105</c:v>
                </c:pt>
                <c:pt idx="1819">
                  <c:v>0.29736486442164456</c:v>
                </c:pt>
                <c:pt idx="1820">
                  <c:v>0.14442462513245197</c:v>
                </c:pt>
                <c:pt idx="1821">
                  <c:v>-1.2068230369375189E-2</c:v>
                </c:pt>
                <c:pt idx="1822">
                  <c:v>-0.16826422658678747</c:v>
                </c:pt>
                <c:pt idx="1823">
                  <c:v>-0.32032119028921452</c:v>
                </c:pt>
                <c:pt idx="1824">
                  <c:v>-0.4644987618669375</c:v>
                </c:pt>
                <c:pt idx="1825">
                  <c:v>-0.59725040223191361</c:v>
                </c:pt>
                <c:pt idx="1826">
                  <c:v>-0.71531063204236589</c:v>
                </c:pt>
                <c:pt idx="1827">
                  <c:v>-0.81577535730384088</c:v>
                </c:pt>
                <c:pt idx="1828">
                  <c:v>-0.89617330546544005</c:v>
                </c:pt>
                <c:pt idx="1829">
                  <c:v>-0.95452681479633161</c:v>
                </c:pt>
                <c:pt idx="1830">
                  <c:v>-0.9894004817209815</c:v>
                </c:pt>
                <c:pt idx="1831">
                  <c:v>-0.9999364694653462</c:v>
                </c:pt>
                <c:pt idx="1832">
                  <c:v>-0.98587560947807562</c:v>
                </c:pt>
                <c:pt idx="1833">
                  <c:v>-0.94756377656486368</c:v>
                </c:pt>
                <c:pt idx="1834">
                  <c:v>-0.88594338091799363</c:v>
                </c:pt>
                <c:pt idx="1835">
                  <c:v>-0.80253018632368289</c:v>
                </c:pt>
                <c:pt idx="1836">
                  <c:v>-0.69937602478210226</c:v>
                </c:pt>
                <c:pt idx="1837">
                  <c:v>-0.57901832470183234</c:v>
                </c:pt>
                <c:pt idx="1838">
                  <c:v>-0.44441769419405985</c:v>
                </c:pt>
                <c:pt idx="1839">
                  <c:v>-0.29888509481912462</c:v>
                </c:pt>
                <c:pt idx="1840">
                  <c:v>-0.14600039719487914</c:v>
                </c:pt>
                <c:pt idx="1841">
                  <c:v>1.0475678130018281E-2</c:v>
                </c:pt>
                <c:pt idx="1842">
                  <c:v>0.16669406842419826</c:v>
                </c:pt>
                <c:pt idx="1843">
                  <c:v>0.31881204959839771</c:v>
                </c:pt>
                <c:pt idx="1844">
                  <c:v>0.46308776111008065</c:v>
                </c:pt>
                <c:pt idx="1845">
                  <c:v>0.59597224978482388</c:v>
                </c:pt>
                <c:pt idx="1846">
                  <c:v>0.71419676842363511</c:v>
                </c:pt>
                <c:pt idx="1847">
                  <c:v>0.81485318178793753</c:v>
                </c:pt>
                <c:pt idx="1848">
                  <c:v>0.89546550210421549</c:v>
                </c:pt>
                <c:pt idx="1849">
                  <c:v>0.95405079442743845</c:v>
                </c:pt>
                <c:pt idx="1850">
                  <c:v>0.98916795368885158</c:v>
                </c:pt>
                <c:pt idx="1851">
                  <c:v>0.99995315358996228</c:v>
                </c:pt>
                <c:pt idx="1852">
                  <c:v>0.98614109535648242</c:v>
                </c:pt>
                <c:pt idx="1853">
                  <c:v>0.94807153366644759</c:v>
                </c:pt>
                <c:pt idx="1854">
                  <c:v>0.88668091922517123</c:v>
                </c:pt>
                <c:pt idx="1855">
                  <c:v>0.80347936356641003</c:v>
                </c:pt>
                <c:pt idx="1856">
                  <c:v>0.70051349270894236</c:v>
                </c:pt>
                <c:pt idx="1857">
                  <c:v>0.5803161034098111</c:v>
                </c:pt>
                <c:pt idx="1858">
                  <c:v>0.44584386038980373</c:v>
                </c:pt>
                <c:pt idx="1859">
                  <c:v>0.3004045670811355</c:v>
                </c:pt>
                <c:pt idx="1860">
                  <c:v>0.14757579892074035</c:v>
                </c:pt>
                <c:pt idx="1861">
                  <c:v>-8.8830993186332172E-3</c:v>
                </c:pt>
                <c:pt idx="1862">
                  <c:v>-0.16512348743467248</c:v>
                </c:pt>
                <c:pt idx="1863">
                  <c:v>-0.31730210022654964</c:v>
                </c:pt>
                <c:pt idx="1864">
                  <c:v>-0.46167558571031542</c:v>
                </c:pt>
                <c:pt idx="1865">
                  <c:v>-0.59469258562735106</c:v>
                </c:pt>
                <c:pt idx="1866">
                  <c:v>-0.7130810932126791</c:v>
                </c:pt>
                <c:pt idx="1867">
                  <c:v>-0.81392893936030186</c:v>
                </c:pt>
                <c:pt idx="1868">
                  <c:v>-0.89475542735454516</c:v>
                </c:pt>
                <c:pt idx="1869">
                  <c:v>-0.95357235406586549</c:v>
                </c:pt>
                <c:pt idx="1870">
                  <c:v>-0.98893291658777283</c:v>
                </c:pt>
                <c:pt idx="1871">
                  <c:v>-0.99996730128848554</c:v>
                </c:pt>
                <c:pt idx="1872">
                  <c:v>-0.98640407984371203</c:v>
                </c:pt>
                <c:pt idx="1873">
                  <c:v>-0.94857688594201628</c:v>
                </c:pt>
                <c:pt idx="1874">
                  <c:v>-0.8874162084263405</c:v>
                </c:pt>
                <c:pt idx="1875">
                  <c:v>-0.80442650274760463</c:v>
                </c:pt>
                <c:pt idx="1876">
                  <c:v>-0.70164918375184038</c:v>
                </c:pt>
                <c:pt idx="1877">
                  <c:v>-0.58161241011992504</c:v>
                </c:pt>
                <c:pt idx="1878">
                  <c:v>-0.44726889568256795</c:v>
                </c:pt>
                <c:pt idx="1879">
                  <c:v>-0.30192327735341329</c:v>
                </c:pt>
                <c:pt idx="1880">
                  <c:v>-0.14915082631395837</c:v>
                </c:pt>
                <c:pt idx="1881">
                  <c:v>7.2904979748676961E-3</c:v>
                </c:pt>
                <c:pt idx="1882">
                  <c:v>0.1635524876018912</c:v>
                </c:pt>
                <c:pt idx="1883">
                  <c:v>0.31579134600361697</c:v>
                </c:pt>
                <c:pt idx="1884">
                  <c:v>0.46026223924968807</c:v>
                </c:pt>
                <c:pt idx="1885">
                  <c:v>0.5934114130054664</c:v>
                </c:pt>
                <c:pt idx="1886">
                  <c:v>0.71196360923949786</c:v>
                </c:pt>
                <c:pt idx="1887">
                  <c:v>0.81300263236534898</c:v>
                </c:pt>
                <c:pt idx="1888">
                  <c:v>0.89404308301748914</c:v>
                </c:pt>
                <c:pt idx="1889">
                  <c:v>0.9530914949251641</c:v>
                </c:pt>
                <c:pt idx="1890">
                  <c:v>0.98869537101392724</c:v>
                </c:pt>
                <c:pt idx="1891">
                  <c:v>0.99997891252502913</c:v>
                </c:pt>
                <c:pt idx="1892">
                  <c:v>0.98666456227268284</c:v>
                </c:pt>
                <c:pt idx="1893">
                  <c:v>0.94907983210970281</c:v>
                </c:pt>
                <c:pt idx="1894">
                  <c:v>0.88814924665648587</c:v>
                </c:pt>
                <c:pt idx="1895">
                  <c:v>0.80537160146487319</c:v>
                </c:pt>
                <c:pt idx="1896">
                  <c:v>0.7027830950300652</c:v>
                </c:pt>
                <c:pt idx="1897">
                  <c:v>0.58290724154403417</c:v>
                </c:pt>
                <c:pt idx="1898">
                  <c:v>0.44869279645768656</c:v>
                </c:pt>
                <c:pt idx="1899">
                  <c:v>0.30344122178378963</c:v>
                </c:pt>
                <c:pt idx="1900">
                  <c:v>0.15072547537940542</c:v>
                </c:pt>
                <c:pt idx="1901">
                  <c:v>-5.697878138483407E-3</c:v>
                </c:pt>
                <c:pt idx="1902">
                  <c:v>-0.16198107291099031</c:v>
                </c:pt>
                <c:pt idx="1903">
                  <c:v>-0.31427979076174956</c:v>
                </c:pt>
                <c:pt idx="1904">
                  <c:v>-0.45884772531321549</c:v>
                </c:pt>
                <c:pt idx="1905">
                  <c:v>-0.59212873516883024</c:v>
                </c:pt>
                <c:pt idx="1906">
                  <c:v>-0.71084431933863979</c:v>
                </c:pt>
                <c:pt idx="1907">
                  <c:v>-0.81207426315273135</c:v>
                </c:pt>
                <c:pt idx="1908">
                  <c:v>-0.89332847090004286</c:v>
                </c:pt>
                <c:pt idx="1909">
                  <c:v>-0.95260821822507191</c:v>
                </c:pt>
                <c:pt idx="1910">
                  <c:v>-0.98845531756986005</c:v>
                </c:pt>
                <c:pt idx="1911">
                  <c:v>-0.99998798727014149</c:v>
                </c:pt>
                <c:pt idx="1912">
                  <c:v>-0.9869225419826696</c:v>
                </c:pt>
                <c:pt idx="1913">
                  <c:v>-0.94958037089376168</c:v>
                </c:pt>
                <c:pt idx="1914">
                  <c:v>-0.88888003205614441</c:v>
                </c:pt>
                <c:pt idx="1915">
                  <c:v>-0.80631465732089669</c:v>
                </c:pt>
                <c:pt idx="1916">
                  <c:v>-0.70391522366739967</c:v>
                </c:pt>
                <c:pt idx="1917">
                  <c:v>-0.58420059439769434</c:v>
                </c:pt>
                <c:pt idx="1918">
                  <c:v>-0.45011555910332046</c:v>
                </c:pt>
                <c:pt idx="1919">
                  <c:v>-0.30495839652187601</c:v>
                </c:pt>
                <c:pt idx="1920">
                  <c:v>-0.15229974212291345</c:v>
                </c:pt>
                <c:pt idx="1921">
                  <c:v>4.1052438491184246E-3</c:v>
                </c:pt>
                <c:pt idx="1922">
                  <c:v>0.1604092473477656</c:v>
                </c:pt>
                <c:pt idx="1923">
                  <c:v>0.31276743833512904</c:v>
                </c:pt>
                <c:pt idx="1924">
                  <c:v>0.4574320474889263</c:v>
                </c:pt>
                <c:pt idx="1925">
                  <c:v>0.5908445553710584</c:v>
                </c:pt>
                <c:pt idx="1926">
                  <c:v>0.70972322634923379</c:v>
                </c:pt>
                <c:pt idx="1927">
                  <c:v>0.81114383407723301</c:v>
                </c:pt>
                <c:pt idx="1928">
                  <c:v>0.89261159281477542</c:v>
                </c:pt>
                <c:pt idx="1929">
                  <c:v>0.95212252519144225</c:v>
                </c:pt>
                <c:pt idx="1930">
                  <c:v>0.98821275686448606</c:v>
                </c:pt>
                <c:pt idx="1931">
                  <c:v>0.99999452550080381</c:v>
                </c:pt>
                <c:pt idx="1932">
                  <c:v>0.98717801831929508</c:v>
                </c:pt>
                <c:pt idx="1933">
                  <c:v>0.95007850102453595</c:v>
                </c:pt>
                <c:pt idx="1934">
                  <c:v>0.88960856277164635</c:v>
                </c:pt>
                <c:pt idx="1935">
                  <c:v>0.8072556679235714</c:v>
                </c:pt>
                <c:pt idx="1936">
                  <c:v>0.7050455667921488</c:v>
                </c:pt>
                <c:pt idx="1937">
                  <c:v>0.58549246540035005</c:v>
                </c:pt>
                <c:pt idx="1938">
                  <c:v>0.45153718001066989</c:v>
                </c:pt>
                <c:pt idx="1939">
                  <c:v>0.30647479771923652</c:v>
                </c:pt>
                <c:pt idx="1940">
                  <c:v>0.15387362255122797</c:v>
                </c:pt>
                <c:pt idx="1941">
                  <c:v>-2.5125991466180067E-3</c:v>
                </c:pt>
                <c:pt idx="1942">
                  <c:v>-0.15883701489927923</c:v>
                </c:pt>
                <c:pt idx="1943">
                  <c:v>-0.31125429255979747</c:v>
                </c:pt>
                <c:pt idx="1944">
                  <c:v>-0.45601520936764983</c:v>
                </c:pt>
                <c:pt idx="1945">
                  <c:v>-0.58955887686957653</c:v>
                </c:pt>
                <c:pt idx="1946">
                  <c:v>-0.70860033311502291</c:v>
                </c:pt>
                <c:pt idx="1947">
                  <c:v>-0.81021134749896229</c:v>
                </c:pt>
                <c:pt idx="1948">
                  <c:v>-0.89189245058010591</c:v>
                </c:pt>
                <c:pt idx="1949">
                  <c:v>-0.95163441705627461</c:v>
                </c:pt>
                <c:pt idx="1950">
                  <c:v>-0.98796768951305425</c:v>
                </c:pt>
                <c:pt idx="1951">
                  <c:v>-0.99999852720043148</c:v>
                </c:pt>
                <c:pt idx="1952">
                  <c:v>-0.98743099063453221</c:v>
                </c:pt>
                <c:pt idx="1953">
                  <c:v>-0.95057422123853175</c:v>
                </c:pt>
                <c:pt idx="1954">
                  <c:v>-0.89033483695509286</c:v>
                </c:pt>
                <c:pt idx="1955">
                  <c:v>-0.80819463088594823</c:v>
                </c:pt>
                <c:pt idx="1956">
                  <c:v>-0.70617412153710624</c:v>
                </c:pt>
                <c:pt idx="1957">
                  <c:v>-0.58678285127506646</c:v>
                </c:pt>
                <c:pt idx="1958">
                  <c:v>-0.45295765557367873</c:v>
                </c:pt>
                <c:pt idx="1959">
                  <c:v>-0.30799042152955958</c:v>
                </c:pt>
                <c:pt idx="1960">
                  <c:v>-0.1554471126722429</c:v>
                </c:pt>
                <c:pt idx="1961">
                  <c:v>9.1994807085382841E-4</c:v>
                </c:pt>
                <c:pt idx="1962">
                  <c:v>0.1572643795536256</c:v>
                </c:pt>
                <c:pt idx="1963">
                  <c:v>0.30974035727397092</c:v>
                </c:pt>
                <c:pt idx="1964">
                  <c:v>0.45459721454331026</c:v>
                </c:pt>
                <c:pt idx="1965">
                  <c:v>0.58827170292547404</c:v>
                </c:pt>
                <c:pt idx="1966">
                  <c:v>0.70747564248419603</c:v>
                </c:pt>
                <c:pt idx="1967">
                  <c:v>0.80927680578321304</c:v>
                </c:pt>
                <c:pt idx="1968">
                  <c:v>0.89117104602017072</c:v>
                </c:pt>
                <c:pt idx="1969">
                  <c:v>0.95114389505764241</c:v>
                </c:pt>
                <c:pt idx="1970">
                  <c:v>0.98772011613719757</c:v>
                </c:pt>
                <c:pt idx="1971">
                  <c:v>0.99999999235887405</c:v>
                </c:pt>
                <c:pt idx="1972">
                  <c:v>0.98768145828669629</c:v>
                </c:pt>
                <c:pt idx="1973">
                  <c:v>0.95106753027831459</c:v>
                </c:pt>
                <c:pt idx="1974">
                  <c:v>0.89105885276423058</c:v>
                </c:pt>
                <c:pt idx="1975">
                  <c:v>0.80913154382637253</c:v>
                </c:pt>
                <c:pt idx="1976">
                  <c:v>0.70730088503972266</c:v>
                </c:pt>
                <c:pt idx="1977">
                  <c:v>0.58807174874867574</c:v>
                </c:pt>
                <c:pt idx="1978">
                  <c:v>0.45437698218919631</c:v>
                </c:pt>
                <c:pt idx="1979">
                  <c:v>0.30950526410834323</c:v>
                </c:pt>
                <c:pt idx="1980">
                  <c:v>0.15702020849467374</c:v>
                </c:pt>
                <c:pt idx="1981">
                  <c:v>6.727053384567997E-4</c:v>
                </c:pt>
                <c:pt idx="1982">
                  <c:v>-0.15569134529975265</c:v>
                </c:pt>
                <c:pt idx="1983">
                  <c:v>-0.30822563631781436</c:v>
                </c:pt>
                <c:pt idx="1984">
                  <c:v>-0.45317806661271498</c:v>
                </c:pt>
                <c:pt idx="1985">
                  <c:v>-0.58698303680377129</c:v>
                </c:pt>
                <c:pt idx="1986">
                  <c:v>-0.70634915730962144</c:v>
                </c:pt>
                <c:pt idx="1987">
                  <c:v>-0.80834021130052591</c:v>
                </c:pt>
                <c:pt idx="1988">
                  <c:v>-0.89044738096487097</c:v>
                </c:pt>
                <c:pt idx="1989">
                  <c:v>-0.95065096043979413</c:v>
                </c:pt>
                <c:pt idx="1990">
                  <c:v>-0.98747003736489702</c:v>
                </c:pt>
                <c:pt idx="1991">
                  <c:v>-0.99999892097241505</c:v>
                </c:pt>
                <c:pt idx="1992">
                  <c:v>-0.98792942064048272</c:v>
                </c:pt>
                <c:pt idx="1993">
                  <c:v>-0.95155842689256664</c:v>
                </c:pt>
                <c:pt idx="1994">
                  <c:v>-0.89178060836253548</c:v>
                </c:pt>
                <c:pt idx="1995">
                  <c:v>-0.81006640436828892</c:v>
                </c:pt>
                <c:pt idx="1996">
                  <c:v>-0.70842585444187156</c:v>
                </c:pt>
                <c:pt idx="1997">
                  <c:v>-0.58935915455192367</c:v>
                </c:pt>
                <c:pt idx="1998">
                  <c:v>-0.45579515625713818</c:v>
                </c:pt>
                <c:pt idx="1999">
                  <c:v>-0.31101932161306717</c:v>
                </c:pt>
                <c:pt idx="2000">
                  <c:v>-0.15859290602857282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14F6-45B5-9227-6A17ED2BAD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0163264"/>
        <c:axId val="140163840"/>
      </c:scatterChart>
      <c:valAx>
        <c:axId val="140163264"/>
        <c:scaling>
          <c:orientation val="minMax"/>
          <c:max val="0.30000000000000004"/>
        </c:scaling>
        <c:delete val="1"/>
        <c:axPos val="b"/>
        <c:minorGridlines>
          <c:spPr>
            <a:ln>
              <a:noFill/>
            </a:ln>
          </c:spPr>
        </c:minorGridlines>
        <c:numFmt formatCode="General" sourceLinked="1"/>
        <c:majorTickMark val="out"/>
        <c:minorTickMark val="none"/>
        <c:tickLblPos val="nextTo"/>
        <c:crossAx val="140163840"/>
        <c:crosses val="autoZero"/>
        <c:crossBetween val="midCat"/>
      </c:valAx>
      <c:valAx>
        <c:axId val="140163840"/>
        <c:scaling>
          <c:orientation val="minMax"/>
          <c:max val="1"/>
          <c:min val="-1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40163264"/>
        <c:crosses val="autoZero"/>
        <c:crossBetween val="midCat"/>
        <c:majorUnit val="0.5"/>
      </c:valAx>
    </c:plotArea>
    <c:plotVisOnly val="1"/>
    <c:dispBlanksAs val="gap"/>
    <c:showDLblsOverMax val="0"/>
  </c:chart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dk2" tx1="lt1" bg2="dk1" tx2="lt2" accent1="accent1" accent2="accent2" accent3="accent3" accent4="accent4" accent5="accent5" accent6="accent6" hlink="hlink" folHlink="folHlink"/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25400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Φύλλο1!$U$1:$U$2001</c:f>
              <c:numCache>
                <c:formatCode>General</c:formatCode>
                <c:ptCount val="2001"/>
                <c:pt idx="0">
                  <c:v>0</c:v>
                </c:pt>
                <c:pt idx="1">
                  <c:v>5.0000000000000001E-4</c:v>
                </c:pt>
                <c:pt idx="2">
                  <c:v>1E-3</c:v>
                </c:pt>
                <c:pt idx="3">
                  <c:v>1.5E-3</c:v>
                </c:pt>
                <c:pt idx="4">
                  <c:v>2E-3</c:v>
                </c:pt>
                <c:pt idx="5">
                  <c:v>2.5000000000000001E-3</c:v>
                </c:pt>
                <c:pt idx="6">
                  <c:v>3.0000000000000001E-3</c:v>
                </c:pt>
                <c:pt idx="7">
                  <c:v>3.5000000000000001E-3</c:v>
                </c:pt>
                <c:pt idx="8">
                  <c:v>4.0000000000000001E-3</c:v>
                </c:pt>
                <c:pt idx="9">
                  <c:v>4.4999999999999997E-3</c:v>
                </c:pt>
                <c:pt idx="10">
                  <c:v>5.0000000000000001E-3</c:v>
                </c:pt>
                <c:pt idx="11">
                  <c:v>5.4999999999999997E-3</c:v>
                </c:pt>
                <c:pt idx="12">
                  <c:v>6.0000000000000001E-3</c:v>
                </c:pt>
                <c:pt idx="13">
                  <c:v>6.4999999999999997E-3</c:v>
                </c:pt>
                <c:pt idx="14">
                  <c:v>7.0000000000000001E-3</c:v>
                </c:pt>
                <c:pt idx="15">
                  <c:v>7.4999999999999997E-3</c:v>
                </c:pt>
                <c:pt idx="16">
                  <c:v>8.0000000000000002E-3</c:v>
                </c:pt>
                <c:pt idx="17">
                  <c:v>8.5000000000000006E-3</c:v>
                </c:pt>
                <c:pt idx="18">
                  <c:v>8.9999999999999993E-3</c:v>
                </c:pt>
                <c:pt idx="19">
                  <c:v>9.4999999999999998E-3</c:v>
                </c:pt>
                <c:pt idx="20">
                  <c:v>0.01</c:v>
                </c:pt>
                <c:pt idx="21">
                  <c:v>1.0500000000000001E-2</c:v>
                </c:pt>
                <c:pt idx="22">
                  <c:v>1.0999999999999999E-2</c:v>
                </c:pt>
                <c:pt idx="23">
                  <c:v>1.15E-2</c:v>
                </c:pt>
                <c:pt idx="24">
                  <c:v>1.2E-2</c:v>
                </c:pt>
                <c:pt idx="25">
                  <c:v>1.2500000000000001E-2</c:v>
                </c:pt>
                <c:pt idx="26">
                  <c:v>1.2999999999999999E-2</c:v>
                </c:pt>
                <c:pt idx="27">
                  <c:v>1.35E-2</c:v>
                </c:pt>
                <c:pt idx="28">
                  <c:v>1.4E-2</c:v>
                </c:pt>
                <c:pt idx="29">
                  <c:v>1.4500000000000001E-2</c:v>
                </c:pt>
                <c:pt idx="30">
                  <c:v>1.4999999999999999E-2</c:v>
                </c:pt>
                <c:pt idx="31">
                  <c:v>1.55E-2</c:v>
                </c:pt>
                <c:pt idx="32">
                  <c:v>1.6E-2</c:v>
                </c:pt>
                <c:pt idx="33">
                  <c:v>1.6500000000000001E-2</c:v>
                </c:pt>
                <c:pt idx="34">
                  <c:v>1.7000000000000001E-2</c:v>
                </c:pt>
                <c:pt idx="35">
                  <c:v>1.7500000000000002E-2</c:v>
                </c:pt>
                <c:pt idx="36">
                  <c:v>1.7999999999999999E-2</c:v>
                </c:pt>
                <c:pt idx="37">
                  <c:v>1.8499999999999999E-2</c:v>
                </c:pt>
                <c:pt idx="38">
                  <c:v>1.9E-2</c:v>
                </c:pt>
                <c:pt idx="39">
                  <c:v>1.95E-2</c:v>
                </c:pt>
                <c:pt idx="40">
                  <c:v>0.02</c:v>
                </c:pt>
                <c:pt idx="41">
                  <c:v>2.0500000000000001E-2</c:v>
                </c:pt>
                <c:pt idx="42">
                  <c:v>2.1000000000000001E-2</c:v>
                </c:pt>
                <c:pt idx="43">
                  <c:v>2.1499999999999998E-2</c:v>
                </c:pt>
                <c:pt idx="44">
                  <c:v>2.1999999999999999E-2</c:v>
                </c:pt>
                <c:pt idx="45">
                  <c:v>2.2499999999999999E-2</c:v>
                </c:pt>
                <c:pt idx="46">
                  <c:v>2.3E-2</c:v>
                </c:pt>
                <c:pt idx="47">
                  <c:v>2.35E-2</c:v>
                </c:pt>
                <c:pt idx="48">
                  <c:v>2.4E-2</c:v>
                </c:pt>
                <c:pt idx="49">
                  <c:v>2.4500000000000001E-2</c:v>
                </c:pt>
                <c:pt idx="50">
                  <c:v>2.5000000000000001E-2</c:v>
                </c:pt>
                <c:pt idx="51">
                  <c:v>2.5499999999999998E-2</c:v>
                </c:pt>
                <c:pt idx="52">
                  <c:v>2.5999999999999999E-2</c:v>
                </c:pt>
                <c:pt idx="53">
                  <c:v>2.6499999999999999E-2</c:v>
                </c:pt>
                <c:pt idx="54">
                  <c:v>2.7E-2</c:v>
                </c:pt>
                <c:pt idx="55">
                  <c:v>2.75E-2</c:v>
                </c:pt>
                <c:pt idx="56">
                  <c:v>2.8000000000000001E-2</c:v>
                </c:pt>
                <c:pt idx="57">
                  <c:v>2.8500000000000001E-2</c:v>
                </c:pt>
                <c:pt idx="58">
                  <c:v>2.9000000000000001E-2</c:v>
                </c:pt>
                <c:pt idx="59">
                  <c:v>2.9499999999999998E-2</c:v>
                </c:pt>
                <c:pt idx="60">
                  <c:v>0.03</c:v>
                </c:pt>
                <c:pt idx="61">
                  <c:v>3.0499999999999999E-2</c:v>
                </c:pt>
                <c:pt idx="62">
                  <c:v>3.1E-2</c:v>
                </c:pt>
                <c:pt idx="63">
                  <c:v>3.15E-2</c:v>
                </c:pt>
                <c:pt idx="64">
                  <c:v>3.2000000000000001E-2</c:v>
                </c:pt>
                <c:pt idx="65">
                  <c:v>3.2500000000000001E-2</c:v>
                </c:pt>
                <c:pt idx="66">
                  <c:v>3.3000000000000002E-2</c:v>
                </c:pt>
                <c:pt idx="67">
                  <c:v>3.3500000000000002E-2</c:v>
                </c:pt>
                <c:pt idx="68">
                  <c:v>3.4000000000000002E-2</c:v>
                </c:pt>
                <c:pt idx="69">
                  <c:v>3.4500000000000003E-2</c:v>
                </c:pt>
                <c:pt idx="70">
                  <c:v>3.5000000000000003E-2</c:v>
                </c:pt>
                <c:pt idx="71">
                  <c:v>3.5499999999999997E-2</c:v>
                </c:pt>
                <c:pt idx="72">
                  <c:v>3.5999999999999997E-2</c:v>
                </c:pt>
                <c:pt idx="73">
                  <c:v>3.6499999999999998E-2</c:v>
                </c:pt>
                <c:pt idx="74">
                  <c:v>3.6999999999999998E-2</c:v>
                </c:pt>
                <c:pt idx="75">
                  <c:v>3.7499999999999999E-2</c:v>
                </c:pt>
                <c:pt idx="76">
                  <c:v>3.7999999999999999E-2</c:v>
                </c:pt>
                <c:pt idx="77">
                  <c:v>3.85E-2</c:v>
                </c:pt>
                <c:pt idx="78">
                  <c:v>3.9E-2</c:v>
                </c:pt>
                <c:pt idx="79">
                  <c:v>3.95E-2</c:v>
                </c:pt>
                <c:pt idx="80">
                  <c:v>0.04</c:v>
                </c:pt>
                <c:pt idx="81">
                  <c:v>4.0500000000000001E-2</c:v>
                </c:pt>
                <c:pt idx="82">
                  <c:v>4.1000000000000002E-2</c:v>
                </c:pt>
                <c:pt idx="83">
                  <c:v>4.1500000000000002E-2</c:v>
                </c:pt>
                <c:pt idx="84">
                  <c:v>4.2000000000000003E-2</c:v>
                </c:pt>
                <c:pt idx="85">
                  <c:v>4.2500000000000003E-2</c:v>
                </c:pt>
                <c:pt idx="86">
                  <c:v>4.2999999999999997E-2</c:v>
                </c:pt>
                <c:pt idx="87">
                  <c:v>4.3499999999999997E-2</c:v>
                </c:pt>
                <c:pt idx="88">
                  <c:v>4.3999999999999997E-2</c:v>
                </c:pt>
                <c:pt idx="89">
                  <c:v>4.4499999999999998E-2</c:v>
                </c:pt>
                <c:pt idx="90">
                  <c:v>4.4999999999999998E-2</c:v>
                </c:pt>
                <c:pt idx="91">
                  <c:v>4.5499999999999999E-2</c:v>
                </c:pt>
                <c:pt idx="92">
                  <c:v>4.5999999999999999E-2</c:v>
                </c:pt>
                <c:pt idx="93">
                  <c:v>4.65E-2</c:v>
                </c:pt>
                <c:pt idx="94">
                  <c:v>4.7E-2</c:v>
                </c:pt>
                <c:pt idx="95">
                  <c:v>4.7500000000000001E-2</c:v>
                </c:pt>
                <c:pt idx="96">
                  <c:v>4.8000000000000001E-2</c:v>
                </c:pt>
                <c:pt idx="97">
                  <c:v>4.8500000000000001E-2</c:v>
                </c:pt>
                <c:pt idx="98">
                  <c:v>4.9000000000000002E-2</c:v>
                </c:pt>
                <c:pt idx="99">
                  <c:v>4.9500000000000002E-2</c:v>
                </c:pt>
                <c:pt idx="100">
                  <c:v>0.05</c:v>
                </c:pt>
                <c:pt idx="101">
                  <c:v>5.0500000000000003E-2</c:v>
                </c:pt>
                <c:pt idx="102">
                  <c:v>5.0999999999999997E-2</c:v>
                </c:pt>
                <c:pt idx="103">
                  <c:v>5.1499999999999997E-2</c:v>
                </c:pt>
                <c:pt idx="104">
                  <c:v>5.1999999999999998E-2</c:v>
                </c:pt>
                <c:pt idx="105">
                  <c:v>5.2499999999999998E-2</c:v>
                </c:pt>
                <c:pt idx="106">
                  <c:v>5.2999999999999999E-2</c:v>
                </c:pt>
                <c:pt idx="107">
                  <c:v>5.3499999999999999E-2</c:v>
                </c:pt>
                <c:pt idx="108">
                  <c:v>5.3999999999999999E-2</c:v>
                </c:pt>
                <c:pt idx="109">
                  <c:v>5.45E-2</c:v>
                </c:pt>
                <c:pt idx="110">
                  <c:v>5.5E-2</c:v>
                </c:pt>
                <c:pt idx="111">
                  <c:v>5.5500000000000001E-2</c:v>
                </c:pt>
                <c:pt idx="112">
                  <c:v>5.6000000000000001E-2</c:v>
                </c:pt>
                <c:pt idx="113">
                  <c:v>5.6500000000000002E-2</c:v>
                </c:pt>
                <c:pt idx="114">
                  <c:v>5.7000000000000002E-2</c:v>
                </c:pt>
                <c:pt idx="115">
                  <c:v>5.7500000000000002E-2</c:v>
                </c:pt>
                <c:pt idx="116">
                  <c:v>5.8000000000000003E-2</c:v>
                </c:pt>
                <c:pt idx="117">
                  <c:v>5.8500000000000003E-2</c:v>
                </c:pt>
                <c:pt idx="118">
                  <c:v>5.8999999999999997E-2</c:v>
                </c:pt>
                <c:pt idx="119">
                  <c:v>5.9499999999999997E-2</c:v>
                </c:pt>
                <c:pt idx="120">
                  <c:v>0.06</c:v>
                </c:pt>
                <c:pt idx="121">
                  <c:v>6.0499999999999998E-2</c:v>
                </c:pt>
                <c:pt idx="122">
                  <c:v>6.0999999999999999E-2</c:v>
                </c:pt>
                <c:pt idx="123">
                  <c:v>6.1499999999999999E-2</c:v>
                </c:pt>
                <c:pt idx="124">
                  <c:v>6.2E-2</c:v>
                </c:pt>
                <c:pt idx="125">
                  <c:v>6.25E-2</c:v>
                </c:pt>
                <c:pt idx="126">
                  <c:v>6.3E-2</c:v>
                </c:pt>
                <c:pt idx="127">
                  <c:v>6.3500000000000001E-2</c:v>
                </c:pt>
                <c:pt idx="128">
                  <c:v>6.4000000000000001E-2</c:v>
                </c:pt>
                <c:pt idx="129">
                  <c:v>6.4500000000000002E-2</c:v>
                </c:pt>
                <c:pt idx="130">
                  <c:v>6.5000000000000002E-2</c:v>
                </c:pt>
                <c:pt idx="131">
                  <c:v>6.5500000000000003E-2</c:v>
                </c:pt>
                <c:pt idx="132">
                  <c:v>6.6000000000000003E-2</c:v>
                </c:pt>
                <c:pt idx="133">
                  <c:v>6.6500000000000004E-2</c:v>
                </c:pt>
                <c:pt idx="134">
                  <c:v>6.7000000000000004E-2</c:v>
                </c:pt>
                <c:pt idx="135">
                  <c:v>6.7500000000000004E-2</c:v>
                </c:pt>
                <c:pt idx="136">
                  <c:v>6.8000000000000005E-2</c:v>
                </c:pt>
                <c:pt idx="137">
                  <c:v>6.8500000000000005E-2</c:v>
                </c:pt>
                <c:pt idx="138">
                  <c:v>6.9000000000000006E-2</c:v>
                </c:pt>
                <c:pt idx="139">
                  <c:v>6.9500000000000006E-2</c:v>
                </c:pt>
                <c:pt idx="140">
                  <c:v>7.0000000000000007E-2</c:v>
                </c:pt>
                <c:pt idx="141">
                  <c:v>7.0499999999999993E-2</c:v>
                </c:pt>
                <c:pt idx="142">
                  <c:v>7.0999999999999994E-2</c:v>
                </c:pt>
                <c:pt idx="143">
                  <c:v>7.1499999999999994E-2</c:v>
                </c:pt>
                <c:pt idx="144">
                  <c:v>7.1999999999999995E-2</c:v>
                </c:pt>
                <c:pt idx="145">
                  <c:v>7.2499999999999995E-2</c:v>
                </c:pt>
                <c:pt idx="146">
                  <c:v>7.2999999999999995E-2</c:v>
                </c:pt>
                <c:pt idx="147">
                  <c:v>7.3499999999999996E-2</c:v>
                </c:pt>
                <c:pt idx="148">
                  <c:v>7.3999999999999996E-2</c:v>
                </c:pt>
                <c:pt idx="149">
                  <c:v>7.4499999999999997E-2</c:v>
                </c:pt>
                <c:pt idx="150">
                  <c:v>7.4999999999999997E-2</c:v>
                </c:pt>
                <c:pt idx="151">
                  <c:v>7.5499999999999998E-2</c:v>
                </c:pt>
                <c:pt idx="152">
                  <c:v>7.5999999999999998E-2</c:v>
                </c:pt>
                <c:pt idx="153">
                  <c:v>7.6499999999999999E-2</c:v>
                </c:pt>
                <c:pt idx="154">
                  <c:v>7.6999999999999999E-2</c:v>
                </c:pt>
                <c:pt idx="155">
                  <c:v>7.7499999999999999E-2</c:v>
                </c:pt>
                <c:pt idx="156">
                  <c:v>7.8E-2</c:v>
                </c:pt>
                <c:pt idx="157">
                  <c:v>7.85E-2</c:v>
                </c:pt>
                <c:pt idx="158">
                  <c:v>7.9000000000000001E-2</c:v>
                </c:pt>
                <c:pt idx="159">
                  <c:v>7.9500000000000001E-2</c:v>
                </c:pt>
                <c:pt idx="160">
                  <c:v>0.08</c:v>
                </c:pt>
                <c:pt idx="161">
                  <c:v>8.0500000000000002E-2</c:v>
                </c:pt>
                <c:pt idx="162">
                  <c:v>8.1000000000000003E-2</c:v>
                </c:pt>
                <c:pt idx="163">
                  <c:v>8.1500000000000003E-2</c:v>
                </c:pt>
                <c:pt idx="164">
                  <c:v>8.2000000000000003E-2</c:v>
                </c:pt>
                <c:pt idx="165">
                  <c:v>8.2500000000000004E-2</c:v>
                </c:pt>
                <c:pt idx="166">
                  <c:v>8.3000000000000004E-2</c:v>
                </c:pt>
                <c:pt idx="167">
                  <c:v>8.3500000000000005E-2</c:v>
                </c:pt>
                <c:pt idx="168">
                  <c:v>8.4000000000000005E-2</c:v>
                </c:pt>
                <c:pt idx="169">
                  <c:v>8.4500000000000006E-2</c:v>
                </c:pt>
                <c:pt idx="170">
                  <c:v>8.5000000000000006E-2</c:v>
                </c:pt>
                <c:pt idx="171">
                  <c:v>8.5500000000000007E-2</c:v>
                </c:pt>
                <c:pt idx="172">
                  <c:v>8.5999999999999993E-2</c:v>
                </c:pt>
                <c:pt idx="173">
                  <c:v>8.6499999999999994E-2</c:v>
                </c:pt>
                <c:pt idx="174">
                  <c:v>8.6999999999999994E-2</c:v>
                </c:pt>
                <c:pt idx="175">
                  <c:v>8.7499999999999994E-2</c:v>
                </c:pt>
                <c:pt idx="176">
                  <c:v>8.7999999999999995E-2</c:v>
                </c:pt>
                <c:pt idx="177">
                  <c:v>8.8499999999999995E-2</c:v>
                </c:pt>
                <c:pt idx="178">
                  <c:v>8.8999999999999996E-2</c:v>
                </c:pt>
                <c:pt idx="179">
                  <c:v>8.9499999999999996E-2</c:v>
                </c:pt>
                <c:pt idx="180">
                  <c:v>0.09</c:v>
                </c:pt>
                <c:pt idx="181">
                  <c:v>9.0499999999999997E-2</c:v>
                </c:pt>
                <c:pt idx="182">
                  <c:v>9.0999999999999998E-2</c:v>
                </c:pt>
                <c:pt idx="183">
                  <c:v>9.1499999999999998E-2</c:v>
                </c:pt>
                <c:pt idx="184">
                  <c:v>9.1999999999999998E-2</c:v>
                </c:pt>
                <c:pt idx="185">
                  <c:v>9.2499999999999999E-2</c:v>
                </c:pt>
                <c:pt idx="186">
                  <c:v>9.2999999999999999E-2</c:v>
                </c:pt>
                <c:pt idx="187">
                  <c:v>9.35E-2</c:v>
                </c:pt>
                <c:pt idx="188">
                  <c:v>9.4E-2</c:v>
                </c:pt>
                <c:pt idx="189">
                  <c:v>9.4500000000000001E-2</c:v>
                </c:pt>
                <c:pt idx="190">
                  <c:v>9.5000000000000001E-2</c:v>
                </c:pt>
                <c:pt idx="191">
                  <c:v>9.5500000000000002E-2</c:v>
                </c:pt>
                <c:pt idx="192">
                  <c:v>9.6000000000000002E-2</c:v>
                </c:pt>
                <c:pt idx="193">
                  <c:v>9.6500000000000002E-2</c:v>
                </c:pt>
                <c:pt idx="194">
                  <c:v>9.7000000000000003E-2</c:v>
                </c:pt>
                <c:pt idx="195">
                  <c:v>9.7500000000000003E-2</c:v>
                </c:pt>
                <c:pt idx="196">
                  <c:v>9.8000000000000004E-2</c:v>
                </c:pt>
                <c:pt idx="197">
                  <c:v>9.8500000000000004E-2</c:v>
                </c:pt>
                <c:pt idx="198">
                  <c:v>9.9000000000000005E-2</c:v>
                </c:pt>
                <c:pt idx="199">
                  <c:v>9.9500000000000005E-2</c:v>
                </c:pt>
                <c:pt idx="200">
                  <c:v>0.1</c:v>
                </c:pt>
                <c:pt idx="201">
                  <c:v>0.10050000000000001</c:v>
                </c:pt>
                <c:pt idx="202">
                  <c:v>0.10100000000000001</c:v>
                </c:pt>
                <c:pt idx="203">
                  <c:v>0.10150000000000001</c:v>
                </c:pt>
                <c:pt idx="204">
                  <c:v>0.10199999999999999</c:v>
                </c:pt>
                <c:pt idx="205">
                  <c:v>0.10249999999999999</c:v>
                </c:pt>
                <c:pt idx="206">
                  <c:v>0.10299999999999999</c:v>
                </c:pt>
                <c:pt idx="207">
                  <c:v>0.10349999999999999</c:v>
                </c:pt>
                <c:pt idx="208">
                  <c:v>0.104</c:v>
                </c:pt>
                <c:pt idx="209">
                  <c:v>0.1045</c:v>
                </c:pt>
                <c:pt idx="210">
                  <c:v>0.105</c:v>
                </c:pt>
                <c:pt idx="211">
                  <c:v>0.1055</c:v>
                </c:pt>
                <c:pt idx="212">
                  <c:v>0.106</c:v>
                </c:pt>
                <c:pt idx="213">
                  <c:v>0.1065</c:v>
                </c:pt>
                <c:pt idx="214">
                  <c:v>0.107</c:v>
                </c:pt>
                <c:pt idx="215">
                  <c:v>0.1075</c:v>
                </c:pt>
                <c:pt idx="216">
                  <c:v>0.108</c:v>
                </c:pt>
                <c:pt idx="217">
                  <c:v>0.1085</c:v>
                </c:pt>
                <c:pt idx="218">
                  <c:v>0.109</c:v>
                </c:pt>
                <c:pt idx="219">
                  <c:v>0.1095</c:v>
                </c:pt>
                <c:pt idx="220">
                  <c:v>0.11</c:v>
                </c:pt>
                <c:pt idx="221">
                  <c:v>0.1105</c:v>
                </c:pt>
                <c:pt idx="222">
                  <c:v>0.111</c:v>
                </c:pt>
                <c:pt idx="223">
                  <c:v>0.1115</c:v>
                </c:pt>
                <c:pt idx="224">
                  <c:v>0.112</c:v>
                </c:pt>
                <c:pt idx="225">
                  <c:v>0.1125</c:v>
                </c:pt>
                <c:pt idx="226">
                  <c:v>0.113</c:v>
                </c:pt>
                <c:pt idx="227">
                  <c:v>0.1135</c:v>
                </c:pt>
                <c:pt idx="228">
                  <c:v>0.114</c:v>
                </c:pt>
                <c:pt idx="229">
                  <c:v>0.1145</c:v>
                </c:pt>
                <c:pt idx="230">
                  <c:v>0.115</c:v>
                </c:pt>
                <c:pt idx="231">
                  <c:v>0.11550000000000001</c:v>
                </c:pt>
                <c:pt idx="232">
                  <c:v>0.11600000000000001</c:v>
                </c:pt>
                <c:pt idx="233">
                  <c:v>0.11650000000000001</c:v>
                </c:pt>
                <c:pt idx="234">
                  <c:v>0.11700000000000001</c:v>
                </c:pt>
                <c:pt idx="235">
                  <c:v>0.11749999999999999</c:v>
                </c:pt>
                <c:pt idx="236">
                  <c:v>0.11799999999999999</c:v>
                </c:pt>
                <c:pt idx="237">
                  <c:v>0.11849999999999999</c:v>
                </c:pt>
                <c:pt idx="238">
                  <c:v>0.11899999999999999</c:v>
                </c:pt>
                <c:pt idx="239">
                  <c:v>0.1195</c:v>
                </c:pt>
                <c:pt idx="240">
                  <c:v>0.12</c:v>
                </c:pt>
                <c:pt idx="241">
                  <c:v>0.1205</c:v>
                </c:pt>
                <c:pt idx="242">
                  <c:v>0.121</c:v>
                </c:pt>
                <c:pt idx="243">
                  <c:v>0.1215</c:v>
                </c:pt>
                <c:pt idx="244">
                  <c:v>0.122</c:v>
                </c:pt>
                <c:pt idx="245">
                  <c:v>0.1225</c:v>
                </c:pt>
                <c:pt idx="246">
                  <c:v>0.123</c:v>
                </c:pt>
                <c:pt idx="247">
                  <c:v>0.1235</c:v>
                </c:pt>
                <c:pt idx="248">
                  <c:v>0.124</c:v>
                </c:pt>
                <c:pt idx="249">
                  <c:v>0.1245</c:v>
                </c:pt>
                <c:pt idx="250">
                  <c:v>0.125</c:v>
                </c:pt>
                <c:pt idx="251">
                  <c:v>0.1255</c:v>
                </c:pt>
                <c:pt idx="252">
                  <c:v>0.126</c:v>
                </c:pt>
                <c:pt idx="253">
                  <c:v>0.1265</c:v>
                </c:pt>
                <c:pt idx="254">
                  <c:v>0.127</c:v>
                </c:pt>
                <c:pt idx="255">
                  <c:v>0.1275</c:v>
                </c:pt>
                <c:pt idx="256">
                  <c:v>0.128</c:v>
                </c:pt>
                <c:pt idx="257">
                  <c:v>0.1285</c:v>
                </c:pt>
                <c:pt idx="258">
                  <c:v>0.129</c:v>
                </c:pt>
                <c:pt idx="259">
                  <c:v>0.1295</c:v>
                </c:pt>
                <c:pt idx="260">
                  <c:v>0.13</c:v>
                </c:pt>
                <c:pt idx="261">
                  <c:v>0.1305</c:v>
                </c:pt>
                <c:pt idx="262">
                  <c:v>0.13100000000000001</c:v>
                </c:pt>
                <c:pt idx="263">
                  <c:v>0.13150000000000001</c:v>
                </c:pt>
                <c:pt idx="264">
                  <c:v>0.13200000000000001</c:v>
                </c:pt>
                <c:pt idx="265">
                  <c:v>0.13250000000000001</c:v>
                </c:pt>
                <c:pt idx="266">
                  <c:v>0.13300000000000001</c:v>
                </c:pt>
                <c:pt idx="267">
                  <c:v>0.13350000000000001</c:v>
                </c:pt>
                <c:pt idx="268">
                  <c:v>0.13400000000000001</c:v>
                </c:pt>
                <c:pt idx="269">
                  <c:v>0.13450000000000001</c:v>
                </c:pt>
                <c:pt idx="270">
                  <c:v>0.13500000000000001</c:v>
                </c:pt>
                <c:pt idx="271">
                  <c:v>0.13550000000000001</c:v>
                </c:pt>
                <c:pt idx="272">
                  <c:v>0.13600000000000001</c:v>
                </c:pt>
                <c:pt idx="273">
                  <c:v>0.13650000000000001</c:v>
                </c:pt>
                <c:pt idx="274">
                  <c:v>0.13700000000000001</c:v>
                </c:pt>
                <c:pt idx="275">
                  <c:v>0.13750000000000001</c:v>
                </c:pt>
                <c:pt idx="276">
                  <c:v>0.13800000000000001</c:v>
                </c:pt>
                <c:pt idx="277">
                  <c:v>0.13850000000000001</c:v>
                </c:pt>
                <c:pt idx="278">
                  <c:v>0.13900000000000001</c:v>
                </c:pt>
                <c:pt idx="279">
                  <c:v>0.13950000000000001</c:v>
                </c:pt>
                <c:pt idx="280">
                  <c:v>0.14000000000000001</c:v>
                </c:pt>
                <c:pt idx="281">
                  <c:v>0.14050000000000001</c:v>
                </c:pt>
                <c:pt idx="282">
                  <c:v>0.14099999999999999</c:v>
                </c:pt>
                <c:pt idx="283">
                  <c:v>0.14149999999999999</c:v>
                </c:pt>
                <c:pt idx="284">
                  <c:v>0.14199999999999999</c:v>
                </c:pt>
                <c:pt idx="285">
                  <c:v>0.14249999999999999</c:v>
                </c:pt>
                <c:pt idx="286">
                  <c:v>0.14299999999999999</c:v>
                </c:pt>
                <c:pt idx="287">
                  <c:v>0.14349999999999999</c:v>
                </c:pt>
                <c:pt idx="288">
                  <c:v>0.14399999999999999</c:v>
                </c:pt>
                <c:pt idx="289">
                  <c:v>0.14449999999999999</c:v>
                </c:pt>
                <c:pt idx="290">
                  <c:v>0.14499999999999999</c:v>
                </c:pt>
                <c:pt idx="291">
                  <c:v>0.14549999999999999</c:v>
                </c:pt>
                <c:pt idx="292">
                  <c:v>0.14599999999999999</c:v>
                </c:pt>
                <c:pt idx="293">
                  <c:v>0.14649999999999999</c:v>
                </c:pt>
                <c:pt idx="294">
                  <c:v>0.14699999999999999</c:v>
                </c:pt>
                <c:pt idx="295">
                  <c:v>0.14749999999999999</c:v>
                </c:pt>
                <c:pt idx="296">
                  <c:v>0.14799999999999999</c:v>
                </c:pt>
                <c:pt idx="297">
                  <c:v>0.14849999999999999</c:v>
                </c:pt>
                <c:pt idx="298">
                  <c:v>0.14899999999999999</c:v>
                </c:pt>
                <c:pt idx="299">
                  <c:v>0.14949999999999999</c:v>
                </c:pt>
                <c:pt idx="300">
                  <c:v>0.15</c:v>
                </c:pt>
                <c:pt idx="301">
                  <c:v>0.15049999999999999</c:v>
                </c:pt>
                <c:pt idx="302">
                  <c:v>0.151</c:v>
                </c:pt>
                <c:pt idx="303">
                  <c:v>0.1515</c:v>
                </c:pt>
                <c:pt idx="304">
                  <c:v>0.152</c:v>
                </c:pt>
                <c:pt idx="305">
                  <c:v>0.1525</c:v>
                </c:pt>
                <c:pt idx="306">
                  <c:v>0.153</c:v>
                </c:pt>
                <c:pt idx="307">
                  <c:v>0.1535</c:v>
                </c:pt>
                <c:pt idx="308">
                  <c:v>0.154</c:v>
                </c:pt>
                <c:pt idx="309">
                  <c:v>0.1545</c:v>
                </c:pt>
                <c:pt idx="310">
                  <c:v>0.155</c:v>
                </c:pt>
                <c:pt idx="311">
                  <c:v>0.1555</c:v>
                </c:pt>
                <c:pt idx="312">
                  <c:v>0.156</c:v>
                </c:pt>
                <c:pt idx="313">
                  <c:v>0.1565</c:v>
                </c:pt>
                <c:pt idx="314">
                  <c:v>0.157</c:v>
                </c:pt>
                <c:pt idx="315">
                  <c:v>0.1575</c:v>
                </c:pt>
                <c:pt idx="316">
                  <c:v>0.158</c:v>
                </c:pt>
                <c:pt idx="317">
                  <c:v>0.1585</c:v>
                </c:pt>
                <c:pt idx="318">
                  <c:v>0.159</c:v>
                </c:pt>
                <c:pt idx="319">
                  <c:v>0.1595</c:v>
                </c:pt>
                <c:pt idx="320">
                  <c:v>0.16</c:v>
                </c:pt>
                <c:pt idx="321">
                  <c:v>0.1605</c:v>
                </c:pt>
                <c:pt idx="322">
                  <c:v>0.161</c:v>
                </c:pt>
                <c:pt idx="323">
                  <c:v>0.1615</c:v>
                </c:pt>
                <c:pt idx="324">
                  <c:v>0.16200000000000001</c:v>
                </c:pt>
                <c:pt idx="325">
                  <c:v>0.16250000000000001</c:v>
                </c:pt>
                <c:pt idx="326">
                  <c:v>0.16300000000000001</c:v>
                </c:pt>
                <c:pt idx="327">
                  <c:v>0.16350000000000001</c:v>
                </c:pt>
                <c:pt idx="328">
                  <c:v>0.16400000000000001</c:v>
                </c:pt>
                <c:pt idx="329">
                  <c:v>0.16450000000000001</c:v>
                </c:pt>
                <c:pt idx="330">
                  <c:v>0.16500000000000001</c:v>
                </c:pt>
                <c:pt idx="331">
                  <c:v>0.16550000000000001</c:v>
                </c:pt>
                <c:pt idx="332">
                  <c:v>0.16600000000000001</c:v>
                </c:pt>
                <c:pt idx="333">
                  <c:v>0.16650000000000001</c:v>
                </c:pt>
                <c:pt idx="334">
                  <c:v>0.16700000000000001</c:v>
                </c:pt>
                <c:pt idx="335">
                  <c:v>0.16750000000000001</c:v>
                </c:pt>
                <c:pt idx="336">
                  <c:v>0.16800000000000001</c:v>
                </c:pt>
                <c:pt idx="337">
                  <c:v>0.16850000000000001</c:v>
                </c:pt>
                <c:pt idx="338">
                  <c:v>0.16900000000000001</c:v>
                </c:pt>
                <c:pt idx="339">
                  <c:v>0.16950000000000001</c:v>
                </c:pt>
                <c:pt idx="340">
                  <c:v>0.17</c:v>
                </c:pt>
                <c:pt idx="341">
                  <c:v>0.17050000000000001</c:v>
                </c:pt>
                <c:pt idx="342">
                  <c:v>0.17100000000000001</c:v>
                </c:pt>
                <c:pt idx="343">
                  <c:v>0.17150000000000001</c:v>
                </c:pt>
                <c:pt idx="344">
                  <c:v>0.17199999999999999</c:v>
                </c:pt>
                <c:pt idx="345">
                  <c:v>0.17249999999999999</c:v>
                </c:pt>
                <c:pt idx="346">
                  <c:v>0.17299999999999999</c:v>
                </c:pt>
                <c:pt idx="347">
                  <c:v>0.17349999999999999</c:v>
                </c:pt>
                <c:pt idx="348">
                  <c:v>0.17399999999999999</c:v>
                </c:pt>
                <c:pt idx="349">
                  <c:v>0.17449999999999999</c:v>
                </c:pt>
                <c:pt idx="350">
                  <c:v>0.17499999999999999</c:v>
                </c:pt>
                <c:pt idx="351">
                  <c:v>0.17549999999999999</c:v>
                </c:pt>
                <c:pt idx="352">
                  <c:v>0.17599999999999999</c:v>
                </c:pt>
                <c:pt idx="353">
                  <c:v>0.17649999999999999</c:v>
                </c:pt>
                <c:pt idx="354">
                  <c:v>0.17699999999999999</c:v>
                </c:pt>
                <c:pt idx="355">
                  <c:v>0.17749999999999999</c:v>
                </c:pt>
                <c:pt idx="356">
                  <c:v>0.17799999999999999</c:v>
                </c:pt>
                <c:pt idx="357">
                  <c:v>0.17849999999999999</c:v>
                </c:pt>
                <c:pt idx="358">
                  <c:v>0.17899999999999999</c:v>
                </c:pt>
                <c:pt idx="359">
                  <c:v>0.17949999999999999</c:v>
                </c:pt>
                <c:pt idx="360">
                  <c:v>0.18</c:v>
                </c:pt>
                <c:pt idx="361">
                  <c:v>0.18049999999999999</c:v>
                </c:pt>
                <c:pt idx="362">
                  <c:v>0.18099999999999999</c:v>
                </c:pt>
                <c:pt idx="363">
                  <c:v>0.18149999999999999</c:v>
                </c:pt>
                <c:pt idx="364">
                  <c:v>0.182</c:v>
                </c:pt>
                <c:pt idx="365">
                  <c:v>0.1825</c:v>
                </c:pt>
                <c:pt idx="366">
                  <c:v>0.183</c:v>
                </c:pt>
                <c:pt idx="367">
                  <c:v>0.1835</c:v>
                </c:pt>
                <c:pt idx="368">
                  <c:v>0.184</c:v>
                </c:pt>
                <c:pt idx="369">
                  <c:v>0.1845</c:v>
                </c:pt>
                <c:pt idx="370">
                  <c:v>0.185</c:v>
                </c:pt>
                <c:pt idx="371">
                  <c:v>0.1855</c:v>
                </c:pt>
                <c:pt idx="372">
                  <c:v>0.186</c:v>
                </c:pt>
                <c:pt idx="373">
                  <c:v>0.1865</c:v>
                </c:pt>
                <c:pt idx="374">
                  <c:v>0.187</c:v>
                </c:pt>
                <c:pt idx="375">
                  <c:v>0.1875</c:v>
                </c:pt>
                <c:pt idx="376">
                  <c:v>0.188</c:v>
                </c:pt>
                <c:pt idx="377">
                  <c:v>0.1885</c:v>
                </c:pt>
                <c:pt idx="378">
                  <c:v>0.189</c:v>
                </c:pt>
                <c:pt idx="379">
                  <c:v>0.1895</c:v>
                </c:pt>
                <c:pt idx="380">
                  <c:v>0.19</c:v>
                </c:pt>
                <c:pt idx="381">
                  <c:v>0.1905</c:v>
                </c:pt>
                <c:pt idx="382">
                  <c:v>0.191</c:v>
                </c:pt>
                <c:pt idx="383">
                  <c:v>0.1915</c:v>
                </c:pt>
                <c:pt idx="384">
                  <c:v>0.192</c:v>
                </c:pt>
                <c:pt idx="385">
                  <c:v>0.1925</c:v>
                </c:pt>
                <c:pt idx="386">
                  <c:v>0.193</c:v>
                </c:pt>
                <c:pt idx="387">
                  <c:v>0.19350000000000001</c:v>
                </c:pt>
                <c:pt idx="388">
                  <c:v>0.19400000000000001</c:v>
                </c:pt>
                <c:pt idx="389">
                  <c:v>0.19450000000000001</c:v>
                </c:pt>
                <c:pt idx="390">
                  <c:v>0.19500000000000001</c:v>
                </c:pt>
                <c:pt idx="391">
                  <c:v>0.19550000000000001</c:v>
                </c:pt>
                <c:pt idx="392">
                  <c:v>0.19600000000000001</c:v>
                </c:pt>
                <c:pt idx="393">
                  <c:v>0.19650000000000001</c:v>
                </c:pt>
                <c:pt idx="394">
                  <c:v>0.19700000000000001</c:v>
                </c:pt>
                <c:pt idx="395">
                  <c:v>0.19750000000000001</c:v>
                </c:pt>
                <c:pt idx="396">
                  <c:v>0.19800000000000001</c:v>
                </c:pt>
                <c:pt idx="397">
                  <c:v>0.19850000000000001</c:v>
                </c:pt>
                <c:pt idx="398">
                  <c:v>0.19900000000000001</c:v>
                </c:pt>
                <c:pt idx="399">
                  <c:v>0.19950000000000001</c:v>
                </c:pt>
                <c:pt idx="400">
                  <c:v>0.2</c:v>
                </c:pt>
                <c:pt idx="401">
                  <c:v>0.20050000000000001</c:v>
                </c:pt>
                <c:pt idx="402">
                  <c:v>0.20100000000000001</c:v>
                </c:pt>
                <c:pt idx="403">
                  <c:v>0.20150000000000001</c:v>
                </c:pt>
                <c:pt idx="404">
                  <c:v>0.20200000000000001</c:v>
                </c:pt>
                <c:pt idx="405">
                  <c:v>0.20250000000000001</c:v>
                </c:pt>
                <c:pt idx="406">
                  <c:v>0.20300000000000001</c:v>
                </c:pt>
                <c:pt idx="407">
                  <c:v>0.20349999999999999</c:v>
                </c:pt>
                <c:pt idx="408">
                  <c:v>0.20399999999999999</c:v>
                </c:pt>
                <c:pt idx="409">
                  <c:v>0.20449999999999999</c:v>
                </c:pt>
                <c:pt idx="410">
                  <c:v>0.20499999999999999</c:v>
                </c:pt>
                <c:pt idx="411">
                  <c:v>0.20549999999999999</c:v>
                </c:pt>
                <c:pt idx="412">
                  <c:v>0.20599999999999999</c:v>
                </c:pt>
                <c:pt idx="413">
                  <c:v>0.20649999999999999</c:v>
                </c:pt>
                <c:pt idx="414">
                  <c:v>0.20699999999999999</c:v>
                </c:pt>
                <c:pt idx="415">
                  <c:v>0.20749999999999999</c:v>
                </c:pt>
                <c:pt idx="416">
                  <c:v>0.20799999999999999</c:v>
                </c:pt>
                <c:pt idx="417">
                  <c:v>0.20849999999999999</c:v>
                </c:pt>
                <c:pt idx="418">
                  <c:v>0.20899999999999999</c:v>
                </c:pt>
                <c:pt idx="419">
                  <c:v>0.20949999999999999</c:v>
                </c:pt>
                <c:pt idx="420">
                  <c:v>0.21</c:v>
                </c:pt>
                <c:pt idx="421">
                  <c:v>0.21049999999999999</c:v>
                </c:pt>
                <c:pt idx="422">
                  <c:v>0.21099999999999999</c:v>
                </c:pt>
                <c:pt idx="423">
                  <c:v>0.21149999999999999</c:v>
                </c:pt>
                <c:pt idx="424">
                  <c:v>0.21199999999999999</c:v>
                </c:pt>
                <c:pt idx="425">
                  <c:v>0.21249999999999999</c:v>
                </c:pt>
                <c:pt idx="426">
                  <c:v>0.21299999999999999</c:v>
                </c:pt>
                <c:pt idx="427">
                  <c:v>0.2135</c:v>
                </c:pt>
                <c:pt idx="428">
                  <c:v>0.214</c:v>
                </c:pt>
                <c:pt idx="429">
                  <c:v>0.2145</c:v>
                </c:pt>
                <c:pt idx="430">
                  <c:v>0.215</c:v>
                </c:pt>
                <c:pt idx="431">
                  <c:v>0.2155</c:v>
                </c:pt>
                <c:pt idx="432">
                  <c:v>0.216</c:v>
                </c:pt>
                <c:pt idx="433">
                  <c:v>0.2165</c:v>
                </c:pt>
                <c:pt idx="434">
                  <c:v>0.217</c:v>
                </c:pt>
                <c:pt idx="435">
                  <c:v>0.2175</c:v>
                </c:pt>
                <c:pt idx="436">
                  <c:v>0.218</c:v>
                </c:pt>
                <c:pt idx="437">
                  <c:v>0.2185</c:v>
                </c:pt>
                <c:pt idx="438">
                  <c:v>0.219</c:v>
                </c:pt>
                <c:pt idx="439">
                  <c:v>0.2195</c:v>
                </c:pt>
                <c:pt idx="440">
                  <c:v>0.22</c:v>
                </c:pt>
                <c:pt idx="441">
                  <c:v>0.2205</c:v>
                </c:pt>
                <c:pt idx="442">
                  <c:v>0.221</c:v>
                </c:pt>
                <c:pt idx="443">
                  <c:v>0.2215</c:v>
                </c:pt>
                <c:pt idx="444">
                  <c:v>0.222</c:v>
                </c:pt>
                <c:pt idx="445">
                  <c:v>0.2225</c:v>
                </c:pt>
                <c:pt idx="446">
                  <c:v>0.223</c:v>
                </c:pt>
                <c:pt idx="447">
                  <c:v>0.2235</c:v>
                </c:pt>
                <c:pt idx="448">
                  <c:v>0.224</c:v>
                </c:pt>
                <c:pt idx="449">
                  <c:v>0.22450000000000001</c:v>
                </c:pt>
                <c:pt idx="450">
                  <c:v>0.22500000000000001</c:v>
                </c:pt>
                <c:pt idx="451">
                  <c:v>0.22550000000000001</c:v>
                </c:pt>
                <c:pt idx="452">
                  <c:v>0.22600000000000001</c:v>
                </c:pt>
                <c:pt idx="453">
                  <c:v>0.22650000000000001</c:v>
                </c:pt>
                <c:pt idx="454">
                  <c:v>0.22700000000000001</c:v>
                </c:pt>
                <c:pt idx="455">
                  <c:v>0.22750000000000001</c:v>
                </c:pt>
                <c:pt idx="456">
                  <c:v>0.22800000000000001</c:v>
                </c:pt>
                <c:pt idx="457">
                  <c:v>0.22850000000000001</c:v>
                </c:pt>
                <c:pt idx="458">
                  <c:v>0.22900000000000001</c:v>
                </c:pt>
                <c:pt idx="459">
                  <c:v>0.22950000000000001</c:v>
                </c:pt>
                <c:pt idx="460">
                  <c:v>0.23</c:v>
                </c:pt>
                <c:pt idx="461">
                  <c:v>0.23050000000000001</c:v>
                </c:pt>
                <c:pt idx="462">
                  <c:v>0.23100000000000001</c:v>
                </c:pt>
                <c:pt idx="463">
                  <c:v>0.23150000000000001</c:v>
                </c:pt>
                <c:pt idx="464">
                  <c:v>0.23200000000000001</c:v>
                </c:pt>
                <c:pt idx="465">
                  <c:v>0.23250000000000001</c:v>
                </c:pt>
                <c:pt idx="466">
                  <c:v>0.23300000000000001</c:v>
                </c:pt>
                <c:pt idx="467">
                  <c:v>0.23350000000000001</c:v>
                </c:pt>
                <c:pt idx="468">
                  <c:v>0.23400000000000001</c:v>
                </c:pt>
                <c:pt idx="469">
                  <c:v>0.23449999999999999</c:v>
                </c:pt>
                <c:pt idx="470">
                  <c:v>0.23499999999999999</c:v>
                </c:pt>
                <c:pt idx="471">
                  <c:v>0.23549999999999999</c:v>
                </c:pt>
                <c:pt idx="472">
                  <c:v>0.23599999999999999</c:v>
                </c:pt>
                <c:pt idx="473">
                  <c:v>0.23649999999999999</c:v>
                </c:pt>
                <c:pt idx="474">
                  <c:v>0.23699999999999999</c:v>
                </c:pt>
                <c:pt idx="475">
                  <c:v>0.23749999999999999</c:v>
                </c:pt>
                <c:pt idx="476">
                  <c:v>0.23799999999999999</c:v>
                </c:pt>
                <c:pt idx="477">
                  <c:v>0.23849999999999999</c:v>
                </c:pt>
                <c:pt idx="478">
                  <c:v>0.23899999999999999</c:v>
                </c:pt>
                <c:pt idx="479">
                  <c:v>0.23949999999999999</c:v>
                </c:pt>
                <c:pt idx="480">
                  <c:v>0.24</c:v>
                </c:pt>
                <c:pt idx="481">
                  <c:v>0.24049999999999999</c:v>
                </c:pt>
                <c:pt idx="482">
                  <c:v>0.24099999999999999</c:v>
                </c:pt>
                <c:pt idx="483">
                  <c:v>0.24149999999999999</c:v>
                </c:pt>
                <c:pt idx="484">
                  <c:v>0.24199999999999999</c:v>
                </c:pt>
                <c:pt idx="485">
                  <c:v>0.24249999999999999</c:v>
                </c:pt>
                <c:pt idx="486">
                  <c:v>0.24299999999999999</c:v>
                </c:pt>
                <c:pt idx="487">
                  <c:v>0.24349999999999999</c:v>
                </c:pt>
                <c:pt idx="488">
                  <c:v>0.24399999999999999</c:v>
                </c:pt>
                <c:pt idx="489">
                  <c:v>0.2445</c:v>
                </c:pt>
                <c:pt idx="490">
                  <c:v>0.245</c:v>
                </c:pt>
                <c:pt idx="491">
                  <c:v>0.2455</c:v>
                </c:pt>
                <c:pt idx="492">
                  <c:v>0.246</c:v>
                </c:pt>
                <c:pt idx="493">
                  <c:v>0.2465</c:v>
                </c:pt>
                <c:pt idx="494">
                  <c:v>0.247</c:v>
                </c:pt>
                <c:pt idx="495">
                  <c:v>0.2475</c:v>
                </c:pt>
                <c:pt idx="496">
                  <c:v>0.248</c:v>
                </c:pt>
                <c:pt idx="497">
                  <c:v>0.2485</c:v>
                </c:pt>
                <c:pt idx="498">
                  <c:v>0.249</c:v>
                </c:pt>
                <c:pt idx="499">
                  <c:v>0.2495</c:v>
                </c:pt>
                <c:pt idx="500">
                  <c:v>0.25</c:v>
                </c:pt>
                <c:pt idx="501">
                  <c:v>0.2505</c:v>
                </c:pt>
                <c:pt idx="502">
                  <c:v>0.251</c:v>
                </c:pt>
                <c:pt idx="503">
                  <c:v>0.2515</c:v>
                </c:pt>
                <c:pt idx="504">
                  <c:v>0.252</c:v>
                </c:pt>
                <c:pt idx="505">
                  <c:v>0.2525</c:v>
                </c:pt>
                <c:pt idx="506">
                  <c:v>0.253</c:v>
                </c:pt>
                <c:pt idx="507">
                  <c:v>0.2535</c:v>
                </c:pt>
                <c:pt idx="508">
                  <c:v>0.254</c:v>
                </c:pt>
                <c:pt idx="509">
                  <c:v>0.2545</c:v>
                </c:pt>
                <c:pt idx="510">
                  <c:v>0.255</c:v>
                </c:pt>
                <c:pt idx="511">
                  <c:v>0.2555</c:v>
                </c:pt>
                <c:pt idx="512">
                  <c:v>0.25600000000000001</c:v>
                </c:pt>
                <c:pt idx="513">
                  <c:v>0.25650000000000001</c:v>
                </c:pt>
                <c:pt idx="514">
                  <c:v>0.25700000000000001</c:v>
                </c:pt>
                <c:pt idx="515">
                  <c:v>0.25750000000000001</c:v>
                </c:pt>
                <c:pt idx="516">
                  <c:v>0.25800000000000001</c:v>
                </c:pt>
                <c:pt idx="517">
                  <c:v>0.25850000000000001</c:v>
                </c:pt>
                <c:pt idx="518">
                  <c:v>0.25900000000000001</c:v>
                </c:pt>
                <c:pt idx="519">
                  <c:v>0.25950000000000001</c:v>
                </c:pt>
                <c:pt idx="520">
                  <c:v>0.26</c:v>
                </c:pt>
                <c:pt idx="521">
                  <c:v>0.26050000000000001</c:v>
                </c:pt>
                <c:pt idx="522">
                  <c:v>0.26100000000000001</c:v>
                </c:pt>
                <c:pt idx="523">
                  <c:v>0.26150000000000001</c:v>
                </c:pt>
                <c:pt idx="524">
                  <c:v>0.26200000000000001</c:v>
                </c:pt>
                <c:pt idx="525">
                  <c:v>0.26250000000000001</c:v>
                </c:pt>
                <c:pt idx="526">
                  <c:v>0.26300000000000001</c:v>
                </c:pt>
                <c:pt idx="527">
                  <c:v>0.26350000000000001</c:v>
                </c:pt>
                <c:pt idx="528">
                  <c:v>0.26400000000000001</c:v>
                </c:pt>
                <c:pt idx="529">
                  <c:v>0.26450000000000001</c:v>
                </c:pt>
                <c:pt idx="530">
                  <c:v>0.26500000000000001</c:v>
                </c:pt>
                <c:pt idx="531">
                  <c:v>0.26550000000000001</c:v>
                </c:pt>
                <c:pt idx="532">
                  <c:v>0.26600000000000001</c:v>
                </c:pt>
                <c:pt idx="533">
                  <c:v>0.26650000000000001</c:v>
                </c:pt>
                <c:pt idx="534">
                  <c:v>0.26700000000000002</c:v>
                </c:pt>
                <c:pt idx="535">
                  <c:v>0.26750000000000002</c:v>
                </c:pt>
                <c:pt idx="536">
                  <c:v>0.26800000000000002</c:v>
                </c:pt>
                <c:pt idx="537">
                  <c:v>0.26850000000000002</c:v>
                </c:pt>
                <c:pt idx="538">
                  <c:v>0.26900000000000002</c:v>
                </c:pt>
                <c:pt idx="539">
                  <c:v>0.26950000000000002</c:v>
                </c:pt>
                <c:pt idx="540">
                  <c:v>0.27</c:v>
                </c:pt>
                <c:pt idx="541">
                  <c:v>0.27050000000000002</c:v>
                </c:pt>
                <c:pt idx="542">
                  <c:v>0.27100000000000002</c:v>
                </c:pt>
                <c:pt idx="543">
                  <c:v>0.27150000000000002</c:v>
                </c:pt>
                <c:pt idx="544">
                  <c:v>0.27200000000000002</c:v>
                </c:pt>
                <c:pt idx="545">
                  <c:v>0.27250000000000002</c:v>
                </c:pt>
                <c:pt idx="546">
                  <c:v>0.27300000000000002</c:v>
                </c:pt>
                <c:pt idx="547">
                  <c:v>0.27350000000000002</c:v>
                </c:pt>
                <c:pt idx="548">
                  <c:v>0.27400000000000002</c:v>
                </c:pt>
                <c:pt idx="549">
                  <c:v>0.27450000000000002</c:v>
                </c:pt>
                <c:pt idx="550">
                  <c:v>0.27500000000000002</c:v>
                </c:pt>
                <c:pt idx="551">
                  <c:v>0.27550000000000002</c:v>
                </c:pt>
                <c:pt idx="552">
                  <c:v>0.27600000000000002</c:v>
                </c:pt>
                <c:pt idx="553">
                  <c:v>0.27650000000000002</c:v>
                </c:pt>
                <c:pt idx="554">
                  <c:v>0.27700000000000002</c:v>
                </c:pt>
                <c:pt idx="555">
                  <c:v>0.27750000000000002</c:v>
                </c:pt>
                <c:pt idx="556">
                  <c:v>0.27800000000000002</c:v>
                </c:pt>
                <c:pt idx="557">
                  <c:v>0.27850000000000003</c:v>
                </c:pt>
                <c:pt idx="558">
                  <c:v>0.27900000000000003</c:v>
                </c:pt>
                <c:pt idx="559">
                  <c:v>0.27950000000000003</c:v>
                </c:pt>
                <c:pt idx="560">
                  <c:v>0.28000000000000003</c:v>
                </c:pt>
                <c:pt idx="561">
                  <c:v>0.28050000000000003</c:v>
                </c:pt>
                <c:pt idx="562">
                  <c:v>0.28100000000000003</c:v>
                </c:pt>
                <c:pt idx="563">
                  <c:v>0.28149999999999997</c:v>
                </c:pt>
                <c:pt idx="564">
                  <c:v>0.28199999999999997</c:v>
                </c:pt>
                <c:pt idx="565">
                  <c:v>0.28249999999999997</c:v>
                </c:pt>
                <c:pt idx="566">
                  <c:v>0.28299999999999997</c:v>
                </c:pt>
                <c:pt idx="567">
                  <c:v>0.28349999999999997</c:v>
                </c:pt>
                <c:pt idx="568">
                  <c:v>0.28399999999999997</c:v>
                </c:pt>
                <c:pt idx="569">
                  <c:v>0.28449999999999998</c:v>
                </c:pt>
                <c:pt idx="570">
                  <c:v>0.28499999999999998</c:v>
                </c:pt>
                <c:pt idx="571">
                  <c:v>0.28549999999999998</c:v>
                </c:pt>
                <c:pt idx="572">
                  <c:v>0.28599999999999998</c:v>
                </c:pt>
                <c:pt idx="573">
                  <c:v>0.28649999999999998</c:v>
                </c:pt>
                <c:pt idx="574">
                  <c:v>0.28699999999999998</c:v>
                </c:pt>
                <c:pt idx="575">
                  <c:v>0.28749999999999998</c:v>
                </c:pt>
                <c:pt idx="576">
                  <c:v>0.28799999999999998</c:v>
                </c:pt>
                <c:pt idx="577">
                  <c:v>0.28849999999999998</c:v>
                </c:pt>
                <c:pt idx="578">
                  <c:v>0.28899999999999998</c:v>
                </c:pt>
                <c:pt idx="579">
                  <c:v>0.28949999999999998</c:v>
                </c:pt>
                <c:pt idx="580">
                  <c:v>0.28999999999999998</c:v>
                </c:pt>
                <c:pt idx="581">
                  <c:v>0.29049999999999998</c:v>
                </c:pt>
                <c:pt idx="582">
                  <c:v>0.29099999999999998</c:v>
                </c:pt>
                <c:pt idx="583">
                  <c:v>0.29149999999999998</c:v>
                </c:pt>
                <c:pt idx="584">
                  <c:v>0.29199999999999998</c:v>
                </c:pt>
                <c:pt idx="585">
                  <c:v>0.29249999999999998</c:v>
                </c:pt>
                <c:pt idx="586">
                  <c:v>0.29299999999999998</c:v>
                </c:pt>
                <c:pt idx="587">
                  <c:v>0.29349999999999998</c:v>
                </c:pt>
                <c:pt idx="588">
                  <c:v>0.29399999999999998</c:v>
                </c:pt>
                <c:pt idx="589">
                  <c:v>0.29449999999999998</c:v>
                </c:pt>
                <c:pt idx="590">
                  <c:v>0.29499999999999998</c:v>
                </c:pt>
                <c:pt idx="591">
                  <c:v>0.29549999999999998</c:v>
                </c:pt>
                <c:pt idx="592">
                  <c:v>0.29599999999999999</c:v>
                </c:pt>
                <c:pt idx="593">
                  <c:v>0.29649999999999999</c:v>
                </c:pt>
                <c:pt idx="594">
                  <c:v>0.29699999999999999</c:v>
                </c:pt>
                <c:pt idx="595">
                  <c:v>0.29749999999999999</c:v>
                </c:pt>
                <c:pt idx="596">
                  <c:v>0.29799999999999999</c:v>
                </c:pt>
                <c:pt idx="597">
                  <c:v>0.29849999999999999</c:v>
                </c:pt>
                <c:pt idx="598">
                  <c:v>0.29899999999999999</c:v>
                </c:pt>
                <c:pt idx="599">
                  <c:v>0.29949999999999999</c:v>
                </c:pt>
                <c:pt idx="600">
                  <c:v>0.3</c:v>
                </c:pt>
                <c:pt idx="601">
                  <c:v>0.30049999999999999</c:v>
                </c:pt>
                <c:pt idx="602">
                  <c:v>0.30099999999999999</c:v>
                </c:pt>
                <c:pt idx="603">
                  <c:v>0.30149999999999999</c:v>
                </c:pt>
                <c:pt idx="604">
                  <c:v>0.30199999999999999</c:v>
                </c:pt>
                <c:pt idx="605">
                  <c:v>0.30249999999999999</c:v>
                </c:pt>
                <c:pt idx="606">
                  <c:v>0.30299999999999999</c:v>
                </c:pt>
                <c:pt idx="607">
                  <c:v>0.30349999999999999</c:v>
                </c:pt>
                <c:pt idx="608">
                  <c:v>0.30399999999999999</c:v>
                </c:pt>
                <c:pt idx="609">
                  <c:v>0.30449999999999999</c:v>
                </c:pt>
                <c:pt idx="610">
                  <c:v>0.30499999999999999</c:v>
                </c:pt>
                <c:pt idx="611">
                  <c:v>0.30549999999999999</c:v>
                </c:pt>
                <c:pt idx="612">
                  <c:v>0.30599999999999999</c:v>
                </c:pt>
                <c:pt idx="613">
                  <c:v>0.30649999999999999</c:v>
                </c:pt>
                <c:pt idx="614">
                  <c:v>0.307</c:v>
                </c:pt>
                <c:pt idx="615">
                  <c:v>0.3075</c:v>
                </c:pt>
                <c:pt idx="616">
                  <c:v>0.308</c:v>
                </c:pt>
                <c:pt idx="617">
                  <c:v>0.3085</c:v>
                </c:pt>
                <c:pt idx="618">
                  <c:v>0.309</c:v>
                </c:pt>
                <c:pt idx="619">
                  <c:v>0.3095</c:v>
                </c:pt>
                <c:pt idx="620">
                  <c:v>0.31</c:v>
                </c:pt>
                <c:pt idx="621">
                  <c:v>0.3105</c:v>
                </c:pt>
                <c:pt idx="622">
                  <c:v>0.311</c:v>
                </c:pt>
                <c:pt idx="623">
                  <c:v>0.3115</c:v>
                </c:pt>
                <c:pt idx="624">
                  <c:v>0.312</c:v>
                </c:pt>
                <c:pt idx="625">
                  <c:v>0.3125</c:v>
                </c:pt>
                <c:pt idx="626">
                  <c:v>0.313</c:v>
                </c:pt>
                <c:pt idx="627">
                  <c:v>0.3135</c:v>
                </c:pt>
                <c:pt idx="628">
                  <c:v>0.314</c:v>
                </c:pt>
                <c:pt idx="629">
                  <c:v>0.3145</c:v>
                </c:pt>
                <c:pt idx="630">
                  <c:v>0.315</c:v>
                </c:pt>
                <c:pt idx="631">
                  <c:v>0.3155</c:v>
                </c:pt>
                <c:pt idx="632">
                  <c:v>0.316</c:v>
                </c:pt>
                <c:pt idx="633">
                  <c:v>0.3165</c:v>
                </c:pt>
                <c:pt idx="634">
                  <c:v>0.317</c:v>
                </c:pt>
                <c:pt idx="635">
                  <c:v>0.3175</c:v>
                </c:pt>
                <c:pt idx="636">
                  <c:v>0.318</c:v>
                </c:pt>
                <c:pt idx="637">
                  <c:v>0.31850000000000001</c:v>
                </c:pt>
                <c:pt idx="638">
                  <c:v>0.31900000000000001</c:v>
                </c:pt>
                <c:pt idx="639">
                  <c:v>0.31950000000000001</c:v>
                </c:pt>
                <c:pt idx="640">
                  <c:v>0.32</c:v>
                </c:pt>
                <c:pt idx="641">
                  <c:v>0.32050000000000001</c:v>
                </c:pt>
                <c:pt idx="642">
                  <c:v>0.32100000000000001</c:v>
                </c:pt>
                <c:pt idx="643">
                  <c:v>0.32150000000000001</c:v>
                </c:pt>
                <c:pt idx="644">
                  <c:v>0.32200000000000001</c:v>
                </c:pt>
                <c:pt idx="645">
                  <c:v>0.32250000000000001</c:v>
                </c:pt>
                <c:pt idx="646">
                  <c:v>0.32300000000000001</c:v>
                </c:pt>
                <c:pt idx="647">
                  <c:v>0.32350000000000001</c:v>
                </c:pt>
                <c:pt idx="648">
                  <c:v>0.32400000000000001</c:v>
                </c:pt>
                <c:pt idx="649">
                  <c:v>0.32450000000000001</c:v>
                </c:pt>
                <c:pt idx="650">
                  <c:v>0.32500000000000001</c:v>
                </c:pt>
                <c:pt idx="651">
                  <c:v>0.32550000000000001</c:v>
                </c:pt>
                <c:pt idx="652">
                  <c:v>0.32600000000000001</c:v>
                </c:pt>
                <c:pt idx="653">
                  <c:v>0.32650000000000001</c:v>
                </c:pt>
                <c:pt idx="654">
                  <c:v>0.32700000000000001</c:v>
                </c:pt>
                <c:pt idx="655">
                  <c:v>0.32750000000000001</c:v>
                </c:pt>
                <c:pt idx="656">
                  <c:v>0.32800000000000001</c:v>
                </c:pt>
                <c:pt idx="657">
                  <c:v>0.32850000000000001</c:v>
                </c:pt>
                <c:pt idx="658">
                  <c:v>0.32900000000000001</c:v>
                </c:pt>
                <c:pt idx="659">
                  <c:v>0.32950000000000002</c:v>
                </c:pt>
                <c:pt idx="660">
                  <c:v>0.33</c:v>
                </c:pt>
                <c:pt idx="661">
                  <c:v>0.33050000000000002</c:v>
                </c:pt>
                <c:pt idx="662">
                  <c:v>0.33100000000000002</c:v>
                </c:pt>
                <c:pt idx="663">
                  <c:v>0.33150000000000002</c:v>
                </c:pt>
                <c:pt idx="664">
                  <c:v>0.33200000000000002</c:v>
                </c:pt>
                <c:pt idx="665">
                  <c:v>0.33250000000000002</c:v>
                </c:pt>
                <c:pt idx="666">
                  <c:v>0.33300000000000002</c:v>
                </c:pt>
                <c:pt idx="667">
                  <c:v>0.33350000000000002</c:v>
                </c:pt>
                <c:pt idx="668">
                  <c:v>0.33400000000000002</c:v>
                </c:pt>
                <c:pt idx="669">
                  <c:v>0.33450000000000002</c:v>
                </c:pt>
                <c:pt idx="670">
                  <c:v>0.33500000000000002</c:v>
                </c:pt>
                <c:pt idx="671">
                  <c:v>0.33550000000000002</c:v>
                </c:pt>
                <c:pt idx="672">
                  <c:v>0.33600000000000002</c:v>
                </c:pt>
                <c:pt idx="673">
                  <c:v>0.33650000000000002</c:v>
                </c:pt>
                <c:pt idx="674">
                  <c:v>0.33700000000000002</c:v>
                </c:pt>
                <c:pt idx="675">
                  <c:v>0.33750000000000002</c:v>
                </c:pt>
                <c:pt idx="676">
                  <c:v>0.33800000000000002</c:v>
                </c:pt>
                <c:pt idx="677">
                  <c:v>0.33850000000000002</c:v>
                </c:pt>
                <c:pt idx="678">
                  <c:v>0.33900000000000002</c:v>
                </c:pt>
                <c:pt idx="679">
                  <c:v>0.33950000000000002</c:v>
                </c:pt>
                <c:pt idx="680">
                  <c:v>0.34</c:v>
                </c:pt>
                <c:pt idx="681">
                  <c:v>0.34050000000000002</c:v>
                </c:pt>
                <c:pt idx="682">
                  <c:v>0.34100000000000003</c:v>
                </c:pt>
                <c:pt idx="683">
                  <c:v>0.34150000000000003</c:v>
                </c:pt>
                <c:pt idx="684">
                  <c:v>0.34200000000000003</c:v>
                </c:pt>
                <c:pt idx="685">
                  <c:v>0.34250000000000003</c:v>
                </c:pt>
                <c:pt idx="686">
                  <c:v>0.34300000000000003</c:v>
                </c:pt>
                <c:pt idx="687">
                  <c:v>0.34350000000000003</c:v>
                </c:pt>
                <c:pt idx="688">
                  <c:v>0.34399999999999997</c:v>
                </c:pt>
                <c:pt idx="689">
                  <c:v>0.34449999999999997</c:v>
                </c:pt>
                <c:pt idx="690">
                  <c:v>0.34499999999999997</c:v>
                </c:pt>
                <c:pt idx="691">
                  <c:v>0.34549999999999997</c:v>
                </c:pt>
                <c:pt idx="692">
                  <c:v>0.34599999999999997</c:v>
                </c:pt>
                <c:pt idx="693">
                  <c:v>0.34649999999999997</c:v>
                </c:pt>
                <c:pt idx="694">
                  <c:v>0.34699999999999998</c:v>
                </c:pt>
                <c:pt idx="695">
                  <c:v>0.34749999999999998</c:v>
                </c:pt>
                <c:pt idx="696">
                  <c:v>0.34799999999999998</c:v>
                </c:pt>
                <c:pt idx="697">
                  <c:v>0.34849999999999998</c:v>
                </c:pt>
                <c:pt idx="698">
                  <c:v>0.34899999999999998</c:v>
                </c:pt>
                <c:pt idx="699">
                  <c:v>0.34949999999999998</c:v>
                </c:pt>
                <c:pt idx="700">
                  <c:v>0.35</c:v>
                </c:pt>
                <c:pt idx="701">
                  <c:v>0.35049999999999998</c:v>
                </c:pt>
                <c:pt idx="702">
                  <c:v>0.35099999999999998</c:v>
                </c:pt>
                <c:pt idx="703">
                  <c:v>0.35149999999999998</c:v>
                </c:pt>
                <c:pt idx="704">
                  <c:v>0.35199999999999998</c:v>
                </c:pt>
                <c:pt idx="705">
                  <c:v>0.35249999999999998</c:v>
                </c:pt>
                <c:pt idx="706">
                  <c:v>0.35299999999999998</c:v>
                </c:pt>
                <c:pt idx="707">
                  <c:v>0.35349999999999998</c:v>
                </c:pt>
                <c:pt idx="708">
                  <c:v>0.35399999999999998</c:v>
                </c:pt>
                <c:pt idx="709">
                  <c:v>0.35449999999999998</c:v>
                </c:pt>
                <c:pt idx="710">
                  <c:v>0.35499999999999998</c:v>
                </c:pt>
                <c:pt idx="711">
                  <c:v>0.35549999999999998</c:v>
                </c:pt>
                <c:pt idx="712">
                  <c:v>0.35599999999999998</c:v>
                </c:pt>
                <c:pt idx="713">
                  <c:v>0.35649999999999998</c:v>
                </c:pt>
                <c:pt idx="714">
                  <c:v>0.35699999999999998</c:v>
                </c:pt>
                <c:pt idx="715">
                  <c:v>0.35749999999999998</c:v>
                </c:pt>
                <c:pt idx="716">
                  <c:v>0.35799999999999998</c:v>
                </c:pt>
                <c:pt idx="717">
                  <c:v>0.35849999999999999</c:v>
                </c:pt>
                <c:pt idx="718">
                  <c:v>0.35899999999999999</c:v>
                </c:pt>
                <c:pt idx="719">
                  <c:v>0.35949999999999999</c:v>
                </c:pt>
                <c:pt idx="720">
                  <c:v>0.36</c:v>
                </c:pt>
                <c:pt idx="721">
                  <c:v>0.36049999999999999</c:v>
                </c:pt>
                <c:pt idx="722">
                  <c:v>0.36099999999999999</c:v>
                </c:pt>
                <c:pt idx="723">
                  <c:v>0.36149999999999999</c:v>
                </c:pt>
                <c:pt idx="724">
                  <c:v>0.36199999999999999</c:v>
                </c:pt>
                <c:pt idx="725">
                  <c:v>0.36249999999999999</c:v>
                </c:pt>
                <c:pt idx="726">
                  <c:v>0.36299999999999999</c:v>
                </c:pt>
                <c:pt idx="727">
                  <c:v>0.36349999999999999</c:v>
                </c:pt>
                <c:pt idx="728">
                  <c:v>0.36399999999999999</c:v>
                </c:pt>
                <c:pt idx="729">
                  <c:v>0.36449999999999999</c:v>
                </c:pt>
                <c:pt idx="730">
                  <c:v>0.36499999999999999</c:v>
                </c:pt>
                <c:pt idx="731">
                  <c:v>0.36549999999999999</c:v>
                </c:pt>
                <c:pt idx="732">
                  <c:v>0.36599999999999999</c:v>
                </c:pt>
                <c:pt idx="733">
                  <c:v>0.36649999999999999</c:v>
                </c:pt>
                <c:pt idx="734">
                  <c:v>0.36699999999999999</c:v>
                </c:pt>
                <c:pt idx="735">
                  <c:v>0.36749999999999999</c:v>
                </c:pt>
                <c:pt idx="736">
                  <c:v>0.36799999999999999</c:v>
                </c:pt>
                <c:pt idx="737">
                  <c:v>0.36849999999999999</c:v>
                </c:pt>
                <c:pt idx="738">
                  <c:v>0.36899999999999999</c:v>
                </c:pt>
                <c:pt idx="739">
                  <c:v>0.3695</c:v>
                </c:pt>
                <c:pt idx="740">
                  <c:v>0.37</c:v>
                </c:pt>
                <c:pt idx="741">
                  <c:v>0.3705</c:v>
                </c:pt>
                <c:pt idx="742">
                  <c:v>0.371</c:v>
                </c:pt>
                <c:pt idx="743">
                  <c:v>0.3715</c:v>
                </c:pt>
                <c:pt idx="744">
                  <c:v>0.372</c:v>
                </c:pt>
                <c:pt idx="745">
                  <c:v>0.3725</c:v>
                </c:pt>
                <c:pt idx="746">
                  <c:v>0.373</c:v>
                </c:pt>
                <c:pt idx="747">
                  <c:v>0.3735</c:v>
                </c:pt>
                <c:pt idx="748">
                  <c:v>0.374</c:v>
                </c:pt>
                <c:pt idx="749">
                  <c:v>0.3745</c:v>
                </c:pt>
                <c:pt idx="750">
                  <c:v>0.375</c:v>
                </c:pt>
                <c:pt idx="751">
                  <c:v>0.3755</c:v>
                </c:pt>
                <c:pt idx="752">
                  <c:v>0.376</c:v>
                </c:pt>
                <c:pt idx="753">
                  <c:v>0.3765</c:v>
                </c:pt>
                <c:pt idx="754">
                  <c:v>0.377</c:v>
                </c:pt>
                <c:pt idx="755">
                  <c:v>0.3775</c:v>
                </c:pt>
                <c:pt idx="756">
                  <c:v>0.378</c:v>
                </c:pt>
                <c:pt idx="757">
                  <c:v>0.3785</c:v>
                </c:pt>
                <c:pt idx="758">
                  <c:v>0.379</c:v>
                </c:pt>
                <c:pt idx="759">
                  <c:v>0.3795</c:v>
                </c:pt>
                <c:pt idx="760">
                  <c:v>0.38</c:v>
                </c:pt>
                <c:pt idx="761">
                  <c:v>0.3805</c:v>
                </c:pt>
                <c:pt idx="762">
                  <c:v>0.38100000000000001</c:v>
                </c:pt>
                <c:pt idx="763">
                  <c:v>0.38150000000000001</c:v>
                </c:pt>
                <c:pt idx="764">
                  <c:v>0.38200000000000001</c:v>
                </c:pt>
                <c:pt idx="765">
                  <c:v>0.38250000000000001</c:v>
                </c:pt>
                <c:pt idx="766">
                  <c:v>0.38300000000000001</c:v>
                </c:pt>
                <c:pt idx="767">
                  <c:v>0.38350000000000001</c:v>
                </c:pt>
                <c:pt idx="768">
                  <c:v>0.38400000000000001</c:v>
                </c:pt>
                <c:pt idx="769">
                  <c:v>0.38450000000000001</c:v>
                </c:pt>
                <c:pt idx="770">
                  <c:v>0.38500000000000001</c:v>
                </c:pt>
                <c:pt idx="771">
                  <c:v>0.38550000000000001</c:v>
                </c:pt>
                <c:pt idx="772">
                  <c:v>0.38600000000000001</c:v>
                </c:pt>
                <c:pt idx="773">
                  <c:v>0.38650000000000001</c:v>
                </c:pt>
                <c:pt idx="774">
                  <c:v>0.38700000000000001</c:v>
                </c:pt>
                <c:pt idx="775">
                  <c:v>0.38750000000000001</c:v>
                </c:pt>
                <c:pt idx="776">
                  <c:v>0.38800000000000001</c:v>
                </c:pt>
                <c:pt idx="777">
                  <c:v>0.38850000000000001</c:v>
                </c:pt>
                <c:pt idx="778">
                  <c:v>0.38900000000000001</c:v>
                </c:pt>
                <c:pt idx="779">
                  <c:v>0.38950000000000001</c:v>
                </c:pt>
                <c:pt idx="780">
                  <c:v>0.39</c:v>
                </c:pt>
                <c:pt idx="781">
                  <c:v>0.39050000000000001</c:v>
                </c:pt>
                <c:pt idx="782">
                  <c:v>0.39100000000000001</c:v>
                </c:pt>
                <c:pt idx="783">
                  <c:v>0.39150000000000001</c:v>
                </c:pt>
                <c:pt idx="784">
                  <c:v>0.39200000000000002</c:v>
                </c:pt>
                <c:pt idx="785">
                  <c:v>0.39250000000000002</c:v>
                </c:pt>
                <c:pt idx="786">
                  <c:v>0.39300000000000002</c:v>
                </c:pt>
                <c:pt idx="787">
                  <c:v>0.39350000000000002</c:v>
                </c:pt>
                <c:pt idx="788">
                  <c:v>0.39400000000000002</c:v>
                </c:pt>
                <c:pt idx="789">
                  <c:v>0.39450000000000002</c:v>
                </c:pt>
                <c:pt idx="790">
                  <c:v>0.39500000000000002</c:v>
                </c:pt>
                <c:pt idx="791">
                  <c:v>0.39550000000000002</c:v>
                </c:pt>
                <c:pt idx="792">
                  <c:v>0.39600000000000002</c:v>
                </c:pt>
                <c:pt idx="793">
                  <c:v>0.39650000000000002</c:v>
                </c:pt>
                <c:pt idx="794">
                  <c:v>0.39700000000000002</c:v>
                </c:pt>
                <c:pt idx="795">
                  <c:v>0.39750000000000002</c:v>
                </c:pt>
                <c:pt idx="796">
                  <c:v>0.39800000000000002</c:v>
                </c:pt>
                <c:pt idx="797">
                  <c:v>0.39850000000000002</c:v>
                </c:pt>
                <c:pt idx="798">
                  <c:v>0.39900000000000002</c:v>
                </c:pt>
                <c:pt idx="799">
                  <c:v>0.39950000000000002</c:v>
                </c:pt>
                <c:pt idx="800">
                  <c:v>0.4</c:v>
                </c:pt>
                <c:pt idx="801">
                  <c:v>0.40050000000000002</c:v>
                </c:pt>
                <c:pt idx="802">
                  <c:v>0.40100000000000002</c:v>
                </c:pt>
                <c:pt idx="803">
                  <c:v>0.40150000000000002</c:v>
                </c:pt>
                <c:pt idx="804">
                  <c:v>0.40200000000000002</c:v>
                </c:pt>
                <c:pt idx="805">
                  <c:v>0.40250000000000002</c:v>
                </c:pt>
                <c:pt idx="806">
                  <c:v>0.40300000000000002</c:v>
                </c:pt>
                <c:pt idx="807">
                  <c:v>0.40350000000000003</c:v>
                </c:pt>
                <c:pt idx="808">
                  <c:v>0.40400000000000003</c:v>
                </c:pt>
                <c:pt idx="809">
                  <c:v>0.40450000000000003</c:v>
                </c:pt>
                <c:pt idx="810">
                  <c:v>0.40500000000000003</c:v>
                </c:pt>
                <c:pt idx="811">
                  <c:v>0.40550000000000003</c:v>
                </c:pt>
                <c:pt idx="812">
                  <c:v>0.40600000000000003</c:v>
                </c:pt>
                <c:pt idx="813">
                  <c:v>0.40649999999999997</c:v>
                </c:pt>
                <c:pt idx="814">
                  <c:v>0.40699999999999997</c:v>
                </c:pt>
                <c:pt idx="815">
                  <c:v>0.40749999999999997</c:v>
                </c:pt>
                <c:pt idx="816">
                  <c:v>0.40799999999999997</c:v>
                </c:pt>
                <c:pt idx="817">
                  <c:v>0.40849999999999997</c:v>
                </c:pt>
                <c:pt idx="818">
                  <c:v>0.40899999999999997</c:v>
                </c:pt>
                <c:pt idx="819">
                  <c:v>0.40949999999999998</c:v>
                </c:pt>
                <c:pt idx="820">
                  <c:v>0.41</c:v>
                </c:pt>
                <c:pt idx="821">
                  <c:v>0.41049999999999998</c:v>
                </c:pt>
                <c:pt idx="822">
                  <c:v>0.41099999999999998</c:v>
                </c:pt>
                <c:pt idx="823">
                  <c:v>0.41149999999999998</c:v>
                </c:pt>
                <c:pt idx="824">
                  <c:v>0.41199999999999998</c:v>
                </c:pt>
                <c:pt idx="825">
                  <c:v>0.41249999999999998</c:v>
                </c:pt>
                <c:pt idx="826">
                  <c:v>0.41299999999999998</c:v>
                </c:pt>
                <c:pt idx="827">
                  <c:v>0.41349999999999998</c:v>
                </c:pt>
                <c:pt idx="828">
                  <c:v>0.41399999999999998</c:v>
                </c:pt>
                <c:pt idx="829">
                  <c:v>0.41449999999999998</c:v>
                </c:pt>
                <c:pt idx="830">
                  <c:v>0.41499999999999998</c:v>
                </c:pt>
                <c:pt idx="831">
                  <c:v>0.41549999999999998</c:v>
                </c:pt>
                <c:pt idx="832">
                  <c:v>0.41599999999999998</c:v>
                </c:pt>
                <c:pt idx="833">
                  <c:v>0.41649999999999998</c:v>
                </c:pt>
                <c:pt idx="834">
                  <c:v>0.41699999999999998</c:v>
                </c:pt>
                <c:pt idx="835">
                  <c:v>0.41749999999999998</c:v>
                </c:pt>
                <c:pt idx="836">
                  <c:v>0.41799999999999998</c:v>
                </c:pt>
                <c:pt idx="837">
                  <c:v>0.41849999999999998</c:v>
                </c:pt>
                <c:pt idx="838">
                  <c:v>0.41899999999999998</c:v>
                </c:pt>
                <c:pt idx="839">
                  <c:v>0.41949999999999998</c:v>
                </c:pt>
                <c:pt idx="840">
                  <c:v>0.42</c:v>
                </c:pt>
                <c:pt idx="841">
                  <c:v>0.42049999999999998</c:v>
                </c:pt>
                <c:pt idx="842">
                  <c:v>0.42099999999999999</c:v>
                </c:pt>
                <c:pt idx="843">
                  <c:v>0.42149999999999999</c:v>
                </c:pt>
                <c:pt idx="844">
                  <c:v>0.42199999999999999</c:v>
                </c:pt>
                <c:pt idx="845">
                  <c:v>0.42249999999999999</c:v>
                </c:pt>
                <c:pt idx="846">
                  <c:v>0.42299999999999999</c:v>
                </c:pt>
                <c:pt idx="847">
                  <c:v>0.42349999999999999</c:v>
                </c:pt>
                <c:pt idx="848">
                  <c:v>0.42399999999999999</c:v>
                </c:pt>
                <c:pt idx="849">
                  <c:v>0.42449999999999999</c:v>
                </c:pt>
                <c:pt idx="850">
                  <c:v>0.42499999999999999</c:v>
                </c:pt>
                <c:pt idx="851">
                  <c:v>0.42549999999999999</c:v>
                </c:pt>
                <c:pt idx="852">
                  <c:v>0.42599999999999999</c:v>
                </c:pt>
                <c:pt idx="853">
                  <c:v>0.42649999999999999</c:v>
                </c:pt>
                <c:pt idx="854">
                  <c:v>0.42699999999999999</c:v>
                </c:pt>
                <c:pt idx="855">
                  <c:v>0.42749999999999999</c:v>
                </c:pt>
                <c:pt idx="856">
                  <c:v>0.42799999999999999</c:v>
                </c:pt>
                <c:pt idx="857">
                  <c:v>0.42849999999999999</c:v>
                </c:pt>
                <c:pt idx="858">
                  <c:v>0.42899999999999999</c:v>
                </c:pt>
                <c:pt idx="859">
                  <c:v>0.42949999999999999</c:v>
                </c:pt>
                <c:pt idx="860">
                  <c:v>0.43</c:v>
                </c:pt>
                <c:pt idx="861">
                  <c:v>0.43049999999999999</c:v>
                </c:pt>
                <c:pt idx="862">
                  <c:v>0.43099999999999999</c:v>
                </c:pt>
                <c:pt idx="863">
                  <c:v>0.43149999999999999</c:v>
                </c:pt>
                <c:pt idx="864">
                  <c:v>0.432</c:v>
                </c:pt>
                <c:pt idx="865">
                  <c:v>0.4325</c:v>
                </c:pt>
                <c:pt idx="866">
                  <c:v>0.433</c:v>
                </c:pt>
                <c:pt idx="867">
                  <c:v>0.4335</c:v>
                </c:pt>
                <c:pt idx="868">
                  <c:v>0.434</c:v>
                </c:pt>
                <c:pt idx="869">
                  <c:v>0.4345</c:v>
                </c:pt>
                <c:pt idx="870">
                  <c:v>0.435</c:v>
                </c:pt>
                <c:pt idx="871">
                  <c:v>0.4355</c:v>
                </c:pt>
                <c:pt idx="872">
                  <c:v>0.436</c:v>
                </c:pt>
                <c:pt idx="873">
                  <c:v>0.4365</c:v>
                </c:pt>
                <c:pt idx="874">
                  <c:v>0.437</c:v>
                </c:pt>
                <c:pt idx="875">
                  <c:v>0.4375</c:v>
                </c:pt>
                <c:pt idx="876">
                  <c:v>0.438</c:v>
                </c:pt>
                <c:pt idx="877">
                  <c:v>0.4385</c:v>
                </c:pt>
                <c:pt idx="878">
                  <c:v>0.439</c:v>
                </c:pt>
                <c:pt idx="879">
                  <c:v>0.4395</c:v>
                </c:pt>
                <c:pt idx="880">
                  <c:v>0.44</c:v>
                </c:pt>
                <c:pt idx="881">
                  <c:v>0.4405</c:v>
                </c:pt>
                <c:pt idx="882">
                  <c:v>0.441</c:v>
                </c:pt>
                <c:pt idx="883">
                  <c:v>0.4415</c:v>
                </c:pt>
                <c:pt idx="884">
                  <c:v>0.442</c:v>
                </c:pt>
                <c:pt idx="885">
                  <c:v>0.4425</c:v>
                </c:pt>
                <c:pt idx="886">
                  <c:v>0.443</c:v>
                </c:pt>
                <c:pt idx="887">
                  <c:v>0.44350000000000001</c:v>
                </c:pt>
                <c:pt idx="888">
                  <c:v>0.44400000000000001</c:v>
                </c:pt>
                <c:pt idx="889">
                  <c:v>0.44450000000000001</c:v>
                </c:pt>
                <c:pt idx="890">
                  <c:v>0.44500000000000001</c:v>
                </c:pt>
                <c:pt idx="891">
                  <c:v>0.44550000000000001</c:v>
                </c:pt>
                <c:pt idx="892">
                  <c:v>0.44600000000000001</c:v>
                </c:pt>
                <c:pt idx="893">
                  <c:v>0.44650000000000001</c:v>
                </c:pt>
                <c:pt idx="894">
                  <c:v>0.44700000000000001</c:v>
                </c:pt>
                <c:pt idx="895">
                  <c:v>0.44750000000000001</c:v>
                </c:pt>
                <c:pt idx="896">
                  <c:v>0.44800000000000001</c:v>
                </c:pt>
                <c:pt idx="897">
                  <c:v>0.44850000000000001</c:v>
                </c:pt>
                <c:pt idx="898">
                  <c:v>0.44900000000000001</c:v>
                </c:pt>
                <c:pt idx="899">
                  <c:v>0.44950000000000001</c:v>
                </c:pt>
                <c:pt idx="900">
                  <c:v>0.45</c:v>
                </c:pt>
                <c:pt idx="901">
                  <c:v>0.45050000000000001</c:v>
                </c:pt>
                <c:pt idx="902">
                  <c:v>0.45100000000000001</c:v>
                </c:pt>
                <c:pt idx="903">
                  <c:v>0.45150000000000001</c:v>
                </c:pt>
                <c:pt idx="904">
                  <c:v>0.45200000000000001</c:v>
                </c:pt>
                <c:pt idx="905">
                  <c:v>0.45250000000000001</c:v>
                </c:pt>
                <c:pt idx="906">
                  <c:v>0.45300000000000001</c:v>
                </c:pt>
                <c:pt idx="907">
                  <c:v>0.45350000000000001</c:v>
                </c:pt>
                <c:pt idx="908">
                  <c:v>0.45400000000000001</c:v>
                </c:pt>
                <c:pt idx="909">
                  <c:v>0.45450000000000002</c:v>
                </c:pt>
                <c:pt idx="910">
                  <c:v>0.45500000000000002</c:v>
                </c:pt>
                <c:pt idx="911">
                  <c:v>0.45550000000000002</c:v>
                </c:pt>
                <c:pt idx="912">
                  <c:v>0.45600000000000002</c:v>
                </c:pt>
                <c:pt idx="913">
                  <c:v>0.45650000000000002</c:v>
                </c:pt>
                <c:pt idx="914">
                  <c:v>0.45700000000000002</c:v>
                </c:pt>
                <c:pt idx="915">
                  <c:v>0.45750000000000002</c:v>
                </c:pt>
                <c:pt idx="916">
                  <c:v>0.45800000000000002</c:v>
                </c:pt>
                <c:pt idx="917">
                  <c:v>0.45850000000000002</c:v>
                </c:pt>
                <c:pt idx="918">
                  <c:v>0.45900000000000002</c:v>
                </c:pt>
                <c:pt idx="919">
                  <c:v>0.45950000000000002</c:v>
                </c:pt>
                <c:pt idx="920">
                  <c:v>0.46</c:v>
                </c:pt>
                <c:pt idx="921">
                  <c:v>0.46050000000000002</c:v>
                </c:pt>
                <c:pt idx="922">
                  <c:v>0.46100000000000002</c:v>
                </c:pt>
                <c:pt idx="923">
                  <c:v>0.46150000000000002</c:v>
                </c:pt>
                <c:pt idx="924">
                  <c:v>0.46200000000000002</c:v>
                </c:pt>
                <c:pt idx="925">
                  <c:v>0.46250000000000002</c:v>
                </c:pt>
                <c:pt idx="926">
                  <c:v>0.46300000000000002</c:v>
                </c:pt>
                <c:pt idx="927">
                  <c:v>0.46350000000000002</c:v>
                </c:pt>
                <c:pt idx="928">
                  <c:v>0.46400000000000002</c:v>
                </c:pt>
                <c:pt idx="929">
                  <c:v>0.46450000000000002</c:v>
                </c:pt>
                <c:pt idx="930">
                  <c:v>0.46500000000000002</c:v>
                </c:pt>
                <c:pt idx="931">
                  <c:v>0.46550000000000002</c:v>
                </c:pt>
                <c:pt idx="932">
                  <c:v>0.46600000000000003</c:v>
                </c:pt>
                <c:pt idx="933">
                  <c:v>0.46650000000000003</c:v>
                </c:pt>
                <c:pt idx="934">
                  <c:v>0.46700000000000003</c:v>
                </c:pt>
                <c:pt idx="935">
                  <c:v>0.46750000000000003</c:v>
                </c:pt>
                <c:pt idx="936">
                  <c:v>0.46800000000000003</c:v>
                </c:pt>
                <c:pt idx="937">
                  <c:v>0.46850000000000003</c:v>
                </c:pt>
                <c:pt idx="938">
                  <c:v>0.46899999999999997</c:v>
                </c:pt>
                <c:pt idx="939">
                  <c:v>0.46949999999999997</c:v>
                </c:pt>
                <c:pt idx="940">
                  <c:v>0.47</c:v>
                </c:pt>
                <c:pt idx="941">
                  <c:v>0.47049999999999997</c:v>
                </c:pt>
                <c:pt idx="942">
                  <c:v>0.47099999999999997</c:v>
                </c:pt>
                <c:pt idx="943">
                  <c:v>0.47149999999999997</c:v>
                </c:pt>
                <c:pt idx="944">
                  <c:v>0.47199999999999998</c:v>
                </c:pt>
                <c:pt idx="945">
                  <c:v>0.47249999999999998</c:v>
                </c:pt>
                <c:pt idx="946">
                  <c:v>0.47299999999999998</c:v>
                </c:pt>
                <c:pt idx="947">
                  <c:v>0.47349999999999998</c:v>
                </c:pt>
                <c:pt idx="948">
                  <c:v>0.47399999999999998</c:v>
                </c:pt>
                <c:pt idx="949">
                  <c:v>0.47449999999999998</c:v>
                </c:pt>
                <c:pt idx="950">
                  <c:v>0.47499999999999998</c:v>
                </c:pt>
                <c:pt idx="951">
                  <c:v>0.47549999999999998</c:v>
                </c:pt>
                <c:pt idx="952">
                  <c:v>0.47599999999999998</c:v>
                </c:pt>
                <c:pt idx="953">
                  <c:v>0.47649999999999998</c:v>
                </c:pt>
                <c:pt idx="954">
                  <c:v>0.47699999999999998</c:v>
                </c:pt>
                <c:pt idx="955">
                  <c:v>0.47749999999999998</c:v>
                </c:pt>
                <c:pt idx="956">
                  <c:v>0.47799999999999998</c:v>
                </c:pt>
                <c:pt idx="957">
                  <c:v>0.47849999999999998</c:v>
                </c:pt>
                <c:pt idx="958">
                  <c:v>0.47899999999999998</c:v>
                </c:pt>
                <c:pt idx="959">
                  <c:v>0.47949999999999998</c:v>
                </c:pt>
                <c:pt idx="960">
                  <c:v>0.48</c:v>
                </c:pt>
                <c:pt idx="961">
                  <c:v>0.48049999999999998</c:v>
                </c:pt>
                <c:pt idx="962">
                  <c:v>0.48099999999999998</c:v>
                </c:pt>
                <c:pt idx="963">
                  <c:v>0.48149999999999998</c:v>
                </c:pt>
                <c:pt idx="964">
                  <c:v>0.48199999999999998</c:v>
                </c:pt>
                <c:pt idx="965">
                  <c:v>0.48249999999999998</c:v>
                </c:pt>
                <c:pt idx="966">
                  <c:v>0.48299999999999998</c:v>
                </c:pt>
                <c:pt idx="967">
                  <c:v>0.48349999999999999</c:v>
                </c:pt>
                <c:pt idx="968">
                  <c:v>0.48399999999999999</c:v>
                </c:pt>
                <c:pt idx="969">
                  <c:v>0.48449999999999999</c:v>
                </c:pt>
                <c:pt idx="970">
                  <c:v>0.48499999999999999</c:v>
                </c:pt>
                <c:pt idx="971">
                  <c:v>0.48549999999999999</c:v>
                </c:pt>
                <c:pt idx="972">
                  <c:v>0.48599999999999999</c:v>
                </c:pt>
                <c:pt idx="973">
                  <c:v>0.48649999999999999</c:v>
                </c:pt>
                <c:pt idx="974">
                  <c:v>0.48699999999999999</c:v>
                </c:pt>
                <c:pt idx="975">
                  <c:v>0.48749999999999999</c:v>
                </c:pt>
                <c:pt idx="976">
                  <c:v>0.48799999999999999</c:v>
                </c:pt>
                <c:pt idx="977">
                  <c:v>0.48849999999999999</c:v>
                </c:pt>
                <c:pt idx="978">
                  <c:v>0.48899999999999999</c:v>
                </c:pt>
                <c:pt idx="979">
                  <c:v>0.48949999999999999</c:v>
                </c:pt>
                <c:pt idx="980">
                  <c:v>0.49</c:v>
                </c:pt>
                <c:pt idx="981">
                  <c:v>0.49049999999999999</c:v>
                </c:pt>
                <c:pt idx="982">
                  <c:v>0.49099999999999999</c:v>
                </c:pt>
                <c:pt idx="983">
                  <c:v>0.49149999999999999</c:v>
                </c:pt>
                <c:pt idx="984">
                  <c:v>0.49199999999999999</c:v>
                </c:pt>
                <c:pt idx="985">
                  <c:v>0.49249999999999999</c:v>
                </c:pt>
                <c:pt idx="986">
                  <c:v>0.49299999999999999</c:v>
                </c:pt>
                <c:pt idx="987">
                  <c:v>0.49349999999999999</c:v>
                </c:pt>
                <c:pt idx="988">
                  <c:v>0.49399999999999999</c:v>
                </c:pt>
                <c:pt idx="989">
                  <c:v>0.4945</c:v>
                </c:pt>
                <c:pt idx="990">
                  <c:v>0.495</c:v>
                </c:pt>
                <c:pt idx="991">
                  <c:v>0.4955</c:v>
                </c:pt>
                <c:pt idx="992">
                  <c:v>0.496</c:v>
                </c:pt>
                <c:pt idx="993">
                  <c:v>0.4965</c:v>
                </c:pt>
                <c:pt idx="994">
                  <c:v>0.497</c:v>
                </c:pt>
                <c:pt idx="995">
                  <c:v>0.4975</c:v>
                </c:pt>
                <c:pt idx="996">
                  <c:v>0.498</c:v>
                </c:pt>
                <c:pt idx="997">
                  <c:v>0.4985</c:v>
                </c:pt>
                <c:pt idx="998">
                  <c:v>0.499</c:v>
                </c:pt>
                <c:pt idx="999">
                  <c:v>0.4995</c:v>
                </c:pt>
                <c:pt idx="1000">
                  <c:v>0.5</c:v>
                </c:pt>
                <c:pt idx="1001">
                  <c:v>0.50049999999999994</c:v>
                </c:pt>
                <c:pt idx="1002">
                  <c:v>0.501</c:v>
                </c:pt>
                <c:pt idx="1003">
                  <c:v>0.50149999999999995</c:v>
                </c:pt>
                <c:pt idx="1004">
                  <c:v>0.502</c:v>
                </c:pt>
                <c:pt idx="1005">
                  <c:v>0.50249999999999995</c:v>
                </c:pt>
                <c:pt idx="1006">
                  <c:v>0.503</c:v>
                </c:pt>
                <c:pt idx="1007">
                  <c:v>0.50349999999999995</c:v>
                </c:pt>
                <c:pt idx="1008">
                  <c:v>0.504</c:v>
                </c:pt>
                <c:pt idx="1009">
                  <c:v>0.50449999999999995</c:v>
                </c:pt>
                <c:pt idx="1010">
                  <c:v>0.505</c:v>
                </c:pt>
                <c:pt idx="1011">
                  <c:v>0.50549999999999995</c:v>
                </c:pt>
                <c:pt idx="1012">
                  <c:v>0.50600000000000001</c:v>
                </c:pt>
                <c:pt idx="1013">
                  <c:v>0.50649999999999995</c:v>
                </c:pt>
                <c:pt idx="1014">
                  <c:v>0.50700000000000001</c:v>
                </c:pt>
                <c:pt idx="1015">
                  <c:v>0.50749999999999995</c:v>
                </c:pt>
                <c:pt idx="1016">
                  <c:v>0.50800000000000001</c:v>
                </c:pt>
                <c:pt idx="1017">
                  <c:v>0.50849999999999995</c:v>
                </c:pt>
                <c:pt idx="1018">
                  <c:v>0.50900000000000001</c:v>
                </c:pt>
                <c:pt idx="1019">
                  <c:v>0.50949999999999995</c:v>
                </c:pt>
                <c:pt idx="1020">
                  <c:v>0.51</c:v>
                </c:pt>
                <c:pt idx="1021">
                  <c:v>0.51049999999999995</c:v>
                </c:pt>
                <c:pt idx="1022">
                  <c:v>0.51100000000000001</c:v>
                </c:pt>
                <c:pt idx="1023">
                  <c:v>0.51149999999999995</c:v>
                </c:pt>
                <c:pt idx="1024">
                  <c:v>0.51200000000000001</c:v>
                </c:pt>
                <c:pt idx="1025">
                  <c:v>0.51249999999999996</c:v>
                </c:pt>
                <c:pt idx="1026">
                  <c:v>0.51300000000000001</c:v>
                </c:pt>
                <c:pt idx="1027">
                  <c:v>0.51349999999999996</c:v>
                </c:pt>
                <c:pt idx="1028">
                  <c:v>0.51400000000000001</c:v>
                </c:pt>
                <c:pt idx="1029">
                  <c:v>0.51449999999999996</c:v>
                </c:pt>
                <c:pt idx="1030">
                  <c:v>0.51500000000000001</c:v>
                </c:pt>
                <c:pt idx="1031">
                  <c:v>0.51549999999999996</c:v>
                </c:pt>
                <c:pt idx="1032">
                  <c:v>0.51600000000000001</c:v>
                </c:pt>
                <c:pt idx="1033">
                  <c:v>0.51649999999999996</c:v>
                </c:pt>
                <c:pt idx="1034">
                  <c:v>0.51700000000000002</c:v>
                </c:pt>
                <c:pt idx="1035">
                  <c:v>0.51749999999999996</c:v>
                </c:pt>
                <c:pt idx="1036">
                  <c:v>0.51800000000000002</c:v>
                </c:pt>
                <c:pt idx="1037">
                  <c:v>0.51849999999999996</c:v>
                </c:pt>
                <c:pt idx="1038">
                  <c:v>0.51900000000000002</c:v>
                </c:pt>
                <c:pt idx="1039">
                  <c:v>0.51949999999999996</c:v>
                </c:pt>
                <c:pt idx="1040">
                  <c:v>0.52</c:v>
                </c:pt>
                <c:pt idx="1041">
                  <c:v>0.52049999999999996</c:v>
                </c:pt>
                <c:pt idx="1042">
                  <c:v>0.52100000000000002</c:v>
                </c:pt>
                <c:pt idx="1043">
                  <c:v>0.52149999999999996</c:v>
                </c:pt>
                <c:pt idx="1044">
                  <c:v>0.52200000000000002</c:v>
                </c:pt>
                <c:pt idx="1045">
                  <c:v>0.52249999999999996</c:v>
                </c:pt>
                <c:pt idx="1046">
                  <c:v>0.52300000000000002</c:v>
                </c:pt>
                <c:pt idx="1047">
                  <c:v>0.52349999999999997</c:v>
                </c:pt>
                <c:pt idx="1048">
                  <c:v>0.52400000000000002</c:v>
                </c:pt>
                <c:pt idx="1049">
                  <c:v>0.52449999999999997</c:v>
                </c:pt>
                <c:pt idx="1050">
                  <c:v>0.52500000000000002</c:v>
                </c:pt>
                <c:pt idx="1051">
                  <c:v>0.52549999999999997</c:v>
                </c:pt>
                <c:pt idx="1052">
                  <c:v>0.52600000000000002</c:v>
                </c:pt>
                <c:pt idx="1053">
                  <c:v>0.52649999999999997</c:v>
                </c:pt>
                <c:pt idx="1054">
                  <c:v>0.52700000000000002</c:v>
                </c:pt>
                <c:pt idx="1055">
                  <c:v>0.52749999999999997</c:v>
                </c:pt>
                <c:pt idx="1056">
                  <c:v>0.52800000000000002</c:v>
                </c:pt>
                <c:pt idx="1057">
                  <c:v>0.52849999999999997</c:v>
                </c:pt>
                <c:pt idx="1058">
                  <c:v>0.52900000000000003</c:v>
                </c:pt>
                <c:pt idx="1059">
                  <c:v>0.52949999999999997</c:v>
                </c:pt>
                <c:pt idx="1060">
                  <c:v>0.53</c:v>
                </c:pt>
                <c:pt idx="1061">
                  <c:v>0.53049999999999997</c:v>
                </c:pt>
                <c:pt idx="1062">
                  <c:v>0.53100000000000003</c:v>
                </c:pt>
                <c:pt idx="1063">
                  <c:v>0.53149999999999997</c:v>
                </c:pt>
                <c:pt idx="1064">
                  <c:v>0.53200000000000003</c:v>
                </c:pt>
                <c:pt idx="1065">
                  <c:v>0.53249999999999997</c:v>
                </c:pt>
                <c:pt idx="1066">
                  <c:v>0.53300000000000003</c:v>
                </c:pt>
                <c:pt idx="1067">
                  <c:v>0.53349999999999997</c:v>
                </c:pt>
                <c:pt idx="1068">
                  <c:v>0.53400000000000003</c:v>
                </c:pt>
                <c:pt idx="1069">
                  <c:v>0.53449999999999998</c:v>
                </c:pt>
                <c:pt idx="1070">
                  <c:v>0.53500000000000003</c:v>
                </c:pt>
                <c:pt idx="1071">
                  <c:v>0.53549999999999998</c:v>
                </c:pt>
                <c:pt idx="1072">
                  <c:v>0.53600000000000003</c:v>
                </c:pt>
                <c:pt idx="1073">
                  <c:v>0.53649999999999998</c:v>
                </c:pt>
                <c:pt idx="1074">
                  <c:v>0.53700000000000003</c:v>
                </c:pt>
                <c:pt idx="1075">
                  <c:v>0.53749999999999998</c:v>
                </c:pt>
                <c:pt idx="1076">
                  <c:v>0.53800000000000003</c:v>
                </c:pt>
                <c:pt idx="1077">
                  <c:v>0.53849999999999998</c:v>
                </c:pt>
                <c:pt idx="1078">
                  <c:v>0.53900000000000003</c:v>
                </c:pt>
                <c:pt idx="1079">
                  <c:v>0.53949999999999998</c:v>
                </c:pt>
                <c:pt idx="1080">
                  <c:v>0.54</c:v>
                </c:pt>
                <c:pt idx="1081">
                  <c:v>0.54049999999999998</c:v>
                </c:pt>
                <c:pt idx="1082">
                  <c:v>0.54100000000000004</c:v>
                </c:pt>
                <c:pt idx="1083">
                  <c:v>0.54149999999999998</c:v>
                </c:pt>
                <c:pt idx="1084">
                  <c:v>0.54200000000000004</c:v>
                </c:pt>
                <c:pt idx="1085">
                  <c:v>0.54249999999999998</c:v>
                </c:pt>
                <c:pt idx="1086">
                  <c:v>0.54300000000000004</c:v>
                </c:pt>
                <c:pt idx="1087">
                  <c:v>0.54349999999999998</c:v>
                </c:pt>
                <c:pt idx="1088">
                  <c:v>0.54400000000000004</c:v>
                </c:pt>
                <c:pt idx="1089">
                  <c:v>0.54449999999999998</c:v>
                </c:pt>
                <c:pt idx="1090">
                  <c:v>0.54500000000000004</c:v>
                </c:pt>
                <c:pt idx="1091">
                  <c:v>0.54549999999999998</c:v>
                </c:pt>
                <c:pt idx="1092">
                  <c:v>0.54600000000000004</c:v>
                </c:pt>
                <c:pt idx="1093">
                  <c:v>0.54649999999999999</c:v>
                </c:pt>
                <c:pt idx="1094">
                  <c:v>0.54700000000000004</c:v>
                </c:pt>
                <c:pt idx="1095">
                  <c:v>0.54749999999999999</c:v>
                </c:pt>
                <c:pt idx="1096">
                  <c:v>0.54800000000000004</c:v>
                </c:pt>
                <c:pt idx="1097">
                  <c:v>0.54849999999999999</c:v>
                </c:pt>
                <c:pt idx="1098">
                  <c:v>0.54900000000000004</c:v>
                </c:pt>
                <c:pt idx="1099">
                  <c:v>0.54949999999999999</c:v>
                </c:pt>
                <c:pt idx="1100">
                  <c:v>0.55000000000000004</c:v>
                </c:pt>
                <c:pt idx="1101">
                  <c:v>0.55049999999999999</c:v>
                </c:pt>
                <c:pt idx="1102">
                  <c:v>0.55100000000000005</c:v>
                </c:pt>
                <c:pt idx="1103">
                  <c:v>0.55149999999999999</c:v>
                </c:pt>
                <c:pt idx="1104">
                  <c:v>0.55200000000000005</c:v>
                </c:pt>
                <c:pt idx="1105">
                  <c:v>0.55249999999999999</c:v>
                </c:pt>
                <c:pt idx="1106">
                  <c:v>0.55300000000000005</c:v>
                </c:pt>
                <c:pt idx="1107">
                  <c:v>0.55349999999999999</c:v>
                </c:pt>
                <c:pt idx="1108">
                  <c:v>0.55400000000000005</c:v>
                </c:pt>
                <c:pt idx="1109">
                  <c:v>0.55449999999999999</c:v>
                </c:pt>
                <c:pt idx="1110">
                  <c:v>0.55500000000000005</c:v>
                </c:pt>
                <c:pt idx="1111">
                  <c:v>0.55549999999999999</c:v>
                </c:pt>
                <c:pt idx="1112">
                  <c:v>0.55600000000000005</c:v>
                </c:pt>
                <c:pt idx="1113">
                  <c:v>0.55649999999999999</c:v>
                </c:pt>
                <c:pt idx="1114">
                  <c:v>0.55700000000000005</c:v>
                </c:pt>
                <c:pt idx="1115">
                  <c:v>0.5575</c:v>
                </c:pt>
                <c:pt idx="1116">
                  <c:v>0.55800000000000005</c:v>
                </c:pt>
                <c:pt idx="1117">
                  <c:v>0.5585</c:v>
                </c:pt>
                <c:pt idx="1118">
                  <c:v>0.55900000000000005</c:v>
                </c:pt>
                <c:pt idx="1119">
                  <c:v>0.5595</c:v>
                </c:pt>
                <c:pt idx="1120">
                  <c:v>0.56000000000000005</c:v>
                </c:pt>
                <c:pt idx="1121">
                  <c:v>0.5605</c:v>
                </c:pt>
                <c:pt idx="1122">
                  <c:v>0.56100000000000005</c:v>
                </c:pt>
                <c:pt idx="1123">
                  <c:v>0.5615</c:v>
                </c:pt>
                <c:pt idx="1124">
                  <c:v>0.56200000000000006</c:v>
                </c:pt>
                <c:pt idx="1125">
                  <c:v>0.5625</c:v>
                </c:pt>
                <c:pt idx="1126">
                  <c:v>0.56299999999999994</c:v>
                </c:pt>
                <c:pt idx="1127">
                  <c:v>0.5635</c:v>
                </c:pt>
                <c:pt idx="1128">
                  <c:v>0.56399999999999995</c:v>
                </c:pt>
                <c:pt idx="1129">
                  <c:v>0.5645</c:v>
                </c:pt>
                <c:pt idx="1130">
                  <c:v>0.56499999999999995</c:v>
                </c:pt>
                <c:pt idx="1131">
                  <c:v>0.5655</c:v>
                </c:pt>
                <c:pt idx="1132">
                  <c:v>0.56599999999999995</c:v>
                </c:pt>
                <c:pt idx="1133">
                  <c:v>0.5665</c:v>
                </c:pt>
                <c:pt idx="1134">
                  <c:v>0.56699999999999995</c:v>
                </c:pt>
                <c:pt idx="1135">
                  <c:v>0.5675</c:v>
                </c:pt>
                <c:pt idx="1136">
                  <c:v>0.56799999999999995</c:v>
                </c:pt>
                <c:pt idx="1137">
                  <c:v>0.56850000000000001</c:v>
                </c:pt>
                <c:pt idx="1138">
                  <c:v>0.56899999999999995</c:v>
                </c:pt>
                <c:pt idx="1139">
                  <c:v>0.56950000000000001</c:v>
                </c:pt>
                <c:pt idx="1140">
                  <c:v>0.56999999999999995</c:v>
                </c:pt>
                <c:pt idx="1141">
                  <c:v>0.57050000000000001</c:v>
                </c:pt>
                <c:pt idx="1142">
                  <c:v>0.57099999999999995</c:v>
                </c:pt>
                <c:pt idx="1143">
                  <c:v>0.57150000000000001</c:v>
                </c:pt>
                <c:pt idx="1144">
                  <c:v>0.57199999999999995</c:v>
                </c:pt>
                <c:pt idx="1145">
                  <c:v>0.57250000000000001</c:v>
                </c:pt>
                <c:pt idx="1146">
                  <c:v>0.57299999999999995</c:v>
                </c:pt>
                <c:pt idx="1147">
                  <c:v>0.57350000000000001</c:v>
                </c:pt>
                <c:pt idx="1148">
                  <c:v>0.57399999999999995</c:v>
                </c:pt>
                <c:pt idx="1149">
                  <c:v>0.57450000000000001</c:v>
                </c:pt>
                <c:pt idx="1150">
                  <c:v>0.57499999999999996</c:v>
                </c:pt>
                <c:pt idx="1151">
                  <c:v>0.57550000000000001</c:v>
                </c:pt>
                <c:pt idx="1152">
                  <c:v>0.57599999999999996</c:v>
                </c:pt>
                <c:pt idx="1153">
                  <c:v>0.57650000000000001</c:v>
                </c:pt>
                <c:pt idx="1154">
                  <c:v>0.57699999999999996</c:v>
                </c:pt>
                <c:pt idx="1155">
                  <c:v>0.57750000000000001</c:v>
                </c:pt>
                <c:pt idx="1156">
                  <c:v>0.57799999999999996</c:v>
                </c:pt>
                <c:pt idx="1157">
                  <c:v>0.57850000000000001</c:v>
                </c:pt>
                <c:pt idx="1158">
                  <c:v>0.57899999999999996</c:v>
                </c:pt>
                <c:pt idx="1159">
                  <c:v>0.57950000000000002</c:v>
                </c:pt>
                <c:pt idx="1160">
                  <c:v>0.57999999999999996</c:v>
                </c:pt>
                <c:pt idx="1161">
                  <c:v>0.58050000000000002</c:v>
                </c:pt>
                <c:pt idx="1162">
                  <c:v>0.58099999999999996</c:v>
                </c:pt>
                <c:pt idx="1163">
                  <c:v>0.58150000000000002</c:v>
                </c:pt>
                <c:pt idx="1164">
                  <c:v>0.58199999999999996</c:v>
                </c:pt>
                <c:pt idx="1165">
                  <c:v>0.58250000000000002</c:v>
                </c:pt>
                <c:pt idx="1166">
                  <c:v>0.58299999999999996</c:v>
                </c:pt>
                <c:pt idx="1167">
                  <c:v>0.58350000000000002</c:v>
                </c:pt>
                <c:pt idx="1168">
                  <c:v>0.58399999999999996</c:v>
                </c:pt>
                <c:pt idx="1169">
                  <c:v>0.58450000000000002</c:v>
                </c:pt>
                <c:pt idx="1170">
                  <c:v>0.58499999999999996</c:v>
                </c:pt>
                <c:pt idx="1171">
                  <c:v>0.58550000000000002</c:v>
                </c:pt>
                <c:pt idx="1172">
                  <c:v>0.58599999999999997</c:v>
                </c:pt>
                <c:pt idx="1173">
                  <c:v>0.58650000000000002</c:v>
                </c:pt>
                <c:pt idx="1174">
                  <c:v>0.58699999999999997</c:v>
                </c:pt>
                <c:pt idx="1175">
                  <c:v>0.58750000000000002</c:v>
                </c:pt>
                <c:pt idx="1176">
                  <c:v>0.58799999999999997</c:v>
                </c:pt>
                <c:pt idx="1177">
                  <c:v>0.58850000000000002</c:v>
                </c:pt>
                <c:pt idx="1178">
                  <c:v>0.58899999999999997</c:v>
                </c:pt>
                <c:pt idx="1179">
                  <c:v>0.58950000000000002</c:v>
                </c:pt>
                <c:pt idx="1180">
                  <c:v>0.59</c:v>
                </c:pt>
                <c:pt idx="1181">
                  <c:v>0.59050000000000002</c:v>
                </c:pt>
                <c:pt idx="1182">
                  <c:v>0.59099999999999997</c:v>
                </c:pt>
                <c:pt idx="1183">
                  <c:v>0.59150000000000003</c:v>
                </c:pt>
                <c:pt idx="1184">
                  <c:v>0.59199999999999997</c:v>
                </c:pt>
                <c:pt idx="1185">
                  <c:v>0.59250000000000003</c:v>
                </c:pt>
                <c:pt idx="1186">
                  <c:v>0.59299999999999997</c:v>
                </c:pt>
                <c:pt idx="1187">
                  <c:v>0.59350000000000003</c:v>
                </c:pt>
                <c:pt idx="1188">
                  <c:v>0.59399999999999997</c:v>
                </c:pt>
                <c:pt idx="1189">
                  <c:v>0.59450000000000003</c:v>
                </c:pt>
                <c:pt idx="1190">
                  <c:v>0.59499999999999997</c:v>
                </c:pt>
                <c:pt idx="1191">
                  <c:v>0.59550000000000003</c:v>
                </c:pt>
                <c:pt idx="1192">
                  <c:v>0.59599999999999997</c:v>
                </c:pt>
                <c:pt idx="1193">
                  <c:v>0.59650000000000003</c:v>
                </c:pt>
                <c:pt idx="1194">
                  <c:v>0.59699999999999998</c:v>
                </c:pt>
                <c:pt idx="1195">
                  <c:v>0.59750000000000003</c:v>
                </c:pt>
                <c:pt idx="1196">
                  <c:v>0.59799999999999998</c:v>
                </c:pt>
                <c:pt idx="1197">
                  <c:v>0.59850000000000003</c:v>
                </c:pt>
                <c:pt idx="1198">
                  <c:v>0.59899999999999998</c:v>
                </c:pt>
                <c:pt idx="1199">
                  <c:v>0.59950000000000003</c:v>
                </c:pt>
                <c:pt idx="1200">
                  <c:v>0.6</c:v>
                </c:pt>
                <c:pt idx="1201">
                  <c:v>0.60050000000000003</c:v>
                </c:pt>
                <c:pt idx="1202">
                  <c:v>0.60099999999999998</c:v>
                </c:pt>
                <c:pt idx="1203">
                  <c:v>0.60150000000000003</c:v>
                </c:pt>
                <c:pt idx="1204">
                  <c:v>0.60199999999999998</c:v>
                </c:pt>
                <c:pt idx="1205">
                  <c:v>0.60250000000000004</c:v>
                </c:pt>
                <c:pt idx="1206">
                  <c:v>0.60299999999999998</c:v>
                </c:pt>
                <c:pt idx="1207">
                  <c:v>0.60350000000000004</c:v>
                </c:pt>
                <c:pt idx="1208">
                  <c:v>0.60399999999999998</c:v>
                </c:pt>
                <c:pt idx="1209">
                  <c:v>0.60450000000000004</c:v>
                </c:pt>
                <c:pt idx="1210">
                  <c:v>0.60499999999999998</c:v>
                </c:pt>
                <c:pt idx="1211">
                  <c:v>0.60550000000000004</c:v>
                </c:pt>
                <c:pt idx="1212">
                  <c:v>0.60599999999999998</c:v>
                </c:pt>
                <c:pt idx="1213">
                  <c:v>0.60650000000000004</c:v>
                </c:pt>
                <c:pt idx="1214">
                  <c:v>0.60699999999999998</c:v>
                </c:pt>
                <c:pt idx="1215">
                  <c:v>0.60750000000000004</c:v>
                </c:pt>
                <c:pt idx="1216">
                  <c:v>0.60799999999999998</c:v>
                </c:pt>
                <c:pt idx="1217">
                  <c:v>0.60850000000000004</c:v>
                </c:pt>
                <c:pt idx="1218">
                  <c:v>0.60899999999999999</c:v>
                </c:pt>
                <c:pt idx="1219">
                  <c:v>0.60950000000000004</c:v>
                </c:pt>
                <c:pt idx="1220">
                  <c:v>0.61</c:v>
                </c:pt>
                <c:pt idx="1221">
                  <c:v>0.61050000000000004</c:v>
                </c:pt>
                <c:pt idx="1222">
                  <c:v>0.61099999999999999</c:v>
                </c:pt>
                <c:pt idx="1223">
                  <c:v>0.61150000000000004</c:v>
                </c:pt>
                <c:pt idx="1224">
                  <c:v>0.61199999999999999</c:v>
                </c:pt>
                <c:pt idx="1225">
                  <c:v>0.61250000000000004</c:v>
                </c:pt>
                <c:pt idx="1226">
                  <c:v>0.61299999999999999</c:v>
                </c:pt>
                <c:pt idx="1227">
                  <c:v>0.61350000000000005</c:v>
                </c:pt>
                <c:pt idx="1228">
                  <c:v>0.61399999999999999</c:v>
                </c:pt>
                <c:pt idx="1229">
                  <c:v>0.61450000000000005</c:v>
                </c:pt>
                <c:pt idx="1230">
                  <c:v>0.61499999999999999</c:v>
                </c:pt>
                <c:pt idx="1231">
                  <c:v>0.61550000000000005</c:v>
                </c:pt>
                <c:pt idx="1232">
                  <c:v>0.61599999999999999</c:v>
                </c:pt>
                <c:pt idx="1233">
                  <c:v>0.61650000000000005</c:v>
                </c:pt>
                <c:pt idx="1234">
                  <c:v>0.61699999999999999</c:v>
                </c:pt>
                <c:pt idx="1235">
                  <c:v>0.61750000000000005</c:v>
                </c:pt>
                <c:pt idx="1236">
                  <c:v>0.61799999999999999</c:v>
                </c:pt>
                <c:pt idx="1237">
                  <c:v>0.61850000000000005</c:v>
                </c:pt>
                <c:pt idx="1238">
                  <c:v>0.61899999999999999</c:v>
                </c:pt>
                <c:pt idx="1239">
                  <c:v>0.61950000000000005</c:v>
                </c:pt>
                <c:pt idx="1240">
                  <c:v>0.62</c:v>
                </c:pt>
                <c:pt idx="1241">
                  <c:v>0.62050000000000005</c:v>
                </c:pt>
                <c:pt idx="1242">
                  <c:v>0.621</c:v>
                </c:pt>
                <c:pt idx="1243">
                  <c:v>0.62150000000000005</c:v>
                </c:pt>
                <c:pt idx="1244">
                  <c:v>0.622</c:v>
                </c:pt>
                <c:pt idx="1245">
                  <c:v>0.62250000000000005</c:v>
                </c:pt>
                <c:pt idx="1246">
                  <c:v>0.623</c:v>
                </c:pt>
                <c:pt idx="1247">
                  <c:v>0.62350000000000005</c:v>
                </c:pt>
                <c:pt idx="1248">
                  <c:v>0.624</c:v>
                </c:pt>
                <c:pt idx="1249">
                  <c:v>0.62450000000000006</c:v>
                </c:pt>
                <c:pt idx="1250">
                  <c:v>0.625</c:v>
                </c:pt>
                <c:pt idx="1251">
                  <c:v>0.62549999999999994</c:v>
                </c:pt>
                <c:pt idx="1252">
                  <c:v>0.626</c:v>
                </c:pt>
                <c:pt idx="1253">
                  <c:v>0.62649999999999995</c:v>
                </c:pt>
                <c:pt idx="1254">
                  <c:v>0.627</c:v>
                </c:pt>
                <c:pt idx="1255">
                  <c:v>0.62749999999999995</c:v>
                </c:pt>
                <c:pt idx="1256">
                  <c:v>0.628</c:v>
                </c:pt>
                <c:pt idx="1257">
                  <c:v>0.62849999999999995</c:v>
                </c:pt>
                <c:pt idx="1258">
                  <c:v>0.629</c:v>
                </c:pt>
                <c:pt idx="1259">
                  <c:v>0.62949999999999995</c:v>
                </c:pt>
                <c:pt idx="1260">
                  <c:v>0.63</c:v>
                </c:pt>
                <c:pt idx="1261">
                  <c:v>0.63049999999999995</c:v>
                </c:pt>
                <c:pt idx="1262">
                  <c:v>0.63100000000000001</c:v>
                </c:pt>
                <c:pt idx="1263">
                  <c:v>0.63149999999999995</c:v>
                </c:pt>
                <c:pt idx="1264">
                  <c:v>0.63200000000000001</c:v>
                </c:pt>
                <c:pt idx="1265">
                  <c:v>0.63249999999999995</c:v>
                </c:pt>
                <c:pt idx="1266">
                  <c:v>0.63300000000000001</c:v>
                </c:pt>
                <c:pt idx="1267">
                  <c:v>0.63349999999999995</c:v>
                </c:pt>
                <c:pt idx="1268">
                  <c:v>0.63400000000000001</c:v>
                </c:pt>
                <c:pt idx="1269">
                  <c:v>0.63449999999999995</c:v>
                </c:pt>
                <c:pt idx="1270">
                  <c:v>0.63500000000000001</c:v>
                </c:pt>
                <c:pt idx="1271">
                  <c:v>0.63549999999999995</c:v>
                </c:pt>
                <c:pt idx="1272">
                  <c:v>0.63600000000000001</c:v>
                </c:pt>
                <c:pt idx="1273">
                  <c:v>0.63650000000000095</c:v>
                </c:pt>
                <c:pt idx="1274">
                  <c:v>0.63700000000000001</c:v>
                </c:pt>
                <c:pt idx="1275">
                  <c:v>0.63749999999999996</c:v>
                </c:pt>
                <c:pt idx="1276">
                  <c:v>0.63800000000000001</c:v>
                </c:pt>
                <c:pt idx="1277">
                  <c:v>0.63850000000000096</c:v>
                </c:pt>
                <c:pt idx="1278">
                  <c:v>0.63900000000000001</c:v>
                </c:pt>
                <c:pt idx="1279">
                  <c:v>0.63949999999999996</c:v>
                </c:pt>
                <c:pt idx="1280">
                  <c:v>0.64</c:v>
                </c:pt>
                <c:pt idx="1281">
                  <c:v>0.64050000000000096</c:v>
                </c:pt>
                <c:pt idx="1282">
                  <c:v>0.64100000000000001</c:v>
                </c:pt>
                <c:pt idx="1283">
                  <c:v>0.64149999999999996</c:v>
                </c:pt>
                <c:pt idx="1284">
                  <c:v>0.64200000000000002</c:v>
                </c:pt>
                <c:pt idx="1285">
                  <c:v>0.64250000000000096</c:v>
                </c:pt>
                <c:pt idx="1286">
                  <c:v>0.64300000000000002</c:v>
                </c:pt>
                <c:pt idx="1287">
                  <c:v>0.64349999999999996</c:v>
                </c:pt>
                <c:pt idx="1288">
                  <c:v>0.64400000000000002</c:v>
                </c:pt>
                <c:pt idx="1289">
                  <c:v>0.64450000000000096</c:v>
                </c:pt>
                <c:pt idx="1290">
                  <c:v>0.64500000000000002</c:v>
                </c:pt>
                <c:pt idx="1291">
                  <c:v>0.64549999999999996</c:v>
                </c:pt>
                <c:pt idx="1292">
                  <c:v>0.64600000000000002</c:v>
                </c:pt>
                <c:pt idx="1293">
                  <c:v>0.64650000000000096</c:v>
                </c:pt>
                <c:pt idx="1294">
                  <c:v>0.64700000000000002</c:v>
                </c:pt>
                <c:pt idx="1295">
                  <c:v>0.64749999999999996</c:v>
                </c:pt>
                <c:pt idx="1296">
                  <c:v>0.64800000000000002</c:v>
                </c:pt>
                <c:pt idx="1297">
                  <c:v>0.64850000000000096</c:v>
                </c:pt>
                <c:pt idx="1298">
                  <c:v>0.64900000000000002</c:v>
                </c:pt>
                <c:pt idx="1299">
                  <c:v>0.64949999999999997</c:v>
                </c:pt>
                <c:pt idx="1300">
                  <c:v>0.65</c:v>
                </c:pt>
                <c:pt idx="1301">
                  <c:v>0.65050000000000097</c:v>
                </c:pt>
                <c:pt idx="1302">
                  <c:v>0.65100000000000002</c:v>
                </c:pt>
                <c:pt idx="1303">
                  <c:v>0.65149999999999997</c:v>
                </c:pt>
                <c:pt idx="1304">
                  <c:v>0.65200000000000002</c:v>
                </c:pt>
                <c:pt idx="1305">
                  <c:v>0.65250000000000097</c:v>
                </c:pt>
                <c:pt idx="1306">
                  <c:v>0.65300000000000002</c:v>
                </c:pt>
                <c:pt idx="1307">
                  <c:v>0.65349999999999997</c:v>
                </c:pt>
                <c:pt idx="1308">
                  <c:v>0.65400000000000003</c:v>
                </c:pt>
                <c:pt idx="1309">
                  <c:v>0.65450000000000097</c:v>
                </c:pt>
                <c:pt idx="1310">
                  <c:v>0.65500000000000003</c:v>
                </c:pt>
                <c:pt idx="1311">
                  <c:v>0.65549999999999997</c:v>
                </c:pt>
                <c:pt idx="1312">
                  <c:v>0.65600000000000003</c:v>
                </c:pt>
                <c:pt idx="1313">
                  <c:v>0.65650000000000097</c:v>
                </c:pt>
                <c:pt idx="1314">
                  <c:v>0.65700000000000003</c:v>
                </c:pt>
                <c:pt idx="1315">
                  <c:v>0.65749999999999997</c:v>
                </c:pt>
                <c:pt idx="1316">
                  <c:v>0.65800000000000003</c:v>
                </c:pt>
                <c:pt idx="1317">
                  <c:v>0.65850000000000097</c:v>
                </c:pt>
                <c:pt idx="1318">
                  <c:v>0.65900000000000003</c:v>
                </c:pt>
                <c:pt idx="1319">
                  <c:v>0.65949999999999998</c:v>
                </c:pt>
                <c:pt idx="1320">
                  <c:v>0.66</c:v>
                </c:pt>
                <c:pt idx="1321">
                  <c:v>0.66050000000000098</c:v>
                </c:pt>
                <c:pt idx="1322">
                  <c:v>0.66100000000000003</c:v>
                </c:pt>
                <c:pt idx="1323">
                  <c:v>0.66149999999999998</c:v>
                </c:pt>
                <c:pt idx="1324">
                  <c:v>0.66200000000000003</c:v>
                </c:pt>
                <c:pt idx="1325">
                  <c:v>0.66250000000000098</c:v>
                </c:pt>
                <c:pt idx="1326">
                  <c:v>0.66300000000000003</c:v>
                </c:pt>
                <c:pt idx="1327">
                  <c:v>0.66349999999999998</c:v>
                </c:pt>
                <c:pt idx="1328">
                  <c:v>0.66400000000000003</c:v>
                </c:pt>
                <c:pt idx="1329">
                  <c:v>0.66450000000000098</c:v>
                </c:pt>
                <c:pt idx="1330">
                  <c:v>0.66500000000000004</c:v>
                </c:pt>
                <c:pt idx="1331">
                  <c:v>0.66549999999999998</c:v>
                </c:pt>
                <c:pt idx="1332">
                  <c:v>0.66600000000000004</c:v>
                </c:pt>
                <c:pt idx="1333">
                  <c:v>0.66650000000000098</c:v>
                </c:pt>
                <c:pt idx="1334">
                  <c:v>0.66700000000000004</c:v>
                </c:pt>
                <c:pt idx="1335">
                  <c:v>0.66749999999999998</c:v>
                </c:pt>
                <c:pt idx="1336">
                  <c:v>0.66800000000000004</c:v>
                </c:pt>
                <c:pt idx="1337">
                  <c:v>0.66850000000000098</c:v>
                </c:pt>
                <c:pt idx="1338">
                  <c:v>0.66900000000000004</c:v>
                </c:pt>
                <c:pt idx="1339">
                  <c:v>0.66949999999999998</c:v>
                </c:pt>
                <c:pt idx="1340">
                  <c:v>0.67</c:v>
                </c:pt>
                <c:pt idx="1341">
                  <c:v>0.67050000000000098</c:v>
                </c:pt>
                <c:pt idx="1342">
                  <c:v>0.67100000000000004</c:v>
                </c:pt>
                <c:pt idx="1343">
                  <c:v>0.67149999999999999</c:v>
                </c:pt>
                <c:pt idx="1344">
                  <c:v>0.67200000000000004</c:v>
                </c:pt>
                <c:pt idx="1345">
                  <c:v>0.67250000000000099</c:v>
                </c:pt>
                <c:pt idx="1346">
                  <c:v>0.67300000000000004</c:v>
                </c:pt>
                <c:pt idx="1347">
                  <c:v>0.67349999999999999</c:v>
                </c:pt>
                <c:pt idx="1348">
                  <c:v>0.67400000000000004</c:v>
                </c:pt>
                <c:pt idx="1349">
                  <c:v>0.67450000000000099</c:v>
                </c:pt>
                <c:pt idx="1350">
                  <c:v>0.67500000000000004</c:v>
                </c:pt>
                <c:pt idx="1351">
                  <c:v>0.67549999999999999</c:v>
                </c:pt>
                <c:pt idx="1352">
                  <c:v>0.67600000000000005</c:v>
                </c:pt>
                <c:pt idx="1353">
                  <c:v>0.67650000000000099</c:v>
                </c:pt>
                <c:pt idx="1354">
                  <c:v>0.67700000000000005</c:v>
                </c:pt>
                <c:pt idx="1355">
                  <c:v>0.67749999999999999</c:v>
                </c:pt>
                <c:pt idx="1356">
                  <c:v>0.67800000000000005</c:v>
                </c:pt>
                <c:pt idx="1357">
                  <c:v>0.67850000000000099</c:v>
                </c:pt>
                <c:pt idx="1358">
                  <c:v>0.67900000000000005</c:v>
                </c:pt>
                <c:pt idx="1359">
                  <c:v>0.67949999999999999</c:v>
                </c:pt>
                <c:pt idx="1360">
                  <c:v>0.68</c:v>
                </c:pt>
                <c:pt idx="1361">
                  <c:v>0.68050000000000099</c:v>
                </c:pt>
                <c:pt idx="1362">
                  <c:v>0.68100000000000005</c:v>
                </c:pt>
                <c:pt idx="1363">
                  <c:v>0.68149999999999999</c:v>
                </c:pt>
                <c:pt idx="1364">
                  <c:v>0.68200000000000005</c:v>
                </c:pt>
                <c:pt idx="1365">
                  <c:v>0.68250000000000099</c:v>
                </c:pt>
                <c:pt idx="1366">
                  <c:v>0.68300000000000005</c:v>
                </c:pt>
                <c:pt idx="1367">
                  <c:v>0.6835</c:v>
                </c:pt>
                <c:pt idx="1368">
                  <c:v>0.68400000000000005</c:v>
                </c:pt>
                <c:pt idx="1369">
                  <c:v>0.684500000000001</c:v>
                </c:pt>
                <c:pt idx="1370">
                  <c:v>0.68500000000000005</c:v>
                </c:pt>
                <c:pt idx="1371">
                  <c:v>0.6855</c:v>
                </c:pt>
                <c:pt idx="1372">
                  <c:v>0.68600000000000005</c:v>
                </c:pt>
                <c:pt idx="1373">
                  <c:v>0.686500000000001</c:v>
                </c:pt>
                <c:pt idx="1374">
                  <c:v>0.68700000000000006</c:v>
                </c:pt>
                <c:pt idx="1375">
                  <c:v>0.6875</c:v>
                </c:pt>
                <c:pt idx="1376">
                  <c:v>0.68799999999999994</c:v>
                </c:pt>
                <c:pt idx="1377">
                  <c:v>0.688500000000001</c:v>
                </c:pt>
                <c:pt idx="1378">
                  <c:v>0.68899999999999995</c:v>
                </c:pt>
                <c:pt idx="1379">
                  <c:v>0.6895</c:v>
                </c:pt>
                <c:pt idx="1380">
                  <c:v>0.69</c:v>
                </c:pt>
                <c:pt idx="1381">
                  <c:v>0.690500000000001</c:v>
                </c:pt>
                <c:pt idx="1382">
                  <c:v>0.69099999999999995</c:v>
                </c:pt>
                <c:pt idx="1383">
                  <c:v>0.6915</c:v>
                </c:pt>
                <c:pt idx="1384">
                  <c:v>0.69199999999999995</c:v>
                </c:pt>
                <c:pt idx="1385">
                  <c:v>0.692500000000001</c:v>
                </c:pt>
                <c:pt idx="1386">
                  <c:v>0.69299999999999995</c:v>
                </c:pt>
                <c:pt idx="1387">
                  <c:v>0.69350000000000001</c:v>
                </c:pt>
                <c:pt idx="1388">
                  <c:v>0.69399999999999995</c:v>
                </c:pt>
                <c:pt idx="1389">
                  <c:v>0.69450000000000101</c:v>
                </c:pt>
                <c:pt idx="1390">
                  <c:v>0.69499999999999995</c:v>
                </c:pt>
                <c:pt idx="1391">
                  <c:v>0.69550000000000001</c:v>
                </c:pt>
                <c:pt idx="1392">
                  <c:v>0.69599999999999995</c:v>
                </c:pt>
                <c:pt idx="1393">
                  <c:v>0.69650000000000101</c:v>
                </c:pt>
                <c:pt idx="1394">
                  <c:v>0.69699999999999995</c:v>
                </c:pt>
                <c:pt idx="1395">
                  <c:v>0.69750000000000001</c:v>
                </c:pt>
                <c:pt idx="1396">
                  <c:v>0.69800000000000095</c:v>
                </c:pt>
                <c:pt idx="1397">
                  <c:v>0.69850000000000101</c:v>
                </c:pt>
                <c:pt idx="1398">
                  <c:v>0.69900000000000095</c:v>
                </c:pt>
                <c:pt idx="1399">
                  <c:v>0.69950000000000001</c:v>
                </c:pt>
                <c:pt idx="1400">
                  <c:v>0.70000000000000095</c:v>
                </c:pt>
                <c:pt idx="1401">
                  <c:v>0.70050000000000101</c:v>
                </c:pt>
                <c:pt idx="1402">
                  <c:v>0.70100000000000096</c:v>
                </c:pt>
                <c:pt idx="1403">
                  <c:v>0.70150000000000001</c:v>
                </c:pt>
                <c:pt idx="1404">
                  <c:v>0.70200000000000096</c:v>
                </c:pt>
                <c:pt idx="1405">
                  <c:v>0.70250000000000101</c:v>
                </c:pt>
                <c:pt idx="1406">
                  <c:v>0.70300000000000096</c:v>
                </c:pt>
                <c:pt idx="1407">
                  <c:v>0.70350000000000001</c:v>
                </c:pt>
                <c:pt idx="1408">
                  <c:v>0.70400000000000096</c:v>
                </c:pt>
                <c:pt idx="1409">
                  <c:v>0.70450000000000101</c:v>
                </c:pt>
                <c:pt idx="1410">
                  <c:v>0.70500000000000096</c:v>
                </c:pt>
                <c:pt idx="1411">
                  <c:v>0.70550000000000002</c:v>
                </c:pt>
                <c:pt idx="1412">
                  <c:v>0.70600000000000096</c:v>
                </c:pt>
                <c:pt idx="1413">
                  <c:v>0.70650000000000102</c:v>
                </c:pt>
                <c:pt idx="1414">
                  <c:v>0.70700000000000096</c:v>
                </c:pt>
                <c:pt idx="1415">
                  <c:v>0.70750000000000002</c:v>
                </c:pt>
                <c:pt idx="1416">
                  <c:v>0.70800000000000096</c:v>
                </c:pt>
                <c:pt idx="1417">
                  <c:v>0.70850000000000102</c:v>
                </c:pt>
                <c:pt idx="1418">
                  <c:v>0.70900000000000096</c:v>
                </c:pt>
                <c:pt idx="1419">
                  <c:v>0.70950000000000002</c:v>
                </c:pt>
                <c:pt idx="1420">
                  <c:v>0.71000000000000096</c:v>
                </c:pt>
                <c:pt idx="1421">
                  <c:v>0.71050000000000102</c:v>
                </c:pt>
                <c:pt idx="1422">
                  <c:v>0.71100000000000096</c:v>
                </c:pt>
                <c:pt idx="1423">
                  <c:v>0.71150000000000002</c:v>
                </c:pt>
                <c:pt idx="1424">
                  <c:v>0.71200000000000097</c:v>
                </c:pt>
                <c:pt idx="1425">
                  <c:v>0.71250000000000102</c:v>
                </c:pt>
                <c:pt idx="1426">
                  <c:v>0.71300000000000097</c:v>
                </c:pt>
                <c:pt idx="1427">
                  <c:v>0.71350000000000002</c:v>
                </c:pt>
                <c:pt idx="1428">
                  <c:v>0.71400000000000097</c:v>
                </c:pt>
                <c:pt idx="1429">
                  <c:v>0.71450000000000102</c:v>
                </c:pt>
                <c:pt idx="1430">
                  <c:v>0.71500000000000097</c:v>
                </c:pt>
                <c:pt idx="1431">
                  <c:v>0.71550000000000002</c:v>
                </c:pt>
                <c:pt idx="1432">
                  <c:v>0.71600000000000097</c:v>
                </c:pt>
                <c:pt idx="1433">
                  <c:v>0.71650000000000102</c:v>
                </c:pt>
                <c:pt idx="1434">
                  <c:v>0.71700000000000097</c:v>
                </c:pt>
                <c:pt idx="1435">
                  <c:v>0.71750000000000003</c:v>
                </c:pt>
                <c:pt idx="1436">
                  <c:v>0.71800000000000097</c:v>
                </c:pt>
                <c:pt idx="1437">
                  <c:v>0.71850000000000103</c:v>
                </c:pt>
                <c:pt idx="1438">
                  <c:v>0.71900000000000097</c:v>
                </c:pt>
                <c:pt idx="1439">
                  <c:v>0.71950000000000003</c:v>
                </c:pt>
                <c:pt idx="1440">
                  <c:v>0.72000000000000097</c:v>
                </c:pt>
                <c:pt idx="1441">
                  <c:v>0.72050000000000103</c:v>
                </c:pt>
                <c:pt idx="1442">
                  <c:v>0.72100000000000097</c:v>
                </c:pt>
                <c:pt idx="1443">
                  <c:v>0.72150000000000003</c:v>
                </c:pt>
                <c:pt idx="1444">
                  <c:v>0.72200000000000097</c:v>
                </c:pt>
                <c:pt idx="1445">
                  <c:v>0.72250000000000103</c:v>
                </c:pt>
                <c:pt idx="1446">
                  <c:v>0.72300000000000098</c:v>
                </c:pt>
                <c:pt idx="1447">
                  <c:v>0.72350000000000003</c:v>
                </c:pt>
                <c:pt idx="1448">
                  <c:v>0.72400000000000098</c:v>
                </c:pt>
                <c:pt idx="1449">
                  <c:v>0.72450000000000103</c:v>
                </c:pt>
                <c:pt idx="1450">
                  <c:v>0.72500000000000098</c:v>
                </c:pt>
                <c:pt idx="1451">
                  <c:v>0.72550000000000003</c:v>
                </c:pt>
                <c:pt idx="1452">
                  <c:v>0.72600000000000098</c:v>
                </c:pt>
                <c:pt idx="1453">
                  <c:v>0.72650000000000103</c:v>
                </c:pt>
                <c:pt idx="1454">
                  <c:v>0.72700000000000098</c:v>
                </c:pt>
                <c:pt idx="1455">
                  <c:v>0.72750000000000004</c:v>
                </c:pt>
                <c:pt idx="1456">
                  <c:v>0.72800000000000098</c:v>
                </c:pt>
                <c:pt idx="1457">
                  <c:v>0.72850000000000104</c:v>
                </c:pt>
                <c:pt idx="1458">
                  <c:v>0.72900000000000098</c:v>
                </c:pt>
                <c:pt idx="1459">
                  <c:v>0.72950000000000004</c:v>
                </c:pt>
                <c:pt idx="1460">
                  <c:v>0.73000000000000098</c:v>
                </c:pt>
                <c:pt idx="1461">
                  <c:v>0.73050000000000104</c:v>
                </c:pt>
                <c:pt idx="1462">
                  <c:v>0.73100000000000098</c:v>
                </c:pt>
                <c:pt idx="1463">
                  <c:v>0.73150000000000004</c:v>
                </c:pt>
                <c:pt idx="1464">
                  <c:v>0.73200000000000098</c:v>
                </c:pt>
                <c:pt idx="1465">
                  <c:v>0.73250000000000104</c:v>
                </c:pt>
                <c:pt idx="1466">
                  <c:v>0.73300000000000098</c:v>
                </c:pt>
                <c:pt idx="1467">
                  <c:v>0.73350000000000004</c:v>
                </c:pt>
                <c:pt idx="1468">
                  <c:v>0.73400000000000098</c:v>
                </c:pt>
                <c:pt idx="1469">
                  <c:v>0.73450000000000104</c:v>
                </c:pt>
                <c:pt idx="1470">
                  <c:v>0.73500000000000099</c:v>
                </c:pt>
                <c:pt idx="1471">
                  <c:v>0.73550000000000004</c:v>
                </c:pt>
                <c:pt idx="1472">
                  <c:v>0.73600000000000099</c:v>
                </c:pt>
                <c:pt idx="1473">
                  <c:v>0.73650000000000104</c:v>
                </c:pt>
                <c:pt idx="1474">
                  <c:v>0.73700000000000099</c:v>
                </c:pt>
                <c:pt idx="1475">
                  <c:v>0.73750000000000004</c:v>
                </c:pt>
                <c:pt idx="1476">
                  <c:v>0.73800000000000099</c:v>
                </c:pt>
                <c:pt idx="1477">
                  <c:v>0.73850000000000104</c:v>
                </c:pt>
                <c:pt idx="1478">
                  <c:v>0.73900000000000099</c:v>
                </c:pt>
                <c:pt idx="1479">
                  <c:v>0.73950000000000005</c:v>
                </c:pt>
                <c:pt idx="1480">
                  <c:v>0.74000000000000099</c:v>
                </c:pt>
                <c:pt idx="1481">
                  <c:v>0.74050000000000105</c:v>
                </c:pt>
                <c:pt idx="1482">
                  <c:v>0.74100000000000099</c:v>
                </c:pt>
                <c:pt idx="1483">
                  <c:v>0.74150000000000005</c:v>
                </c:pt>
                <c:pt idx="1484">
                  <c:v>0.74200000000000099</c:v>
                </c:pt>
                <c:pt idx="1485">
                  <c:v>0.74250000000000105</c:v>
                </c:pt>
                <c:pt idx="1486">
                  <c:v>0.74300000000000099</c:v>
                </c:pt>
                <c:pt idx="1487">
                  <c:v>0.74350000000000005</c:v>
                </c:pt>
                <c:pt idx="1488">
                  <c:v>0.74400000000000099</c:v>
                </c:pt>
                <c:pt idx="1489">
                  <c:v>0.74450000000000105</c:v>
                </c:pt>
                <c:pt idx="1490">
                  <c:v>0.74500000000000099</c:v>
                </c:pt>
                <c:pt idx="1491">
                  <c:v>0.74550000000000005</c:v>
                </c:pt>
                <c:pt idx="1492">
                  <c:v>0.746000000000001</c:v>
                </c:pt>
                <c:pt idx="1493">
                  <c:v>0.74650000000000105</c:v>
                </c:pt>
                <c:pt idx="1494">
                  <c:v>0.747000000000001</c:v>
                </c:pt>
                <c:pt idx="1495">
                  <c:v>0.74750000000000005</c:v>
                </c:pt>
                <c:pt idx="1496">
                  <c:v>0.748000000000001</c:v>
                </c:pt>
                <c:pt idx="1497">
                  <c:v>0.74850000000000105</c:v>
                </c:pt>
                <c:pt idx="1498">
                  <c:v>0.749000000000001</c:v>
                </c:pt>
                <c:pt idx="1499">
                  <c:v>0.74950000000000006</c:v>
                </c:pt>
                <c:pt idx="1500">
                  <c:v>0.750000000000001</c:v>
                </c:pt>
                <c:pt idx="1501">
                  <c:v>0.75050000000000106</c:v>
                </c:pt>
                <c:pt idx="1502">
                  <c:v>0.751000000000001</c:v>
                </c:pt>
                <c:pt idx="1503">
                  <c:v>0.75149999999999995</c:v>
                </c:pt>
                <c:pt idx="1504">
                  <c:v>0.752000000000001</c:v>
                </c:pt>
                <c:pt idx="1505">
                  <c:v>0.75250000000000095</c:v>
                </c:pt>
                <c:pt idx="1506">
                  <c:v>0.753000000000001</c:v>
                </c:pt>
                <c:pt idx="1507">
                  <c:v>0.75349999999999995</c:v>
                </c:pt>
                <c:pt idx="1508">
                  <c:v>0.754000000000001</c:v>
                </c:pt>
                <c:pt idx="1509">
                  <c:v>0.75450000000000095</c:v>
                </c:pt>
                <c:pt idx="1510">
                  <c:v>0.755000000000001</c:v>
                </c:pt>
                <c:pt idx="1511">
                  <c:v>0.75549999999999995</c:v>
                </c:pt>
                <c:pt idx="1512">
                  <c:v>0.756000000000001</c:v>
                </c:pt>
                <c:pt idx="1513">
                  <c:v>0.75650000000000095</c:v>
                </c:pt>
                <c:pt idx="1514">
                  <c:v>0.75700000000000101</c:v>
                </c:pt>
                <c:pt idx="1515">
                  <c:v>0.75749999999999995</c:v>
                </c:pt>
                <c:pt idx="1516">
                  <c:v>0.75800000000000101</c:v>
                </c:pt>
                <c:pt idx="1517">
                  <c:v>0.75850000000000095</c:v>
                </c:pt>
                <c:pt idx="1518">
                  <c:v>0.75900000000000101</c:v>
                </c:pt>
                <c:pt idx="1519">
                  <c:v>0.75949999999999995</c:v>
                </c:pt>
                <c:pt idx="1520">
                  <c:v>0.76000000000000101</c:v>
                </c:pt>
                <c:pt idx="1521">
                  <c:v>0.76050000000000095</c:v>
                </c:pt>
                <c:pt idx="1522">
                  <c:v>0.76100000000000101</c:v>
                </c:pt>
                <c:pt idx="1523">
                  <c:v>0.76150000000000095</c:v>
                </c:pt>
                <c:pt idx="1524">
                  <c:v>0.76200000000000101</c:v>
                </c:pt>
                <c:pt idx="1525">
                  <c:v>0.76250000000000095</c:v>
                </c:pt>
                <c:pt idx="1526">
                  <c:v>0.76300000000000101</c:v>
                </c:pt>
                <c:pt idx="1527">
                  <c:v>0.76350000000000096</c:v>
                </c:pt>
                <c:pt idx="1528">
                  <c:v>0.76400000000000101</c:v>
                </c:pt>
                <c:pt idx="1529">
                  <c:v>0.76450000000000096</c:v>
                </c:pt>
                <c:pt idx="1530">
                  <c:v>0.76500000000000101</c:v>
                </c:pt>
                <c:pt idx="1531">
                  <c:v>0.76550000000000096</c:v>
                </c:pt>
                <c:pt idx="1532">
                  <c:v>0.76600000000000101</c:v>
                </c:pt>
                <c:pt idx="1533">
                  <c:v>0.76650000000000096</c:v>
                </c:pt>
                <c:pt idx="1534">
                  <c:v>0.76700000000000101</c:v>
                </c:pt>
                <c:pt idx="1535">
                  <c:v>0.76750000000000096</c:v>
                </c:pt>
                <c:pt idx="1536">
                  <c:v>0.76800000000000102</c:v>
                </c:pt>
                <c:pt idx="1537">
                  <c:v>0.76850000000000096</c:v>
                </c:pt>
                <c:pt idx="1538">
                  <c:v>0.76900000000000102</c:v>
                </c:pt>
                <c:pt idx="1539">
                  <c:v>0.76950000000000096</c:v>
                </c:pt>
                <c:pt idx="1540">
                  <c:v>0.77000000000000102</c:v>
                </c:pt>
                <c:pt idx="1541">
                  <c:v>0.77050000000000096</c:v>
                </c:pt>
                <c:pt idx="1542">
                  <c:v>0.77100000000000102</c:v>
                </c:pt>
                <c:pt idx="1543">
                  <c:v>0.77150000000000096</c:v>
                </c:pt>
                <c:pt idx="1544">
                  <c:v>0.77200000000000102</c:v>
                </c:pt>
                <c:pt idx="1545">
                  <c:v>0.77250000000000096</c:v>
                </c:pt>
                <c:pt idx="1546">
                  <c:v>0.77300000000000102</c:v>
                </c:pt>
                <c:pt idx="1547">
                  <c:v>0.77350000000000096</c:v>
                </c:pt>
                <c:pt idx="1548">
                  <c:v>0.77400000000000102</c:v>
                </c:pt>
                <c:pt idx="1549">
                  <c:v>0.77450000000000097</c:v>
                </c:pt>
                <c:pt idx="1550">
                  <c:v>0.77500000000000102</c:v>
                </c:pt>
                <c:pt idx="1551">
                  <c:v>0.77550000000000097</c:v>
                </c:pt>
                <c:pt idx="1552">
                  <c:v>0.77600000000000102</c:v>
                </c:pt>
                <c:pt idx="1553">
                  <c:v>0.77650000000000097</c:v>
                </c:pt>
                <c:pt idx="1554">
                  <c:v>0.77700000000000102</c:v>
                </c:pt>
                <c:pt idx="1555">
                  <c:v>0.77750000000000097</c:v>
                </c:pt>
                <c:pt idx="1556">
                  <c:v>0.77800000000000102</c:v>
                </c:pt>
                <c:pt idx="1557">
                  <c:v>0.77850000000000097</c:v>
                </c:pt>
                <c:pt idx="1558">
                  <c:v>0.77900000000000102</c:v>
                </c:pt>
                <c:pt idx="1559">
                  <c:v>0.77950000000000097</c:v>
                </c:pt>
                <c:pt idx="1560">
                  <c:v>0.78000000000000103</c:v>
                </c:pt>
                <c:pt idx="1561">
                  <c:v>0.78050000000000097</c:v>
                </c:pt>
                <c:pt idx="1562">
                  <c:v>0.78100000000000103</c:v>
                </c:pt>
                <c:pt idx="1563">
                  <c:v>0.78150000000000097</c:v>
                </c:pt>
                <c:pt idx="1564">
                  <c:v>0.78200000000000103</c:v>
                </c:pt>
                <c:pt idx="1565">
                  <c:v>0.78250000000000097</c:v>
                </c:pt>
                <c:pt idx="1566">
                  <c:v>0.78300000000000103</c:v>
                </c:pt>
                <c:pt idx="1567">
                  <c:v>0.78350000000000097</c:v>
                </c:pt>
                <c:pt idx="1568">
                  <c:v>0.78400000000000103</c:v>
                </c:pt>
                <c:pt idx="1569">
                  <c:v>0.78450000000000097</c:v>
                </c:pt>
                <c:pt idx="1570">
                  <c:v>0.78500000000000103</c:v>
                </c:pt>
                <c:pt idx="1571">
                  <c:v>0.78550000000000098</c:v>
                </c:pt>
                <c:pt idx="1572">
                  <c:v>0.78600000000000103</c:v>
                </c:pt>
                <c:pt idx="1573">
                  <c:v>0.78650000000000098</c:v>
                </c:pt>
                <c:pt idx="1574">
                  <c:v>0.78700000000000103</c:v>
                </c:pt>
                <c:pt idx="1575">
                  <c:v>0.78750000000000098</c:v>
                </c:pt>
                <c:pt idx="1576">
                  <c:v>0.78800000000000103</c:v>
                </c:pt>
                <c:pt idx="1577">
                  <c:v>0.78850000000000098</c:v>
                </c:pt>
                <c:pt idx="1578">
                  <c:v>0.78900000000000103</c:v>
                </c:pt>
                <c:pt idx="1579">
                  <c:v>0.78950000000000098</c:v>
                </c:pt>
                <c:pt idx="1580">
                  <c:v>0.79000000000000103</c:v>
                </c:pt>
                <c:pt idx="1581">
                  <c:v>0.79050000000000098</c:v>
                </c:pt>
                <c:pt idx="1582">
                  <c:v>0.79100000000000104</c:v>
                </c:pt>
                <c:pt idx="1583">
                  <c:v>0.79150000000000098</c:v>
                </c:pt>
                <c:pt idx="1584">
                  <c:v>0.79200000000000104</c:v>
                </c:pt>
                <c:pt idx="1585">
                  <c:v>0.79250000000000098</c:v>
                </c:pt>
                <c:pt idx="1586">
                  <c:v>0.79300000000000104</c:v>
                </c:pt>
                <c:pt idx="1587">
                  <c:v>0.79350000000000098</c:v>
                </c:pt>
                <c:pt idx="1588">
                  <c:v>0.79400000000000104</c:v>
                </c:pt>
                <c:pt idx="1589">
                  <c:v>0.79450000000000098</c:v>
                </c:pt>
                <c:pt idx="1590">
                  <c:v>0.79500000000000104</c:v>
                </c:pt>
                <c:pt idx="1591">
                  <c:v>0.79550000000000098</c:v>
                </c:pt>
                <c:pt idx="1592">
                  <c:v>0.79600000000000104</c:v>
                </c:pt>
                <c:pt idx="1593">
                  <c:v>0.79650000000000098</c:v>
                </c:pt>
                <c:pt idx="1594">
                  <c:v>0.79700000000000104</c:v>
                </c:pt>
                <c:pt idx="1595">
                  <c:v>0.79750000000000099</c:v>
                </c:pt>
                <c:pt idx="1596">
                  <c:v>0.79800000000000104</c:v>
                </c:pt>
                <c:pt idx="1597">
                  <c:v>0.79850000000000099</c:v>
                </c:pt>
                <c:pt idx="1598">
                  <c:v>0.79900000000000104</c:v>
                </c:pt>
                <c:pt idx="1599">
                  <c:v>0.79950000000000099</c:v>
                </c:pt>
                <c:pt idx="1600">
                  <c:v>0.80000000000000104</c:v>
                </c:pt>
                <c:pt idx="1601">
                  <c:v>0.80050000000000099</c:v>
                </c:pt>
                <c:pt idx="1602">
                  <c:v>0.80100000000000104</c:v>
                </c:pt>
                <c:pt idx="1603">
                  <c:v>0.80150000000000099</c:v>
                </c:pt>
                <c:pt idx="1604">
                  <c:v>0.80200000000000105</c:v>
                </c:pt>
                <c:pt idx="1605">
                  <c:v>0.80250000000000099</c:v>
                </c:pt>
                <c:pt idx="1606">
                  <c:v>0.80300000000000105</c:v>
                </c:pt>
                <c:pt idx="1607">
                  <c:v>0.80350000000000099</c:v>
                </c:pt>
                <c:pt idx="1608">
                  <c:v>0.80400000000000105</c:v>
                </c:pt>
                <c:pt idx="1609">
                  <c:v>0.80450000000000099</c:v>
                </c:pt>
                <c:pt idx="1610">
                  <c:v>0.80500000000000105</c:v>
                </c:pt>
                <c:pt idx="1611">
                  <c:v>0.80550000000000099</c:v>
                </c:pt>
                <c:pt idx="1612">
                  <c:v>0.80600000000000105</c:v>
                </c:pt>
                <c:pt idx="1613">
                  <c:v>0.80650000000000099</c:v>
                </c:pt>
                <c:pt idx="1614">
                  <c:v>0.80700000000000105</c:v>
                </c:pt>
                <c:pt idx="1615">
                  <c:v>0.80750000000000099</c:v>
                </c:pt>
                <c:pt idx="1616">
                  <c:v>0.80800000000000105</c:v>
                </c:pt>
                <c:pt idx="1617">
                  <c:v>0.808500000000001</c:v>
                </c:pt>
                <c:pt idx="1618">
                  <c:v>0.80900000000000105</c:v>
                </c:pt>
                <c:pt idx="1619">
                  <c:v>0.809500000000001</c:v>
                </c:pt>
                <c:pt idx="1620">
                  <c:v>0.81000000000000105</c:v>
                </c:pt>
                <c:pt idx="1621">
                  <c:v>0.810500000000001</c:v>
                </c:pt>
                <c:pt idx="1622">
                  <c:v>0.81100000000000105</c:v>
                </c:pt>
                <c:pt idx="1623">
                  <c:v>0.811500000000001</c:v>
                </c:pt>
                <c:pt idx="1624">
                  <c:v>0.81200000000000105</c:v>
                </c:pt>
                <c:pt idx="1625">
                  <c:v>0.812500000000001</c:v>
                </c:pt>
                <c:pt idx="1626">
                  <c:v>0.81300000000000106</c:v>
                </c:pt>
                <c:pt idx="1627">
                  <c:v>0.813500000000001</c:v>
                </c:pt>
                <c:pt idx="1628">
                  <c:v>0.81400000000000095</c:v>
                </c:pt>
                <c:pt idx="1629">
                  <c:v>0.814500000000001</c:v>
                </c:pt>
                <c:pt idx="1630">
                  <c:v>0.81500000000000095</c:v>
                </c:pt>
                <c:pt idx="1631">
                  <c:v>0.815500000000001</c:v>
                </c:pt>
                <c:pt idx="1632">
                  <c:v>0.81600000000000095</c:v>
                </c:pt>
                <c:pt idx="1633">
                  <c:v>0.816500000000001</c:v>
                </c:pt>
                <c:pt idx="1634">
                  <c:v>0.81700000000000095</c:v>
                </c:pt>
                <c:pt idx="1635">
                  <c:v>0.817500000000001</c:v>
                </c:pt>
                <c:pt idx="1636">
                  <c:v>0.81800000000000095</c:v>
                </c:pt>
                <c:pt idx="1637">
                  <c:v>0.818500000000001</c:v>
                </c:pt>
                <c:pt idx="1638">
                  <c:v>0.81900000000000095</c:v>
                </c:pt>
                <c:pt idx="1639">
                  <c:v>0.81950000000000101</c:v>
                </c:pt>
                <c:pt idx="1640">
                  <c:v>0.82000000000000095</c:v>
                </c:pt>
                <c:pt idx="1641">
                  <c:v>0.82050000000000101</c:v>
                </c:pt>
                <c:pt idx="1642">
                  <c:v>0.82100000000000095</c:v>
                </c:pt>
                <c:pt idx="1643">
                  <c:v>0.82150000000000101</c:v>
                </c:pt>
                <c:pt idx="1644">
                  <c:v>0.82200000000000095</c:v>
                </c:pt>
                <c:pt idx="1645">
                  <c:v>0.82250000000000101</c:v>
                </c:pt>
                <c:pt idx="1646">
                  <c:v>0.82300000000000095</c:v>
                </c:pt>
                <c:pt idx="1647">
                  <c:v>0.82350000000000101</c:v>
                </c:pt>
                <c:pt idx="1648">
                  <c:v>0.82400000000000095</c:v>
                </c:pt>
                <c:pt idx="1649">
                  <c:v>0.82450000000000101</c:v>
                </c:pt>
                <c:pt idx="1650">
                  <c:v>0.82500000000000095</c:v>
                </c:pt>
                <c:pt idx="1651">
                  <c:v>0.82550000000000101</c:v>
                </c:pt>
                <c:pt idx="1652">
                  <c:v>0.82600000000000096</c:v>
                </c:pt>
                <c:pt idx="1653">
                  <c:v>0.82650000000000101</c:v>
                </c:pt>
                <c:pt idx="1654">
                  <c:v>0.82700000000000096</c:v>
                </c:pt>
                <c:pt idx="1655">
                  <c:v>0.82750000000000101</c:v>
                </c:pt>
                <c:pt idx="1656">
                  <c:v>0.82800000000000096</c:v>
                </c:pt>
                <c:pt idx="1657">
                  <c:v>0.82850000000000101</c:v>
                </c:pt>
                <c:pt idx="1658">
                  <c:v>0.82900000000000096</c:v>
                </c:pt>
                <c:pt idx="1659">
                  <c:v>0.82950000000000101</c:v>
                </c:pt>
                <c:pt idx="1660">
                  <c:v>0.83000000000000096</c:v>
                </c:pt>
                <c:pt idx="1661">
                  <c:v>0.83050000000000102</c:v>
                </c:pt>
                <c:pt idx="1662">
                  <c:v>0.83100000000000096</c:v>
                </c:pt>
                <c:pt idx="1663">
                  <c:v>0.83150000000000102</c:v>
                </c:pt>
                <c:pt idx="1664">
                  <c:v>0.83200000000000096</c:v>
                </c:pt>
                <c:pt idx="1665">
                  <c:v>0.83250000000000102</c:v>
                </c:pt>
                <c:pt idx="1666">
                  <c:v>0.83300000000000096</c:v>
                </c:pt>
                <c:pt idx="1667">
                  <c:v>0.83350000000000102</c:v>
                </c:pt>
                <c:pt idx="1668">
                  <c:v>0.83400000000000096</c:v>
                </c:pt>
                <c:pt idx="1669">
                  <c:v>0.83450000000000102</c:v>
                </c:pt>
                <c:pt idx="1670">
                  <c:v>0.83500000000000096</c:v>
                </c:pt>
                <c:pt idx="1671">
                  <c:v>0.83550000000000102</c:v>
                </c:pt>
                <c:pt idx="1672">
                  <c:v>0.83600000000000096</c:v>
                </c:pt>
                <c:pt idx="1673">
                  <c:v>0.83650000000000102</c:v>
                </c:pt>
                <c:pt idx="1674">
                  <c:v>0.83700000000000097</c:v>
                </c:pt>
                <c:pt idx="1675">
                  <c:v>0.83750000000000102</c:v>
                </c:pt>
                <c:pt idx="1676">
                  <c:v>0.83800000000000097</c:v>
                </c:pt>
                <c:pt idx="1677">
                  <c:v>0.83850000000000102</c:v>
                </c:pt>
                <c:pt idx="1678">
                  <c:v>0.83900000000000097</c:v>
                </c:pt>
                <c:pt idx="1679">
                  <c:v>0.83950000000000102</c:v>
                </c:pt>
                <c:pt idx="1680">
                  <c:v>0.84000000000000097</c:v>
                </c:pt>
                <c:pt idx="1681">
                  <c:v>0.84050000000000102</c:v>
                </c:pt>
                <c:pt idx="1682">
                  <c:v>0.84100000000000097</c:v>
                </c:pt>
                <c:pt idx="1683">
                  <c:v>0.84150000000000102</c:v>
                </c:pt>
                <c:pt idx="1684">
                  <c:v>0.84200000000000097</c:v>
                </c:pt>
                <c:pt idx="1685">
                  <c:v>0.84250000000000103</c:v>
                </c:pt>
                <c:pt idx="1686">
                  <c:v>0.84300000000000097</c:v>
                </c:pt>
                <c:pt idx="1687">
                  <c:v>0.84350000000000103</c:v>
                </c:pt>
                <c:pt idx="1688">
                  <c:v>0.84400000000000097</c:v>
                </c:pt>
                <c:pt idx="1689">
                  <c:v>0.84450000000000103</c:v>
                </c:pt>
                <c:pt idx="1690">
                  <c:v>0.84500000000000097</c:v>
                </c:pt>
                <c:pt idx="1691">
                  <c:v>0.84550000000000103</c:v>
                </c:pt>
                <c:pt idx="1692">
                  <c:v>0.84600000000000097</c:v>
                </c:pt>
                <c:pt idx="1693">
                  <c:v>0.84650000000000103</c:v>
                </c:pt>
                <c:pt idx="1694">
                  <c:v>0.84700000000000097</c:v>
                </c:pt>
                <c:pt idx="1695">
                  <c:v>0.84750000000000103</c:v>
                </c:pt>
                <c:pt idx="1696">
                  <c:v>0.84800000000000098</c:v>
                </c:pt>
                <c:pt idx="1697">
                  <c:v>0.84850000000000103</c:v>
                </c:pt>
                <c:pt idx="1698">
                  <c:v>0.84900000000000098</c:v>
                </c:pt>
                <c:pt idx="1699">
                  <c:v>0.84950000000000103</c:v>
                </c:pt>
                <c:pt idx="1700">
                  <c:v>0.85000000000000098</c:v>
                </c:pt>
                <c:pt idx="1701">
                  <c:v>0.85050000000000103</c:v>
                </c:pt>
                <c:pt idx="1702">
                  <c:v>0.85100000000000098</c:v>
                </c:pt>
                <c:pt idx="1703">
                  <c:v>0.85150000000000103</c:v>
                </c:pt>
                <c:pt idx="1704">
                  <c:v>0.85200000000000098</c:v>
                </c:pt>
                <c:pt idx="1705">
                  <c:v>0.85250000000000103</c:v>
                </c:pt>
                <c:pt idx="1706">
                  <c:v>0.85300000000000098</c:v>
                </c:pt>
                <c:pt idx="1707">
                  <c:v>0.85350000000000104</c:v>
                </c:pt>
                <c:pt idx="1708">
                  <c:v>0.85400000000000098</c:v>
                </c:pt>
                <c:pt idx="1709">
                  <c:v>0.85450000000000104</c:v>
                </c:pt>
                <c:pt idx="1710">
                  <c:v>0.85500000000000098</c:v>
                </c:pt>
                <c:pt idx="1711">
                  <c:v>0.85550000000000104</c:v>
                </c:pt>
                <c:pt idx="1712">
                  <c:v>0.85600000000000098</c:v>
                </c:pt>
                <c:pt idx="1713">
                  <c:v>0.85650000000000104</c:v>
                </c:pt>
                <c:pt idx="1714">
                  <c:v>0.85700000000000098</c:v>
                </c:pt>
                <c:pt idx="1715">
                  <c:v>0.85750000000000104</c:v>
                </c:pt>
                <c:pt idx="1716">
                  <c:v>0.85800000000000098</c:v>
                </c:pt>
                <c:pt idx="1717">
                  <c:v>0.85850000000000104</c:v>
                </c:pt>
                <c:pt idx="1718">
                  <c:v>0.85900000000000098</c:v>
                </c:pt>
                <c:pt idx="1719">
                  <c:v>0.85950000000000104</c:v>
                </c:pt>
                <c:pt idx="1720">
                  <c:v>0.86000000000000099</c:v>
                </c:pt>
                <c:pt idx="1721">
                  <c:v>0.86050000000000104</c:v>
                </c:pt>
                <c:pt idx="1722">
                  <c:v>0.86100000000000099</c:v>
                </c:pt>
                <c:pt idx="1723">
                  <c:v>0.86150000000000104</c:v>
                </c:pt>
                <c:pt idx="1724">
                  <c:v>0.86200000000000099</c:v>
                </c:pt>
                <c:pt idx="1725">
                  <c:v>0.86250000000000104</c:v>
                </c:pt>
                <c:pt idx="1726">
                  <c:v>0.86300000000000099</c:v>
                </c:pt>
                <c:pt idx="1727">
                  <c:v>0.86350000000000104</c:v>
                </c:pt>
                <c:pt idx="1728">
                  <c:v>0.86400000000000099</c:v>
                </c:pt>
                <c:pt idx="1729">
                  <c:v>0.86450000000000105</c:v>
                </c:pt>
                <c:pt idx="1730">
                  <c:v>0.86500000000000099</c:v>
                </c:pt>
                <c:pt idx="1731">
                  <c:v>0.86550000000000105</c:v>
                </c:pt>
                <c:pt idx="1732">
                  <c:v>0.86600000000000099</c:v>
                </c:pt>
                <c:pt idx="1733">
                  <c:v>0.86650000000000105</c:v>
                </c:pt>
                <c:pt idx="1734">
                  <c:v>0.86700000000000099</c:v>
                </c:pt>
                <c:pt idx="1735">
                  <c:v>0.86750000000000105</c:v>
                </c:pt>
                <c:pt idx="1736">
                  <c:v>0.86800000000000099</c:v>
                </c:pt>
                <c:pt idx="1737">
                  <c:v>0.86850000000000105</c:v>
                </c:pt>
                <c:pt idx="1738">
                  <c:v>0.86900000000000099</c:v>
                </c:pt>
                <c:pt idx="1739">
                  <c:v>0.86950000000000105</c:v>
                </c:pt>
                <c:pt idx="1740">
                  <c:v>0.87000000000000099</c:v>
                </c:pt>
                <c:pt idx="1741">
                  <c:v>0.87050000000000105</c:v>
                </c:pt>
                <c:pt idx="1742">
                  <c:v>0.871000000000001</c:v>
                </c:pt>
                <c:pt idx="1743">
                  <c:v>0.87150000000000105</c:v>
                </c:pt>
                <c:pt idx="1744">
                  <c:v>0.872000000000001</c:v>
                </c:pt>
                <c:pt idx="1745">
                  <c:v>0.87250000000000105</c:v>
                </c:pt>
                <c:pt idx="1746">
                  <c:v>0.873000000000001</c:v>
                </c:pt>
                <c:pt idx="1747">
                  <c:v>0.87350000000000105</c:v>
                </c:pt>
                <c:pt idx="1748">
                  <c:v>0.874000000000001</c:v>
                </c:pt>
                <c:pt idx="1749">
                  <c:v>0.87450000000000105</c:v>
                </c:pt>
                <c:pt idx="1750">
                  <c:v>0.875000000000001</c:v>
                </c:pt>
                <c:pt idx="1751">
                  <c:v>0.87550000000000106</c:v>
                </c:pt>
                <c:pt idx="1752">
                  <c:v>0.876000000000001</c:v>
                </c:pt>
                <c:pt idx="1753">
                  <c:v>0.87650000000000095</c:v>
                </c:pt>
                <c:pt idx="1754">
                  <c:v>0.877000000000001</c:v>
                </c:pt>
                <c:pt idx="1755">
                  <c:v>0.87750000000000095</c:v>
                </c:pt>
                <c:pt idx="1756">
                  <c:v>0.878000000000001</c:v>
                </c:pt>
                <c:pt idx="1757">
                  <c:v>0.87850000000000095</c:v>
                </c:pt>
                <c:pt idx="1758">
                  <c:v>0.879000000000001</c:v>
                </c:pt>
                <c:pt idx="1759">
                  <c:v>0.87950000000000095</c:v>
                </c:pt>
                <c:pt idx="1760">
                  <c:v>0.880000000000001</c:v>
                </c:pt>
                <c:pt idx="1761">
                  <c:v>0.88050000000000095</c:v>
                </c:pt>
                <c:pt idx="1762">
                  <c:v>0.881000000000001</c:v>
                </c:pt>
                <c:pt idx="1763">
                  <c:v>0.88150000000000095</c:v>
                </c:pt>
                <c:pt idx="1764">
                  <c:v>0.88200000000000101</c:v>
                </c:pt>
                <c:pt idx="1765">
                  <c:v>0.88250000000000095</c:v>
                </c:pt>
                <c:pt idx="1766">
                  <c:v>0.88300000000000101</c:v>
                </c:pt>
                <c:pt idx="1767">
                  <c:v>0.88350000000000095</c:v>
                </c:pt>
                <c:pt idx="1768">
                  <c:v>0.88400000000000101</c:v>
                </c:pt>
                <c:pt idx="1769">
                  <c:v>0.88450000000000095</c:v>
                </c:pt>
                <c:pt idx="1770">
                  <c:v>0.88500000000000101</c:v>
                </c:pt>
                <c:pt idx="1771">
                  <c:v>0.88550000000000095</c:v>
                </c:pt>
                <c:pt idx="1772">
                  <c:v>0.88600000000000101</c:v>
                </c:pt>
                <c:pt idx="1773">
                  <c:v>0.88650000000000095</c:v>
                </c:pt>
                <c:pt idx="1774">
                  <c:v>0.88700000000000101</c:v>
                </c:pt>
                <c:pt idx="1775">
                  <c:v>0.88750000000000095</c:v>
                </c:pt>
                <c:pt idx="1776">
                  <c:v>0.88800000000000101</c:v>
                </c:pt>
                <c:pt idx="1777">
                  <c:v>0.88850000000000096</c:v>
                </c:pt>
                <c:pt idx="1778">
                  <c:v>0.88900000000000101</c:v>
                </c:pt>
                <c:pt idx="1779">
                  <c:v>0.88950000000000096</c:v>
                </c:pt>
                <c:pt idx="1780">
                  <c:v>0.89000000000000101</c:v>
                </c:pt>
                <c:pt idx="1781">
                  <c:v>0.89050000000000096</c:v>
                </c:pt>
                <c:pt idx="1782">
                  <c:v>0.89100000000000101</c:v>
                </c:pt>
                <c:pt idx="1783">
                  <c:v>0.89150000000000096</c:v>
                </c:pt>
                <c:pt idx="1784">
                  <c:v>0.89200000000000101</c:v>
                </c:pt>
                <c:pt idx="1785">
                  <c:v>0.89250000000000096</c:v>
                </c:pt>
                <c:pt idx="1786">
                  <c:v>0.89300000000000102</c:v>
                </c:pt>
                <c:pt idx="1787">
                  <c:v>0.89350000000000096</c:v>
                </c:pt>
                <c:pt idx="1788">
                  <c:v>0.89400000000000102</c:v>
                </c:pt>
                <c:pt idx="1789">
                  <c:v>0.89450000000000096</c:v>
                </c:pt>
                <c:pt idx="1790">
                  <c:v>0.89500000000000102</c:v>
                </c:pt>
                <c:pt idx="1791">
                  <c:v>0.89550000000000096</c:v>
                </c:pt>
                <c:pt idx="1792">
                  <c:v>0.89600000000000102</c:v>
                </c:pt>
                <c:pt idx="1793">
                  <c:v>0.89650000000000096</c:v>
                </c:pt>
                <c:pt idx="1794">
                  <c:v>0.89700000000000102</c:v>
                </c:pt>
                <c:pt idx="1795">
                  <c:v>0.89750000000000096</c:v>
                </c:pt>
                <c:pt idx="1796">
                  <c:v>0.89800000000000102</c:v>
                </c:pt>
                <c:pt idx="1797">
                  <c:v>0.89850000000000096</c:v>
                </c:pt>
                <c:pt idx="1798">
                  <c:v>0.89900000000000102</c:v>
                </c:pt>
                <c:pt idx="1799">
                  <c:v>0.89950000000000097</c:v>
                </c:pt>
                <c:pt idx="1800">
                  <c:v>0.90000000000000102</c:v>
                </c:pt>
                <c:pt idx="1801">
                  <c:v>0.90050000000000097</c:v>
                </c:pt>
                <c:pt idx="1802">
                  <c:v>0.90100000000000102</c:v>
                </c:pt>
                <c:pt idx="1803">
                  <c:v>0.90150000000000097</c:v>
                </c:pt>
                <c:pt idx="1804">
                  <c:v>0.90200000000000102</c:v>
                </c:pt>
                <c:pt idx="1805">
                  <c:v>0.90250000000000097</c:v>
                </c:pt>
                <c:pt idx="1806">
                  <c:v>0.90300000000000102</c:v>
                </c:pt>
                <c:pt idx="1807">
                  <c:v>0.90350000000000097</c:v>
                </c:pt>
                <c:pt idx="1808">
                  <c:v>0.90400000000000102</c:v>
                </c:pt>
                <c:pt idx="1809">
                  <c:v>0.90450000000000097</c:v>
                </c:pt>
                <c:pt idx="1810">
                  <c:v>0.90500000000000103</c:v>
                </c:pt>
                <c:pt idx="1811">
                  <c:v>0.90550000000000097</c:v>
                </c:pt>
                <c:pt idx="1812">
                  <c:v>0.90600000000000103</c:v>
                </c:pt>
                <c:pt idx="1813">
                  <c:v>0.90650000000000097</c:v>
                </c:pt>
                <c:pt idx="1814">
                  <c:v>0.90700000000000103</c:v>
                </c:pt>
                <c:pt idx="1815">
                  <c:v>0.90750000000000097</c:v>
                </c:pt>
                <c:pt idx="1816">
                  <c:v>0.90800000000000103</c:v>
                </c:pt>
                <c:pt idx="1817">
                  <c:v>0.90850000000000097</c:v>
                </c:pt>
                <c:pt idx="1818">
                  <c:v>0.90900000000000103</c:v>
                </c:pt>
                <c:pt idx="1819">
                  <c:v>0.90950000000000097</c:v>
                </c:pt>
                <c:pt idx="1820">
                  <c:v>0.91000000000000103</c:v>
                </c:pt>
                <c:pt idx="1821">
                  <c:v>0.91050000000000098</c:v>
                </c:pt>
                <c:pt idx="1822">
                  <c:v>0.91100000000000103</c:v>
                </c:pt>
                <c:pt idx="1823">
                  <c:v>0.91150000000000098</c:v>
                </c:pt>
                <c:pt idx="1824">
                  <c:v>0.91200000000000103</c:v>
                </c:pt>
                <c:pt idx="1825">
                  <c:v>0.91250000000000098</c:v>
                </c:pt>
                <c:pt idx="1826">
                  <c:v>0.91300000000000103</c:v>
                </c:pt>
                <c:pt idx="1827">
                  <c:v>0.91350000000000098</c:v>
                </c:pt>
                <c:pt idx="1828">
                  <c:v>0.91400000000000103</c:v>
                </c:pt>
                <c:pt idx="1829">
                  <c:v>0.91450000000000098</c:v>
                </c:pt>
                <c:pt idx="1830">
                  <c:v>0.91500000000000103</c:v>
                </c:pt>
                <c:pt idx="1831">
                  <c:v>0.91550000000000098</c:v>
                </c:pt>
                <c:pt idx="1832">
                  <c:v>0.91600000000000104</c:v>
                </c:pt>
                <c:pt idx="1833">
                  <c:v>0.91650000000000098</c:v>
                </c:pt>
                <c:pt idx="1834">
                  <c:v>0.91700000000000104</c:v>
                </c:pt>
                <c:pt idx="1835">
                  <c:v>0.91750000000000098</c:v>
                </c:pt>
                <c:pt idx="1836">
                  <c:v>0.91800000000000104</c:v>
                </c:pt>
                <c:pt idx="1837">
                  <c:v>0.91850000000000098</c:v>
                </c:pt>
                <c:pt idx="1838">
                  <c:v>0.91900000000000104</c:v>
                </c:pt>
                <c:pt idx="1839">
                  <c:v>0.91950000000000098</c:v>
                </c:pt>
                <c:pt idx="1840">
                  <c:v>0.92000000000000104</c:v>
                </c:pt>
                <c:pt idx="1841">
                  <c:v>0.92050000000000098</c:v>
                </c:pt>
                <c:pt idx="1842">
                  <c:v>0.92100000000000104</c:v>
                </c:pt>
                <c:pt idx="1843">
                  <c:v>0.92150000000000098</c:v>
                </c:pt>
                <c:pt idx="1844">
                  <c:v>0.92200000000000104</c:v>
                </c:pt>
                <c:pt idx="1845">
                  <c:v>0.92250000000000099</c:v>
                </c:pt>
                <c:pt idx="1846">
                  <c:v>0.92300000000000104</c:v>
                </c:pt>
                <c:pt idx="1847">
                  <c:v>0.92350000000000099</c:v>
                </c:pt>
                <c:pt idx="1848">
                  <c:v>0.92400000000000104</c:v>
                </c:pt>
                <c:pt idx="1849">
                  <c:v>0.92450000000000099</c:v>
                </c:pt>
                <c:pt idx="1850">
                  <c:v>0.92500000000000104</c:v>
                </c:pt>
                <c:pt idx="1851">
                  <c:v>0.92550000000000099</c:v>
                </c:pt>
                <c:pt idx="1852">
                  <c:v>0.92600000000000104</c:v>
                </c:pt>
                <c:pt idx="1853">
                  <c:v>0.92650000000000099</c:v>
                </c:pt>
                <c:pt idx="1854">
                  <c:v>0.92700000000000105</c:v>
                </c:pt>
                <c:pt idx="1855">
                  <c:v>0.92750000000000099</c:v>
                </c:pt>
                <c:pt idx="1856">
                  <c:v>0.92800000000000105</c:v>
                </c:pt>
                <c:pt idx="1857">
                  <c:v>0.92850000000000099</c:v>
                </c:pt>
                <c:pt idx="1858">
                  <c:v>0.92900000000000105</c:v>
                </c:pt>
                <c:pt idx="1859">
                  <c:v>0.92950000000000099</c:v>
                </c:pt>
                <c:pt idx="1860">
                  <c:v>0.93000000000000105</c:v>
                </c:pt>
                <c:pt idx="1861">
                  <c:v>0.93050000000000099</c:v>
                </c:pt>
                <c:pt idx="1862">
                  <c:v>0.93100000000000105</c:v>
                </c:pt>
                <c:pt idx="1863">
                  <c:v>0.93150000000000099</c:v>
                </c:pt>
                <c:pt idx="1864">
                  <c:v>0.93200000000000105</c:v>
                </c:pt>
                <c:pt idx="1865">
                  <c:v>0.93250000000000099</c:v>
                </c:pt>
                <c:pt idx="1866">
                  <c:v>0.93300000000000105</c:v>
                </c:pt>
                <c:pt idx="1867">
                  <c:v>0.933500000000001</c:v>
                </c:pt>
                <c:pt idx="1868">
                  <c:v>0.93400000000000105</c:v>
                </c:pt>
                <c:pt idx="1869">
                  <c:v>0.934500000000001</c:v>
                </c:pt>
                <c:pt idx="1870">
                  <c:v>0.93500000000000105</c:v>
                </c:pt>
                <c:pt idx="1871">
                  <c:v>0.935500000000001</c:v>
                </c:pt>
                <c:pt idx="1872">
                  <c:v>0.93600000000000105</c:v>
                </c:pt>
                <c:pt idx="1873">
                  <c:v>0.936500000000001</c:v>
                </c:pt>
                <c:pt idx="1874">
                  <c:v>0.93700000000000105</c:v>
                </c:pt>
                <c:pt idx="1875">
                  <c:v>0.937500000000001</c:v>
                </c:pt>
                <c:pt idx="1876">
                  <c:v>0.93800000000000106</c:v>
                </c:pt>
                <c:pt idx="1877">
                  <c:v>0.938500000000001</c:v>
                </c:pt>
                <c:pt idx="1878">
                  <c:v>0.93900000000000095</c:v>
                </c:pt>
                <c:pt idx="1879">
                  <c:v>0.939500000000001</c:v>
                </c:pt>
                <c:pt idx="1880">
                  <c:v>0.94000000000000095</c:v>
                </c:pt>
                <c:pt idx="1881">
                  <c:v>0.940500000000001</c:v>
                </c:pt>
                <c:pt idx="1882">
                  <c:v>0.94100000000000095</c:v>
                </c:pt>
                <c:pt idx="1883">
                  <c:v>0.941500000000001</c:v>
                </c:pt>
                <c:pt idx="1884">
                  <c:v>0.94200000000000095</c:v>
                </c:pt>
                <c:pt idx="1885">
                  <c:v>0.942500000000001</c:v>
                </c:pt>
                <c:pt idx="1886">
                  <c:v>0.94300000000000095</c:v>
                </c:pt>
                <c:pt idx="1887">
                  <c:v>0.943500000000001</c:v>
                </c:pt>
                <c:pt idx="1888">
                  <c:v>0.94400000000000095</c:v>
                </c:pt>
                <c:pt idx="1889">
                  <c:v>0.94450000000000101</c:v>
                </c:pt>
                <c:pt idx="1890">
                  <c:v>0.94500000000000095</c:v>
                </c:pt>
                <c:pt idx="1891">
                  <c:v>0.94550000000000101</c:v>
                </c:pt>
                <c:pt idx="1892">
                  <c:v>0.94600000000000095</c:v>
                </c:pt>
                <c:pt idx="1893">
                  <c:v>0.94650000000000101</c:v>
                </c:pt>
                <c:pt idx="1894">
                  <c:v>0.94700000000000095</c:v>
                </c:pt>
                <c:pt idx="1895">
                  <c:v>0.94750000000000101</c:v>
                </c:pt>
                <c:pt idx="1896">
                  <c:v>0.94800000000000095</c:v>
                </c:pt>
                <c:pt idx="1897">
                  <c:v>0.94850000000000101</c:v>
                </c:pt>
                <c:pt idx="1898">
                  <c:v>0.94900000000000095</c:v>
                </c:pt>
                <c:pt idx="1899">
                  <c:v>0.94950000000000101</c:v>
                </c:pt>
                <c:pt idx="1900">
                  <c:v>0.95000000000000095</c:v>
                </c:pt>
                <c:pt idx="1901">
                  <c:v>0.95050000000000101</c:v>
                </c:pt>
                <c:pt idx="1902">
                  <c:v>0.95100000000000096</c:v>
                </c:pt>
                <c:pt idx="1903">
                  <c:v>0.95150000000000101</c:v>
                </c:pt>
                <c:pt idx="1904">
                  <c:v>0.95200000000000096</c:v>
                </c:pt>
                <c:pt idx="1905">
                  <c:v>0.95250000000000101</c:v>
                </c:pt>
                <c:pt idx="1906">
                  <c:v>0.95300000000000096</c:v>
                </c:pt>
                <c:pt idx="1907">
                  <c:v>0.95350000000000101</c:v>
                </c:pt>
                <c:pt idx="1908">
                  <c:v>0.95400000000000096</c:v>
                </c:pt>
                <c:pt idx="1909">
                  <c:v>0.95450000000000101</c:v>
                </c:pt>
                <c:pt idx="1910">
                  <c:v>0.95500000000000096</c:v>
                </c:pt>
                <c:pt idx="1911">
                  <c:v>0.95550000000000102</c:v>
                </c:pt>
                <c:pt idx="1912">
                  <c:v>0.95600000000000096</c:v>
                </c:pt>
                <c:pt idx="1913">
                  <c:v>0.95650000000000102</c:v>
                </c:pt>
                <c:pt idx="1914">
                  <c:v>0.95700000000000096</c:v>
                </c:pt>
                <c:pt idx="1915">
                  <c:v>0.95750000000000102</c:v>
                </c:pt>
                <c:pt idx="1916">
                  <c:v>0.95800000000000096</c:v>
                </c:pt>
                <c:pt idx="1917">
                  <c:v>0.95850000000000102</c:v>
                </c:pt>
                <c:pt idx="1918">
                  <c:v>0.95900000000000096</c:v>
                </c:pt>
                <c:pt idx="1919">
                  <c:v>0.95950000000000102</c:v>
                </c:pt>
                <c:pt idx="1920">
                  <c:v>0.96000000000000096</c:v>
                </c:pt>
                <c:pt idx="1921">
                  <c:v>0.96050000000000102</c:v>
                </c:pt>
                <c:pt idx="1922">
                  <c:v>0.96100000000000096</c:v>
                </c:pt>
                <c:pt idx="1923">
                  <c:v>0.96150000000000102</c:v>
                </c:pt>
                <c:pt idx="1924">
                  <c:v>0.96200000000000097</c:v>
                </c:pt>
                <c:pt idx="1925">
                  <c:v>0.96250000000000102</c:v>
                </c:pt>
                <c:pt idx="1926">
                  <c:v>0.96300000000000097</c:v>
                </c:pt>
                <c:pt idx="1927">
                  <c:v>0.96350000000000102</c:v>
                </c:pt>
                <c:pt idx="1928">
                  <c:v>0.96400000000000097</c:v>
                </c:pt>
                <c:pt idx="1929">
                  <c:v>0.96450000000000102</c:v>
                </c:pt>
                <c:pt idx="1930">
                  <c:v>0.96500000000000097</c:v>
                </c:pt>
                <c:pt idx="1931">
                  <c:v>0.96550000000000102</c:v>
                </c:pt>
                <c:pt idx="1932">
                  <c:v>0.96600000000000097</c:v>
                </c:pt>
                <c:pt idx="1933">
                  <c:v>0.96650000000000102</c:v>
                </c:pt>
                <c:pt idx="1934">
                  <c:v>0.96700000000000097</c:v>
                </c:pt>
                <c:pt idx="1935">
                  <c:v>0.96750000000000103</c:v>
                </c:pt>
                <c:pt idx="1936">
                  <c:v>0.96800000000000097</c:v>
                </c:pt>
                <c:pt idx="1937">
                  <c:v>0.96850000000000103</c:v>
                </c:pt>
                <c:pt idx="1938">
                  <c:v>0.96900000000000097</c:v>
                </c:pt>
                <c:pt idx="1939">
                  <c:v>0.96950000000000103</c:v>
                </c:pt>
                <c:pt idx="1940">
                  <c:v>0.97000000000000097</c:v>
                </c:pt>
                <c:pt idx="1941">
                  <c:v>0.97050000000000103</c:v>
                </c:pt>
                <c:pt idx="1942">
                  <c:v>0.97100000000000097</c:v>
                </c:pt>
                <c:pt idx="1943">
                  <c:v>0.97150000000000103</c:v>
                </c:pt>
                <c:pt idx="1944">
                  <c:v>0.97200000000000097</c:v>
                </c:pt>
                <c:pt idx="1945">
                  <c:v>0.97250000000000103</c:v>
                </c:pt>
                <c:pt idx="1946">
                  <c:v>0.97300000000000098</c:v>
                </c:pt>
                <c:pt idx="1947">
                  <c:v>0.97350000000000103</c:v>
                </c:pt>
                <c:pt idx="1948">
                  <c:v>0.97400000000000098</c:v>
                </c:pt>
                <c:pt idx="1949">
                  <c:v>0.97450000000000103</c:v>
                </c:pt>
                <c:pt idx="1950">
                  <c:v>0.97500000000000098</c:v>
                </c:pt>
                <c:pt idx="1951">
                  <c:v>0.97550000000000103</c:v>
                </c:pt>
                <c:pt idx="1952">
                  <c:v>0.97600000000000098</c:v>
                </c:pt>
                <c:pt idx="1953">
                  <c:v>0.97650000000000103</c:v>
                </c:pt>
                <c:pt idx="1954">
                  <c:v>0.97700000000000098</c:v>
                </c:pt>
                <c:pt idx="1955">
                  <c:v>0.97750000000000103</c:v>
                </c:pt>
                <c:pt idx="1956">
                  <c:v>0.97800000000000098</c:v>
                </c:pt>
                <c:pt idx="1957">
                  <c:v>0.97850000000000104</c:v>
                </c:pt>
                <c:pt idx="1958">
                  <c:v>0.97900000000000098</c:v>
                </c:pt>
                <c:pt idx="1959">
                  <c:v>0.97950000000000104</c:v>
                </c:pt>
                <c:pt idx="1960">
                  <c:v>0.98000000000000098</c:v>
                </c:pt>
                <c:pt idx="1961">
                  <c:v>0.98050000000000104</c:v>
                </c:pt>
                <c:pt idx="1962">
                  <c:v>0.98100000000000098</c:v>
                </c:pt>
                <c:pt idx="1963">
                  <c:v>0.98150000000000104</c:v>
                </c:pt>
                <c:pt idx="1964">
                  <c:v>0.98200000000000098</c:v>
                </c:pt>
                <c:pt idx="1965">
                  <c:v>0.98250000000000104</c:v>
                </c:pt>
                <c:pt idx="1966">
                  <c:v>0.98300000000000098</c:v>
                </c:pt>
                <c:pt idx="1967">
                  <c:v>0.98350000000000104</c:v>
                </c:pt>
                <c:pt idx="1968">
                  <c:v>0.98400000000000098</c:v>
                </c:pt>
                <c:pt idx="1969">
                  <c:v>0.98450000000000104</c:v>
                </c:pt>
                <c:pt idx="1970">
                  <c:v>0.98500000000000099</c:v>
                </c:pt>
                <c:pt idx="1971">
                  <c:v>0.98550000000000104</c:v>
                </c:pt>
                <c:pt idx="1972">
                  <c:v>0.98600000000000099</c:v>
                </c:pt>
                <c:pt idx="1973">
                  <c:v>0.98650000000000104</c:v>
                </c:pt>
                <c:pt idx="1974">
                  <c:v>0.98700000000000099</c:v>
                </c:pt>
                <c:pt idx="1975">
                  <c:v>0.98750000000000104</c:v>
                </c:pt>
                <c:pt idx="1976">
                  <c:v>0.98800000000000099</c:v>
                </c:pt>
                <c:pt idx="1977">
                  <c:v>0.98850000000000104</c:v>
                </c:pt>
                <c:pt idx="1978">
                  <c:v>0.98900000000000099</c:v>
                </c:pt>
                <c:pt idx="1979">
                  <c:v>0.98950000000000105</c:v>
                </c:pt>
                <c:pt idx="1980">
                  <c:v>0.99000000000000099</c:v>
                </c:pt>
                <c:pt idx="1981">
                  <c:v>0.99050000000000105</c:v>
                </c:pt>
                <c:pt idx="1982">
                  <c:v>0.99100000000000099</c:v>
                </c:pt>
                <c:pt idx="1983">
                  <c:v>0.99150000000000105</c:v>
                </c:pt>
                <c:pt idx="1984">
                  <c:v>0.99200000000000099</c:v>
                </c:pt>
                <c:pt idx="1985">
                  <c:v>0.99250000000000105</c:v>
                </c:pt>
                <c:pt idx="1986">
                  <c:v>0.99300000000000099</c:v>
                </c:pt>
                <c:pt idx="1987">
                  <c:v>0.99350000000000105</c:v>
                </c:pt>
                <c:pt idx="1988">
                  <c:v>0.99400000000000099</c:v>
                </c:pt>
                <c:pt idx="1989">
                  <c:v>0.99450000000000105</c:v>
                </c:pt>
                <c:pt idx="1990">
                  <c:v>0.99500000000000099</c:v>
                </c:pt>
                <c:pt idx="1991">
                  <c:v>0.99550000000000105</c:v>
                </c:pt>
                <c:pt idx="1992">
                  <c:v>0.996000000000001</c:v>
                </c:pt>
                <c:pt idx="1993">
                  <c:v>0.99650000000000105</c:v>
                </c:pt>
                <c:pt idx="1994">
                  <c:v>0.997000000000001</c:v>
                </c:pt>
                <c:pt idx="1995">
                  <c:v>0.99750000000000105</c:v>
                </c:pt>
                <c:pt idx="1996">
                  <c:v>0.998000000000001</c:v>
                </c:pt>
                <c:pt idx="1997">
                  <c:v>0.99850000000000105</c:v>
                </c:pt>
                <c:pt idx="1998">
                  <c:v>0.999000000000001</c:v>
                </c:pt>
                <c:pt idx="1999">
                  <c:v>0.99950000000000105</c:v>
                </c:pt>
                <c:pt idx="2000">
                  <c:v>1</c:v>
                </c:pt>
              </c:numCache>
            </c:numRef>
          </c:xVal>
          <c:yVal>
            <c:numRef>
              <c:f>Φύλλο1!$V$1:$V$2001</c:f>
              <c:numCache>
                <c:formatCode>General</c:formatCode>
                <c:ptCount val="2001"/>
                <c:pt idx="0">
                  <c:v>0</c:v>
                </c:pt>
                <c:pt idx="1">
                  <c:v>0.15635581227524781</c:v>
                </c:pt>
                <c:pt idx="2">
                  <c:v>0.30886552009893214</c:v>
                </c:pt>
                <c:pt idx="3">
                  <c:v>0.45377762707554514</c:v>
                </c:pt>
                <c:pt idx="4">
                  <c:v>0.58752752571389188</c:v>
                </c:pt>
                <c:pt idx="5">
                  <c:v>0.70682518110536596</c:v>
                </c:pt>
                <c:pt idx="6">
                  <c:v>0.80873606055313019</c:v>
                </c:pt>
                <c:pt idx="7">
                  <c:v>0.89075331841196626</c:v>
                </c:pt>
                <c:pt idx="8">
                  <c:v>0.95085946050646997</c:v>
                </c:pt>
                <c:pt idx="9">
                  <c:v>0.98757597128092267</c:v>
                </c:pt>
                <c:pt idx="10">
                  <c:v>0.99999968293183461</c:v>
                </c:pt>
                <c:pt idx="11">
                  <c:v>0.98782499190030904</c:v>
                </c:pt>
                <c:pt idx="12">
                  <c:v>0.95135137623382848</c:v>
                </c:pt>
                <c:pt idx="13">
                  <c:v>0.89147602890231314</c:v>
                </c:pt>
                <c:pt idx="14">
                  <c:v>0.80967178827716424</c:v>
                </c:pt>
                <c:pt idx="15">
                  <c:v>0.70795090864843213</c:v>
                </c:pt>
                <c:pt idx="16">
                  <c:v>0.58881556196779528</c:v>
                </c:pt>
                <c:pt idx="17">
                  <c:v>0.45519628839579662</c:v>
                </c:pt>
                <c:pt idx="18">
                  <c:v>0.31037990967204204</c:v>
                </c:pt>
                <c:pt idx="19">
                  <c:v>0.1579286785248665</c:v>
                </c:pt>
                <c:pt idx="20">
                  <c:v>1.5926529164868282E-3</c:v>
                </c:pt>
                <c:pt idx="21">
                  <c:v>-0.15478254942208766</c:v>
                </c:pt>
                <c:pt idx="22">
                  <c:v>-0.30735034707455611</c:v>
                </c:pt>
                <c:pt idx="23">
                  <c:v>-0.45235781472795811</c:v>
                </c:pt>
                <c:pt idx="24">
                  <c:v>-0.58623799917002739</c:v>
                </c:pt>
                <c:pt idx="25">
                  <c:v>-0.70569766066847672</c:v>
                </c:pt>
                <c:pt idx="26">
                  <c:v>-0.80779828143374921</c:v>
                </c:pt>
                <c:pt idx="27">
                  <c:v>-0.89002834848581369</c:v>
                </c:pt>
                <c:pt idx="28">
                  <c:v>-0.95036513288137625</c:v>
                </c:pt>
                <c:pt idx="29">
                  <c:v>-0.9873244456307223</c:v>
                </c:pt>
                <c:pt idx="30">
                  <c:v>-0.99999714638771797</c:v>
                </c:pt>
                <c:pt idx="31">
                  <c:v>-0.98807150685722944</c:v>
                </c:pt>
                <c:pt idx="32">
                  <c:v>-0.9518408788156858</c:v>
                </c:pt>
                <c:pt idx="33">
                  <c:v>-0.89219647812366676</c:v>
                </c:pt>
                <c:pt idx="34">
                  <c:v>-0.81060546223233609</c:v>
                </c:pt>
                <c:pt idx="35">
                  <c:v>-0.7090748404422168</c:v>
                </c:pt>
                <c:pt idx="36">
                  <c:v>-0.59010210466457624</c:v>
                </c:pt>
                <c:pt idx="37">
                  <c:v>-0.45661379509021555</c:v>
                </c:pt>
                <c:pt idx="38">
                  <c:v>-0.31189351195256765</c:v>
                </c:pt>
                <c:pt idx="39">
                  <c:v>-0.15950114418129782</c:v>
                </c:pt>
                <c:pt idx="40">
                  <c:v>-3.1853017931379904E-3</c:v>
                </c:pt>
                <c:pt idx="41">
                  <c:v>0.1532088939560379</c:v>
                </c:pt>
                <c:pt idx="42">
                  <c:v>0.30583439444221899</c:v>
                </c:pt>
                <c:pt idx="43">
                  <c:v>0.45093685495445368</c:v>
                </c:pt>
                <c:pt idx="44">
                  <c:v>0.58494698560714298</c:v>
                </c:pt>
                <c:pt idx="45">
                  <c:v>0.70456835019776998</c:v>
                </c:pt>
                <c:pt idx="46">
                  <c:v>0.80685845329774042</c:v>
                </c:pt>
                <c:pt idx="47">
                  <c:v>0.88930112096277458</c:v>
                </c:pt>
                <c:pt idx="48">
                  <c:v>0.94986839461243189</c:v>
                </c:pt>
                <c:pt idx="49">
                  <c:v>0.98707041558771424</c:v>
                </c:pt>
                <c:pt idx="50">
                  <c:v>0.99999207330591877</c:v>
                </c:pt>
                <c:pt idx="51">
                  <c:v>0.98831551552638774</c:v>
                </c:pt>
                <c:pt idx="52">
                  <c:v>0.95232796701039646</c:v>
                </c:pt>
                <c:pt idx="53">
                  <c:v>0.89291466424857546</c:v>
                </c:pt>
                <c:pt idx="54">
                  <c:v>0.81153708005034009</c:v>
                </c:pt>
                <c:pt idx="55">
                  <c:v>0.71019697363581658</c:v>
                </c:pt>
                <c:pt idx="56">
                  <c:v>0.59138715054085966</c:v>
                </c:pt>
                <c:pt idx="57">
                  <c:v>0.45803014356323057</c:v>
                </c:pt>
                <c:pt idx="58">
                  <c:v>0.31340632310119049</c:v>
                </c:pt>
                <c:pt idx="59">
                  <c:v>0.16107320525591243</c:v>
                </c:pt>
                <c:pt idx="60">
                  <c:v>4.7779425901285115E-3</c:v>
                </c:pt>
                <c:pt idx="61">
                  <c:v>-0.1516348498687459</c:v>
                </c:pt>
                <c:pt idx="62">
                  <c:v>-0.30431766604720123</c:v>
                </c:pt>
                <c:pt idx="63">
                  <c:v>-0.44951475135936092</c:v>
                </c:pt>
                <c:pt idx="64">
                  <c:v>-0.58365448829995414</c:v>
                </c:pt>
                <c:pt idx="65">
                  <c:v>-0.7034372525577941</c:v>
                </c:pt>
                <c:pt idx="66">
                  <c:v>-0.80591657852902043</c:v>
                </c:pt>
                <c:pt idx="67">
                  <c:v>-0.8885716376874937</c:v>
                </c:pt>
                <c:pt idx="68">
                  <c:v>-0.94936924695963543</c:v>
                </c:pt>
                <c:pt idx="69">
                  <c:v>-0.98681388179625673</c:v>
                </c:pt>
                <c:pt idx="70">
                  <c:v>-0.99998446369930494</c:v>
                </c:pt>
                <c:pt idx="71">
                  <c:v>-0.98855701728884493</c:v>
                </c:pt>
                <c:pt idx="72">
                  <c:v>-0.95281263958243967</c:v>
                </c:pt>
                <c:pt idx="73">
                  <c:v>-0.89363058545532825</c:v>
                </c:pt>
                <c:pt idx="74">
                  <c:v>-0.81246663936808605</c:v>
                </c:pt>
                <c:pt idx="75">
                  <c:v>-0.7113173053828894</c:v>
                </c:pt>
                <c:pt idx="76">
                  <c:v>-0.59267069633707015</c:v>
                </c:pt>
                <c:pt idx="77">
                  <c:v>-0.45944533022221129</c:v>
                </c:pt>
                <c:pt idx="78">
                  <c:v>-0.31491833928059543</c:v>
                </c:pt>
                <c:pt idx="79">
                  <c:v>-0.16264485776110546</c:v>
                </c:pt>
                <c:pt idx="80">
                  <c:v>-6.3705712676521351E-3</c:v>
                </c:pt>
                <c:pt idx="81">
                  <c:v>0.15006042115284651</c:v>
                </c:pt>
                <c:pt idx="82">
                  <c:v>0.30280016573675411</c:v>
                </c:pt>
                <c:pt idx="83">
                  <c:v>0.44809150754990879</c:v>
                </c:pt>
                <c:pt idx="84">
                  <c:v>0.58236051052693749</c:v>
                </c:pt>
                <c:pt idx="85">
                  <c:v>0.70230437061762796</c:v>
                </c:pt>
                <c:pt idx="86">
                  <c:v>0.80497265951669539</c:v>
                </c:pt>
                <c:pt idx="87">
                  <c:v>0.88783990051033779</c:v>
                </c:pt>
                <c:pt idx="88">
                  <c:v>0.9488676911890972</c:v>
                </c:pt>
                <c:pt idx="89">
                  <c:v>0.98655484490705936</c:v>
                </c:pt>
                <c:pt idx="90">
                  <c:v>0.99997431758717881</c:v>
                </c:pt>
                <c:pt idx="91">
                  <c:v>0.98879601153202068</c:v>
                </c:pt>
                <c:pt idx="92">
                  <c:v>0.95329489530242084</c:v>
                </c:pt>
                <c:pt idx="93">
                  <c:v>0.89434423992795753</c:v>
                </c:pt>
                <c:pt idx="94">
                  <c:v>0.81339413782770253</c:v>
                </c:pt>
                <c:pt idx="95">
                  <c:v>0.71243583284166423</c:v>
                </c:pt>
                <c:pt idx="96">
                  <c:v>0.59395273879743615</c:v>
                </c:pt>
                <c:pt idx="97">
                  <c:v>0.46085935147747314</c:v>
                </c:pt>
                <c:pt idx="98">
                  <c:v>0.31642955665548639</c:v>
                </c:pt>
                <c:pt idx="99">
                  <c:v>0.16421609771031062</c:v>
                </c:pt>
                <c:pt idx="100">
                  <c:v>7.963183785935567E-3</c:v>
                </c:pt>
                <c:pt idx="101">
                  <c:v>-0.14848561180194803</c:v>
                </c:pt>
                <c:pt idx="102">
                  <c:v>-0.30128189736008287</c:v>
                </c:pt>
                <c:pt idx="103">
                  <c:v>-0.44666712713621742</c:v>
                </c:pt>
                <c:pt idx="104">
                  <c:v>-0.58106505557032428</c:v>
                </c:pt>
                <c:pt idx="105">
                  <c:v>-0.70116970725087635</c:v>
                </c:pt>
                <c:pt idx="106">
                  <c:v>-0.80402669865506049</c:v>
                </c:pt>
                <c:pt idx="107">
                  <c:v>-0.88710591128739258</c:v>
                </c:pt>
                <c:pt idx="108">
                  <c:v>-0.94836372857303686</c:v>
                </c:pt>
                <c:pt idx="109">
                  <c:v>-0.9862933055771812</c:v>
                </c:pt>
                <c:pt idx="110">
                  <c:v>-0.99996163499527646</c:v>
                </c:pt>
                <c:pt idx="111">
                  <c:v>-0.98903249764969547</c:v>
                </c:pt>
                <c:pt idx="112">
                  <c:v>-0.95377473294707715</c:v>
                </c:pt>
                <c:pt idx="113">
                  <c:v>-0.89505562585624743</c:v>
                </c:pt>
                <c:pt idx="114">
                  <c:v>-0.81431957307655201</c:v>
                </c:pt>
                <c:pt idx="115">
                  <c:v>-0.71355255317494692</c:v>
                </c:pt>
                <c:pt idx="116">
                  <c:v>-0.59523327467000064</c:v>
                </c:pt>
                <c:pt idx="117">
                  <c:v>-0.46227220374228939</c:v>
                </c:pt>
                <c:pt idx="118">
                  <c:v>-0.31793997139259422</c:v>
                </c:pt>
                <c:pt idx="119">
                  <c:v>-0.16578692111800897</c:v>
                </c:pt>
                <c:pt idx="120">
                  <c:v>-9.5557761052473874E-3</c:v>
                </c:pt>
                <c:pt idx="121">
                  <c:v>0.14691042581062333</c:v>
                </c:pt>
                <c:pt idx="122">
                  <c:v>0.29976286476834679</c:v>
                </c:pt>
                <c:pt idx="123">
                  <c:v>0.44524161373129501</c:v>
                </c:pt>
                <c:pt idx="124">
                  <c:v>0.57976812671609712</c:v>
                </c:pt>
                <c:pt idx="125">
                  <c:v>0.70003326533566645</c:v>
                </c:pt>
                <c:pt idx="126">
                  <c:v>0.80307869834358692</c:v>
                </c:pt>
                <c:pt idx="127">
                  <c:v>0.88636967188045379</c:v>
                </c:pt>
                <c:pt idx="128">
                  <c:v>0.94785736038977753</c:v>
                </c:pt>
                <c:pt idx="129">
                  <c:v>0.98602926447002825</c:v>
                </c:pt>
                <c:pt idx="130">
                  <c:v>0.99994641595576761</c:v>
                </c:pt>
                <c:pt idx="131">
                  <c:v>0.98926647504201182</c:v>
                </c:pt>
                <c:pt idx="132">
                  <c:v>0.95425215129927887</c:v>
                </c:pt>
                <c:pt idx="133">
                  <c:v>0.8957647414357357</c:v>
                </c:pt>
                <c:pt idx="134">
                  <c:v>0.81524294276722342</c:v>
                </c:pt>
                <c:pt idx="135">
                  <c:v>0.71466746355012389</c:v>
                </c:pt>
                <c:pt idx="136">
                  <c:v>0.59651230070662409</c:v>
                </c:pt>
                <c:pt idx="137">
                  <c:v>0.46368388343289357</c:v>
                </c:pt>
                <c:pt idx="138">
                  <c:v>0.31944957966068083</c:v>
                </c:pt>
                <c:pt idx="139">
                  <c:v>0.16735732399973285</c:v>
                </c:pt>
                <c:pt idx="140">
                  <c:v>1.1148344185902088E-2</c:v>
                </c:pt>
                <c:pt idx="141">
                  <c:v>-0.14533486717440247</c:v>
                </c:pt>
                <c:pt idx="142">
                  <c:v>-0.29824307181463522</c:v>
                </c:pt>
                <c:pt idx="143">
                  <c:v>-0.44381497095101552</c:v>
                </c:pt>
                <c:pt idx="144">
                  <c:v>-0.57846972725396995</c:v>
                </c:pt>
                <c:pt idx="145">
                  <c:v>-0.69889504775463029</c:v>
                </c:pt>
                <c:pt idx="146">
                  <c:v>-0.80212866098691771</c:v>
                </c:pt>
                <c:pt idx="147">
                  <c:v>-0.88563118415702402</c:v>
                </c:pt>
                <c:pt idx="148">
                  <c:v>-0.94734858792374399</c:v>
                </c:pt>
                <c:pt idx="149">
                  <c:v>-0.98576272225535266</c:v>
                </c:pt>
                <c:pt idx="150">
                  <c:v>-0.99992866050725626</c:v>
                </c:pt>
                <c:pt idx="151">
                  <c:v>-0.98949794311547545</c:v>
                </c:pt>
                <c:pt idx="152">
                  <c:v>-0.95472714914803303</c:v>
                </c:pt>
                <c:pt idx="153">
                  <c:v>-0.89647158486771872</c:v>
                </c:pt>
                <c:pt idx="154">
                  <c:v>-0.81616424455754899</c:v>
                </c:pt>
                <c:pt idx="155">
                  <c:v>-0.71578056113917599</c:v>
                </c:pt>
                <c:pt idx="156">
                  <c:v>-0.59778981366300088</c:v>
                </c:pt>
                <c:pt idx="157">
                  <c:v>-0.46509438696849831</c:v>
                </c:pt>
                <c:pt idx="158">
                  <c:v>-0.32095837763055862</c:v>
                </c:pt>
                <c:pt idx="159">
                  <c:v>-0.16892730237208656</c:v>
                </c:pt>
                <c:pt idx="160">
                  <c:v>-1.2740883988280967E-2</c:v>
                </c:pt>
                <c:pt idx="161">
                  <c:v>0.14375893988976948</c:v>
                </c:pt>
                <c:pt idx="162">
                  <c:v>0.29672252235398144</c:v>
                </c:pt>
                <c:pt idx="163">
                  <c:v>0.44238720241413204</c:v>
                </c:pt>
                <c:pt idx="164">
                  <c:v>0.57716986047740004</c:v>
                </c:pt>
                <c:pt idx="165">
                  <c:v>0.69775505739491561</c:v>
                </c:pt>
                <c:pt idx="166">
                  <c:v>0.80117658899487187</c:v>
                </c:pt>
                <c:pt idx="167">
                  <c:v>0.88489044999031563</c:v>
                </c:pt>
                <c:pt idx="168">
                  <c:v>0.9468374124654636</c:v>
                </c:pt>
                <c:pt idx="169">
                  <c:v>0.98549367960925072</c:v>
                </c:pt>
                <c:pt idx="170">
                  <c:v>0.99990836869477984</c:v>
                </c:pt>
                <c:pt idx="171">
                  <c:v>0.98972690128295726</c:v>
                </c:pt>
                <c:pt idx="172">
                  <c:v>0.95519972528848718</c:v>
                </c:pt>
                <c:pt idx="173">
                  <c:v>0.8971761543592579</c:v>
                </c:pt>
                <c:pt idx="174">
                  <c:v>0.8170834761106075</c:v>
                </c:pt>
                <c:pt idx="175">
                  <c:v>0.7168918431186837</c:v>
                </c:pt>
                <c:pt idx="176">
                  <c:v>0.5990658102986649</c:v>
                </c:pt>
                <c:pt idx="177">
                  <c:v>0.46650371077130121</c:v>
                </c:pt>
                <c:pt idx="178">
                  <c:v>0.32246636147509722</c:v>
                </c:pt>
                <c:pt idx="179">
                  <c:v>0.17049685225275293</c:v>
                </c:pt>
                <c:pt idx="180">
                  <c:v>1.433339147283883E-2</c:v>
                </c:pt>
                <c:pt idx="181">
                  <c:v>-0.14218264795412064</c:v>
                </c:pt>
                <c:pt idx="182">
                  <c:v>-0.29520122024331391</c:v>
                </c:pt>
                <c:pt idx="183">
                  <c:v>-0.44095831174223077</c:v>
                </c:pt>
                <c:pt idx="184">
                  <c:v>-0.57586852968354618</c:v>
                </c:pt>
                <c:pt idx="185">
                  <c:v>-0.69661329714814901</c:v>
                </c:pt>
                <c:pt idx="186">
                  <c:v>-0.80022248478241431</c:v>
                </c:pt>
                <c:pt idx="187">
                  <c:v>-0.88414747125922744</c:v>
                </c:pt>
                <c:pt idx="188">
                  <c:v>-0.94632383531155251</c:v>
                </c:pt>
                <c:pt idx="189">
                  <c:v>-0.98522213721416119</c:v>
                </c:pt>
                <c:pt idx="190">
                  <c:v>-0.99988554056980938</c:v>
                </c:pt>
                <c:pt idx="191">
                  <c:v>-0.98995334896369447</c:v>
                </c:pt>
                <c:pt idx="192">
                  <c:v>-0.95566987852192764</c:v>
                </c:pt>
                <c:pt idx="193">
                  <c:v>-0.89787844812317652</c:v>
                </c:pt>
                <c:pt idx="194">
                  <c:v>-0.81800063509472054</c:v>
                </c:pt>
                <c:pt idx="195">
                  <c:v>-0.71800130666982298</c:v>
                </c:pt>
                <c:pt idx="196">
                  <c:v>-0.60034028737698486</c:v>
                </c:pt>
                <c:pt idx="197">
                  <c:v>-0.46791185126647966</c:v>
                </c:pt>
                <c:pt idx="198">
                  <c:v>-0.3239735273692177</c:v>
                </c:pt>
                <c:pt idx="199">
                  <c:v>-0.17206596966048768</c:v>
                </c:pt>
                <c:pt idx="200">
                  <c:v>-1.5925862600098248E-2</c:v>
                </c:pt>
                <c:pt idx="201">
                  <c:v>0.14060599536580531</c:v>
                </c:pt>
                <c:pt idx="202">
                  <c:v>0.29367916934149724</c:v>
                </c:pt>
                <c:pt idx="203">
                  <c:v>0.43952830255976993</c:v>
                </c:pt>
                <c:pt idx="204">
                  <c:v>0.57456573817330114</c:v>
                </c:pt>
                <c:pt idx="205">
                  <c:v>0.69546976991046161</c:v>
                </c:pt>
                <c:pt idx="206">
                  <c:v>0.79926635076967945</c:v>
                </c:pt>
                <c:pt idx="207">
                  <c:v>0.88340224984836169</c:v>
                </c:pt>
                <c:pt idx="208">
                  <c:v>0.94580785776472232</c:v>
                </c:pt>
                <c:pt idx="209">
                  <c:v>0.98494809575886233</c:v>
                </c:pt>
                <c:pt idx="210">
                  <c:v>0.99986017619024947</c:v>
                </c:pt>
                <c:pt idx="211">
                  <c:v>0.99017728558329243</c:v>
                </c:pt>
                <c:pt idx="212">
                  <c:v>0.9561376076557937</c:v>
                </c:pt>
                <c:pt idx="213">
                  <c:v>0.89857846437807953</c:v>
                </c:pt>
                <c:pt idx="214">
                  <c:v>0.81891571918348149</c:v>
                </c:pt>
                <c:pt idx="215">
                  <c:v>0.71910894897839717</c:v>
                </c:pt>
                <c:pt idx="216">
                  <c:v>0.6016132416652038</c:v>
                </c:pt>
                <c:pt idx="217">
                  <c:v>0.46931880488223149</c:v>
                </c:pt>
                <c:pt idx="218">
                  <c:v>0.32547987148993957</c:v>
                </c:pt>
                <c:pt idx="219">
                  <c:v>0.17363465061516453</c:v>
                </c:pt>
                <c:pt idx="220">
                  <c:v>1.7518293330698882E-2</c:v>
                </c:pt>
                <c:pt idx="221">
                  <c:v>-0.13902898612406309</c:v>
                </c:pt>
                <c:pt idx="222">
                  <c:v>-0.29215637350926849</c:v>
                </c:pt>
                <c:pt idx="223">
                  <c:v>-0.43809717849402247</c:v>
                </c:pt>
                <c:pt idx="224">
                  <c:v>-0.5732614892512512</c:v>
                </c:pt>
                <c:pt idx="225">
                  <c:v>-0.69432447858246937</c:v>
                </c:pt>
                <c:pt idx="226">
                  <c:v>-0.79830818938194203</c:v>
                </c:pt>
                <c:pt idx="227">
                  <c:v>-0.88265478764801097</c:v>
                </c:pt>
                <c:pt idx="228">
                  <c:v>-0.94528948113377553</c:v>
                </c:pt>
                <c:pt idx="229">
                  <c:v>-0.98467155593847622</c:v>
                </c:pt>
                <c:pt idx="230">
                  <c:v>-0.99983227562043808</c:v>
                </c:pt>
                <c:pt idx="231">
                  <c:v>-0.99039871057372597</c:v>
                </c:pt>
                <c:pt idx="232">
                  <c:v>-0.95660291150366639</c:v>
                </c:pt>
                <c:pt idx="233">
                  <c:v>-0.89927620134834263</c:v>
                </c:pt>
                <c:pt idx="234">
                  <c:v>-0.8198287260557322</c:v>
                </c:pt>
                <c:pt idx="235">
                  <c:v>-0.72021476723482414</c:v>
                </c:pt>
                <c:pt idx="236">
                  <c:v>-0.60288466993440726</c:v>
                </c:pt>
                <c:pt idx="237">
                  <c:v>-0.47072456804975876</c:v>
                </c:pt>
                <c:pt idx="238">
                  <c:v>-0.32698539001634314</c:v>
                </c:pt>
                <c:pt idx="239">
                  <c:v>-0.17520289113775728</c:v>
                </c:pt>
                <c:pt idx="240">
                  <c:v>-1.911067962535799E-2</c:v>
                </c:pt>
                <c:pt idx="241">
                  <c:v>0.13745162422904522</c:v>
                </c:pt>
                <c:pt idx="242">
                  <c:v>0.29063283660927774</c:v>
                </c:pt>
                <c:pt idx="243">
                  <c:v>0.43666494317509558</c:v>
                </c:pt>
                <c:pt idx="244">
                  <c:v>0.57195578622568233</c:v>
                </c:pt>
                <c:pt idx="245">
                  <c:v>0.69317742606923738</c:v>
                </c:pt>
                <c:pt idx="246">
                  <c:v>0.7973480030496215</c:v>
                </c:pt>
                <c:pt idx="247">
                  <c:v>0.88190508655413502</c:v>
                </c:pt>
                <c:pt idx="248">
                  <c:v>0.94476870673359659</c:v>
                </c:pt>
                <c:pt idx="249">
                  <c:v>0.98439251845445375</c:v>
                </c:pt>
                <c:pt idx="250">
                  <c:v>0.99980183893114627</c:v>
                </c:pt>
                <c:pt idx="251">
                  <c:v>0.99061762337334036</c:v>
                </c:pt>
                <c:pt idx="252">
                  <c:v>0.9570657888852826</c:v>
                </c:pt>
                <c:pt idx="253">
                  <c:v>0.89997165726412476</c:v>
                </c:pt>
                <c:pt idx="254">
                  <c:v>0.82073965339559185</c:v>
                </c:pt>
                <c:pt idx="255">
                  <c:v>0.72131875863413142</c:v>
                </c:pt>
                <c:pt idx="256">
                  <c:v>0.60415456895956343</c:v>
                </c:pt>
                <c:pt idx="257">
                  <c:v>0.47212913720326127</c:v>
                </c:pt>
                <c:pt idx="258">
                  <c:v>0.32849007912961653</c:v>
                </c:pt>
                <c:pt idx="259">
                  <c:v>0.17677068725033238</c:v>
                </c:pt>
                <c:pt idx="260">
                  <c:v>2.0703017444919761E-2</c:v>
                </c:pt>
                <c:pt idx="261">
                  <c:v>-0.13587391368182208</c:v>
                </c:pt>
                <c:pt idx="262">
                  <c:v>-0.28910856250604144</c:v>
                </c:pt>
                <c:pt idx="263">
                  <c:v>-0.43523160023593777</c:v>
                </c:pt>
                <c:pt idx="264">
                  <c:v>-0.570648632408569</c:v>
                </c:pt>
                <c:pt idx="265">
                  <c:v>-0.69202861528033621</c:v>
                </c:pt>
                <c:pt idx="266">
                  <c:v>-0.79638579420827371</c:v>
                </c:pt>
                <c:pt idx="267">
                  <c:v>-0.88115314846839776</c:v>
                </c:pt>
                <c:pt idx="268">
                  <c:v>-0.94424553588515314</c:v>
                </c:pt>
                <c:pt idx="269">
                  <c:v>-0.98411098401459085</c:v>
                </c:pt>
                <c:pt idx="270">
                  <c:v>-0.99976886619957794</c:v>
                </c:pt>
                <c:pt idx="271">
                  <c:v>-0.99083402342685378</c:v>
                </c:pt>
                <c:pt idx="272">
                  <c:v>-0.95752623862653297</c:v>
                </c:pt>
                <c:pt idx="273">
                  <c:v>-0.90066483036137068</c:v>
                </c:pt>
                <c:pt idx="274">
                  <c:v>-0.82164849889245239</c:v>
                </c:pt>
                <c:pt idx="275">
                  <c:v>-0.72242092037601002</c:v>
                </c:pt>
                <c:pt idx="276">
                  <c:v>-0.6054229355195162</c:v>
                </c:pt>
                <c:pt idx="277">
                  <c:v>-0.47353250878000508</c:v>
                </c:pt>
                <c:pt idx="278">
                  <c:v>-0.32999393501304808</c:v>
                </c:pt>
                <c:pt idx="279">
                  <c:v>-0.17833803497612558</c:v>
                </c:pt>
                <c:pt idx="280">
                  <c:v>-2.2295302750347787E-2</c:v>
                </c:pt>
                <c:pt idx="281">
                  <c:v>0.13429585848430631</c:v>
                </c:pt>
                <c:pt idx="282">
                  <c:v>0.28758355506594258</c:v>
                </c:pt>
                <c:pt idx="283">
                  <c:v>0.43379715331226215</c:v>
                </c:pt>
                <c:pt idx="284">
                  <c:v>0.56934003111555953</c:v>
                </c:pt>
                <c:pt idx="285">
                  <c:v>0.69087804912975548</c:v>
                </c:pt>
                <c:pt idx="286">
                  <c:v>0.79542156529858021</c:v>
                </c:pt>
                <c:pt idx="287">
                  <c:v>0.88039897529811051</c:v>
                </c:pt>
                <c:pt idx="288">
                  <c:v>0.94371996991548923</c:v>
                </c:pt>
                <c:pt idx="289">
                  <c:v>0.98382695333300729</c:v>
                </c:pt>
                <c:pt idx="290">
                  <c:v>0.99973335750936976</c:v>
                </c:pt>
                <c:pt idx="291">
                  <c:v>0.99104791018535843</c:v>
                </c:pt>
                <c:pt idx="292">
                  <c:v>0.9579842595594682</c:v>
                </c:pt>
                <c:pt idx="293">
                  <c:v>0.90135571888181887</c:v>
                </c:pt>
                <c:pt idx="294">
                  <c:v>0.82255526024099024</c:v>
                </c:pt>
                <c:pt idx="295">
                  <c:v>0.72352124966477727</c:v>
                </c:pt>
                <c:pt idx="296">
                  <c:v>0.60668976639700256</c:v>
                </c:pt>
                <c:pt idx="297">
                  <c:v>0.4749346792202751</c:v>
                </c:pt>
                <c:pt idx="298">
                  <c:v>0.33149695385203987</c:v>
                </c:pt>
                <c:pt idx="299">
                  <c:v>0.17990493033948893</c:v>
                </c:pt>
                <c:pt idx="300">
                  <c:v>2.3887531502738858E-2</c:v>
                </c:pt>
                <c:pt idx="301">
                  <c:v>-0.13271746263930576</c:v>
                </c:pt>
                <c:pt idx="302">
                  <c:v>-0.28605781815725134</c:v>
                </c:pt>
                <c:pt idx="303">
                  <c:v>-0.43236160604262702</c:v>
                </c:pt>
                <c:pt idx="304">
                  <c:v>-0.56802998566599772</c:v>
                </c:pt>
                <c:pt idx="305">
                  <c:v>-0.68972573053597352</c:v>
                </c:pt>
                <c:pt idx="306">
                  <c:v>-0.79445531876636388</c:v>
                </c:pt>
                <c:pt idx="307">
                  <c:v>-0.87964256895627746</c:v>
                </c:pt>
                <c:pt idx="308">
                  <c:v>-0.94319201015773357</c:v>
                </c:pt>
                <c:pt idx="309">
                  <c:v>-0.98354042713016343</c:v>
                </c:pt>
                <c:pt idx="310">
                  <c:v>-0.99969531295059177</c:v>
                </c:pt>
                <c:pt idx="311">
                  <c:v>-0.99125928310631928</c:v>
                </c:pt>
                <c:pt idx="312">
                  <c:v>-0.95843985052229141</c:v>
                </c:pt>
                <c:pt idx="313">
                  <c:v>-0.90204432107299315</c:v>
                </c:pt>
                <c:pt idx="314">
                  <c:v>-0.82345993514115245</c:v>
                </c:pt>
                <c:pt idx="315">
                  <c:v>-0.72461974370938864</c:v>
                </c:pt>
                <c:pt idx="316">
                  <c:v>-0.60795505837863206</c:v>
                </c:pt>
                <c:pt idx="317">
                  <c:v>-0.47633564496739056</c:v>
                </c:pt>
                <c:pt idx="318">
                  <c:v>-0.33299913183411706</c:v>
                </c:pt>
                <c:pt idx="319">
                  <c:v>-0.18147136936590799</c:v>
                </c:pt>
                <c:pt idx="320">
                  <c:v>-2.5479699663333223E-2</c:v>
                </c:pt>
                <c:pt idx="321">
                  <c:v>0.13113873015050645</c:v>
                </c:pt>
                <c:pt idx="322">
                  <c:v>0.28453135565004756</c:v>
                </c:pt>
                <c:pt idx="323">
                  <c:v>0.43092496206835607</c:v>
                </c:pt>
                <c:pt idx="324">
                  <c:v>0.5667184993828549</c:v>
                </c:pt>
                <c:pt idx="325">
                  <c:v>0.68857166242189283</c:v>
                </c:pt>
                <c:pt idx="326">
                  <c:v>0.79348705706253952</c:v>
                </c:pt>
                <c:pt idx="327">
                  <c:v>0.87888393136155385</c:v>
                </c:pt>
                <c:pt idx="328">
                  <c:v>0.94266165795107271</c:v>
                </c:pt>
                <c:pt idx="329">
                  <c:v>0.98325140613284601</c:v>
                </c:pt>
                <c:pt idx="330">
                  <c:v>0.99965473261974502</c:v>
                </c:pt>
                <c:pt idx="331">
                  <c:v>0.99146814165357922</c:v>
                </c:pt>
                <c:pt idx="332">
                  <c:v>0.95889301035938179</c:v>
                </c:pt>
                <c:pt idx="333">
                  <c:v>0.90273063518822338</c:v>
                </c:pt>
                <c:pt idx="334">
                  <c:v>0.82436252129820264</c:v>
                </c:pt>
                <c:pt idx="335">
                  <c:v>0.72571639972346458</c:v>
                </c:pt>
                <c:pt idx="336">
                  <c:v>0.60921880825495178</c:v>
                </c:pt>
                <c:pt idx="337">
                  <c:v>0.47773540246773888</c:v>
                </c:pt>
                <c:pt idx="338">
                  <c:v>0.33450046514893772</c:v>
                </c:pt>
                <c:pt idx="339">
                  <c:v>0.18303734808203984</c:v>
                </c:pt>
                <c:pt idx="340">
                  <c:v>2.7071803193524823E-2</c:v>
                </c:pt>
                <c:pt idx="341">
                  <c:v>-0.12955966502243429</c:v>
                </c:pt>
                <c:pt idx="342">
                  <c:v>-0.28300417141627876</c:v>
                </c:pt>
                <c:pt idx="343">
                  <c:v>-0.42948722503356773</c:v>
                </c:pt>
                <c:pt idx="344">
                  <c:v>-0.56540557559277504</c:v>
                </c:pt>
                <c:pt idx="345">
                  <c:v>-0.6874158477148592</c:v>
                </c:pt>
                <c:pt idx="346">
                  <c:v>-0.79251678264314651</c:v>
                </c:pt>
                <c:pt idx="347">
                  <c:v>-0.87812306443825816</c:v>
                </c:pt>
                <c:pt idx="348">
                  <c:v>-0.94212891464076887</c:v>
                </c:pt>
                <c:pt idx="349">
                  <c:v>-0.98295989107416581</c:v>
                </c:pt>
                <c:pt idx="350">
                  <c:v>-0.99961161661976339</c:v>
                </c:pt>
                <c:pt idx="351">
                  <c:v>-0.99167448529736213</c:v>
                </c:pt>
                <c:pt idx="352">
                  <c:v>-0.95934373792127914</c:v>
                </c:pt>
                <c:pt idx="353">
                  <c:v>-0.90341465948665212</c:v>
                </c:pt>
                <c:pt idx="354">
                  <c:v>-0.82526301642269051</c:v>
                </c:pt>
                <c:pt idx="355">
                  <c:v>-0.72681121492530254</c:v>
                </c:pt>
                <c:pt idx="356">
                  <c:v>-0.61048101282040335</c:v>
                </c:pt>
                <c:pt idx="357">
                  <c:v>-0.47913394817079097</c:v>
                </c:pt>
                <c:pt idx="358">
                  <c:v>-0.33600094998830915</c:v>
                </c:pt>
                <c:pt idx="359">
                  <c:v>-0.18460286251573002</c:v>
                </c:pt>
                <c:pt idx="360">
                  <c:v>-2.8663838054878633E-2</c:v>
                </c:pt>
                <c:pt idx="361">
                  <c:v>0.12798027126043779</c:v>
                </c:pt>
                <c:pt idx="362">
                  <c:v>0.28147626932970959</c:v>
                </c:pt>
                <c:pt idx="363">
                  <c:v>0.42804839858512728</c:v>
                </c:pt>
                <c:pt idx="364">
                  <c:v>0.56409121762606007</c:v>
                </c:pt>
                <c:pt idx="365">
                  <c:v>0.68625828934664845</c:v>
                </c:pt>
                <c:pt idx="366">
                  <c:v>0.79154449796933801</c:v>
                </c:pt>
                <c:pt idx="367">
                  <c:v>0.87735997011636335</c:v>
                </c:pt>
                <c:pt idx="368">
                  <c:v>0.9415937815781541</c:v>
                </c:pt>
                <c:pt idx="369">
                  <c:v>0.98266588269356769</c:v>
                </c:pt>
                <c:pt idx="370">
                  <c:v>0.99956596506001294</c:v>
                </c:pt>
                <c:pt idx="371">
                  <c:v>0.99187831351426525</c:v>
                </c:pt>
                <c:pt idx="372">
                  <c:v>0.95979203206468866</c:v>
                </c:pt>
                <c:pt idx="373">
                  <c:v>0.90409639223321181</c:v>
                </c:pt>
                <c:pt idx="374">
                  <c:v>0.82616141823046163</c:v>
                </c:pt>
                <c:pt idx="375">
                  <c:v>0.72790418653783995</c:v>
                </c:pt>
                <c:pt idx="376">
                  <c:v>0.61174166887333126</c:v>
                </c:pt>
                <c:pt idx="377">
                  <c:v>0.4805312785290542</c:v>
                </c:pt>
                <c:pt idx="378">
                  <c:v>0.33750058254616411</c:v>
                </c:pt>
                <c:pt idx="379">
                  <c:v>0.18616790869595992</c:v>
                </c:pt>
                <c:pt idx="380">
                  <c:v>3.0255800209105409E-2</c:v>
                </c:pt>
                <c:pt idx="381">
                  <c:v>-0.12640055287074131</c:v>
                </c:pt>
                <c:pt idx="382">
                  <c:v>-0.27994765326595267</c:v>
                </c:pt>
                <c:pt idx="383">
                  <c:v>-0.42660848637270188</c:v>
                </c:pt>
                <c:pt idx="384">
                  <c:v>-0.56277542881663789</c:v>
                </c:pt>
                <c:pt idx="385">
                  <c:v>-0.68509899025345955</c:v>
                </c:pt>
                <c:pt idx="386">
                  <c:v>-0.79057020550735779</c:v>
                </c:pt>
                <c:pt idx="387">
                  <c:v>-0.87659465033149264</c:v>
                </c:pt>
                <c:pt idx="388">
                  <c:v>-0.9410562601206176</c:v>
                </c:pt>
                <c:pt idx="389">
                  <c:v>-0.98236938173681587</c:v>
                </c:pt>
                <c:pt idx="390">
                  <c:v>-0.99951777805629094</c:v>
                </c:pt>
                <c:pt idx="391">
                  <c:v>-0.99207962578727005</c:v>
                </c:pt>
                <c:pt idx="392">
                  <c:v>-0.96023789165249207</c:v>
                </c:pt>
                <c:pt idx="393">
                  <c:v>-0.90477583169865983</c:v>
                </c:pt>
                <c:pt idx="394">
                  <c:v>-0.82705772444267944</c:v>
                </c:pt>
                <c:pt idx="395">
                  <c:v>-0.72899531178871002</c:v>
                </c:pt>
                <c:pt idx="396">
                  <c:v>-0.61300077321604163</c:v>
                </c:pt>
                <c:pt idx="397">
                  <c:v>-0.4819273899981435</c:v>
                </c:pt>
                <c:pt idx="398">
                  <c:v>-0.33899935901863726</c:v>
                </c:pt>
                <c:pt idx="399">
                  <c:v>-0.18773248265292658</c:v>
                </c:pt>
                <c:pt idx="400">
                  <c:v>-3.184768561814294E-2</c:v>
                </c:pt>
                <c:pt idx="401">
                  <c:v>0.12482051386036441</c:v>
                </c:pt>
                <c:pt idx="402">
                  <c:v>0.27841832710239095</c:v>
                </c:pt>
                <c:pt idx="403">
                  <c:v>0.4251674920486872</c:v>
                </c:pt>
                <c:pt idx="404">
                  <c:v>0.5614582125020543</c:v>
                </c:pt>
                <c:pt idx="405">
                  <c:v>0.68393795337590646</c:v>
                </c:pt>
                <c:pt idx="406">
                  <c:v>0.78959390772853399</c:v>
                </c:pt>
                <c:pt idx="407">
                  <c:v>0.8758271070249104</c:v>
                </c:pt>
                <c:pt idx="408">
                  <c:v>0.9405163516315993</c:v>
                </c:pt>
                <c:pt idx="409">
                  <c:v>0.98207038895599708</c:v>
                </c:pt>
                <c:pt idx="410">
                  <c:v>0.99946705573082495</c:v>
                </c:pt>
                <c:pt idx="411">
                  <c:v>0.99227842160573887</c:v>
                </c:pt>
                <c:pt idx="412">
                  <c:v>0.96068131555375247</c:v>
                </c:pt>
                <c:pt idx="413">
                  <c:v>0.90545297615957032</c:v>
                </c:pt>
                <c:pt idx="414">
                  <c:v>0.82795193278583912</c:v>
                </c:pt>
                <c:pt idx="415">
                  <c:v>0.73008458791022468</c:v>
                </c:pt>
                <c:pt idx="416">
                  <c:v>0.61425832265475988</c:v>
                </c:pt>
                <c:pt idx="417">
                  <c:v>0.48332227903676567</c:v>
                </c:pt>
                <c:pt idx="418">
                  <c:v>0.34049727560402149</c:v>
                </c:pt>
                <c:pt idx="419">
                  <c:v>0.18929658041801786</c:v>
                </c:pt>
                <c:pt idx="420">
                  <c:v>3.3439490244102373E-2</c:v>
                </c:pt>
                <c:pt idx="421">
                  <c:v>-0.12324015823714002</c:v>
                </c:pt>
                <c:pt idx="422">
                  <c:v>-0.27688829471823573</c:v>
                </c:pt>
                <c:pt idx="423">
                  <c:v>-0.42372541926823004</c:v>
                </c:pt>
                <c:pt idx="424">
                  <c:v>-0.56013957202348763</c:v>
                </c:pt>
                <c:pt idx="425">
                  <c:v>-0.68277518165900641</c:v>
                </c:pt>
                <c:pt idx="426">
                  <c:v>-0.78861560710929379</c:v>
                </c:pt>
                <c:pt idx="427">
                  <c:v>-0.87505734214353514</c:v>
                </c:pt>
                <c:pt idx="428">
                  <c:v>-0.93997405748060869</c:v>
                </c:pt>
                <c:pt idx="429">
                  <c:v>-0.98176890510952242</c:v>
                </c:pt>
                <c:pt idx="430">
                  <c:v>-0.99941379821227605</c:v>
                </c:pt>
                <c:pt idx="431">
                  <c:v>-0.9924747004654173</c:v>
                </c:pt>
                <c:pt idx="432">
                  <c:v>-0.96112230264369936</c:v>
                </c:pt>
                <c:pt idx="433">
                  <c:v>-0.90612782389833002</c:v>
                </c:pt>
                <c:pt idx="434">
                  <c:v>-0.82884404099171294</c:v>
                </c:pt>
                <c:pt idx="435">
                  <c:v>-0.73117201213938599</c:v>
                </c:pt>
                <c:pt idx="436">
                  <c:v>-0.61551431399964407</c:v>
                </c:pt>
                <c:pt idx="437">
                  <c:v>-0.4847159421067096</c:v>
                </c:pt>
                <c:pt idx="438">
                  <c:v>-0.34199432850274397</c:v>
                </c:pt>
                <c:pt idx="439">
                  <c:v>-0.19086019802382956</c:v>
                </c:pt>
                <c:pt idx="440">
                  <c:v>-3.5031210049285562E-2</c:v>
                </c:pt>
                <c:pt idx="441">
                  <c:v>0.12165949000972524</c:v>
                </c:pt>
                <c:pt idx="442">
                  <c:v>0.27535755999448291</c:v>
                </c:pt>
                <c:pt idx="443">
                  <c:v>0.42228227168921273</c:v>
                </c:pt>
                <c:pt idx="444">
                  <c:v>0.55881951072574043</c:v>
                </c:pt>
                <c:pt idx="445">
                  <c:v>0.68161067805219244</c:v>
                </c:pt>
                <c:pt idx="446">
                  <c:v>0.78763530613114097</c:v>
                </c:pt>
                <c:pt idx="447">
                  <c:v>0.87428535763989979</c:v>
                </c:pt>
                <c:pt idx="448">
                  <c:v>0.93942937904319679</c:v>
                </c:pt>
                <c:pt idx="449">
                  <c:v>0.98146493096211807</c:v>
                </c:pt>
                <c:pt idx="450">
                  <c:v>0.99935800563573296</c:v>
                </c:pt>
                <c:pt idx="451">
                  <c:v>0.99266846186843505</c:v>
                </c:pt>
                <c:pt idx="452">
                  <c:v>0.96156085180375117</c:v>
                </c:pt>
                <c:pt idx="453">
                  <c:v>0.90680037320316031</c:v>
                </c:pt>
                <c:pt idx="454">
                  <c:v>0.82973404679745222</c:v>
                </c:pt>
                <c:pt idx="455">
                  <c:v>0.73225758171789368</c:v>
                </c:pt>
                <c:pt idx="456">
                  <c:v>0.61676874406482129</c:v>
                </c:pt>
                <c:pt idx="457">
                  <c:v>0.48610837567288007</c:v>
                </c:pt>
                <c:pt idx="458">
                  <c:v>0.3434905139175029</c:v>
                </c:pt>
                <c:pt idx="459">
                  <c:v>0.19242333150417534</c:v>
                </c:pt>
                <c:pt idx="460">
                  <c:v>3.6622840996230831E-2</c:v>
                </c:pt>
                <c:pt idx="461">
                  <c:v>-0.12007851318756312</c:v>
                </c:pt>
                <c:pt idx="462">
                  <c:v>-0.27382612681390983</c:v>
                </c:pt>
                <c:pt idx="463">
                  <c:v>-0.42083805297224403</c:v>
                </c:pt>
                <c:pt idx="464">
                  <c:v>-0.55749803195720149</c:v>
                </c:pt>
                <c:pt idx="465">
                  <c:v>-0.68044444550928529</c:v>
                </c:pt>
                <c:pt idx="466">
                  <c:v>-0.78665300728065279</c:v>
                </c:pt>
                <c:pt idx="467">
                  <c:v>-0.87351115547218106</c:v>
                </c:pt>
                <c:pt idx="468">
                  <c:v>-0.93888231770096497</c:v>
                </c:pt>
                <c:pt idx="469">
                  <c:v>-0.98115846728482803</c:v>
                </c:pt>
                <c:pt idx="470">
                  <c:v>-0.99929967814271603</c:v>
                </c:pt>
                <c:pt idx="471">
                  <c:v>-0.99285970532330781</c:v>
                </c:pt>
                <c:pt idx="472">
                  <c:v>-0.96199696192150808</c:v>
                </c:pt>
                <c:pt idx="473">
                  <c:v>-0.9074706223681096</c:v>
                </c:pt>
                <c:pt idx="474">
                  <c:v>-0.83062194794551736</c:v>
                </c:pt>
                <c:pt idx="475">
                  <c:v>-0.73334129389215164</c:v>
                </c:pt>
                <c:pt idx="476">
                  <c:v>-0.61802160966837338</c:v>
                </c:pt>
                <c:pt idx="477">
                  <c:v>-0.487499576203344</c:v>
                </c:pt>
                <c:pt idx="478">
                  <c:v>-0.3449858280531567</c:v>
                </c:pt>
                <c:pt idx="479">
                  <c:v>-0.19398597689409694</c:v>
                </c:pt>
                <c:pt idx="480">
                  <c:v>-3.8214379047694785E-2</c:v>
                </c:pt>
                <c:pt idx="481">
                  <c:v>0.11849723178083003</c:v>
                </c:pt>
                <c:pt idx="482">
                  <c:v>0.27229399906105189</c:v>
                </c:pt>
                <c:pt idx="483">
                  <c:v>0.41939276678064946</c:v>
                </c:pt>
                <c:pt idx="484">
                  <c:v>0.55617513906986127</c:v>
                </c:pt>
                <c:pt idx="485">
                  <c:v>0.67927648698845522</c:v>
                </c:pt>
                <c:pt idx="486">
                  <c:v>0.78566871304946573</c:v>
                </c:pt>
                <c:pt idx="487">
                  <c:v>0.87273473760417752</c:v>
                </c:pt>
                <c:pt idx="488">
                  <c:v>0.93833287484155881</c:v>
                </c:pt>
                <c:pt idx="489">
                  <c:v>0.98084951485501115</c:v>
                </c:pt>
                <c:pt idx="490">
                  <c:v>0.99923881588117647</c:v>
                </c:pt>
                <c:pt idx="491">
                  <c:v>0.99304843034493784</c:v>
                </c:pt>
                <c:pt idx="492">
                  <c:v>0.96243063189075739</c:v>
                </c:pt>
                <c:pt idx="493">
                  <c:v>0.90813856969306095</c:v>
                </c:pt>
                <c:pt idx="494">
                  <c:v>0.83150774218369139</c:v>
                </c:pt>
                <c:pt idx="495">
                  <c:v>0.73442314591327529</c:v>
                </c:pt>
                <c:pt idx="496">
                  <c:v>0.61927290763235054</c:v>
                </c:pt>
                <c:pt idx="497">
                  <c:v>0.48888954016922159</c:v>
                </c:pt>
                <c:pt idx="498">
                  <c:v>0.34648026711674718</c:v>
                </c:pt>
                <c:pt idx="499">
                  <c:v>0.19554813022987413</c:v>
                </c:pt>
                <c:pt idx="500">
                  <c:v>3.9805820166669656E-2</c:v>
                </c:pt>
                <c:pt idx="501">
                  <c:v>-0.11691564980055964</c:v>
                </c:pt>
                <c:pt idx="502">
                  <c:v>-0.27076118062226101</c:v>
                </c:pt>
                <c:pt idx="503">
                  <c:v>-0.41794641678046252</c:v>
                </c:pt>
                <c:pt idx="504">
                  <c:v>-0.55485083541929692</c:v>
                </c:pt>
                <c:pt idx="505">
                  <c:v>-0.6781068054523125</c:v>
                </c:pt>
                <c:pt idx="506">
                  <c:v>-0.78468242593431259</c:v>
                </c:pt>
                <c:pt idx="507">
                  <c:v>-0.87195610600530804</c:v>
                </c:pt>
                <c:pt idx="508">
                  <c:v>-0.93778105185866478</c:v>
                </c:pt>
                <c:pt idx="509">
                  <c:v>-0.98053807445633934</c:v>
                </c:pt>
                <c:pt idx="510">
                  <c:v>-0.99917541900549434</c:v>
                </c:pt>
                <c:pt idx="511">
                  <c:v>-0.99323463645461563</c:v>
                </c:pt>
                <c:pt idx="512">
                  <c:v>-0.96286186061147561</c:v>
                </c:pt>
                <c:pt idx="513">
                  <c:v>-0.90880421348373586</c:v>
                </c:pt>
                <c:pt idx="514">
                  <c:v>-0.83239142726511739</c:v>
                </c:pt>
                <c:pt idx="515">
                  <c:v>-0.7355031350370983</c:v>
                </c:pt>
                <c:pt idx="516">
                  <c:v>-0.62052263478277914</c:v>
                </c:pt>
                <c:pt idx="517">
                  <c:v>-0.49027826404481922</c:v>
                </c:pt>
                <c:pt idx="518">
                  <c:v>-0.34797382731756266</c:v>
                </c:pt>
                <c:pt idx="519">
                  <c:v>-0.1971097875490348</c:v>
                </c:pt>
                <c:pt idx="520">
                  <c:v>-4.1397160316393566E-2</c:v>
                </c:pt>
                <c:pt idx="521">
                  <c:v>0.11533377125849158</c:v>
                </c:pt>
                <c:pt idx="522">
                  <c:v>0.26922767538555892</c:v>
                </c:pt>
                <c:pt idx="523">
                  <c:v>0.41649900664041484</c:v>
                </c:pt>
                <c:pt idx="524">
                  <c:v>0.55352512436466406</c:v>
                </c:pt>
                <c:pt idx="525">
                  <c:v>0.6769354038677966</c:v>
                </c:pt>
                <c:pt idx="526">
                  <c:v>0.78369414843692864</c:v>
                </c:pt>
                <c:pt idx="527">
                  <c:v>0.87117526265060663</c:v>
                </c:pt>
                <c:pt idx="528">
                  <c:v>0.93722685015200691</c:v>
                </c:pt>
                <c:pt idx="529">
                  <c:v>0.98022414687879489</c:v>
                </c:pt>
                <c:pt idx="530">
                  <c:v>0.99910948767647745</c:v>
                </c:pt>
                <c:pt idx="531">
                  <c:v>0.9934183231800211</c:v>
                </c:pt>
                <c:pt idx="532">
                  <c:v>0.9632906469898318</c:v>
                </c:pt>
                <c:pt idx="533">
                  <c:v>0.90946755205169305</c:v>
                </c:pt>
                <c:pt idx="534">
                  <c:v>0.83327300094830414</c:v>
                </c:pt>
                <c:pt idx="535">
                  <c:v>0.73658125852417988</c:v>
                </c:pt>
                <c:pt idx="536">
                  <c:v>0.62177078794967011</c:v>
                </c:pt>
                <c:pt idx="537">
                  <c:v>0.49166574430756393</c:v>
                </c:pt>
                <c:pt idx="538">
                  <c:v>0.34946650486714709</c:v>
                </c:pt>
                <c:pt idx="539">
                  <c:v>0.19867094489036499</c:v>
                </c:pt>
                <c:pt idx="540">
                  <c:v>4.2988395460360734E-2</c:v>
                </c:pt>
                <c:pt idx="541">
                  <c:v>-0.11375160016714593</c:v>
                </c:pt>
                <c:pt idx="542">
                  <c:v>-0.26769348724076431</c:v>
                </c:pt>
                <c:pt idx="543">
                  <c:v>-0.41505054003192737</c:v>
                </c:pt>
                <c:pt idx="544">
                  <c:v>-0.55219800926868845</c:v>
                </c:pt>
                <c:pt idx="545">
                  <c:v>-0.67576228520623083</c:v>
                </c:pt>
                <c:pt idx="546">
                  <c:v>-0.78270388306413297</c:v>
                </c:pt>
                <c:pt idx="547">
                  <c:v>-0.8703922095207175</c:v>
                </c:pt>
                <c:pt idx="548">
                  <c:v>-0.93667027112734236</c:v>
                </c:pt>
                <c:pt idx="549">
                  <c:v>-0.97990773291867217</c:v>
                </c:pt>
                <c:pt idx="550">
                  <c:v>-0.99904102206136425</c:v>
                </c:pt>
                <c:pt idx="551">
                  <c:v>-0.99359949005522452</c:v>
                </c:pt>
                <c:pt idx="552">
                  <c:v>-0.96371698993818999</c:v>
                </c:pt>
                <c:pt idx="553">
                  <c:v>-0.91012858371435623</c:v>
                </c:pt>
                <c:pt idx="554">
                  <c:v>-0.83415246099709273</c:v>
                </c:pt>
                <c:pt idx="555">
                  <c:v>-0.73765751363981136</c:v>
                </c:pt>
                <c:pt idx="556">
                  <c:v>-0.623017363967027</c:v>
                </c:pt>
                <c:pt idx="557">
                  <c:v>-0.49305197743807455</c:v>
                </c:pt>
                <c:pt idx="558">
                  <c:v>-0.35095829597924366</c:v>
                </c:pt>
                <c:pt idx="559">
                  <c:v>-0.20023159829391898</c:v>
                </c:pt>
                <c:pt idx="560">
                  <c:v>-4.4579521562331734E-2</c:v>
                </c:pt>
                <c:pt idx="561">
                  <c:v>0.11216914053974253</c:v>
                </c:pt>
                <c:pt idx="562">
                  <c:v>0.26615862007941427</c:v>
                </c:pt>
                <c:pt idx="563">
                  <c:v>0.41360102062908766</c:v>
                </c:pt>
                <c:pt idx="564">
                  <c:v>0.55086949349764514</c:v>
                </c:pt>
                <c:pt idx="565">
                  <c:v>0.67458745244325169</c:v>
                </c:pt>
                <c:pt idx="566">
                  <c:v>0.78171163232776919</c:v>
                </c:pt>
                <c:pt idx="567">
                  <c:v>0.86960694860188303</c:v>
                </c:pt>
                <c:pt idx="568">
                  <c:v>0.93611131619645416</c:v>
                </c:pt>
                <c:pt idx="569">
                  <c:v>0.97958883337856084</c:v>
                </c:pt>
                <c:pt idx="570">
                  <c:v>0.99897002233382004</c:v>
                </c:pt>
                <c:pt idx="571">
                  <c:v>0.99377813662068959</c:v>
                </c:pt>
                <c:pt idx="572">
                  <c:v>0.96414088837511591</c:v>
                </c:pt>
                <c:pt idx="573">
                  <c:v>0.91078730679498887</c:v>
                </c:pt>
                <c:pt idx="574">
                  <c:v>0.83502980518070091</c:v>
                </c:pt>
                <c:pt idx="575">
                  <c:v>0.7387318976540328</c:v>
                </c:pt>
                <c:pt idx="576">
                  <c:v>0.6242623596728647</c:v>
                </c:pt>
                <c:pt idx="577">
                  <c:v>0.49443695992010839</c:v>
                </c:pt>
                <c:pt idx="578">
                  <c:v>0.35244919686987036</c:v>
                </c:pt>
                <c:pt idx="579">
                  <c:v>0.20179174380104323</c:v>
                </c:pt>
                <c:pt idx="580">
                  <c:v>4.6170534586357941E-2</c:v>
                </c:pt>
                <c:pt idx="581">
                  <c:v>-0.11058639639026129</c:v>
                </c:pt>
                <c:pt idx="582">
                  <c:v>-0.26462307779475458</c:v>
                </c:pt>
                <c:pt idx="583">
                  <c:v>-0.41215045210869272</c:v>
                </c:pt>
                <c:pt idx="584">
                  <c:v>-0.54953958042139794</c:v>
                </c:pt>
                <c:pt idx="585">
                  <c:v>-0.67341090855890684</c:v>
                </c:pt>
                <c:pt idx="586">
                  <c:v>-0.78071739874474377</c:v>
                </c:pt>
                <c:pt idx="587">
                  <c:v>-0.86881948188596703</c:v>
                </c:pt>
                <c:pt idx="588">
                  <c:v>-0.93554998677716639</c:v>
                </c:pt>
                <c:pt idx="589">
                  <c:v>-0.97926744906737251</c:v>
                </c:pt>
                <c:pt idx="590">
                  <c:v>-0.9988964886739401</c:v>
                </c:pt>
                <c:pt idx="591">
                  <c:v>-0.99395426242326812</c:v>
                </c:pt>
                <c:pt idx="592">
                  <c:v>-0.96456234122536455</c:v>
                </c:pt>
                <c:pt idx="593">
                  <c:v>-0.91144371962269854</c:v>
                </c:pt>
                <c:pt idx="594">
                  <c:v>-0.83590503127369009</c:v>
                </c:pt>
                <c:pt idx="595">
                  <c:v>-0.73980440784160162</c:v>
                </c:pt>
                <c:pt idx="596">
                  <c:v>-0.62550577190916257</c:v>
                </c:pt>
                <c:pt idx="597">
                  <c:v>-0.49582068824057046</c:v>
                </c:pt>
                <c:pt idx="598">
                  <c:v>-0.35393920375726357</c:v>
                </c:pt>
                <c:pt idx="599">
                  <c:v>-0.20335137745433074</c:v>
                </c:pt>
                <c:pt idx="600">
                  <c:v>-4.7761430496720748E-2</c:v>
                </c:pt>
                <c:pt idx="601">
                  <c:v>0.10900337173343207</c:v>
                </c:pt>
                <c:pt idx="602">
                  <c:v>0.26308686428178468</c:v>
                </c:pt>
                <c:pt idx="603">
                  <c:v>0.41069883815016184</c:v>
                </c:pt>
                <c:pt idx="604">
                  <c:v>0.54820827341333112</c:v>
                </c:pt>
                <c:pt idx="605">
                  <c:v>0.67223265653754227</c:v>
                </c:pt>
                <c:pt idx="606">
                  <c:v>0.77972118483696584</c:v>
                </c:pt>
                <c:pt idx="607">
                  <c:v>0.86802981137040702</c:v>
                </c:pt>
                <c:pt idx="608">
                  <c:v>0.93498628429331643</c:v>
                </c:pt>
                <c:pt idx="609">
                  <c:v>0.97894358080031008</c:v>
                </c:pt>
                <c:pt idx="610">
                  <c:v>0.99882042126824544</c:v>
                </c:pt>
                <c:pt idx="611">
                  <c:v>0.9941278670162107</c:v>
                </c:pt>
                <c:pt idx="612">
                  <c:v>0.96498134741990205</c:v>
                </c:pt>
                <c:pt idx="613">
                  <c:v>0.91209782053247057</c:v>
                </c:pt>
                <c:pt idx="614">
                  <c:v>0.83677813705601778</c:v>
                </c:pt>
                <c:pt idx="615">
                  <c:v>0.74087504148205741</c:v>
                </c:pt>
                <c:pt idx="616">
                  <c:v>0.62674759752198272</c:v>
                </c:pt>
                <c:pt idx="617">
                  <c:v>0.49720315888958411</c:v>
                </c:pt>
                <c:pt idx="618">
                  <c:v>0.35542831286196713</c:v>
                </c:pt>
                <c:pt idx="619">
                  <c:v>0.2049104952977146</c:v>
                </c:pt>
                <c:pt idx="620">
                  <c:v>4.9352205258083814E-2</c:v>
                </c:pt>
                <c:pt idx="621">
                  <c:v>-0.10742007058465392</c:v>
                </c:pt>
                <c:pt idx="622">
                  <c:v>-0.2615499834371654</c:v>
                </c:pt>
                <c:pt idx="623">
                  <c:v>-0.40924618243557909</c:v>
                </c:pt>
                <c:pt idx="624">
                  <c:v>-0.54687557585034086</c:v>
                </c:pt>
                <c:pt idx="625">
                  <c:v>-0.67105269936784706</c:v>
                </c:pt>
                <c:pt idx="626">
                  <c:v>-0.77872299313137683</c:v>
                </c:pt>
                <c:pt idx="627">
                  <c:v>-0.86723793905824487</c:v>
                </c:pt>
                <c:pt idx="628">
                  <c:v>-0.93442021017475085</c:v>
                </c:pt>
                <c:pt idx="629">
                  <c:v>-0.97861722939887985</c:v>
                </c:pt>
                <c:pt idx="630">
                  <c:v>-0.99874182030968417</c:v>
                </c:pt>
                <c:pt idx="631">
                  <c:v>-0.99429894995916002</c:v>
                </c:pt>
                <c:pt idx="632">
                  <c:v>-0.96539790589590757</c:v>
                </c:pt>
                <c:pt idx="633">
                  <c:v>-0.91274960786514858</c:v>
                </c:pt>
                <c:pt idx="634">
                  <c:v>-0.83764912031301209</c:v>
                </c:pt>
                <c:pt idx="635">
                  <c:v>-0.74194379585968018</c:v>
                </c:pt>
                <c:pt idx="636">
                  <c:v>-0.62798783336136776</c:v>
                </c:pt>
                <c:pt idx="637">
                  <c:v>-0.49858436836045039</c:v>
                </c:pt>
                <c:pt idx="638">
                  <c:v>-0.35691652040678901</c:v>
                </c:pt>
                <c:pt idx="639">
                  <c:v>-0.20646909337640848</c:v>
                </c:pt>
                <c:pt idx="640">
                  <c:v>-5.0942854835361297E-2</c:v>
                </c:pt>
                <c:pt idx="641">
                  <c:v>0.10583649696004133</c:v>
                </c:pt>
                <c:pt idx="642">
                  <c:v>0.26001243915926409</c:v>
                </c:pt>
                <c:pt idx="643">
                  <c:v>0.40779248864968376</c:v>
                </c:pt>
                <c:pt idx="644">
                  <c:v>0.5455414911128863</c:v>
                </c:pt>
                <c:pt idx="645">
                  <c:v>0.6698710400428356</c:v>
                </c:pt>
                <c:pt idx="646">
                  <c:v>0.77772282615993471</c:v>
                </c:pt>
                <c:pt idx="647">
                  <c:v>0.86644386695808606</c:v>
                </c:pt>
                <c:pt idx="648">
                  <c:v>0.93385176585734719</c:v>
                </c:pt>
                <c:pt idx="649">
                  <c:v>0.97828839569088688</c:v>
                </c:pt>
                <c:pt idx="650">
                  <c:v>0.99866068599763136</c:v>
                </c:pt>
                <c:pt idx="651">
                  <c:v>0.99446751081815943</c:v>
                </c:pt>
                <c:pt idx="652">
                  <c:v>0.96581201559675833</c:v>
                </c:pt>
                <c:pt idx="653">
                  <c:v>0.91339907996744463</c:v>
                </c:pt>
                <c:pt idx="654">
                  <c:v>0.8385179788353847</c:v>
                </c:pt>
                <c:pt idx="655">
                  <c:v>0.74301066826354545</c:v>
                </c:pt>
                <c:pt idx="656">
                  <c:v>0.62922647628140371</c:v>
                </c:pt>
                <c:pt idx="657">
                  <c:v>0.49996431314966949</c:v>
                </c:pt>
                <c:pt idx="658">
                  <c:v>0.35840382261681059</c:v>
                </c:pt>
                <c:pt idx="659">
                  <c:v>0.20802716773698615</c:v>
                </c:pt>
                <c:pt idx="660">
                  <c:v>5.2533375193799095E-2</c:v>
                </c:pt>
                <c:pt idx="661">
                  <c:v>-0.10425265487639993</c:v>
                </c:pt>
                <c:pt idx="662">
                  <c:v>-0.25847423534814457</c:v>
                </c:pt>
                <c:pt idx="663">
                  <c:v>-0.40633776047980968</c:v>
                </c:pt>
                <c:pt idx="664">
                  <c:v>-0.54420602258493322</c:v>
                </c:pt>
                <c:pt idx="665">
                  <c:v>-0.66868768155983982</c:v>
                </c:pt>
                <c:pt idx="666">
                  <c:v>-0.77672068645961712</c:v>
                </c:pt>
                <c:pt idx="667">
                  <c:v>-0.8656475970841373</c:v>
                </c:pt>
                <c:pt idx="668">
                  <c:v>-0.93328095278299006</c:v>
                </c:pt>
                <c:pt idx="669">
                  <c:v>-0.97795708051043273</c:v>
                </c:pt>
                <c:pt idx="670">
                  <c:v>-0.99857701853788861</c:v>
                </c:pt>
                <c:pt idx="671">
                  <c:v>-0.99463354916564517</c:v>
                </c:pt>
                <c:pt idx="672">
                  <c:v>-0.96622367547204646</c:v>
                </c:pt>
                <c:pt idx="673">
                  <c:v>-0.91404623519194372</c:v>
                </c:pt>
                <c:pt idx="674">
                  <c:v>-0.83938471041922935</c:v>
                </c:pt>
                <c:pt idx="675">
                  <c:v>-0.74407565598747394</c:v>
                </c:pt>
                <c:pt idx="676">
                  <c:v>-0.63046352314021703</c:v>
                </c:pt>
                <c:pt idx="677">
                  <c:v>-0.50134298975694946</c:v>
                </c:pt>
                <c:pt idx="678">
                  <c:v>-0.35989021571944957</c:v>
                </c:pt>
                <c:pt idx="679">
                  <c:v>-0.20958471442730806</c:v>
                </c:pt>
                <c:pt idx="680">
                  <c:v>-5.4123762298970861E-2</c:v>
                </c:pt>
                <c:pt idx="681">
                  <c:v>0.1026685483512163</c:v>
                </c:pt>
                <c:pt idx="682">
                  <c:v>0.25693537590550253</c:v>
                </c:pt>
                <c:pt idx="683">
                  <c:v>0.404882001615953</c:v>
                </c:pt>
                <c:pt idx="684">
                  <c:v>0.5428691736539577</c:v>
                </c:pt>
                <c:pt idx="685">
                  <c:v>0.66750262692050177</c:v>
                </c:pt>
                <c:pt idx="686">
                  <c:v>0.77571657657237825</c:v>
                </c:pt>
                <c:pt idx="687">
                  <c:v>0.86484913145617293</c:v>
                </c:pt>
                <c:pt idx="688">
                  <c:v>0.93270777239956715</c:v>
                </c:pt>
                <c:pt idx="689">
                  <c:v>0.97762328469791004</c:v>
                </c:pt>
                <c:pt idx="690">
                  <c:v>0.9984908181426797</c:v>
                </c:pt>
                <c:pt idx="691">
                  <c:v>0.99479706458045525</c:v>
                </c:pt>
                <c:pt idx="692">
                  <c:v>0.96663288447758167</c:v>
                </c:pt>
                <c:pt idx="693">
                  <c:v>0.91469107189711307</c:v>
                </c:pt>
                <c:pt idx="694">
                  <c:v>0.84024931286606552</c:v>
                </c:pt>
                <c:pt idx="695">
                  <c:v>0.74513875633008597</c:v>
                </c:pt>
                <c:pt idx="696">
                  <c:v>0.63169897079999404</c:v>
                </c:pt>
                <c:pt idx="697">
                  <c:v>0.50272039468522733</c:v>
                </c:pt>
                <c:pt idx="698">
                  <c:v>0.361375695944403</c:v>
                </c:pt>
                <c:pt idx="699">
                  <c:v>0.21114172949660101</c:v>
                </c:pt>
                <c:pt idx="700">
                  <c:v>5.5714012116802457E-2</c:v>
                </c:pt>
                <c:pt idx="701">
                  <c:v>-0.1010841814026337</c:v>
                </c:pt>
                <c:pt idx="702">
                  <c:v>-0.25539586473472392</c:v>
                </c:pt>
                <c:pt idx="703">
                  <c:v>-0.40342521575069862</c:v>
                </c:pt>
                <c:pt idx="704">
                  <c:v>-0.54153094771092514</c:v>
                </c:pt>
                <c:pt idx="705">
                  <c:v>-0.66631587913075507</c:v>
                </c:pt>
                <c:pt idx="706">
                  <c:v>-0.77471049904518807</c:v>
                </c:pt>
                <c:pt idx="707">
                  <c:v>-0.86404847209952951</c:v>
                </c:pt>
                <c:pt idx="708">
                  <c:v>-0.93213222616098657</c:v>
                </c:pt>
                <c:pt idx="709">
                  <c:v>-0.97728700910001298</c:v>
                </c:pt>
                <c:pt idx="710">
                  <c:v>-0.9984020850306583</c:v>
                </c:pt>
                <c:pt idx="711">
                  <c:v>-0.99495805664782222</c:v>
                </c:pt>
                <c:pt idx="712">
                  <c:v>-0.96703964157537969</c:v>
                </c:pt>
                <c:pt idx="713">
                  <c:v>-0.91533358844728407</c:v>
                </c:pt>
                <c:pt idx="714">
                  <c:v>-0.84111178398276709</c:v>
                </c:pt>
                <c:pt idx="715">
                  <c:v>-0.74619996659476073</c:v>
                </c:pt>
                <c:pt idx="716">
                  <c:v>-0.63293281612694396</c:v>
                </c:pt>
                <c:pt idx="717">
                  <c:v>-0.50409652444062925</c:v>
                </c:pt>
                <c:pt idx="718">
                  <c:v>-0.36286025952365708</c:v>
                </c:pt>
                <c:pt idx="719">
                  <c:v>-0.21269820899539849</c:v>
                </c:pt>
                <c:pt idx="720">
                  <c:v>-5.7304120613525404E-2</c:v>
                </c:pt>
                <c:pt idx="721">
                  <c:v>9.9499558049512438E-2</c:v>
                </c:pt>
                <c:pt idx="722">
                  <c:v>0.25385570574087557</c:v>
                </c:pt>
                <c:pt idx="723">
                  <c:v>0.40196740657927521</c:v>
                </c:pt>
                <c:pt idx="724">
                  <c:v>0.54019134815032954</c:v>
                </c:pt>
                <c:pt idx="725">
                  <c:v>0.66512744120087064</c:v>
                </c:pt>
                <c:pt idx="726">
                  <c:v>0.77370245643002533</c:v>
                </c:pt>
                <c:pt idx="727">
                  <c:v>0.86324562104513003</c:v>
                </c:pt>
                <c:pt idx="728">
                  <c:v>0.93155431552714218</c:v>
                </c:pt>
                <c:pt idx="729">
                  <c:v>0.97694825456971979</c:v>
                </c:pt>
                <c:pt idx="730">
                  <c:v>0.99831081942689914</c:v>
                </c:pt>
                <c:pt idx="731">
                  <c:v>0.99511652495938407</c:v>
                </c:pt>
                <c:pt idx="732">
                  <c:v>0.96744394573368653</c:v>
                </c:pt>
                <c:pt idx="733">
                  <c:v>0.91597378321268474</c:v>
                </c:pt>
                <c:pt idx="734">
                  <c:v>0.84197212158164514</c:v>
                </c:pt>
                <c:pt idx="735">
                  <c:v>0.74725928408970022</c:v>
                </c:pt>
                <c:pt idx="736">
                  <c:v>0.63416505599137396</c:v>
                </c:pt>
                <c:pt idx="737">
                  <c:v>0.50547137553254007</c:v>
                </c:pt>
                <c:pt idx="738">
                  <c:v>0.36434390269156292</c:v>
                </c:pt>
                <c:pt idx="739">
                  <c:v>0.21425414897563427</c:v>
                </c:pt>
                <c:pt idx="740">
                  <c:v>5.8894083755772264E-2</c:v>
                </c:pt>
                <c:pt idx="741">
                  <c:v>-9.7914682311278436E-2</c:v>
                </c:pt>
                <c:pt idx="742">
                  <c:v>-0.25231490283062619</c:v>
                </c:pt>
                <c:pt idx="743">
                  <c:v>-0.4005085777994683</c:v>
                </c:pt>
                <c:pt idx="744">
                  <c:v>-0.53885037837011351</c:v>
                </c:pt>
                <c:pt idx="745">
                  <c:v>-0.6639373161453429</c:v>
                </c:pt>
                <c:pt idx="746">
                  <c:v>-0.77269245128382646</c:v>
                </c:pt>
                <c:pt idx="747">
                  <c:v>-0.86244058032943494</c:v>
                </c:pt>
                <c:pt idx="748">
                  <c:v>-0.93097404196393019</c:v>
                </c:pt>
                <c:pt idx="749">
                  <c:v>-0.97660702196629046</c:v>
                </c:pt>
                <c:pt idx="750">
                  <c:v>-0.99821702156290137</c:v>
                </c:pt>
                <c:pt idx="751">
                  <c:v>-0.9952724691131789</c:v>
                </c:pt>
                <c:pt idx="752">
                  <c:v>-0.96784579592696307</c:v>
                </c:pt>
                <c:pt idx="753">
                  <c:v>-0.9166116545694436</c:v>
                </c:pt>
                <c:pt idx="754">
                  <c:v>-0.84283032348041453</c:v>
                </c:pt>
                <c:pt idx="755">
                  <c:v>-0.74831670612789813</c:v>
                </c:pt>
                <c:pt idx="756">
                  <c:v>-0.63539568726764117</c:v>
                </c:pt>
                <c:pt idx="757">
                  <c:v>-0.50684494447361295</c:v>
                </c:pt>
                <c:pt idx="758">
                  <c:v>-0.36582662168479285</c:v>
                </c:pt>
                <c:pt idx="759">
                  <c:v>-0.21580954549059669</c:v>
                </c:pt>
                <c:pt idx="760">
                  <c:v>-6.0483897510515916E-2</c:v>
                </c:pt>
                <c:pt idx="761">
                  <c:v>9.6329558208054333E-2</c:v>
                </c:pt>
                <c:pt idx="762">
                  <c:v>0.2507734599122915</c:v>
                </c:pt>
                <c:pt idx="763">
                  <c:v>0.39904873311166261</c:v>
                </c:pt>
                <c:pt idx="764">
                  <c:v>0.53750804177171896</c:v>
                </c:pt>
                <c:pt idx="765">
                  <c:v>0.66274550698298806</c:v>
                </c:pt>
                <c:pt idx="766">
                  <c:v>0.77168048616851481</c:v>
                </c:pt>
                <c:pt idx="767">
                  <c:v>0.86163335199446622</c:v>
                </c:pt>
                <c:pt idx="768">
                  <c:v>0.93039140694324574</c:v>
                </c:pt>
                <c:pt idx="769">
                  <c:v>0.97626331215527984</c:v>
                </c:pt>
                <c:pt idx="770">
                  <c:v>0.99812069167658768</c:v>
                </c:pt>
                <c:pt idx="771">
                  <c:v>0.99542588871364734</c:v>
                </c:pt>
                <c:pt idx="772">
                  <c:v>0.96824519113590524</c:v>
                </c:pt>
                <c:pt idx="773">
                  <c:v>0.91724720089956557</c:v>
                </c:pt>
                <c:pt idx="774">
                  <c:v>0.84368638750220781</c:v>
                </c:pt>
                <c:pt idx="775">
                  <c:v>0.74937223002715592</c:v>
                </c:pt>
                <c:pt idx="776">
                  <c:v>0.63662470683421613</c:v>
                </c:pt>
                <c:pt idx="777">
                  <c:v>0.50821722777971623</c:v>
                </c:pt>
                <c:pt idx="778">
                  <c:v>0.36730841274236364</c:v>
                </c:pt>
                <c:pt idx="779">
                  <c:v>0.2173643945949526</c:v>
                </c:pt>
                <c:pt idx="780">
                  <c:v>6.2073557845150729E-2</c:v>
                </c:pt>
                <c:pt idx="781">
                  <c:v>-9.4744189760578634E-2</c:v>
                </c:pt>
                <c:pt idx="782">
                  <c:v>-0.24923138089581084</c:v>
                </c:pt>
                <c:pt idx="783">
                  <c:v>-0.39758787621883274</c:v>
                </c:pt>
                <c:pt idx="784">
                  <c:v>-0.53616434176001926</c:v>
                </c:pt>
                <c:pt idx="785">
                  <c:v>-0.66155201673688369</c:v>
                </c:pt>
                <c:pt idx="786">
                  <c:v>-0.77066656365098551</c:v>
                </c:pt>
                <c:pt idx="787">
                  <c:v>-0.86082393808780211</c:v>
                </c:pt>
                <c:pt idx="788">
                  <c:v>-0.92980641194295832</c:v>
                </c:pt>
                <c:pt idx="789">
                  <c:v>-0.97591712600852332</c:v>
                </c:pt>
                <c:pt idx="790">
                  <c:v>-0.99802183001230294</c:v>
                </c:pt>
                <c:pt idx="791">
                  <c:v>-0.99557678337163213</c:v>
                </c:pt>
                <c:pt idx="792">
                  <c:v>-0.96864213034742563</c:v>
                </c:pt>
                <c:pt idx="793">
                  <c:v>-0.91788042059095898</c:v>
                </c:pt>
                <c:pt idx="794">
                  <c:v>-0.84454031147557995</c:v>
                </c:pt>
                <c:pt idx="795">
                  <c:v>-0.75042585311008025</c:v>
                </c:pt>
                <c:pt idx="796">
                  <c:v>-0.63785211157362443</c:v>
                </c:pt>
                <c:pt idx="797">
                  <c:v>-0.50958822196999165</c:v>
                </c:pt>
                <c:pt idx="798">
                  <c:v>-0.36878927210564572</c:v>
                </c:pt>
                <c:pt idx="799">
                  <c:v>-0.21891869234474354</c:v>
                </c:pt>
                <c:pt idx="800">
                  <c:v>-6.3663060727417661E-2</c:v>
                </c:pt>
                <c:pt idx="801">
                  <c:v>9.31585809902096E-2</c:v>
                </c:pt>
                <c:pt idx="802">
                  <c:v>0.24768866969273681</c:v>
                </c:pt>
                <c:pt idx="803">
                  <c:v>0.39612601082648186</c:v>
                </c:pt>
                <c:pt idx="804">
                  <c:v>0.53481928174338167</c:v>
                </c:pt>
                <c:pt idx="805">
                  <c:v>0.66035684843437137</c:v>
                </c:pt>
                <c:pt idx="806">
                  <c:v>0.76965068630309841</c:v>
                </c:pt>
                <c:pt idx="807">
                  <c:v>0.86001234066254284</c:v>
                </c:pt>
                <c:pt idx="808">
                  <c:v>0.92921905844693931</c:v>
                </c:pt>
                <c:pt idx="809">
                  <c:v>0.97556846440413758</c:v>
                </c:pt>
                <c:pt idx="810">
                  <c:v>0.99792043682081444</c:v>
                </c:pt>
                <c:pt idx="811">
                  <c:v>0.99572515270438511</c:v>
                </c:pt>
                <c:pt idx="812">
                  <c:v>0.96903661255467022</c:v>
                </c:pt>
                <c:pt idx="813">
                  <c:v>0.91851131203743908</c:v>
                </c:pt>
                <c:pt idx="814">
                  <c:v>0.84539209323452225</c:v>
                </c:pt>
                <c:pt idx="815">
                  <c:v>0.75147757270413718</c:v>
                </c:pt>
                <c:pt idx="816">
                  <c:v>0.63907789837250972</c:v>
                </c:pt>
                <c:pt idx="817">
                  <c:v>0.51095792356685088</c:v>
                </c:pt>
                <c:pt idx="818">
                  <c:v>0.37026919601838593</c:v>
                </c:pt>
                <c:pt idx="819">
                  <c:v>0.22047243479746509</c:v>
                </c:pt>
                <c:pt idx="820">
                  <c:v>6.5252402125499626E-2</c:v>
                </c:pt>
                <c:pt idx="821">
                  <c:v>-9.1572735918900972E-2</c:v>
                </c:pt>
                <c:pt idx="822">
                  <c:v>-0.2461453302162257</c:v>
                </c:pt>
                <c:pt idx="823">
                  <c:v>-0.39466314064268398</c:v>
                </c:pt>
                <c:pt idx="824">
                  <c:v>-0.53347286513359926</c:v>
                </c:pt>
                <c:pt idx="825">
                  <c:v>-0.65916000510704909</c:v>
                </c:pt>
                <c:pt idx="826">
                  <c:v>-0.76863285670166293</c:v>
                </c:pt>
                <c:pt idx="827">
                  <c:v>-0.85919856177734155</c:v>
                </c:pt>
                <c:pt idx="828">
                  <c:v>-0.92862934794502661</c:v>
                </c:pt>
                <c:pt idx="829">
                  <c:v>-0.9752173282265153</c:v>
                </c:pt>
                <c:pt idx="830">
                  <c:v>-0.99781651235931046</c:v>
                </c:pt>
                <c:pt idx="831">
                  <c:v>-0.99587099633556198</c:v>
                </c:pt>
                <c:pt idx="832">
                  <c:v>-0.96942863675702051</c:v>
                </c:pt>
                <c:pt idx="833">
                  <c:v>-0.91913987363870464</c:v>
                </c:pt>
                <c:pt idx="834">
                  <c:v>-0.84624173061843655</c:v>
                </c:pt>
                <c:pt idx="835">
                  <c:v>-0.75252738614156456</c:v>
                </c:pt>
                <c:pt idx="836">
                  <c:v>-0.64030206412159774</c:v>
                </c:pt>
                <c:pt idx="837">
                  <c:v>-0.51232632909599651</c:v>
                </c:pt>
                <c:pt idx="838">
                  <c:v>-0.37174818072665122</c:v>
                </c:pt>
                <c:pt idx="839">
                  <c:v>-0.22202561801195192</c:v>
                </c:pt>
                <c:pt idx="840">
                  <c:v>-6.6841578007889854E-2</c:v>
                </c:pt>
                <c:pt idx="841">
                  <c:v>8.9986658569262454E-2</c:v>
                </c:pt>
                <c:pt idx="842">
                  <c:v>0.24460136638101365</c:v>
                </c:pt>
                <c:pt idx="843">
                  <c:v>0.39319926937814048</c:v>
                </c:pt>
                <c:pt idx="844">
                  <c:v>0.53212509534595454</c:v>
                </c:pt>
                <c:pt idx="845">
                  <c:v>0.65796148979075308</c:v>
                </c:pt>
                <c:pt idx="846">
                  <c:v>0.76761307742847706</c:v>
                </c:pt>
                <c:pt idx="847">
                  <c:v>0.85838260349639239</c:v>
                </c:pt>
                <c:pt idx="848">
                  <c:v>0.92803728193307378</c:v>
                </c:pt>
                <c:pt idx="849">
                  <c:v>0.97486371836633856</c:v>
                </c:pt>
                <c:pt idx="850">
                  <c:v>0.99771005689139902</c:v>
                </c:pt>
                <c:pt idx="851">
                  <c:v>0.99601431389521733</c:v>
                </c:pt>
                <c:pt idx="852">
                  <c:v>0.96981820196007906</c:v>
                </c:pt>
                <c:pt idx="853">
                  <c:v>0.91976610380040325</c:v>
                </c:pt>
                <c:pt idx="854">
                  <c:v>0.84708922147217969</c:v>
                </c:pt>
                <c:pt idx="855">
                  <c:v>0.75357529075948204</c:v>
                </c:pt>
                <c:pt idx="856">
                  <c:v>0.64152460571571535</c:v>
                </c:pt>
                <c:pt idx="857">
                  <c:v>0.51369343508636989</c:v>
                </c:pt>
                <c:pt idx="858">
                  <c:v>0.37322622247898318</c:v>
                </c:pt>
                <c:pt idx="859">
                  <c:v>0.22357823804845733</c:v>
                </c:pt>
                <c:pt idx="860">
                  <c:v>6.8430584343614875E-2</c:v>
                </c:pt>
                <c:pt idx="861">
                  <c:v>-8.84003529643939E-2</c:v>
                </c:pt>
                <c:pt idx="862">
                  <c:v>-0.24305678210347564</c:v>
                </c:pt>
                <c:pt idx="863">
                  <c:v>-0.39173440074596116</c:v>
                </c:pt>
                <c:pt idx="864">
                  <c:v>-0.53077597579907776</c:v>
                </c:pt>
                <c:pt idx="865">
                  <c:v>-0.65676130552560341</c:v>
                </c:pt>
                <c:pt idx="866">
                  <c:v>-0.76659135107022014</c:v>
                </c:pt>
                <c:pt idx="867">
                  <c:v>-0.85756446788942475</c:v>
                </c:pt>
                <c:pt idx="868">
                  <c:v>-0.92744286191286707</c:v>
                </c:pt>
                <c:pt idx="869">
                  <c:v>-0.97450763572054222</c:v>
                </c:pt>
                <c:pt idx="870">
                  <c:v>-0.99760107068711212</c:v>
                </c:pt>
                <c:pt idx="871">
                  <c:v>-0.99615510501982618</c:v>
                </c:pt>
                <c:pt idx="872">
                  <c:v>-0.97020530717571007</c:v>
                </c:pt>
                <c:pt idx="873">
                  <c:v>-0.92039000093405177</c:v>
                </c:pt>
                <c:pt idx="874">
                  <c:v>-0.84793456364607556</c:v>
                </c:pt>
                <c:pt idx="875">
                  <c:v>-0.75462128389980454</c:v>
                </c:pt>
                <c:pt idx="876">
                  <c:v>-0.64274552005385277</c:v>
                </c:pt>
                <c:pt idx="877">
                  <c:v>-0.51505923807029386</c:v>
                </c:pt>
                <c:pt idx="878">
                  <c:v>-0.37470331752620983</c:v>
                </c:pt>
                <c:pt idx="879">
                  <c:v>-0.22513029096871864</c:v>
                </c:pt>
                <c:pt idx="880">
                  <c:v>-7.0019417102117107E-2</c:v>
                </c:pt>
                <c:pt idx="881">
                  <c:v>8.6813823128087317E-2</c:v>
                </c:pt>
                <c:pt idx="882">
                  <c:v>0.24151158130146391</c:v>
                </c:pt>
                <c:pt idx="883">
                  <c:v>0.39026853846190346</c:v>
                </c:pt>
                <c:pt idx="884">
                  <c:v>0.52942550991511961</c:v>
                </c:pt>
                <c:pt idx="885">
                  <c:v>0.65555945535587856</c:v>
                </c:pt>
                <c:pt idx="886">
                  <c:v>0.76556768021858346</c:v>
                </c:pt>
                <c:pt idx="887">
                  <c:v>0.85674415703166173</c:v>
                </c:pt>
                <c:pt idx="888">
                  <c:v>0.92684608939216895</c:v>
                </c:pt>
                <c:pt idx="889">
                  <c:v>0.97414908119235832</c:v>
                </c:pt>
                <c:pt idx="890">
                  <c:v>0.99748955402289441</c:v>
                </c:pt>
                <c:pt idx="891">
                  <c:v>0.99629336935226043</c:v>
                </c:pt>
                <c:pt idx="892">
                  <c:v>0.97058995142199012</c:v>
                </c:pt>
                <c:pt idx="893">
                  <c:v>0.9210115634571292</c:v>
                </c:pt>
                <c:pt idx="894">
                  <c:v>0.84877775499584585</c:v>
                </c:pt>
                <c:pt idx="895">
                  <c:v>0.75566536290934228</c:v>
                </c:pt>
                <c:pt idx="896">
                  <c:v>0.6439648040391277</c:v>
                </c:pt>
                <c:pt idx="897">
                  <c:v>0.51642373458329927</c:v>
                </c:pt>
                <c:pt idx="898">
                  <c:v>0.37617946212166586</c:v>
                </c:pt>
                <c:pt idx="899">
                  <c:v>0.22668177283591154</c:v>
                </c:pt>
                <c:pt idx="900">
                  <c:v>7.1608072253194183E-2</c:v>
                </c:pt>
                <c:pt idx="901">
                  <c:v>-8.5227073084590307E-2</c:v>
                </c:pt>
                <c:pt idx="902">
                  <c:v>-0.23996576789450486</c:v>
                </c:pt>
                <c:pt idx="903">
                  <c:v>-0.38880168624416672</c:v>
                </c:pt>
                <c:pt idx="904">
                  <c:v>-0.5280737011195491</c:v>
                </c:pt>
                <c:pt idx="905">
                  <c:v>-0.65435594233016825</c:v>
                </c:pt>
                <c:pt idx="906">
                  <c:v>-0.76454206747011766</c:v>
                </c:pt>
                <c:pt idx="907">
                  <c:v>-0.85592167300384392</c:v>
                </c:pt>
                <c:pt idx="908">
                  <c:v>-0.92624696588474098</c:v>
                </c:pt>
                <c:pt idx="909">
                  <c:v>-0.97378805569126403</c:v>
                </c:pt>
                <c:pt idx="910">
                  <c:v>-0.99737550718161683</c:v>
                </c:pt>
                <c:pt idx="911">
                  <c:v>-0.99642910654180894</c:v>
                </c:pt>
                <c:pt idx="912">
                  <c:v>-0.97097213372326552</c:v>
                </c:pt>
                <c:pt idx="913">
                  <c:v>-0.92163078979299218</c:v>
                </c:pt>
                <c:pt idx="914">
                  <c:v>-0.84961879338271262</c:v>
                </c:pt>
                <c:pt idx="915">
                  <c:v>-0.75670752513976036</c:v>
                </c:pt>
                <c:pt idx="916">
                  <c:v>-0.6451824545787278</c:v>
                </c:pt>
                <c:pt idx="917">
                  <c:v>-0.5177869211643279</c:v>
                </c:pt>
                <c:pt idx="918">
                  <c:v>-0.37765465252099162</c:v>
                </c:pt>
                <c:pt idx="919">
                  <c:v>-0.2282326797145772</c:v>
                </c:pt>
                <c:pt idx="920">
                  <c:v>-7.3196545767207619E-2</c:v>
                </c:pt>
                <c:pt idx="921">
                  <c:v>8.3640106858822269E-2</c:v>
                </c:pt>
                <c:pt idx="922">
                  <c:v>0.23841934580359608</c:v>
                </c:pt>
                <c:pt idx="923">
                  <c:v>0.38733384781346131</c:v>
                </c:pt>
                <c:pt idx="924">
                  <c:v>0.52672055284133823</c:v>
                </c:pt>
                <c:pt idx="925">
                  <c:v>0.65315076950119455</c:v>
                </c:pt>
                <c:pt idx="926">
                  <c:v>0.76351451542637205</c:v>
                </c:pt>
                <c:pt idx="927">
                  <c:v>0.85509701789226855</c:v>
                </c:pt>
                <c:pt idx="928">
                  <c:v>0.92564549291026543</c:v>
                </c:pt>
                <c:pt idx="929">
                  <c:v>0.97342456013302947</c:v>
                </c:pt>
                <c:pt idx="930">
                  <c:v>0.9972589304525622</c:v>
                </c:pt>
                <c:pt idx="931">
                  <c:v>0.99656231624417058</c:v>
                </c:pt>
                <c:pt idx="932">
                  <c:v>0.97135185311009986</c:v>
                </c:pt>
                <c:pt idx="933">
                  <c:v>0.92224767837096744</c:v>
                </c:pt>
                <c:pt idx="934">
                  <c:v>0.85045767667335936</c:v>
                </c:pt>
                <c:pt idx="935">
                  <c:v>0.7577477679475304</c:v>
                </c:pt>
                <c:pt idx="936">
                  <c:v>0.64639846858407157</c:v>
                </c:pt>
                <c:pt idx="937">
                  <c:v>0.51914879435554739</c:v>
                </c:pt>
                <c:pt idx="938">
                  <c:v>0.37912888498235298</c:v>
                </c:pt>
                <c:pt idx="939">
                  <c:v>0.22978300767082602</c:v>
                </c:pt>
                <c:pt idx="940">
                  <c:v>7.4784833614894672E-2</c:v>
                </c:pt>
                <c:pt idx="941">
                  <c:v>-8.2052928476137668E-2</c:v>
                </c:pt>
                <c:pt idx="942">
                  <c:v>-0.23687231895127905</c:v>
                </c:pt>
                <c:pt idx="943">
                  <c:v>-0.38586502689305158</c:v>
                </c:pt>
                <c:pt idx="944">
                  <c:v>-0.52536606851276024</c:v>
                </c:pt>
                <c:pt idx="945">
                  <c:v>-0.65194393992595379</c:v>
                </c:pt>
                <c:pt idx="946">
                  <c:v>-0.76248502669374207</c:v>
                </c:pt>
                <c:pt idx="947">
                  <c:v>-0.85427019378868085</c:v>
                </c:pt>
                <c:pt idx="948">
                  <c:v>-0.92504167199441623</c:v>
                </c:pt>
                <c:pt idx="949">
                  <c:v>-0.97305859543966444</c:v>
                </c:pt>
                <c:pt idx="950">
                  <c:v>-0.99713982413143065</c:v>
                </c:pt>
                <c:pt idx="951">
                  <c:v>-0.99669299812145062</c:v>
                </c:pt>
                <c:pt idx="952">
                  <c:v>-0.97172910861933159</c:v>
                </c:pt>
                <c:pt idx="953">
                  <c:v>-0.92286222762627823</c:v>
                </c:pt>
                <c:pt idx="954">
                  <c:v>-0.85129440273990586</c:v>
                </c:pt>
                <c:pt idx="955">
                  <c:v>-0.75878608869406683</c:v>
                </c:pt>
                <c:pt idx="956">
                  <c:v>-0.64761284297066279</c:v>
                </c:pt>
                <c:pt idx="957">
                  <c:v>-0.52050935070255355</c:v>
                </c:pt>
                <c:pt idx="958">
                  <c:v>-0.38060215576624046</c:v>
                </c:pt>
                <c:pt idx="959">
                  <c:v>-0.23133275277215382</c:v>
                </c:pt>
                <c:pt idx="960">
                  <c:v>-7.6372931767463514E-2</c:v>
                </c:pt>
                <c:pt idx="961">
                  <c:v>8.0465541962514084E-2</c:v>
                </c:pt>
                <c:pt idx="962">
                  <c:v>0.23532469126168448</c:v>
                </c:pt>
                <c:pt idx="963">
                  <c:v>0.38439522720869385</c:v>
                </c:pt>
                <c:pt idx="964">
                  <c:v>0.5240102515695495</c:v>
                </c:pt>
                <c:pt idx="965">
                  <c:v>0.65073545666564514</c:v>
                </c:pt>
                <c:pt idx="966">
                  <c:v>0.76145360388360872</c:v>
                </c:pt>
                <c:pt idx="967">
                  <c:v>0.85344120279037194</c:v>
                </c:pt>
                <c:pt idx="968">
                  <c:v>0.92443550466882318</c:v>
                </c:pt>
                <c:pt idx="969">
                  <c:v>0.97269016253946805</c:v>
                </c:pt>
                <c:pt idx="970">
                  <c:v>0.99701818852034274</c:v>
                </c:pt>
                <c:pt idx="971">
                  <c:v>0.99682115184216624</c:v>
                </c:pt>
                <c:pt idx="972">
                  <c:v>0.9721038992940283</c:v>
                </c:pt>
                <c:pt idx="973">
                  <c:v>0.92347443600008194</c:v>
                </c:pt>
                <c:pt idx="974">
                  <c:v>0.85212896945994399</c:v>
                </c:pt>
                <c:pt idx="975">
                  <c:v>0.75982248474560388</c:v>
                </c:pt>
                <c:pt idx="976">
                  <c:v>0.64882557465816493</c:v>
                </c:pt>
                <c:pt idx="977">
                  <c:v>0.52186858675418557</c:v>
                </c:pt>
                <c:pt idx="978">
                  <c:v>0.3820744611356891</c:v>
                </c:pt>
                <c:pt idx="979">
                  <c:v>0.23288191108753487</c:v>
                </c:pt>
                <c:pt idx="980">
                  <c:v>7.7960836196688518E-2</c:v>
                </c:pt>
                <c:pt idx="981">
                  <c:v>-7.8877951344457062E-2</c:v>
                </c:pt>
                <c:pt idx="982">
                  <c:v>-0.23377646666046714</c:v>
                </c:pt>
                <c:pt idx="983">
                  <c:v>-0.38292445248854878</c:v>
                </c:pt>
                <c:pt idx="984">
                  <c:v>-0.52265310545082089</c:v>
                </c:pt>
                <c:pt idx="985">
                  <c:v>-0.64952532278561903</c:v>
                </c:pt>
                <c:pt idx="986">
                  <c:v>-0.76042024961218546</c:v>
                </c:pt>
                <c:pt idx="987">
                  <c:v>-0.85261004700012966</c:v>
                </c:pt>
                <c:pt idx="988">
                  <c:v>-0.92382699247103517</c:v>
                </c:pt>
                <c:pt idx="989">
                  <c:v>-0.97231926236697364</c:v>
                </c:pt>
                <c:pt idx="990">
                  <c:v>-0.99689402392783488</c:v>
                </c:pt>
                <c:pt idx="991">
                  <c:v>-0.99694677708125434</c:v>
                </c:pt>
                <c:pt idx="992">
                  <c:v>-0.97247622418350999</c:v>
                </c:pt>
                <c:pt idx="993">
                  <c:v>-0.92408430193949542</c:v>
                </c:pt>
                <c:pt idx="994">
                  <c:v>-0.85296137471658751</c:v>
                </c:pt>
                <c:pt idx="995">
                  <c:v>-0.76085695347325799</c:v>
                </c:pt>
                <c:pt idx="996">
                  <c:v>-0.6500366605704726</c:v>
                </c:pt>
                <c:pt idx="997">
                  <c:v>-0.52322649906272889</c:v>
                </c:pt>
                <c:pt idx="998">
                  <c:v>-0.38354579735607769</c:v>
                </c:pt>
                <c:pt idx="999">
                  <c:v>-0.23443047868751482</c:v>
                </c:pt>
                <c:pt idx="1000">
                  <c:v>-7.95485428747221E-2</c:v>
                </c:pt>
                <c:pt idx="1001">
                  <c:v>7.7290160648904843E-2</c:v>
                </c:pt>
                <c:pt idx="1002">
                  <c:v>0.23222764907471305</c:v>
                </c:pt>
                <c:pt idx="1003">
                  <c:v>0.38145270646332857</c:v>
                </c:pt>
                <c:pt idx="1004">
                  <c:v>0.52129463359901218</c:v>
                </c:pt>
                <c:pt idx="1005">
                  <c:v>0.64831354135541275</c:v>
                </c:pt>
                <c:pt idx="1006">
                  <c:v>0.75938496650065868</c:v>
                </c:pt>
                <c:pt idx="1007">
                  <c:v>0.85177672852618824</c:v>
                </c:pt>
                <c:pt idx="1008">
                  <c:v>0.92321613694459259</c:v>
                </c:pt>
                <c:pt idx="1009">
                  <c:v>0.97194589586299274</c:v>
                </c:pt>
                <c:pt idx="1010">
                  <c:v>0.99676733066885159</c:v>
                </c:pt>
                <c:pt idx="1011">
                  <c:v>0.9970698735200586</c:v>
                </c:pt>
                <c:pt idx="1012">
                  <c:v>0.97284608234336456</c:v>
                </c:pt>
                <c:pt idx="1013">
                  <c:v>0.9246918238975772</c:v>
                </c:pt>
                <c:pt idx="1014">
                  <c:v>0.85379161639837353</c:v>
                </c:pt>
                <c:pt idx="1015">
                  <c:v>0.76188949225308977</c:v>
                </c:pt>
                <c:pt idx="1016">
                  <c:v>0.65124609763556895</c:v>
                </c:pt>
                <c:pt idx="1017">
                  <c:v>0.52458308418375332</c:v>
                </c:pt>
                <c:pt idx="1018">
                  <c:v>0.38501616069534833</c:v>
                </c:pt>
                <c:pt idx="1019">
                  <c:v>0.23597845164405476</c:v>
                </c:pt>
                <c:pt idx="1020">
                  <c:v>8.1136047774303305E-2</c:v>
                </c:pt>
                <c:pt idx="1021">
                  <c:v>-7.5702173903416548E-2</c:v>
                </c:pt>
                <c:pt idx="1022">
                  <c:v>-0.23067824243312282</c:v>
                </c:pt>
                <c:pt idx="1023">
                  <c:v>-0.37997999286620954</c:v>
                </c:pt>
                <c:pt idx="1024">
                  <c:v>-0.51993483945992414</c:v>
                </c:pt>
                <c:pt idx="1025">
                  <c:v>-0.64710011544878598</c:v>
                </c:pt>
                <c:pt idx="1026">
                  <c:v>-0.75834775717503378</c:v>
                </c:pt>
                <c:pt idx="1027">
                  <c:v>-0.85094124948231231</c:v>
                </c:pt>
                <c:pt idx="1028">
                  <c:v>-0.9226029396389468</c:v>
                </c:pt>
                <c:pt idx="1029">
                  <c:v>-0.97157006397459289</c:v>
                </c:pt>
                <c:pt idx="1030">
                  <c:v>-0.9966381090647608</c:v>
                </c:pt>
                <c:pt idx="1031">
                  <c:v>-0.99719044084633712</c:v>
                </c:pt>
                <c:pt idx="1032">
                  <c:v>-0.9732134728354368</c:v>
                </c:pt>
                <c:pt idx="1033">
                  <c:v>-0.92529700033330964</c:v>
                </c:pt>
                <c:pt idx="1034">
                  <c:v>-0.85461969239938618</c:v>
                </c:pt>
                <c:pt idx="1035">
                  <c:v>-0.76292009846599951</c:v>
                </c:pt>
                <c:pt idx="1036">
                  <c:v>-0.65245388278568417</c:v>
                </c:pt>
                <c:pt idx="1037">
                  <c:v>-0.52593833867619588</c:v>
                </c:pt>
                <c:pt idx="1038">
                  <c:v>-0.38648554742380586</c:v>
                </c:pt>
                <c:pt idx="1039">
                  <c:v>-0.23752582603062408</c:v>
                </c:pt>
                <c:pt idx="1040">
                  <c:v>-8.2723346868682948E-2</c:v>
                </c:pt>
                <c:pt idx="1041">
                  <c:v>7.4113995135935182E-2</c:v>
                </c:pt>
                <c:pt idx="1042">
                  <c:v>0.22912825066578074</c:v>
                </c:pt>
                <c:pt idx="1043">
                  <c:v>0.37850631543274321</c:v>
                </c:pt>
                <c:pt idx="1044">
                  <c:v>0.5185737264827841</c:v>
                </c:pt>
                <c:pt idx="1045">
                  <c:v>0.64588504814366976</c:v>
                </c:pt>
                <c:pt idx="1046">
                  <c:v>0.75730862426627554</c:v>
                </c:pt>
                <c:pt idx="1047">
                  <c:v>0.85010361198774687</c:v>
                </c:pt>
                <c:pt idx="1048">
                  <c:v>0.9219874021094896</c:v>
                </c:pt>
                <c:pt idx="1049">
                  <c:v>0.97119176765507531</c:v>
                </c:pt>
                <c:pt idx="1050">
                  <c:v>0.9965063594433341</c:v>
                </c:pt>
                <c:pt idx="1051">
                  <c:v>0.99730847875426998</c:v>
                </c:pt>
                <c:pt idx="1052">
                  <c:v>0.97357839472781094</c:v>
                </c:pt>
                <c:pt idx="1053">
                  <c:v>0.92589982971162477</c:v>
                </c:pt>
                <c:pt idx="1054">
                  <c:v>0.85544560061914399</c:v>
                </c:pt>
                <c:pt idx="1055">
                  <c:v>0.76394876949779011</c:v>
                </c:pt>
                <c:pt idx="1056">
                  <c:v>0.65366001295723841</c:v>
                </c:pt>
                <c:pt idx="1057">
                  <c:v>0.52729225910244093</c:v>
                </c:pt>
                <c:pt idx="1058">
                  <c:v>0.38795395381433723</c:v>
                </c:pt>
                <c:pt idx="1059">
                  <c:v>0.23907259792229343</c:v>
                </c:pt>
                <c:pt idx="1060">
                  <c:v>8.4310436131548927E-2</c:v>
                </c:pt>
                <c:pt idx="1061">
                  <c:v>-7.2525628375004231E-2</c:v>
                </c:pt>
                <c:pt idx="1062">
                  <c:v>-0.22757767770436588</c:v>
                </c:pt>
                <c:pt idx="1063">
                  <c:v>-0.37703167790103126</c:v>
                </c:pt>
                <c:pt idx="1064">
                  <c:v>-0.51721129812006783</c:v>
                </c:pt>
                <c:pt idx="1065">
                  <c:v>-0.64466834252209337</c:v>
                </c:pt>
                <c:pt idx="1066">
                  <c:v>-0.7562675704101729</c:v>
                </c:pt>
                <c:pt idx="1067">
                  <c:v>-0.84926381816718233</c:v>
                </c:pt>
                <c:pt idx="1068">
                  <c:v>-0.92136952591758148</c:v>
                </c:pt>
                <c:pt idx="1069">
                  <c:v>-0.97081100786401897</c:v>
                </c:pt>
                <c:pt idx="1070">
                  <c:v>-0.99637208213876505</c:v>
                </c:pt>
                <c:pt idx="1071">
                  <c:v>-0.99742398694444434</c:v>
                </c:pt>
                <c:pt idx="1072">
                  <c:v>-0.9739408470948594</c:v>
                </c:pt>
                <c:pt idx="1073">
                  <c:v>-0.92650031050344028</c:v>
                </c:pt>
                <c:pt idx="1074">
                  <c:v>-0.85626933896270851</c:v>
                </c:pt>
                <c:pt idx="1075">
                  <c:v>-0.76497550273920967</c:v>
                </c:pt>
                <c:pt idx="1076">
                  <c:v>-0.65486448509078521</c:v>
                </c:pt>
                <c:pt idx="1077">
                  <c:v>-0.5286448420281602</c:v>
                </c:pt>
                <c:pt idx="1078">
                  <c:v>-0.38942137614221134</c:v>
                </c:pt>
                <c:pt idx="1079">
                  <c:v>-0.24061876339555122</c:v>
                </c:pt>
                <c:pt idx="1080">
                  <c:v>-8.5897311537234677E-2</c:v>
                </c:pt>
                <c:pt idx="1081">
                  <c:v>7.0937077649530653E-2</c:v>
                </c:pt>
                <c:pt idx="1082">
                  <c:v>0.22602652748194851</c:v>
                </c:pt>
                <c:pt idx="1083">
                  <c:v>0.37555608401153179</c:v>
                </c:pt>
                <c:pt idx="1084">
                  <c:v>0.51584755782768454</c:v>
                </c:pt>
                <c:pt idx="1085">
                  <c:v>0.64345000167032895</c:v>
                </c:pt>
                <c:pt idx="1086">
                  <c:v>0.75522459824738719</c:v>
                </c:pt>
                <c:pt idx="1087">
                  <c:v>0.8484218701507783</c:v>
                </c:pt>
                <c:pt idx="1088">
                  <c:v>0.920749312630471</c:v>
                </c:pt>
                <c:pt idx="1089">
                  <c:v>0.97042778556722475</c:v>
                </c:pt>
                <c:pt idx="1090">
                  <c:v>0.99623527749165175</c:v>
                </c:pt>
                <c:pt idx="1091">
                  <c:v>0.99753696512387069</c:v>
                </c:pt>
                <c:pt idx="1092">
                  <c:v>0.97430082901719228</c:v>
                </c:pt>
                <c:pt idx="1093">
                  <c:v>0.92709844118558826</c:v>
                </c:pt>
                <c:pt idx="1094">
                  <c:v>0.85709090534064503</c:v>
                </c:pt>
                <c:pt idx="1095">
                  <c:v>0.76600029558592142</c:v>
                </c:pt>
                <c:pt idx="1096">
                  <c:v>0.65606729613116999</c:v>
                </c:pt>
                <c:pt idx="1097">
                  <c:v>0.52999608402251452</c:v>
                </c:pt>
                <c:pt idx="1098">
                  <c:v>0.39088781068527173</c:v>
                </c:pt>
                <c:pt idx="1099">
                  <c:v>0.24216431852850681</c:v>
                </c:pt>
                <c:pt idx="1100">
                  <c:v>8.7483969060502806E-2</c:v>
                </c:pt>
                <c:pt idx="1101">
                  <c:v>-6.93483469890014E-2</c:v>
                </c:pt>
                <c:pt idx="1102">
                  <c:v>-0.22447480393306321</c:v>
                </c:pt>
                <c:pt idx="1103">
                  <c:v>-0.37407953750712847</c:v>
                </c:pt>
                <c:pt idx="1104">
                  <c:v>-0.51448250906477411</c:v>
                </c:pt>
                <c:pt idx="1105">
                  <c:v>-0.64223002867870904</c:v>
                </c:pt>
                <c:pt idx="1106">
                  <c:v>-0.75417971042350118</c:v>
                </c:pt>
                <c:pt idx="1107">
                  <c:v>-0.84757777007420376</c:v>
                </c:pt>
                <c:pt idx="1108">
                  <c:v>-0.92012676382137926</c:v>
                </c:pt>
                <c:pt idx="1109">
                  <c:v>-0.97004210173676675</c:v>
                </c:pt>
                <c:pt idx="1110">
                  <c:v>-0.99609594584900285</c:v>
                </c:pt>
                <c:pt idx="1111">
                  <c:v>-0.9976474130059767</c:v>
                </c:pt>
                <c:pt idx="1112">
                  <c:v>-0.97465833958171244</c:v>
                </c:pt>
                <c:pt idx="1113">
                  <c:v>-0.92769422024090475</c:v>
                </c:pt>
                <c:pt idx="1114">
                  <c:v>-0.85791029766898419</c:v>
                </c:pt>
                <c:pt idx="1115">
                  <c:v>-0.76702314543845573</c:v>
                </c:pt>
                <c:pt idx="1116">
                  <c:v>-0.65726844302736553</c:v>
                </c:pt>
                <c:pt idx="1117">
                  <c:v>-0.53134598165796976</c:v>
                </c:pt>
                <c:pt idx="1118">
                  <c:v>-0.39235325372386748</c:v>
                </c:pt>
                <c:pt idx="1119">
                  <c:v>-0.24370925940081781</c:v>
                </c:pt>
                <c:pt idx="1120">
                  <c:v>-8.9070404676781872E-2</c:v>
                </c:pt>
                <c:pt idx="1121">
                  <c:v>6.775944042324647E-2</c:v>
                </c:pt>
                <c:pt idx="1122">
                  <c:v>0.2229225109937818</c:v>
                </c:pt>
                <c:pt idx="1123">
                  <c:v>0.37260204213320069</c:v>
                </c:pt>
                <c:pt idx="1124">
                  <c:v>0.51311615529389276</c:v>
                </c:pt>
                <c:pt idx="1125">
                  <c:v>0.64100842664179369</c:v>
                </c:pt>
                <c:pt idx="1126">
                  <c:v>0.75313290958886392</c:v>
                </c:pt>
                <c:pt idx="1127">
                  <c:v>0.84673152007852637</c:v>
                </c:pt>
                <c:pt idx="1128">
                  <c:v>0.9195018810693959</c:v>
                </c:pt>
                <c:pt idx="1129">
                  <c:v>0.96965395735094251</c:v>
                </c:pt>
                <c:pt idx="1130">
                  <c:v>0.99595408756424175</c:v>
                </c:pt>
                <c:pt idx="1131">
                  <c:v>0.99775533031060248</c:v>
                </c:pt>
                <c:pt idx="1132">
                  <c:v>0.97501337788157161</c:v>
                </c:pt>
                <c:pt idx="1133">
                  <c:v>0.92828764615814818</c:v>
                </c:pt>
                <c:pt idx="1134">
                  <c:v>0.85872751386934443</c:v>
                </c:pt>
                <c:pt idx="1135">
                  <c:v>0.76804404970234452</c:v>
                </c:pt>
                <c:pt idx="1136">
                  <c:v>0.65846792273267307</c:v>
                </c:pt>
                <c:pt idx="1137">
                  <c:v>0.53269453151047397</c:v>
                </c:pt>
                <c:pt idx="1138">
                  <c:v>0.39381770154081019</c:v>
                </c:pt>
                <c:pt idx="1139">
                  <c:v>0.24525358209361714</c:v>
                </c:pt>
                <c:pt idx="1140">
                  <c:v>9.0656614361978333E-2</c:v>
                </c:pt>
                <c:pt idx="1141">
                  <c:v>-6.617036198265544E-2</c:v>
                </c:pt>
                <c:pt idx="1142">
                  <c:v>-0.22136965260148195</c:v>
                </c:pt>
                <c:pt idx="1143">
                  <c:v>-0.37112360163742902</c:v>
                </c:pt>
                <c:pt idx="1144">
                  <c:v>-0.51174849998078509</c:v>
                </c:pt>
                <c:pt idx="1145">
                  <c:v>-0.6397851986582096</c:v>
                </c:pt>
                <c:pt idx="1146">
                  <c:v>-0.75208419839880747</c:v>
                </c:pt>
                <c:pt idx="1147">
                  <c:v>-0.84588312231032747</c:v>
                </c:pt>
                <c:pt idx="1148">
                  <c:v>-0.91887466595960854</c:v>
                </c:pt>
                <c:pt idx="1149">
                  <c:v>-0.96926335339429082</c:v>
                </c:pt>
                <c:pt idx="1150">
                  <c:v>-0.9958097029971984</c:v>
                </c:pt>
                <c:pt idx="1151">
                  <c:v>-0.99786071676401478</c:v>
                </c:pt>
                <c:pt idx="1152">
                  <c:v>-0.97536594301619928</c:v>
                </c:pt>
                <c:pt idx="1153">
                  <c:v>-0.92887871743207751</c:v>
                </c:pt>
                <c:pt idx="1154">
                  <c:v>-0.85954255186876161</c:v>
                </c:pt>
                <c:pt idx="1155">
                  <c:v>-0.7690630057879817</c:v>
                </c:pt>
                <c:pt idx="1156">
                  <c:v>-0.65966573220447289</c:v>
                </c:pt>
                <c:pt idx="1157">
                  <c:v>-0.53404173015939393</c:v>
                </c:pt>
                <c:pt idx="1158">
                  <c:v>-0.39528115042146234</c:v>
                </c:pt>
                <c:pt idx="1159">
                  <c:v>-0.24679728268971601</c:v>
                </c:pt>
                <c:pt idx="1160">
                  <c:v>-9.2242594092600105E-2</c:v>
                </c:pt>
                <c:pt idx="1161">
                  <c:v>6.4581115697968816E-2</c:v>
                </c:pt>
                <c:pt idx="1162">
                  <c:v>0.21981623269516956</c:v>
                </c:pt>
                <c:pt idx="1163">
                  <c:v>0.36964421976999701</c:v>
                </c:pt>
                <c:pt idx="1164">
                  <c:v>0.51037954659466778</c:v>
                </c:pt>
                <c:pt idx="1165">
                  <c:v>0.63856034783070736</c:v>
                </c:pt>
                <c:pt idx="1166">
                  <c:v>0.75103357951337868</c:v>
                </c:pt>
                <c:pt idx="1167">
                  <c:v>0.84503257892157591</c:v>
                </c:pt>
                <c:pt idx="1168">
                  <c:v>0.91824512008294312</c:v>
                </c:pt>
                <c:pt idx="1169">
                  <c:v>0.96887029085761001</c:v>
                </c:pt>
                <c:pt idx="1170">
                  <c:v>0.99566279251411316</c:v>
                </c:pt>
                <c:pt idx="1171">
                  <c:v>0.9979635720988923</c:v>
                </c:pt>
                <c:pt idx="1172">
                  <c:v>0.97571603409129193</c:v>
                </c:pt>
                <c:pt idx="1173">
                  <c:v>0.92946743256342468</c:v>
                </c:pt>
                <c:pt idx="1174">
                  <c:v>0.8603554095998992</c:v>
                </c:pt>
                <c:pt idx="1175">
                  <c:v>0.77008001111077595</c:v>
                </c:pt>
                <c:pt idx="1176">
                  <c:v>0.66086186840453143</c:v>
                </c:pt>
                <c:pt idx="1177">
                  <c:v>0.53538757418745175</c:v>
                </c:pt>
                <c:pt idx="1178">
                  <c:v>0.39674359665369396</c:v>
                </c:pt>
                <c:pt idx="1179">
                  <c:v>0.24834035727339346</c:v>
                </c:pt>
                <c:pt idx="1180">
                  <c:v>9.3828339845710027E-2</c:v>
                </c:pt>
                <c:pt idx="1181">
                  <c:v>-6.2991705600352818E-2</c:v>
                </c:pt>
                <c:pt idx="1182">
                  <c:v>-0.21826225521508089</c:v>
                </c:pt>
                <c:pt idx="1183">
                  <c:v>-0.36816390028337037</c:v>
                </c:pt>
                <c:pt idx="1184">
                  <c:v>-0.50900929860787947</c:v>
                </c:pt>
                <c:pt idx="1185">
                  <c:v>-0.63733387726622015</c:v>
                </c:pt>
                <c:pt idx="1186">
                  <c:v>-0.74998105559755723</c:v>
                </c:pt>
                <c:pt idx="1187">
                  <c:v>-0.84417989206974342</c:v>
                </c:pt>
                <c:pt idx="1188">
                  <c:v>-0.91761324503629349</c:v>
                </c:pt>
                <c:pt idx="1189">
                  <c:v>-0.96847477073790689</c:v>
                </c:pt>
                <c:pt idx="1190">
                  <c:v>-0.99551335648762618</c:v>
                </c:pt>
                <c:pt idx="1191">
                  <c:v>-0.99806389605433976</c:v>
                </c:pt>
                <c:pt idx="1192">
                  <c:v>-0.97606365021883401</c:v>
                </c:pt>
                <c:pt idx="1193">
                  <c:v>-0.93005379005886601</c:v>
                </c:pt>
                <c:pt idx="1194">
                  <c:v>-0.86116608500087788</c:v>
                </c:pt>
                <c:pt idx="1195">
                  <c:v>-0.77109506309101117</c:v>
                </c:pt>
                <c:pt idx="1196">
                  <c:v>-0.66205632829875294</c:v>
                </c:pt>
                <c:pt idx="1197">
                  <c:v>-0.53673206018090147</c:v>
                </c:pt>
                <c:pt idx="1198">
                  <c:v>-0.39820503652799666</c:v>
                </c:pt>
                <c:pt idx="1199">
                  <c:v>-0.249882801930599</c:v>
                </c:pt>
                <c:pt idx="1200">
                  <c:v>-9.5413847599021079E-2</c:v>
                </c:pt>
                <c:pt idx="1201">
                  <c:v>6.1402135721474294E-2</c:v>
                </c:pt>
                <c:pt idx="1202">
                  <c:v>0.21670772410300507</c:v>
                </c:pt>
                <c:pt idx="1203">
                  <c:v>0.3666826469324988</c:v>
                </c:pt>
                <c:pt idx="1204">
                  <c:v>0.50763775949616452</c:v>
                </c:pt>
                <c:pt idx="1205">
                  <c:v>0.63610579007570167</c:v>
                </c:pt>
                <c:pt idx="1206">
                  <c:v>0.74892662932107945</c:v>
                </c:pt>
                <c:pt idx="1207">
                  <c:v>0.84332506391769335</c:v>
                </c:pt>
                <c:pt idx="1208">
                  <c:v>0.91697904242242778</c:v>
                </c:pt>
                <c:pt idx="1209">
                  <c:v>0.96807679403845015</c:v>
                </c:pt>
                <c:pt idx="1210">
                  <c:v>0.99536139529679368</c:v>
                </c:pt>
                <c:pt idx="1211">
                  <c:v>0.99816168837588282</c:v>
                </c:pt>
                <c:pt idx="1212">
                  <c:v>0.97640879051708784</c:v>
                </c:pt>
                <c:pt idx="1213">
                  <c:v>0.93063778843110057</c:v>
                </c:pt>
                <c:pt idx="1214">
                  <c:v>0.86197457601541205</c:v>
                </c:pt>
                <c:pt idx="1215">
                  <c:v>0.77210815915398057</c:v>
                </c:pt>
                <c:pt idx="1216">
                  <c:v>0.66324910885735755</c:v>
                </c:pt>
                <c:pt idx="1217">
                  <c:v>0.53807518472934612</c:v>
                </c:pt>
                <c:pt idx="1218">
                  <c:v>0.39966546633731037</c:v>
                </c:pt>
                <c:pt idx="1219">
                  <c:v>0.25142461274888001</c:v>
                </c:pt>
                <c:pt idx="1220">
                  <c:v>9.6999113330849915E-2</c:v>
                </c:pt>
                <c:pt idx="1221">
                  <c:v>-5.9812410093291898E-2</c:v>
                </c:pt>
                <c:pt idx="1222">
                  <c:v>-0.21515264330202458</c:v>
                </c:pt>
                <c:pt idx="1223">
                  <c:v>-0.36520046347462165</c:v>
                </c:pt>
                <c:pt idx="1224">
                  <c:v>-0.50626493273846906</c:v>
                </c:pt>
                <c:pt idx="1225">
                  <c:v>-0.63487608937429418</c:v>
                </c:pt>
                <c:pt idx="1226">
                  <c:v>-0.74787030335858284</c:v>
                </c:pt>
                <c:pt idx="1227">
                  <c:v>-0.84246809663372058</c:v>
                </c:pt>
                <c:pt idx="1228">
                  <c:v>-0.91634251385001819</c:v>
                </c:pt>
                <c:pt idx="1229">
                  <c:v>-0.9676763617687113</c:v>
                </c:pt>
                <c:pt idx="1230">
                  <c:v>-0.99520690932706668</c:v>
                </c:pt>
                <c:pt idx="1231">
                  <c:v>-0.99825694881546323</c:v>
                </c:pt>
                <c:pt idx="1232">
                  <c:v>-0.97675145411057729</c:v>
                </c:pt>
                <c:pt idx="1233">
                  <c:v>-0.93121942619876918</c:v>
                </c:pt>
                <c:pt idx="1234">
                  <c:v>-0.86278088059269908</c:v>
                </c:pt>
                <c:pt idx="1235">
                  <c:v>-0.77311929672993862</c:v>
                </c:pt>
                <c:pt idx="1236">
                  <c:v>-0.6644402070548252</c:v>
                </c:pt>
                <c:pt idx="1237">
                  <c:v>-0.53941694442593779</c:v>
                </c:pt>
                <c:pt idx="1238">
                  <c:v>-0.40112488237724142</c:v>
                </c:pt>
                <c:pt idx="1239">
                  <c:v>-0.25296578581730905</c:v>
                </c:pt>
                <c:pt idx="1240">
                  <c:v>-9.8584133020042222E-2</c:v>
                </c:pt>
                <c:pt idx="1241">
                  <c:v>5.822253274827284E-2</c:v>
                </c:pt>
                <c:pt idx="1242">
                  <c:v>0.21359701675672726</c:v>
                </c:pt>
                <c:pt idx="1243">
                  <c:v>0.36371735366933727</c:v>
                </c:pt>
                <c:pt idx="1244">
                  <c:v>0.50489082181700529</c:v>
                </c:pt>
                <c:pt idx="1245">
                  <c:v>0.63364477828114485</c:v>
                </c:pt>
                <c:pt idx="1246">
                  <c:v>0.74681208038944791</c:v>
                </c:pt>
                <c:pt idx="1247">
                  <c:v>0.84160899239159148</c:v>
                </c:pt>
                <c:pt idx="1248">
                  <c:v>0.91570366093367062</c:v>
                </c:pt>
                <c:pt idx="1249">
                  <c:v>0.96727347494441906</c:v>
                </c:pt>
                <c:pt idx="1250">
                  <c:v>0.99504989897031149</c:v>
                </c:pt>
                <c:pt idx="1251">
                  <c:v>0.99834967713145362</c:v>
                </c:pt>
                <c:pt idx="1252">
                  <c:v>0.97709164013013283</c:v>
                </c:pt>
                <c:pt idx="1253">
                  <c:v>0.93179870188655278</c:v>
                </c:pt>
                <c:pt idx="1254">
                  <c:v>0.86358499668752553</c:v>
                </c:pt>
                <c:pt idx="1255">
                  <c:v>0.77412847325407119</c:v>
                </c:pt>
                <c:pt idx="1256">
                  <c:v>0.66562961986983904</c:v>
                </c:pt>
                <c:pt idx="1257">
                  <c:v>0.54075733586721875</c:v>
                </c:pt>
                <c:pt idx="1258">
                  <c:v>0.40258328094586343</c:v>
                </c:pt>
                <c:pt idx="1259">
                  <c:v>0.25450631722671391</c:v>
                </c:pt>
                <c:pt idx="1260">
                  <c:v>0.1001689026461809</c:v>
                </c:pt>
                <c:pt idx="1261">
                  <c:v>-5.6632507719127312E-2</c:v>
                </c:pt>
                <c:pt idx="1262">
                  <c:v>-0.212040848413002</c:v>
                </c:pt>
                <c:pt idx="1263">
                  <c:v>-0.36223332127864677</c:v>
                </c:pt>
                <c:pt idx="1264">
                  <c:v>-0.50351543021731637</c:v>
                </c:pt>
                <c:pt idx="1265">
                  <c:v>-0.6324118599195514</c:v>
                </c:pt>
                <c:pt idx="1266">
                  <c:v>-0.74575196309794256</c:v>
                </c:pt>
                <c:pt idx="1267">
                  <c:v>-0.84074775337041663</c:v>
                </c:pt>
                <c:pt idx="1268">
                  <c:v>-0.91506248529384149</c:v>
                </c:pt>
                <c:pt idx="1269">
                  <c:v>-0.96686813458749232</c:v>
                </c:pt>
                <c:pt idx="1270">
                  <c:v>-0.99489036462478897</c:v>
                </c:pt>
                <c:pt idx="1271">
                  <c:v>-0.99843987308863791</c:v>
                </c:pt>
                <c:pt idx="1272">
                  <c:v>-0.9774293477128454</c:v>
                </c:pt>
                <c:pt idx="1273">
                  <c:v>-0.93237561402493796</c:v>
                </c:pt>
                <c:pt idx="1274">
                  <c:v>-0.86438692226022928</c:v>
                </c:pt>
                <c:pt idx="1275">
                  <c:v>-0.77513568616655681</c:v>
                </c:pt>
                <c:pt idx="1276">
                  <c:v>-0.66681734428544259</c:v>
                </c:pt>
                <c:pt idx="1277">
                  <c:v>-0.54209635565296332</c:v>
                </c:pt>
                <c:pt idx="1278">
                  <c:v>-0.40404065834390895</c:v>
                </c:pt>
                <c:pt idx="1279">
                  <c:v>-0.25604620306935744</c:v>
                </c:pt>
                <c:pt idx="1280">
                  <c:v>-0.10175341818937007</c:v>
                </c:pt>
                <c:pt idx="1281">
                  <c:v>5.5042339039450883E-2</c:v>
                </c:pt>
                <c:pt idx="1282">
                  <c:v>0.21048414221811187</c:v>
                </c:pt>
                <c:pt idx="1283">
                  <c:v>0.36074837006686494</c:v>
                </c:pt>
                <c:pt idx="1284">
                  <c:v>0.50213876142809577</c:v>
                </c:pt>
                <c:pt idx="1285">
                  <c:v>0.63117733741710924</c:v>
                </c:pt>
                <c:pt idx="1286">
                  <c:v>0.74468995417308292</c:v>
                </c:pt>
                <c:pt idx="1287">
                  <c:v>0.83988438175482893</c:v>
                </c:pt>
                <c:pt idx="1288">
                  <c:v>0.91441898855692427</c:v>
                </c:pt>
                <c:pt idx="1289">
                  <c:v>0.96646034172620443</c:v>
                </c:pt>
                <c:pt idx="1290">
                  <c:v>0.99472830669516232</c:v>
                </c:pt>
                <c:pt idx="1291">
                  <c:v>0.99852753645823489</c:v>
                </c:pt>
                <c:pt idx="1292">
                  <c:v>0.97776457600211641</c:v>
                </c:pt>
                <c:pt idx="1293">
                  <c:v>0.93295016115081886</c:v>
                </c:pt>
                <c:pt idx="1294">
                  <c:v>0.86518665527666139</c:v>
                </c:pt>
                <c:pt idx="1295">
                  <c:v>0.77614093291253661</c:v>
                </c:pt>
                <c:pt idx="1296">
                  <c:v>0.66800337728887715</c:v>
                </c:pt>
                <c:pt idx="1297">
                  <c:v>0.54343400038718936</c:v>
                </c:pt>
                <c:pt idx="1298">
                  <c:v>0.40549701087470069</c:v>
                </c:pt>
                <c:pt idx="1299">
                  <c:v>0.2575854394393326</c:v>
                </c:pt>
                <c:pt idx="1300">
                  <c:v>0.10333767563047143</c:v>
                </c:pt>
                <c:pt idx="1301">
                  <c:v>-5.3452030742068411E-2</c:v>
                </c:pt>
                <c:pt idx="1302">
                  <c:v>-0.20892690212076767</c:v>
                </c:pt>
                <c:pt idx="1303">
                  <c:v>-0.35926250380066388</c:v>
                </c:pt>
                <c:pt idx="1304">
                  <c:v>-0.50076081894137492</c:v>
                </c:pt>
                <c:pt idx="1305">
                  <c:v>-0.62994121390477753</c:v>
                </c:pt>
                <c:pt idx="1306">
                  <c:v>-0.74362605630868339</c:v>
                </c:pt>
                <c:pt idx="1307">
                  <c:v>-0.83901887973476319</c:v>
                </c:pt>
                <c:pt idx="1308">
                  <c:v>-0.91377317235515465</c:v>
                </c:pt>
                <c:pt idx="1309">
                  <c:v>-0.96605009739476577</c:v>
                </c:pt>
                <c:pt idx="1310">
                  <c:v>-0.99456372559250461</c:v>
                </c:pt>
                <c:pt idx="1311">
                  <c:v>-0.99861266701787932</c:v>
                </c:pt>
                <c:pt idx="1312">
                  <c:v>-0.9780973241476123</c:v>
                </c:pt>
                <c:pt idx="1313">
                  <c:v>-0.9335223418066968</c:v>
                </c:pt>
                <c:pt idx="1314">
                  <c:v>-0.86598419370829161</c:v>
                </c:pt>
                <c:pt idx="1315">
                  <c:v>-0.7771442109421931</c:v>
                </c:pt>
                <c:pt idx="1316">
                  <c:v>-0.66918771587173798</c:v>
                </c:pt>
                <c:pt idx="1317">
                  <c:v>-0.54477026667666195</c:v>
                </c:pt>
                <c:pt idx="1318">
                  <c:v>-0.40695233484408305</c:v>
                </c:pt>
                <c:pt idx="1319">
                  <c:v>-0.25912402243224214</c:v>
                </c:pt>
                <c:pt idx="1320">
                  <c:v>-0.10492167095088824</c:v>
                </c:pt>
                <c:pt idx="1321">
                  <c:v>5.1861586861237235E-2</c:v>
                </c:pt>
                <c:pt idx="1322">
                  <c:v>0.20736913207092328</c:v>
                </c:pt>
                <c:pt idx="1323">
                  <c:v>0.35777572624895698</c:v>
                </c:pt>
                <c:pt idx="1324">
                  <c:v>0.49938160625234218</c:v>
                </c:pt>
                <c:pt idx="1325">
                  <c:v>0.6287034925182593</c:v>
                </c:pt>
                <c:pt idx="1326">
                  <c:v>0.7425602722034067</c:v>
                </c:pt>
                <c:pt idx="1327">
                  <c:v>0.83815124950563491</c:v>
                </c:pt>
                <c:pt idx="1328">
                  <c:v>0.91312503832669745</c:v>
                </c:pt>
                <c:pt idx="1329">
                  <c:v>0.96563740263385178</c:v>
                </c:pt>
                <c:pt idx="1330">
                  <c:v>0.99439662173427723</c:v>
                </c:pt>
                <c:pt idx="1331">
                  <c:v>0.99869526455163671</c:v>
                </c:pt>
                <c:pt idx="1332">
                  <c:v>0.97842759130530865</c:v>
                </c:pt>
                <c:pt idx="1333">
                  <c:v>0.93409215454122019</c:v>
                </c:pt>
                <c:pt idx="1334">
                  <c:v>0.86677953553209952</c:v>
                </c:pt>
                <c:pt idx="1335">
                  <c:v>0.77814551771063067</c:v>
                </c:pt>
                <c:pt idx="1336">
                  <c:v>0.6703703570299181</c:v>
                </c:pt>
                <c:pt idx="1337">
                  <c:v>0.54610515113190539</c:v>
                </c:pt>
                <c:pt idx="1338">
                  <c:v>0.40840662656061338</c:v>
                </c:pt>
                <c:pt idx="1339">
                  <c:v>0.26066194814545618</c:v>
                </c:pt>
                <c:pt idx="1340">
                  <c:v>0.10650540013277353</c:v>
                </c:pt>
                <c:pt idx="1341">
                  <c:v>-5.0271011431161312E-2</c:v>
                </c:pt>
                <c:pt idx="1342">
                  <c:v>-0.20581083601998795</c:v>
                </c:pt>
                <c:pt idx="1343">
                  <c:v>-0.35628804118307533</c:v>
                </c:pt>
                <c:pt idx="1344">
                  <c:v>-0.49800112685940789</c:v>
                </c:pt>
                <c:pt idx="1345">
                  <c:v>-0.6274641763970682</c:v>
                </c:pt>
                <c:pt idx="1346">
                  <c:v>-0.74149260456062405</c:v>
                </c:pt>
                <c:pt idx="1347">
                  <c:v>-0.83728149326819623</c:v>
                </c:pt>
                <c:pt idx="1348">
                  <c:v>-0.91247458811556204</c:v>
                </c:pt>
                <c:pt idx="1349">
                  <c:v>-0.96522225849029608</c:v>
                </c:pt>
                <c:pt idx="1350">
                  <c:v>-0.99422699554435268</c:v>
                </c:pt>
                <c:pt idx="1351">
                  <c:v>-0.99877532884999187</c:v>
                </c:pt>
                <c:pt idx="1352">
                  <c:v>-0.97875537663747358</c:v>
                </c:pt>
                <c:pt idx="1353">
                  <c:v>-0.9346595979090434</c:v>
                </c:pt>
                <c:pt idx="1354">
                  <c:v>-0.86757267873069321</c:v>
                </c:pt>
                <c:pt idx="1355">
                  <c:v>-0.77914485067802541</c:v>
                </c:pt>
                <c:pt idx="1356">
                  <c:v>-0.67155129776355282</c:v>
                </c:pt>
                <c:pt idx="1357">
                  <c:v>-0.54743865036687755</c:v>
                </c:pt>
                <c:pt idx="1358">
                  <c:v>-0.40985988233536352</c:v>
                </c:pt>
                <c:pt idx="1359">
                  <c:v>-0.26219921267790208</c:v>
                </c:pt>
                <c:pt idx="1360">
                  <c:v>-0.10808885915895532</c:v>
                </c:pt>
                <c:pt idx="1361">
                  <c:v>4.8680308486378297E-2</c:v>
                </c:pt>
                <c:pt idx="1362">
                  <c:v>0.20425201792059405</c:v>
                </c:pt>
                <c:pt idx="1363">
                  <c:v>0.35479945237654592</c:v>
                </c:pt>
                <c:pt idx="1364">
                  <c:v>0.49661938426426927</c:v>
                </c:pt>
                <c:pt idx="1365">
                  <c:v>0.62622326868482958</c:v>
                </c:pt>
                <c:pt idx="1366">
                  <c:v>0.74042305608856041</c:v>
                </c:pt>
                <c:pt idx="1367">
                  <c:v>0.83640961322865404</c:v>
                </c:pt>
                <c:pt idx="1368">
                  <c:v>0.91182182337163309</c:v>
                </c:pt>
                <c:pt idx="1369">
                  <c:v>0.96480466601711568</c:v>
                </c:pt>
                <c:pt idx="1370">
                  <c:v>0.99405484745298922</c:v>
                </c:pt>
                <c:pt idx="1371">
                  <c:v>0.99885285970986093</c:v>
                </c:pt>
                <c:pt idx="1372">
                  <c:v>0.9790806793126533</c:v>
                </c:pt>
                <c:pt idx="1373">
                  <c:v>0.9352246704708006</c:v>
                </c:pt>
                <c:pt idx="1374">
                  <c:v>0.86836362129220102</c:v>
                </c:pt>
                <c:pt idx="1375">
                  <c:v>0.78014220730948869</c:v>
                </c:pt>
                <c:pt idx="1376">
                  <c:v>0.67273053507719616</c:v>
                </c:pt>
                <c:pt idx="1377">
                  <c:v>0.54877076099914546</c:v>
                </c:pt>
                <c:pt idx="1378">
                  <c:v>0.41131209848216266</c:v>
                </c:pt>
                <c:pt idx="1379">
                  <c:v>0.26373581213026687</c:v>
                </c:pt>
                <c:pt idx="1380">
                  <c:v>0.10967204401289038</c:v>
                </c:pt>
                <c:pt idx="1381">
                  <c:v>-4.7089482061834421E-2</c:v>
                </c:pt>
                <c:pt idx="1382">
                  <c:v>-0.20269268172678148</c:v>
                </c:pt>
                <c:pt idx="1383">
                  <c:v>-0.35330996360529421</c:v>
                </c:pt>
                <c:pt idx="1384">
                  <c:v>-0.49523638197170455</c:v>
                </c:pt>
                <c:pt idx="1385">
                  <c:v>-0.62498077252911721</c:v>
                </c:pt>
                <c:pt idx="1386">
                  <c:v>-0.73935162950011635</c:v>
                </c:pt>
                <c:pt idx="1387">
                  <c:v>-0.83553561159855561</c:v>
                </c:pt>
                <c:pt idx="1388">
                  <c:v>-0.91116674575068934</c:v>
                </c:pt>
                <c:pt idx="1389">
                  <c:v>-0.96438462627356747</c:v>
                </c:pt>
                <c:pt idx="1390">
                  <c:v>-0.99388017789685135</c:v>
                </c:pt>
                <c:pt idx="1391">
                  <c:v>-0.99892785693458064</c:v>
                </c:pt>
                <c:pt idx="1392">
                  <c:v>-0.97940349850572028</c:v>
                </c:pt>
                <c:pt idx="1393">
                  <c:v>-0.93578737079318008</c:v>
                </c:pt>
                <c:pt idx="1394">
                  <c:v>-0.86915236121040385</c:v>
                </c:pt>
                <c:pt idx="1395">
                  <c:v>-0.78113758507519848</c:v>
                </c:pt>
                <c:pt idx="1396">
                  <c:v>-0.67390806597934461</c:v>
                </c:pt>
                <c:pt idx="1397">
                  <c:v>-0.55010147964970302</c:v>
                </c:pt>
                <c:pt idx="1398">
                  <c:v>-0.4127632713170109</c:v>
                </c:pt>
                <c:pt idx="1399">
                  <c:v>-0.26527174260492431</c:v>
                </c:pt>
                <c:pt idx="1400">
                  <c:v>-0.11125495067844855</c:v>
                </c:pt>
                <c:pt idx="1401">
                  <c:v>4.5498536192675611E-2</c:v>
                </c:pt>
                <c:pt idx="1402">
                  <c:v>0.20113283139418284</c:v>
                </c:pt>
                <c:pt idx="1403">
                  <c:v>0.35181957864744884</c:v>
                </c:pt>
                <c:pt idx="1404">
                  <c:v>0.49385212349013169</c:v>
                </c:pt>
                <c:pt idx="1405">
                  <c:v>0.62373669108162288</c:v>
                </c:pt>
                <c:pt idx="1406">
                  <c:v>0.7382783275133008</c:v>
                </c:pt>
                <c:pt idx="1407">
                  <c:v>0.83465949059482969</c:v>
                </c:pt>
                <c:pt idx="1408">
                  <c:v>0.91050935691449375</c:v>
                </c:pt>
                <c:pt idx="1409">
                  <c:v>0.9639621403250862</c:v>
                </c:pt>
                <c:pt idx="1410">
                  <c:v>0.99370298731903128</c:v>
                </c:pt>
                <c:pt idx="1411">
                  <c:v>0.9990003203339185</c:v>
                </c:pt>
                <c:pt idx="1412">
                  <c:v>0.97972383339774338</c:v>
                </c:pt>
                <c:pt idx="1413">
                  <c:v>0.93634769744884716</c:v>
                </c:pt>
                <c:pt idx="1414">
                  <c:v>0.86993889648441702</c:v>
                </c:pt>
                <c:pt idx="1415">
                  <c:v>0.78213098145035198</c:v>
                </c:pt>
                <c:pt idx="1416">
                  <c:v>0.67508388748366344</c:v>
                </c:pt>
                <c:pt idx="1417">
                  <c:v>0.55143080294317015</c:v>
                </c:pt>
                <c:pt idx="1418">
                  <c:v>0.4142133971595906</c:v>
                </c:pt>
                <c:pt idx="1419">
                  <c:v>0.26680700020586301</c:v>
                </c:pt>
                <c:pt idx="1420">
                  <c:v>0.11283757514110915</c:v>
                </c:pt>
                <c:pt idx="1421">
                  <c:v>-4.3907474914464298E-2</c:v>
                </c:pt>
                <c:pt idx="1422">
                  <c:v>-0.19957247087884397</c:v>
                </c:pt>
                <c:pt idx="1423">
                  <c:v>-0.35032830128341158</c:v>
                </c:pt>
                <c:pt idx="1424">
                  <c:v>-0.49246661233016703</c:v>
                </c:pt>
                <c:pt idx="1425">
                  <c:v>-0.62249102749797058</c:v>
                </c:pt>
                <c:pt idx="1426">
                  <c:v>-0.73720315285011373</c:v>
                </c:pt>
                <c:pt idx="1427">
                  <c:v>-0.83378125243982792</c:v>
                </c:pt>
                <c:pt idx="1428">
                  <c:v>-0.90984965853029631</c:v>
                </c:pt>
                <c:pt idx="1429">
                  <c:v>-0.96353720924334152</c:v>
                </c:pt>
                <c:pt idx="1430">
                  <c:v>-0.99352327616891445</c:v>
                </c:pt>
                <c:pt idx="1431">
                  <c:v>-0.99907024972406899</c:v>
                </c:pt>
                <c:pt idx="1432">
                  <c:v>-0.98004168317632179</c:v>
                </c:pt>
                <c:pt idx="1433">
                  <c:v>-0.93690564901651807</c:v>
                </c:pt>
                <c:pt idx="1434">
                  <c:v>-0.87072322511949551</c:v>
                </c:pt>
                <c:pt idx="1435">
                  <c:v>-0.7831223939151194</c:v>
                </c:pt>
                <c:pt idx="1436">
                  <c:v>-0.67625799660735531</c:v>
                </c:pt>
                <c:pt idx="1437">
                  <c:v>-0.55275872750761124</c:v>
                </c:pt>
                <c:pt idx="1438">
                  <c:v>-0.41566247233125569</c:v>
                </c:pt>
                <c:pt idx="1439">
                  <c:v>-0.26834158103888789</c:v>
                </c:pt>
                <c:pt idx="1440">
                  <c:v>-0.11441991338621989</c:v>
                </c:pt>
                <c:pt idx="1441">
                  <c:v>4.2316302262970507E-2</c:v>
                </c:pt>
                <c:pt idx="1442">
                  <c:v>0.19801160413896776</c:v>
                </c:pt>
                <c:pt idx="1443">
                  <c:v>0.34883613529592766</c:v>
                </c:pt>
                <c:pt idx="1444">
                  <c:v>0.49107985200654281</c:v>
                </c:pt>
                <c:pt idx="1445">
                  <c:v>0.62124378493788635</c:v>
                </c:pt>
                <c:pt idx="1446">
                  <c:v>0.73612610823803282</c:v>
                </c:pt>
                <c:pt idx="1447">
                  <c:v>0.83290089936120937</c:v>
                </c:pt>
                <c:pt idx="1448">
                  <c:v>0.90918765227155696</c:v>
                </c:pt>
                <c:pt idx="1449">
                  <c:v>0.96310983410618256</c:v>
                </c:pt>
                <c:pt idx="1450">
                  <c:v>0.99334104490237762</c:v>
                </c:pt>
                <c:pt idx="1451">
                  <c:v>0.99913764492765078</c:v>
                </c:pt>
                <c:pt idx="1452">
                  <c:v>0.98035704703514093</c:v>
                </c:pt>
                <c:pt idx="1453">
                  <c:v>0.93746122408093358</c:v>
                </c:pt>
                <c:pt idx="1454">
                  <c:v>0.87150534512601374</c:v>
                </c:pt>
                <c:pt idx="1455">
                  <c:v>0.78411181995477364</c:v>
                </c:pt>
                <c:pt idx="1456">
                  <c:v>0.67743039037228159</c:v>
                </c:pt>
                <c:pt idx="1457">
                  <c:v>0.55408524997470943</c:v>
                </c:pt>
                <c:pt idx="1458">
                  <c:v>0.41711049315638776</c:v>
                </c:pt>
                <c:pt idx="1459">
                  <c:v>0.26987548121141086</c:v>
                </c:pt>
                <c:pt idx="1460">
                  <c:v>0.11600196140005223</c:v>
                </c:pt>
                <c:pt idx="1461">
                  <c:v>-4.0725022274246743E-2</c:v>
                </c:pt>
                <c:pt idx="1462">
                  <c:v>-0.19645023513373491</c:v>
                </c:pt>
                <c:pt idx="1463">
                  <c:v>-0.34734308446988987</c:v>
                </c:pt>
                <c:pt idx="1464">
                  <c:v>-0.4896918460367895</c:v>
                </c:pt>
                <c:pt idx="1465">
                  <c:v>-0.61999496656503483</c:v>
                </c:pt>
                <c:pt idx="1466">
                  <c:v>-0.73504719640901095</c:v>
                </c:pt>
                <c:pt idx="1467">
                  <c:v>-0.83201843359206074</c:v>
                </c:pt>
                <c:pt idx="1468">
                  <c:v>-0.90852333981750799</c:v>
                </c:pt>
                <c:pt idx="1469">
                  <c:v>-0.96268001599765807</c:v>
                </c:pt>
                <c:pt idx="1470">
                  <c:v>-0.99315629398165539</c:v>
                </c:pt>
                <c:pt idx="1471">
                  <c:v>-0.99920250577371528</c:v>
                </c:pt>
                <c:pt idx="1472">
                  <c:v>-0.98066992417427723</c:v>
                </c:pt>
                <c:pt idx="1473">
                  <c:v>-0.93801442123283274</c:v>
                </c:pt>
                <c:pt idx="1474">
                  <c:v>-0.87228525452006134</c:v>
                </c:pt>
                <c:pt idx="1475">
                  <c:v>-0.78509925705955597</c:v>
                </c:pt>
                <c:pt idx="1476">
                  <c:v>-0.67860106580457091</c:v>
                </c:pt>
                <c:pt idx="1477">
                  <c:v>-0.55541036697970481</c:v>
                </c:pt>
                <c:pt idx="1478">
                  <c:v>-0.41855745596204286</c:v>
                </c:pt>
                <c:pt idx="1479">
                  <c:v>-0.2714086968326801</c:v>
                </c:pt>
                <c:pt idx="1480">
                  <c:v>-0.11758371516972681</c:v>
                </c:pt>
                <c:pt idx="1481">
                  <c:v>3.913363898470297E-2</c:v>
                </c:pt>
                <c:pt idx="1482">
                  <c:v>0.19488836782368382</c:v>
                </c:pt>
                <c:pt idx="1483">
                  <c:v>0.34584915259254201</c:v>
                </c:pt>
                <c:pt idx="1484">
                  <c:v>0.48830259794169611</c:v>
                </c:pt>
                <c:pt idx="1485">
                  <c:v>0.61874457554707762</c:v>
                </c:pt>
                <c:pt idx="1486">
                  <c:v>0.73396642009973712</c:v>
                </c:pt>
                <c:pt idx="1487">
                  <c:v>0.8311338573707644</c:v>
                </c:pt>
                <c:pt idx="1488">
                  <c:v>0.90785672285318386</c:v>
                </c:pt>
                <c:pt idx="1489">
                  <c:v>0.96224775600803625</c:v>
                </c:pt>
                <c:pt idx="1490">
                  <c:v>0.99296902387538333</c:v>
                </c:pt>
                <c:pt idx="1491">
                  <c:v>0.99926483209773764</c:v>
                </c:pt>
                <c:pt idx="1492">
                  <c:v>0.98098031380009276</c:v>
                </c:pt>
                <c:pt idx="1493">
                  <c:v>0.93856523906902578</c:v>
                </c:pt>
                <c:pt idx="1494">
                  <c:v>0.87306295132339096</c:v>
                </c:pt>
                <c:pt idx="1495">
                  <c:v>0.786084702724823</c:v>
                </c:pt>
                <c:pt idx="1496">
                  <c:v>0.67977001993477359</c:v>
                </c:pt>
                <c:pt idx="1497">
                  <c:v>0.55673407516133111</c:v>
                </c:pt>
                <c:pt idx="1498">
                  <c:v>0.42000335707788305</c:v>
                </c:pt>
                <c:pt idx="1499">
                  <c:v>0.27294122401357057</c:v>
                </c:pt>
                <c:pt idx="1500">
                  <c:v>0.11916517068299766</c:v>
                </c:pt>
                <c:pt idx="1501">
                  <c:v>-3.7542156430897596E-2</c:v>
                </c:pt>
                <c:pt idx="1502">
                  <c:v>-0.19332600617050527</c:v>
                </c:pt>
                <c:pt idx="1503">
                  <c:v>-0.34435434345322941</c:v>
                </c:pt>
                <c:pt idx="1504">
                  <c:v>-0.48691211124512807</c:v>
                </c:pt>
                <c:pt idx="1505">
                  <c:v>-0.61749261505570985</c:v>
                </c:pt>
                <c:pt idx="1506">
                  <c:v>-0.73288378205168758</c:v>
                </c:pt>
                <c:pt idx="1507">
                  <c:v>-0.83024717294110362</c:v>
                </c:pt>
                <c:pt idx="1508">
                  <c:v>-0.90718780306951252</c:v>
                </c:pt>
                <c:pt idx="1509">
                  <c:v>-0.96181305523374072</c:v>
                </c:pt>
                <c:pt idx="1510">
                  <c:v>-0.99277923505857379</c:v>
                </c:pt>
                <c:pt idx="1511">
                  <c:v>-0.99932462374162756</c:v>
                </c:pt>
                <c:pt idx="1512">
                  <c:v>-0.98128821512527586</c:v>
                </c:pt>
                <c:pt idx="1513">
                  <c:v>-0.93911367619232866</c:v>
                </c:pt>
                <c:pt idx="1514">
                  <c:v>-0.87383843356331181</c:v>
                </c:pt>
                <c:pt idx="1515">
                  <c:v>-0.78706815445092992</c:v>
                </c:pt>
                <c:pt idx="1516">
                  <c:v>-0.68093724979780568</c:v>
                </c:pt>
                <c:pt idx="1517">
                  <c:v>-0.55805637116201401</c:v>
                </c:pt>
                <c:pt idx="1518">
                  <c:v>-0.42144819283636692</c:v>
                </c:pt>
                <c:pt idx="1519">
                  <c:v>-0.2744730588668402</c:v>
                </c:pt>
                <c:pt idx="1520">
                  <c:v>-0.12074632392846008</c:v>
                </c:pt>
                <c:pt idx="1521">
                  <c:v>3.5950578649726006E-2</c:v>
                </c:pt>
                <c:pt idx="1522">
                  <c:v>0.19176315413725561</c:v>
                </c:pt>
                <c:pt idx="1523">
                  <c:v>0.34285866084400296</c:v>
                </c:pt>
                <c:pt idx="1524">
                  <c:v>0.48552038947409248</c:v>
                </c:pt>
                <c:pt idx="1525">
                  <c:v>0.6162390882665858</c:v>
                </c:pt>
                <c:pt idx="1526">
                  <c:v>0.73179928501098379</c:v>
                </c:pt>
                <c:pt idx="1527">
                  <c:v>0.82935838255236782</c:v>
                </c:pt>
                <c:pt idx="1528">
                  <c:v>0.90651658216322695</c:v>
                </c:pt>
                <c:pt idx="1529">
                  <c:v>0.96137591477744055</c:v>
                </c:pt>
                <c:pt idx="1530">
                  <c:v>0.99258692801264137</c:v>
                </c:pt>
                <c:pt idx="1531">
                  <c:v>0.99938188055370569</c:v>
                </c:pt>
                <c:pt idx="1532">
                  <c:v>0.98159362736882649</c:v>
                </c:pt>
                <c:pt idx="1533">
                  <c:v>0.93965973121160595</c:v>
                </c:pt>
                <c:pt idx="1534">
                  <c:v>0.87461169927280624</c:v>
                </c:pt>
                <c:pt idx="1535">
                  <c:v>0.78804960974311478</c:v>
                </c:pt>
                <c:pt idx="1536">
                  <c:v>0.68210275243289442</c:v>
                </c:pt>
                <c:pt idx="1537">
                  <c:v>0.55937725162759577</c:v>
                </c:pt>
                <c:pt idx="1538">
                  <c:v>0.42289195957255199</c:v>
                </c:pt>
                <c:pt idx="1539">
                  <c:v>0.27600419750651128</c:v>
                </c:pt>
                <c:pt idx="1540">
                  <c:v>0.12232717089547601</c:v>
                </c:pt>
                <c:pt idx="1541">
                  <c:v>-3.4358909678296738E-2</c:v>
                </c:pt>
                <c:pt idx="1542">
                  <c:v>-0.19019981568812339</c:v>
                </c:pt>
                <c:pt idx="1543">
                  <c:v>-0.34136210855806154</c:v>
                </c:pt>
                <c:pt idx="1544">
                  <c:v>-0.48412743615880383</c:v>
                </c:pt>
                <c:pt idx="1545">
                  <c:v>-0.61498399835935458</c:v>
                </c:pt>
                <c:pt idx="1546">
                  <c:v>-0.73071293172853968</c:v>
                </c:pt>
                <c:pt idx="1547">
                  <c:v>-0.82846748845868079</c:v>
                </c:pt>
                <c:pt idx="1548">
                  <c:v>-0.90584306183689722</c:v>
                </c:pt>
                <c:pt idx="1549">
                  <c:v>-0.96093633574793891</c:v>
                </c:pt>
                <c:pt idx="1550">
                  <c:v>-0.99239210322537474</c:v>
                </c:pt>
                <c:pt idx="1551">
                  <c:v>-0.9994366023887632</c:v>
                </c:pt>
                <c:pt idx="1552">
                  <c:v>-0.98189654975604168</c:v>
                </c:pt>
                <c:pt idx="1553">
                  <c:v>-0.94020340274175507</c:v>
                </c:pt>
                <c:pt idx="1554">
                  <c:v>-0.87538274649042325</c:v>
                </c:pt>
                <c:pt idx="1555">
                  <c:v>-0.78902906611223989</c:v>
                </c:pt>
                <c:pt idx="1556">
                  <c:v>-0.68326652488373174</c:v>
                </c:pt>
                <c:pt idx="1557">
                  <c:v>-0.56069671320767478</c:v>
                </c:pt>
                <c:pt idx="1558">
                  <c:v>-0.42433465362428496</c:v>
                </c:pt>
                <c:pt idx="1559">
                  <c:v>-0.27753463604943768</c:v>
                </c:pt>
                <c:pt idx="1560">
                  <c:v>-0.12390770757409973</c:v>
                </c:pt>
                <c:pt idx="1561">
                  <c:v>3.2767153553978044E-2</c:v>
                </c:pt>
                <c:pt idx="1562">
                  <c:v>0.18863599478864265</c:v>
                </c:pt>
                <c:pt idx="1563">
                  <c:v>0.33986469039182421</c:v>
                </c:pt>
                <c:pt idx="1564">
                  <c:v>0.48273325483250101</c:v>
                </c:pt>
                <c:pt idx="1565">
                  <c:v>0.6137273485175635</c:v>
                </c:pt>
                <c:pt idx="1566">
                  <c:v>0.72962472495992015</c:v>
                </c:pt>
                <c:pt idx="1567">
                  <c:v>0.82757449291999374</c:v>
                </c:pt>
                <c:pt idx="1568">
                  <c:v>0.90516724379896196</c:v>
                </c:pt>
                <c:pt idx="1569">
                  <c:v>0.9604943192602633</c:v>
                </c:pt>
                <c:pt idx="1570">
                  <c:v>0.9921947611909625</c:v>
                </c:pt>
                <c:pt idx="1571">
                  <c:v>0.99948878910798211</c:v>
                </c:pt>
                <c:pt idx="1572">
                  <c:v>0.98219698151855617</c:v>
                </c:pt>
                <c:pt idx="1573">
                  <c:v>0.94074468940374789</c:v>
                </c:pt>
                <c:pt idx="1574">
                  <c:v>0.87615157326038084</c:v>
                </c:pt>
                <c:pt idx="1575">
                  <c:v>0.79000652107369496</c:v>
                </c:pt>
                <c:pt idx="1576">
                  <c:v>0.6844285641983151</c:v>
                </c:pt>
                <c:pt idx="1577">
                  <c:v>0.56201475255533007</c:v>
                </c:pt>
                <c:pt idx="1578">
                  <c:v>0.4257762713321333</c:v>
                </c:pt>
                <c:pt idx="1579">
                  <c:v>0.2790643706133199</c:v>
                </c:pt>
                <c:pt idx="1580">
                  <c:v>0.12548792995528535</c:v>
                </c:pt>
                <c:pt idx="1581">
                  <c:v>-3.1175314314274019E-2</c:v>
                </c:pt>
                <c:pt idx="1582">
                  <c:v>-0.18707169540548743</c:v>
                </c:pt>
                <c:pt idx="1583">
                  <c:v>-0.33836641014353264</c:v>
                </c:pt>
                <c:pt idx="1584">
                  <c:v>-0.4813378490316374</c:v>
                </c:pt>
                <c:pt idx="1585">
                  <c:v>-0.61246914192880619</c:v>
                </c:pt>
                <c:pt idx="1586">
                  <c:v>-0.72853466746539086</c:v>
                </c:pt>
                <c:pt idx="1587">
                  <c:v>-0.82667939820141412</c:v>
                </c:pt>
                <c:pt idx="1588">
                  <c:v>-0.90448912976363971</c:v>
                </c:pt>
                <c:pt idx="1589">
                  <c:v>-0.96004986643559276</c:v>
                </c:pt>
                <c:pt idx="1590">
                  <c:v>-0.99199490240996835</c:v>
                </c:pt>
                <c:pt idx="1591">
                  <c:v>-0.99953844057898966</c:v>
                </c:pt>
                <c:pt idx="1592">
                  <c:v>-0.98249492189430054</c:v>
                </c:pt>
                <c:pt idx="1593">
                  <c:v>-0.94128358982456739</c:v>
                </c:pt>
                <c:pt idx="1594">
                  <c:v>-0.87691817763252899</c:v>
                </c:pt>
                <c:pt idx="1595">
                  <c:v>-0.79098197214813903</c:v>
                </c:pt>
                <c:pt idx="1596">
                  <c:v>-0.68558886742912084</c:v>
                </c:pt>
                <c:pt idx="1597">
                  <c:v>-0.56333136632734282</c:v>
                </c:pt>
                <c:pt idx="1598">
                  <c:v>-0.42721680903931741</c:v>
                </c:pt>
                <c:pt idx="1599">
                  <c:v>-0.28059339731786298</c:v>
                </c:pt>
                <c:pt idx="1600">
                  <c:v>-0.1270678340306714</c:v>
                </c:pt>
                <c:pt idx="1601">
                  <c:v>2.958339599701322E-2</c:v>
                </c:pt>
                <c:pt idx="1602">
                  <c:v>0.18550692150654544</c:v>
                </c:pt>
                <c:pt idx="1603">
                  <c:v>0.33686727161361529</c:v>
                </c:pt>
                <c:pt idx="1604">
                  <c:v>0.47994122229567271</c:v>
                </c:pt>
                <c:pt idx="1605">
                  <c:v>0.61120938178453521</c:v>
                </c:pt>
                <c:pt idx="1606">
                  <c:v>0.7274427620099706</c:v>
                </c:pt>
                <c:pt idx="1607">
                  <c:v>0.82578220657342172</c:v>
                </c:pt>
                <c:pt idx="1608">
                  <c:v>0.90380872145102142</c:v>
                </c:pt>
                <c:pt idx="1609">
                  <c:v>0.9596029784013177</c:v>
                </c:pt>
                <c:pt idx="1610">
                  <c:v>0.99179252738933932</c:v>
                </c:pt>
                <c:pt idx="1611">
                  <c:v>0.99958555667584326</c:v>
                </c:pt>
                <c:pt idx="1612">
                  <c:v>0.98279037012754622</c:v>
                </c:pt>
                <c:pt idx="1613">
                  <c:v>0.94182010263728755</c:v>
                </c:pt>
                <c:pt idx="1614">
                  <c:v>0.87768255766231407</c:v>
                </c:pt>
                <c:pt idx="1615">
                  <c:v>0.7919554168612617</c:v>
                </c:pt>
                <c:pt idx="1616">
                  <c:v>0.68674743163294638</c:v>
                </c:pt>
                <c:pt idx="1617">
                  <c:v>0.56464655118401597</c:v>
                </c:pt>
                <c:pt idx="1618">
                  <c:v>0.42865626309190008</c:v>
                </c:pt>
                <c:pt idx="1619">
                  <c:v>0.28212171228467653</c:v>
                </c:pt>
                <c:pt idx="1620">
                  <c:v>0.12864741579278843</c:v>
                </c:pt>
                <c:pt idx="1621">
                  <c:v>-2.7991402640139568E-2</c:v>
                </c:pt>
                <c:pt idx="1622">
                  <c:v>-0.18394167706099188</c:v>
                </c:pt>
                <c:pt idx="1623">
                  <c:v>-0.3353672786047579</c:v>
                </c:pt>
                <c:pt idx="1624">
                  <c:v>-0.47854337816726317</c:v>
                </c:pt>
                <c:pt idx="1625">
                  <c:v>-0.60994807128023376</c:v>
                </c:pt>
                <c:pt idx="1626">
                  <c:v>-0.72634901136328756</c:v>
                </c:pt>
                <c:pt idx="1627">
                  <c:v>-0.82488292031175148</c:v>
                </c:pt>
                <c:pt idx="1628">
                  <c:v>-0.90312602058695701</c:v>
                </c:pt>
                <c:pt idx="1629">
                  <c:v>-0.95915365629098159</c:v>
                </c:pt>
                <c:pt idx="1630">
                  <c:v>-0.99158763664241223</c:v>
                </c:pt>
                <c:pt idx="1631">
                  <c:v>-0.99963013727903005</c:v>
                </c:pt>
                <c:pt idx="1632">
                  <c:v>-0.98308332546887534</c:v>
                </c:pt>
                <c:pt idx="1633">
                  <c:v>-0.94235422648100042</c:v>
                </c:pt>
                <c:pt idx="1634">
                  <c:v>-0.87844471141089242</c:v>
                </c:pt>
                <c:pt idx="1635">
                  <c:v>-0.79292685274389407</c:v>
                </c:pt>
                <c:pt idx="1636">
                  <c:v>-0.687904253871083</c:v>
                </c:pt>
                <c:pt idx="1637">
                  <c:v>-0.56596030378937123</c:v>
                </c:pt>
                <c:pt idx="1638">
                  <c:v>-0.43009462983864144</c:v>
                </c:pt>
                <c:pt idx="1639">
                  <c:v>-0.28364931163706641</c:v>
                </c:pt>
                <c:pt idx="1640">
                  <c:v>-0.13022667123501269</c:v>
                </c:pt>
                <c:pt idx="1641">
                  <c:v>2.6399338281815718E-2</c:v>
                </c:pt>
                <c:pt idx="1642">
                  <c:v>0.18237596603908365</c:v>
                </c:pt>
                <c:pt idx="1643">
                  <c:v>0.33386643492170648</c:v>
                </c:pt>
                <c:pt idx="1644">
                  <c:v>0.4771443201920284</c:v>
                </c:pt>
                <c:pt idx="1645">
                  <c:v>0.60868521361525019</c:v>
                </c:pt>
                <c:pt idx="1646">
                  <c:v>0.72525341829970891</c:v>
                </c:pt>
                <c:pt idx="1647">
                  <c:v>0.82398154169749926</c:v>
                </c:pt>
                <c:pt idx="1648">
                  <c:v>0.90244102890318412</c:v>
                </c:pt>
                <c:pt idx="1649">
                  <c:v>0.95870190124430232</c:v>
                </c:pt>
                <c:pt idx="1650">
                  <c:v>0.9913802306889018</c:v>
                </c:pt>
                <c:pt idx="1651">
                  <c:v>0.99967218227546795</c:v>
                </c:pt>
                <c:pt idx="1652">
                  <c:v>0.98337378717517288</c:v>
                </c:pt>
                <c:pt idx="1653">
                  <c:v>0.94288596000089586</c:v>
                </c:pt>
                <c:pt idx="1654">
                  <c:v>0.87920463694498618</c:v>
                </c:pt>
                <c:pt idx="1655">
                  <c:v>0.79389627733196289</c:v>
                </c:pt>
                <c:pt idx="1656">
                  <c:v>0.68905933120917828</c:v>
                </c:pt>
                <c:pt idx="1657">
                  <c:v>0.56727262081094554</c:v>
                </c:pt>
                <c:pt idx="1658">
                  <c:v>0.43153190563095706</c:v>
                </c:pt>
                <c:pt idx="1659">
                  <c:v>0.2851761915002628</c:v>
                </c:pt>
                <c:pt idx="1660">
                  <c:v>0.13180559635140732</c:v>
                </c:pt>
                <c:pt idx="1661">
                  <c:v>-2.4807206960356022E-2</c:v>
                </c:pt>
                <c:pt idx="1662">
                  <c:v>-0.18080979241234507</c:v>
                </c:pt>
                <c:pt idx="1663">
                  <c:v>-0.33236474437144531</c:v>
                </c:pt>
                <c:pt idx="1664">
                  <c:v>-0.47574405191881664</c:v>
                </c:pt>
                <c:pt idx="1665">
                  <c:v>-0.60742081199285691</c:v>
                </c:pt>
                <c:pt idx="1666">
                  <c:v>-0.72415598559825567</c:v>
                </c:pt>
                <c:pt idx="1667">
                  <c:v>-0.82307807301708491</c:v>
                </c:pt>
                <c:pt idx="1668">
                  <c:v>-0.90175374813722764</c:v>
                </c:pt>
                <c:pt idx="1669">
                  <c:v>-0.9582477144071847</c:v>
                </c:pt>
                <c:pt idx="1670">
                  <c:v>-0.99117031005490253</c:v>
                </c:pt>
                <c:pt idx="1671">
                  <c:v>-0.9997116915585107</c:v>
                </c:pt>
                <c:pt idx="1672">
                  <c:v>-0.98366175450969551</c:v>
                </c:pt>
                <c:pt idx="1673">
                  <c:v>-0.94341530184817957</c:v>
                </c:pt>
                <c:pt idx="1674">
                  <c:v>-0.87996233233699661</c:v>
                </c:pt>
                <c:pt idx="1675">
                  <c:v>-0.79486368816646169</c:v>
                </c:pt>
                <c:pt idx="1676">
                  <c:v>-0.69021266071732679</c:v>
                </c:pt>
                <c:pt idx="1677">
                  <c:v>-0.56858349892008153</c:v>
                </c:pt>
                <c:pt idx="1678">
                  <c:v>-0.43296808682326049</c:v>
                </c:pt>
                <c:pt idx="1679">
                  <c:v>-0.28670234800123906</c:v>
                </c:pt>
                <c:pt idx="1680">
                  <c:v>-0.13338418713692959</c:v>
                </c:pt>
                <c:pt idx="1681">
                  <c:v>2.3215012714301507E-2</c:v>
                </c:pt>
                <c:pt idx="1682">
                  <c:v>0.17924316015344591</c:v>
                </c:pt>
                <c:pt idx="1683">
                  <c:v>0.3308622107631336</c:v>
                </c:pt>
                <c:pt idx="1684">
                  <c:v>0.47434257689949633</c:v>
                </c:pt>
                <c:pt idx="1685">
                  <c:v>0.60615486962028819</c:v>
                </c:pt>
                <c:pt idx="1686">
                  <c:v>0.72305671604261523</c:v>
                </c:pt>
                <c:pt idx="1687">
                  <c:v>0.82217251656213253</c:v>
                </c:pt>
                <c:pt idx="1688">
                  <c:v>0.90106418003235678</c:v>
                </c:pt>
                <c:pt idx="1689">
                  <c:v>0.95779109693171038</c:v>
                </c:pt>
                <c:pt idx="1690">
                  <c:v>0.99095787527289503</c:v>
                </c:pt>
                <c:pt idx="1691">
                  <c:v>0.9997486650279398</c:v>
                </c:pt>
                <c:pt idx="1692">
                  <c:v>0.98394722674199087</c:v>
                </c:pt>
                <c:pt idx="1693">
                  <c:v>0.94394225068019011</c:v>
                </c:pt>
                <c:pt idx="1694">
                  <c:v>0.88071779566504937</c:v>
                </c:pt>
                <c:pt idx="1695">
                  <c:v>0.79582908279347497</c:v>
                </c:pt>
                <c:pt idx="1696">
                  <c:v>0.69136423947001524</c:v>
                </c:pt>
                <c:pt idx="1697">
                  <c:v>0.56989293479163128</c:v>
                </c:pt>
                <c:pt idx="1698">
                  <c:v>0.43440316977256233</c:v>
                </c:pt>
                <c:pt idx="1699">
                  <c:v>0.2882277772687763</c:v>
                </c:pt>
                <c:pt idx="1700">
                  <c:v>0.13496243958752582</c:v>
                </c:pt>
                <c:pt idx="1701">
                  <c:v>-2.1622759582324402E-2</c:v>
                </c:pt>
                <c:pt idx="1702">
                  <c:v>-0.17767607323621923</c:v>
                </c:pt>
                <c:pt idx="1703">
                  <c:v>-0.32935883790790799</c:v>
                </c:pt>
                <c:pt idx="1704">
                  <c:v>-0.47293989868887182</c:v>
                </c:pt>
                <c:pt idx="1705">
                  <c:v>-0.60488738970870881</c:v>
                </c:pt>
                <c:pt idx="1706">
                  <c:v>-0.72195561242117345</c:v>
                </c:pt>
                <c:pt idx="1707">
                  <c:v>-0.82126487462965925</c:v>
                </c:pt>
                <c:pt idx="1708">
                  <c:v>-0.90037232633771658</c:v>
                </c:pt>
                <c:pt idx="1709">
                  <c:v>-0.95733204997607768</c:v>
                </c:pt>
                <c:pt idx="1710">
                  <c:v>-0.99074292688171472</c:v>
                </c:pt>
                <c:pt idx="1711">
                  <c:v>-0.99978310258996927</c:v>
                </c:pt>
                <c:pt idx="1712">
                  <c:v>-0.98423020314793563</c:v>
                </c:pt>
                <c:pt idx="1713">
                  <c:v>-0.94446680516027881</c:v>
                </c:pt>
                <c:pt idx="1714">
                  <c:v>-0.88147102501285068</c:v>
                </c:pt>
                <c:pt idx="1715">
                  <c:v>-0.79679245876430482</c:v>
                </c:pt>
                <c:pt idx="1716">
                  <c:v>-0.69251406454629472</c:v>
                </c:pt>
                <c:pt idx="1717">
                  <c:v>-0.57120092510415177</c:v>
                </c:pt>
                <c:pt idx="1718">
                  <c:v>-0.43583715083871027</c:v>
                </c:pt>
                <c:pt idx="1719">
                  <c:v>-0.28975247543366339</c:v>
                </c:pt>
                <c:pt idx="1720">
                  <c:v>-0.13654034969983136</c:v>
                </c:pt>
                <c:pt idx="1721">
                  <c:v>2.0030451603303138E-2</c:v>
                </c:pt>
                <c:pt idx="1722">
                  <c:v>0.17610853563570736</c:v>
                </c:pt>
                <c:pt idx="1723">
                  <c:v>0.32785462961919487</c:v>
                </c:pt>
                <c:pt idx="1724">
                  <c:v>0.47153602084494933</c:v>
                </c:pt>
                <c:pt idx="1725">
                  <c:v>0.6036183754730482</c:v>
                </c:pt>
                <c:pt idx="1726">
                  <c:v>0.72085267752685056</c:v>
                </c:pt>
                <c:pt idx="1727">
                  <c:v>0.82035514952197186</c:v>
                </c:pt>
                <c:pt idx="1728">
                  <c:v>0.8996781888082499</c:v>
                </c:pt>
                <c:pt idx="1729">
                  <c:v>0.95687057470469583</c:v>
                </c:pt>
                <c:pt idx="1730">
                  <c:v>0.99052546542659514</c:v>
                </c:pt>
                <c:pt idx="1731">
                  <c:v>0.99981500415724911</c:v>
                </c:pt>
                <c:pt idx="1732">
                  <c:v>0.98451068300976774</c:v>
                </c:pt>
                <c:pt idx="1733">
                  <c:v>0.94498896395789</c:v>
                </c:pt>
                <c:pt idx="1734">
                  <c:v>0.88222201846980064</c:v>
                </c:pt>
                <c:pt idx="1735">
                  <c:v>0.79775381363527031</c:v>
                </c:pt>
                <c:pt idx="1736">
                  <c:v>0.69366213302954116</c:v>
                </c:pt>
                <c:pt idx="1737">
                  <c:v>0.57250746653982032</c:v>
                </c:pt>
                <c:pt idx="1738">
                  <c:v>0.4372700263842958</c:v>
                </c:pt>
                <c:pt idx="1739">
                  <c:v>0.29127643862838065</c:v>
                </c:pt>
                <c:pt idx="1740">
                  <c:v>0.13811791347140639</c:v>
                </c:pt>
                <c:pt idx="1741">
                  <c:v>-1.8438092816084758E-2</c:v>
                </c:pt>
                <c:pt idx="1742">
                  <c:v>-0.17454055132792795</c:v>
                </c:pt>
                <c:pt idx="1743">
                  <c:v>-0.32634958971253997</c:v>
                </c:pt>
                <c:pt idx="1744">
                  <c:v>-0.47013094692877833</c:v>
                </c:pt>
                <c:pt idx="1745">
                  <c:v>-0.60234783013226301</c:v>
                </c:pt>
                <c:pt idx="1746">
                  <c:v>-0.71974791415732975</c:v>
                </c:pt>
                <c:pt idx="1747">
                  <c:v>-0.81944334354656423</c:v>
                </c:pt>
                <c:pt idx="1748">
                  <c:v>-0.89898176920461814</c:v>
                </c:pt>
                <c:pt idx="1749">
                  <c:v>-0.95640667228813436</c:v>
                </c:pt>
                <c:pt idx="1750">
                  <c:v>-0.99030549145914504</c:v>
                </c:pt>
                <c:pt idx="1751">
                  <c:v>-0.99984436964885814</c:v>
                </c:pt>
                <c:pt idx="1752">
                  <c:v>-0.98478866561602718</c:v>
                </c:pt>
                <c:pt idx="1753">
                  <c:v>-0.94550872574854428</c:v>
                </c:pt>
                <c:pt idx="1754">
                  <c:v>-0.88297077413094371</c:v>
                </c:pt>
                <c:pt idx="1755">
                  <c:v>-0.79871314496785173</c:v>
                </c:pt>
                <c:pt idx="1756">
                  <c:v>-0.69480844200762715</c:v>
                </c:pt>
                <c:pt idx="1757">
                  <c:v>-0.5738125557846756</c:v>
                </c:pt>
                <c:pt idx="1758">
                  <c:v>-0.43870179277486793</c:v>
                </c:pt>
                <c:pt idx="1759">
                  <c:v>-0.2927996629873269</c:v>
                </c:pt>
                <c:pt idx="1760">
                  <c:v>-0.13969512690063324</c:v>
                </c:pt>
                <c:pt idx="1761">
                  <c:v>1.6845687259815698E-2</c:v>
                </c:pt>
                <c:pt idx="1762">
                  <c:v>0.17297212429019956</c:v>
                </c:pt>
                <c:pt idx="1763">
                  <c:v>0.32484372200538336</c:v>
                </c:pt>
                <c:pt idx="1764">
                  <c:v>0.46872468050429161</c:v>
                </c:pt>
                <c:pt idx="1765">
                  <c:v>0.60107575690914872</c:v>
                </c:pt>
                <c:pt idx="1766">
                  <c:v>0.71864132511493239</c:v>
                </c:pt>
                <c:pt idx="1767">
                  <c:v>0.81852945901630547</c:v>
                </c:pt>
                <c:pt idx="1768">
                  <c:v>0.89828306929334578</c:v>
                </c:pt>
                <c:pt idx="1769">
                  <c:v>0.95594034390305271</c:v>
                </c:pt>
                <c:pt idx="1770">
                  <c:v>0.99008300553732265</c:v>
                </c:pt>
                <c:pt idx="1771">
                  <c:v>0.99987119899030974</c:v>
                </c:pt>
                <c:pt idx="1772">
                  <c:v>0.98506415026159866</c:v>
                </c:pt>
                <c:pt idx="1773">
                  <c:v>0.94602608921384257</c:v>
                </c:pt>
                <c:pt idx="1774">
                  <c:v>0.88371729009708111</c:v>
                </c:pt>
                <c:pt idx="1775">
                  <c:v>0.79967045032866191</c:v>
                </c:pt>
                <c:pt idx="1776">
                  <c:v>0.6959529885728476</c:v>
                </c:pt>
                <c:pt idx="1777">
                  <c:v>0.57511618952811372</c:v>
                </c:pt>
                <c:pt idx="1778">
                  <c:v>0.4401324463786358</c:v>
                </c:pt>
                <c:pt idx="1779">
                  <c:v>0.29432214464677514</c:v>
                </c:pt>
                <c:pt idx="1780">
                  <c:v>0.14127198598695173</c:v>
                </c:pt>
                <c:pt idx="1781">
                  <c:v>-1.5253238973704179E-2</c:v>
                </c:pt>
                <c:pt idx="1782">
                  <c:v>-0.17140325850096386</c:v>
                </c:pt>
                <c:pt idx="1783">
                  <c:v>-0.32333703031764111</c:v>
                </c:pt>
                <c:pt idx="1784">
                  <c:v>-0.46731722513859719</c:v>
                </c:pt>
                <c:pt idx="1785">
                  <c:v>-0.59980215903037604</c:v>
                </c:pt>
                <c:pt idx="1786">
                  <c:v>-0.71753291320649248</c:v>
                </c:pt>
                <c:pt idx="1787">
                  <c:v>-0.81761349824930485</c:v>
                </c:pt>
                <c:pt idx="1788">
                  <c:v>-0.89758209084671636</c:v>
                </c:pt>
                <c:pt idx="1789">
                  <c:v>-0.95547159073236365</c:v>
                </c:pt>
                <c:pt idx="1790">
                  <c:v>-0.9898580082254812</c:v>
                </c:pt>
                <c:pt idx="1791">
                  <c:v>-0.99989549211354978</c:v>
                </c:pt>
                <c:pt idx="1792">
                  <c:v>-0.98533713624769337</c:v>
                </c:pt>
                <c:pt idx="1793">
                  <c:v>-0.94654105304145086</c:v>
                </c:pt>
                <c:pt idx="1794">
                  <c:v>-0.88446156447461477</c:v>
                </c:pt>
                <c:pt idx="1795">
                  <c:v>-0.80062572728945292</c:v>
                </c:pt>
                <c:pt idx="1796">
                  <c:v>-0.69709576982209065</c:v>
                </c:pt>
                <c:pt idx="1797">
                  <c:v>-0.57641836446354899</c:v>
                </c:pt>
                <c:pt idx="1798">
                  <c:v>-0.44156198356663123</c:v>
                </c:pt>
                <c:pt idx="1799">
                  <c:v>-0.29584387974482801</c:v>
                </c:pt>
                <c:pt idx="1800">
                  <c:v>-0.14284848673053172</c:v>
                </c:pt>
                <c:pt idx="1801">
                  <c:v>1.3660751997066812E-2</c:v>
                </c:pt>
                <c:pt idx="1802">
                  <c:v>0.16983395793960737</c:v>
                </c:pt>
                <c:pt idx="1803">
                  <c:v>0.32182951847094304</c:v>
                </c:pt>
                <c:pt idx="1804">
                  <c:v>0.46590858440176885</c:v>
                </c:pt>
                <c:pt idx="1805">
                  <c:v>0.59852703972652888</c:v>
                </c:pt>
                <c:pt idx="1806">
                  <c:v>0.71642268124358588</c:v>
                </c:pt>
                <c:pt idx="1807">
                  <c:v>0.81669546356893785</c:v>
                </c:pt>
                <c:pt idx="1808">
                  <c:v>0.89687883564281834</c:v>
                </c:pt>
                <c:pt idx="1809">
                  <c:v>0.95500041396508084</c:v>
                </c:pt>
                <c:pt idx="1810">
                  <c:v>0.98963050009433651</c:v>
                </c:pt>
                <c:pt idx="1811">
                  <c:v>0.99991724895695799</c:v>
                </c:pt>
                <c:pt idx="1812">
                  <c:v>0.98560762288188941</c:v>
                </c:pt>
                <c:pt idx="1813">
                  <c:v>0.94705361592517689</c:v>
                </c:pt>
                <c:pt idx="1814">
                  <c:v>0.88520359537563287</c:v>
                </c:pt>
                <c:pt idx="1815">
                  <c:v>0.80157897342708773</c:v>
                </c:pt>
                <c:pt idx="1816">
                  <c:v>0.6982367828565994</c:v>
                </c:pt>
                <c:pt idx="1817">
                  <c:v>0.5777190772879095</c:v>
                </c:pt>
                <c:pt idx="1818">
                  <c:v>0.44299040071287105</c:v>
                </c:pt>
                <c:pt idx="1819">
                  <c:v>0.29736486442164456</c:v>
                </c:pt>
                <c:pt idx="1820">
                  <c:v>0.14442462513245197</c:v>
                </c:pt>
                <c:pt idx="1821">
                  <c:v>-1.2068230369375189E-2</c:v>
                </c:pt>
                <c:pt idx="1822">
                  <c:v>-0.16826422658678747</c:v>
                </c:pt>
                <c:pt idx="1823">
                  <c:v>-0.32032119028921452</c:v>
                </c:pt>
                <c:pt idx="1824">
                  <c:v>-0.4644987618669375</c:v>
                </c:pt>
                <c:pt idx="1825">
                  <c:v>-0.59725040223191361</c:v>
                </c:pt>
                <c:pt idx="1826">
                  <c:v>-0.71531063204236589</c:v>
                </c:pt>
                <c:pt idx="1827">
                  <c:v>-0.81577535730384088</c:v>
                </c:pt>
                <c:pt idx="1828">
                  <c:v>-0.89617330546544005</c:v>
                </c:pt>
                <c:pt idx="1829">
                  <c:v>-0.95452681479633161</c:v>
                </c:pt>
                <c:pt idx="1830">
                  <c:v>-0.9894004817209815</c:v>
                </c:pt>
                <c:pt idx="1831">
                  <c:v>-0.9999364694653462</c:v>
                </c:pt>
                <c:pt idx="1832">
                  <c:v>-0.98587560947807562</c:v>
                </c:pt>
                <c:pt idx="1833">
                  <c:v>-0.94756377656486368</c:v>
                </c:pt>
                <c:pt idx="1834">
                  <c:v>-0.88594338091799363</c:v>
                </c:pt>
                <c:pt idx="1835">
                  <c:v>-0.80253018632368289</c:v>
                </c:pt>
                <c:pt idx="1836">
                  <c:v>-0.69937602478210226</c:v>
                </c:pt>
                <c:pt idx="1837">
                  <c:v>-0.57901832470183234</c:v>
                </c:pt>
                <c:pt idx="1838">
                  <c:v>-0.44441769419405985</c:v>
                </c:pt>
                <c:pt idx="1839">
                  <c:v>-0.29888509481912462</c:v>
                </c:pt>
                <c:pt idx="1840">
                  <c:v>-0.14600039719487914</c:v>
                </c:pt>
                <c:pt idx="1841">
                  <c:v>1.0475678130018281E-2</c:v>
                </c:pt>
                <c:pt idx="1842">
                  <c:v>0.16669406842419826</c:v>
                </c:pt>
                <c:pt idx="1843">
                  <c:v>0.31881204959839771</c:v>
                </c:pt>
                <c:pt idx="1844">
                  <c:v>0.46308776111008065</c:v>
                </c:pt>
                <c:pt idx="1845">
                  <c:v>0.59597224978482388</c:v>
                </c:pt>
                <c:pt idx="1846">
                  <c:v>0.71419676842363511</c:v>
                </c:pt>
                <c:pt idx="1847">
                  <c:v>0.81485318178793753</c:v>
                </c:pt>
                <c:pt idx="1848">
                  <c:v>0.89546550210421549</c:v>
                </c:pt>
                <c:pt idx="1849">
                  <c:v>0.95405079442743845</c:v>
                </c:pt>
                <c:pt idx="1850">
                  <c:v>0.98916795368885158</c:v>
                </c:pt>
                <c:pt idx="1851">
                  <c:v>0.99995315358996228</c:v>
                </c:pt>
                <c:pt idx="1852">
                  <c:v>0.98614109535648242</c:v>
                </c:pt>
                <c:pt idx="1853">
                  <c:v>0.94807153366644759</c:v>
                </c:pt>
                <c:pt idx="1854">
                  <c:v>0.88668091922517123</c:v>
                </c:pt>
                <c:pt idx="1855">
                  <c:v>0.80347936356641003</c:v>
                </c:pt>
                <c:pt idx="1856">
                  <c:v>0.70051349270894236</c:v>
                </c:pt>
                <c:pt idx="1857">
                  <c:v>0.5803161034098111</c:v>
                </c:pt>
                <c:pt idx="1858">
                  <c:v>0.44584386038980373</c:v>
                </c:pt>
                <c:pt idx="1859">
                  <c:v>0.3004045670811355</c:v>
                </c:pt>
                <c:pt idx="1860">
                  <c:v>0.14757579892074035</c:v>
                </c:pt>
                <c:pt idx="1861">
                  <c:v>-8.8830993186332172E-3</c:v>
                </c:pt>
                <c:pt idx="1862">
                  <c:v>-0.16512348743467248</c:v>
                </c:pt>
                <c:pt idx="1863">
                  <c:v>-0.31730210022654964</c:v>
                </c:pt>
                <c:pt idx="1864">
                  <c:v>-0.46167558571031542</c:v>
                </c:pt>
                <c:pt idx="1865">
                  <c:v>-0.59469258562735106</c:v>
                </c:pt>
                <c:pt idx="1866">
                  <c:v>-0.7130810932126791</c:v>
                </c:pt>
                <c:pt idx="1867">
                  <c:v>-0.81392893936030186</c:v>
                </c:pt>
                <c:pt idx="1868">
                  <c:v>-0.89475542735454516</c:v>
                </c:pt>
                <c:pt idx="1869">
                  <c:v>-0.95357235406586549</c:v>
                </c:pt>
                <c:pt idx="1870">
                  <c:v>-0.98893291658777283</c:v>
                </c:pt>
                <c:pt idx="1871">
                  <c:v>-0.99996730128848554</c:v>
                </c:pt>
                <c:pt idx="1872">
                  <c:v>-0.98640407984371203</c:v>
                </c:pt>
                <c:pt idx="1873">
                  <c:v>-0.94857688594201628</c:v>
                </c:pt>
                <c:pt idx="1874">
                  <c:v>-0.8874162084263405</c:v>
                </c:pt>
                <c:pt idx="1875">
                  <c:v>-0.80442650274760463</c:v>
                </c:pt>
                <c:pt idx="1876">
                  <c:v>-0.70164918375184038</c:v>
                </c:pt>
                <c:pt idx="1877">
                  <c:v>-0.58161241011992504</c:v>
                </c:pt>
                <c:pt idx="1878">
                  <c:v>-0.44726889568256795</c:v>
                </c:pt>
                <c:pt idx="1879">
                  <c:v>-0.30192327735341329</c:v>
                </c:pt>
                <c:pt idx="1880">
                  <c:v>-0.14915082631395837</c:v>
                </c:pt>
                <c:pt idx="1881">
                  <c:v>7.2904979748676961E-3</c:v>
                </c:pt>
                <c:pt idx="1882">
                  <c:v>0.1635524876018912</c:v>
                </c:pt>
                <c:pt idx="1883">
                  <c:v>0.31579134600361697</c:v>
                </c:pt>
                <c:pt idx="1884">
                  <c:v>0.46026223924968807</c:v>
                </c:pt>
                <c:pt idx="1885">
                  <c:v>0.5934114130054664</c:v>
                </c:pt>
                <c:pt idx="1886">
                  <c:v>0.71196360923949786</c:v>
                </c:pt>
                <c:pt idx="1887">
                  <c:v>0.81300263236534898</c:v>
                </c:pt>
                <c:pt idx="1888">
                  <c:v>0.89404308301748914</c:v>
                </c:pt>
                <c:pt idx="1889">
                  <c:v>0.9530914949251641</c:v>
                </c:pt>
                <c:pt idx="1890">
                  <c:v>0.98869537101392724</c:v>
                </c:pt>
                <c:pt idx="1891">
                  <c:v>0.99997891252502913</c:v>
                </c:pt>
                <c:pt idx="1892">
                  <c:v>0.98666456227268284</c:v>
                </c:pt>
                <c:pt idx="1893">
                  <c:v>0.94907983210970281</c:v>
                </c:pt>
                <c:pt idx="1894">
                  <c:v>0.88814924665648587</c:v>
                </c:pt>
                <c:pt idx="1895">
                  <c:v>0.80537160146487319</c:v>
                </c:pt>
                <c:pt idx="1896">
                  <c:v>0.7027830950300652</c:v>
                </c:pt>
                <c:pt idx="1897">
                  <c:v>0.58290724154403417</c:v>
                </c:pt>
                <c:pt idx="1898">
                  <c:v>0.44869279645768656</c:v>
                </c:pt>
                <c:pt idx="1899">
                  <c:v>0.30344122178378963</c:v>
                </c:pt>
                <c:pt idx="1900">
                  <c:v>0.15072547537940542</c:v>
                </c:pt>
                <c:pt idx="1901">
                  <c:v>-5.697878138483407E-3</c:v>
                </c:pt>
                <c:pt idx="1902">
                  <c:v>-0.16198107291099031</c:v>
                </c:pt>
                <c:pt idx="1903">
                  <c:v>-0.31427979076174956</c:v>
                </c:pt>
                <c:pt idx="1904">
                  <c:v>-0.45884772531321549</c:v>
                </c:pt>
                <c:pt idx="1905">
                  <c:v>-0.59212873516883024</c:v>
                </c:pt>
                <c:pt idx="1906">
                  <c:v>-0.71084431933863979</c:v>
                </c:pt>
                <c:pt idx="1907">
                  <c:v>-0.81207426315273135</c:v>
                </c:pt>
                <c:pt idx="1908">
                  <c:v>-0.89332847090004286</c:v>
                </c:pt>
                <c:pt idx="1909">
                  <c:v>-0.95260821822507191</c:v>
                </c:pt>
                <c:pt idx="1910">
                  <c:v>-0.98845531756986005</c:v>
                </c:pt>
                <c:pt idx="1911">
                  <c:v>-0.99998798727014149</c:v>
                </c:pt>
                <c:pt idx="1912">
                  <c:v>-0.9869225419826696</c:v>
                </c:pt>
                <c:pt idx="1913">
                  <c:v>-0.94958037089376168</c:v>
                </c:pt>
                <c:pt idx="1914">
                  <c:v>-0.88888003205614441</c:v>
                </c:pt>
                <c:pt idx="1915">
                  <c:v>-0.80631465732089669</c:v>
                </c:pt>
                <c:pt idx="1916">
                  <c:v>-0.70391522366739967</c:v>
                </c:pt>
                <c:pt idx="1917">
                  <c:v>-0.58420059439769434</c:v>
                </c:pt>
                <c:pt idx="1918">
                  <c:v>-0.45011555910332046</c:v>
                </c:pt>
                <c:pt idx="1919">
                  <c:v>-0.30495839652187601</c:v>
                </c:pt>
                <c:pt idx="1920">
                  <c:v>-0.15229974212291345</c:v>
                </c:pt>
                <c:pt idx="1921">
                  <c:v>4.1052438491184246E-3</c:v>
                </c:pt>
                <c:pt idx="1922">
                  <c:v>0.1604092473477656</c:v>
                </c:pt>
                <c:pt idx="1923">
                  <c:v>0.31276743833512904</c:v>
                </c:pt>
                <c:pt idx="1924">
                  <c:v>0.4574320474889263</c:v>
                </c:pt>
                <c:pt idx="1925">
                  <c:v>0.5908445553710584</c:v>
                </c:pt>
                <c:pt idx="1926">
                  <c:v>0.70972322634923379</c:v>
                </c:pt>
                <c:pt idx="1927">
                  <c:v>0.81114383407723301</c:v>
                </c:pt>
                <c:pt idx="1928">
                  <c:v>0.89261159281477542</c:v>
                </c:pt>
                <c:pt idx="1929">
                  <c:v>0.95212252519144225</c:v>
                </c:pt>
                <c:pt idx="1930">
                  <c:v>0.98821275686448606</c:v>
                </c:pt>
                <c:pt idx="1931">
                  <c:v>0.99999452550080381</c:v>
                </c:pt>
                <c:pt idx="1932">
                  <c:v>0.98717801831929508</c:v>
                </c:pt>
                <c:pt idx="1933">
                  <c:v>0.95007850102453595</c:v>
                </c:pt>
                <c:pt idx="1934">
                  <c:v>0.88960856277164635</c:v>
                </c:pt>
                <c:pt idx="1935">
                  <c:v>0.8072556679235714</c:v>
                </c:pt>
                <c:pt idx="1936">
                  <c:v>0.7050455667921488</c:v>
                </c:pt>
                <c:pt idx="1937">
                  <c:v>0.58549246540035005</c:v>
                </c:pt>
                <c:pt idx="1938">
                  <c:v>0.45153718001066989</c:v>
                </c:pt>
                <c:pt idx="1939">
                  <c:v>0.30647479771923652</c:v>
                </c:pt>
                <c:pt idx="1940">
                  <c:v>0.15387362255122797</c:v>
                </c:pt>
                <c:pt idx="1941">
                  <c:v>-2.5125991466180067E-3</c:v>
                </c:pt>
                <c:pt idx="1942">
                  <c:v>-0.15883701489927923</c:v>
                </c:pt>
                <c:pt idx="1943">
                  <c:v>-0.31125429255979747</c:v>
                </c:pt>
                <c:pt idx="1944">
                  <c:v>-0.45601520936764983</c:v>
                </c:pt>
                <c:pt idx="1945">
                  <c:v>-0.58955887686957653</c:v>
                </c:pt>
                <c:pt idx="1946">
                  <c:v>-0.70860033311502291</c:v>
                </c:pt>
                <c:pt idx="1947">
                  <c:v>-0.81021134749896229</c:v>
                </c:pt>
                <c:pt idx="1948">
                  <c:v>-0.89189245058010591</c:v>
                </c:pt>
                <c:pt idx="1949">
                  <c:v>-0.95163441705627461</c:v>
                </c:pt>
                <c:pt idx="1950">
                  <c:v>-0.98796768951305425</c:v>
                </c:pt>
                <c:pt idx="1951">
                  <c:v>-0.99999852720043148</c:v>
                </c:pt>
                <c:pt idx="1952">
                  <c:v>-0.98743099063453221</c:v>
                </c:pt>
                <c:pt idx="1953">
                  <c:v>-0.95057422123853175</c:v>
                </c:pt>
                <c:pt idx="1954">
                  <c:v>-0.89033483695509286</c:v>
                </c:pt>
                <c:pt idx="1955">
                  <c:v>-0.80819463088594823</c:v>
                </c:pt>
                <c:pt idx="1956">
                  <c:v>-0.70617412153710624</c:v>
                </c:pt>
                <c:pt idx="1957">
                  <c:v>-0.58678285127506646</c:v>
                </c:pt>
                <c:pt idx="1958">
                  <c:v>-0.45295765557367873</c:v>
                </c:pt>
                <c:pt idx="1959">
                  <c:v>-0.30799042152955958</c:v>
                </c:pt>
                <c:pt idx="1960">
                  <c:v>-0.1554471126722429</c:v>
                </c:pt>
                <c:pt idx="1961">
                  <c:v>9.1994807085382841E-4</c:v>
                </c:pt>
                <c:pt idx="1962">
                  <c:v>0.1572643795536256</c:v>
                </c:pt>
                <c:pt idx="1963">
                  <c:v>0.30974035727397092</c:v>
                </c:pt>
                <c:pt idx="1964">
                  <c:v>0.45459721454331026</c:v>
                </c:pt>
                <c:pt idx="1965">
                  <c:v>0.58827170292547404</c:v>
                </c:pt>
                <c:pt idx="1966">
                  <c:v>0.70747564248419603</c:v>
                </c:pt>
                <c:pt idx="1967">
                  <c:v>0.80927680578321304</c:v>
                </c:pt>
                <c:pt idx="1968">
                  <c:v>0.89117104602017072</c:v>
                </c:pt>
                <c:pt idx="1969">
                  <c:v>0.95114389505764241</c:v>
                </c:pt>
                <c:pt idx="1970">
                  <c:v>0.98772011613719757</c:v>
                </c:pt>
                <c:pt idx="1971">
                  <c:v>0.99999999235887405</c:v>
                </c:pt>
                <c:pt idx="1972">
                  <c:v>0.98768145828669629</c:v>
                </c:pt>
                <c:pt idx="1973">
                  <c:v>0.95106753027831459</c:v>
                </c:pt>
                <c:pt idx="1974">
                  <c:v>0.89105885276423058</c:v>
                </c:pt>
                <c:pt idx="1975">
                  <c:v>0.80913154382637253</c:v>
                </c:pt>
                <c:pt idx="1976">
                  <c:v>0.70730088503972266</c:v>
                </c:pt>
                <c:pt idx="1977">
                  <c:v>0.58807174874867574</c:v>
                </c:pt>
                <c:pt idx="1978">
                  <c:v>0.45437698218919631</c:v>
                </c:pt>
                <c:pt idx="1979">
                  <c:v>0.30950526410834323</c:v>
                </c:pt>
                <c:pt idx="1980">
                  <c:v>0.15702020849467374</c:v>
                </c:pt>
                <c:pt idx="1981">
                  <c:v>6.727053384567997E-4</c:v>
                </c:pt>
                <c:pt idx="1982">
                  <c:v>-0.15569134529975265</c:v>
                </c:pt>
                <c:pt idx="1983">
                  <c:v>-0.30822563631781436</c:v>
                </c:pt>
                <c:pt idx="1984">
                  <c:v>-0.45317806661271498</c:v>
                </c:pt>
                <c:pt idx="1985">
                  <c:v>-0.58698303680377129</c:v>
                </c:pt>
                <c:pt idx="1986">
                  <c:v>-0.70634915730962144</c:v>
                </c:pt>
                <c:pt idx="1987">
                  <c:v>-0.80834021130052591</c:v>
                </c:pt>
                <c:pt idx="1988">
                  <c:v>-0.89044738096487097</c:v>
                </c:pt>
                <c:pt idx="1989">
                  <c:v>-0.95065096043979413</c:v>
                </c:pt>
                <c:pt idx="1990">
                  <c:v>-0.98747003736489702</c:v>
                </c:pt>
                <c:pt idx="1991">
                  <c:v>-0.99999892097241505</c:v>
                </c:pt>
                <c:pt idx="1992">
                  <c:v>-0.98792942064048272</c:v>
                </c:pt>
                <c:pt idx="1993">
                  <c:v>-0.95155842689256664</c:v>
                </c:pt>
                <c:pt idx="1994">
                  <c:v>-0.89178060836253548</c:v>
                </c:pt>
                <c:pt idx="1995">
                  <c:v>-0.81006640436828892</c:v>
                </c:pt>
                <c:pt idx="1996">
                  <c:v>-0.70842585444187156</c:v>
                </c:pt>
                <c:pt idx="1997">
                  <c:v>-0.58935915455192367</c:v>
                </c:pt>
                <c:pt idx="1998">
                  <c:v>-0.45579515625713818</c:v>
                </c:pt>
                <c:pt idx="1999">
                  <c:v>-0.31101932161306717</c:v>
                </c:pt>
                <c:pt idx="2000">
                  <c:v>-0.15859290602857282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0AE0-45E0-BF33-EBC9A19AAD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0163264"/>
        <c:axId val="140163840"/>
      </c:scatterChart>
      <c:valAx>
        <c:axId val="140163264"/>
        <c:scaling>
          <c:orientation val="minMax"/>
          <c:max val="0.30000000000000004"/>
        </c:scaling>
        <c:delete val="1"/>
        <c:axPos val="b"/>
        <c:minorGridlines>
          <c:spPr>
            <a:ln>
              <a:noFill/>
            </a:ln>
          </c:spPr>
        </c:minorGridlines>
        <c:numFmt formatCode="General" sourceLinked="1"/>
        <c:majorTickMark val="out"/>
        <c:minorTickMark val="none"/>
        <c:tickLblPos val="nextTo"/>
        <c:crossAx val="140163840"/>
        <c:crosses val="autoZero"/>
        <c:crossBetween val="midCat"/>
      </c:valAx>
      <c:valAx>
        <c:axId val="140163840"/>
        <c:scaling>
          <c:orientation val="minMax"/>
          <c:max val="1"/>
          <c:min val="-1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40163264"/>
        <c:crosses val="autoZero"/>
        <c:crossBetween val="midCat"/>
        <c:majorUnit val="0.5"/>
      </c:valAx>
    </c:plotArea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dk2" tx1="lt1" bg2="dk1" tx2="lt2" accent1="accent1" accent2="accent2" accent3="accent3" accent4="accent4" accent5="accent5" accent6="accent6" hlink="hlink" folHlink="folHlink"/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25400">
              <a:solidFill>
                <a:schemeClr val="tx2"/>
              </a:solidFill>
            </a:ln>
          </c:spPr>
          <c:marker>
            <c:symbol val="none"/>
          </c:marker>
          <c:xVal>
            <c:numRef>
              <c:f>Φύλλο1!$X$1:$X$2001</c:f>
              <c:numCache>
                <c:formatCode>General</c:formatCode>
                <c:ptCount val="2001"/>
                <c:pt idx="0">
                  <c:v>0</c:v>
                </c:pt>
                <c:pt idx="1">
                  <c:v>5.0000000000000001E-4</c:v>
                </c:pt>
                <c:pt idx="2">
                  <c:v>1E-3</c:v>
                </c:pt>
                <c:pt idx="3">
                  <c:v>1.5E-3</c:v>
                </c:pt>
                <c:pt idx="4">
                  <c:v>2E-3</c:v>
                </c:pt>
                <c:pt idx="5">
                  <c:v>2.5000000000000001E-3</c:v>
                </c:pt>
                <c:pt idx="6">
                  <c:v>3.0000000000000001E-3</c:v>
                </c:pt>
                <c:pt idx="7">
                  <c:v>3.5000000000000001E-3</c:v>
                </c:pt>
                <c:pt idx="8">
                  <c:v>4.0000000000000001E-3</c:v>
                </c:pt>
                <c:pt idx="9">
                  <c:v>4.4999999999999997E-3</c:v>
                </c:pt>
                <c:pt idx="10">
                  <c:v>5.0000000000000001E-3</c:v>
                </c:pt>
                <c:pt idx="11">
                  <c:v>5.4999999999999997E-3</c:v>
                </c:pt>
                <c:pt idx="12">
                  <c:v>6.0000000000000001E-3</c:v>
                </c:pt>
                <c:pt idx="13">
                  <c:v>6.4999999999999997E-3</c:v>
                </c:pt>
                <c:pt idx="14">
                  <c:v>7.0000000000000001E-3</c:v>
                </c:pt>
                <c:pt idx="15">
                  <c:v>7.4999999999999997E-3</c:v>
                </c:pt>
                <c:pt idx="16">
                  <c:v>8.0000000000000002E-3</c:v>
                </c:pt>
                <c:pt idx="17">
                  <c:v>8.5000000000000006E-3</c:v>
                </c:pt>
                <c:pt idx="18">
                  <c:v>8.9999999999999993E-3</c:v>
                </c:pt>
                <c:pt idx="19">
                  <c:v>9.4999999999999998E-3</c:v>
                </c:pt>
                <c:pt idx="20">
                  <c:v>0.01</c:v>
                </c:pt>
                <c:pt idx="21">
                  <c:v>1.0500000000000001E-2</c:v>
                </c:pt>
                <c:pt idx="22">
                  <c:v>1.0999999999999999E-2</c:v>
                </c:pt>
                <c:pt idx="23">
                  <c:v>1.15E-2</c:v>
                </c:pt>
                <c:pt idx="24">
                  <c:v>1.2E-2</c:v>
                </c:pt>
                <c:pt idx="25">
                  <c:v>1.2500000000000001E-2</c:v>
                </c:pt>
                <c:pt idx="26">
                  <c:v>1.2999999999999999E-2</c:v>
                </c:pt>
                <c:pt idx="27">
                  <c:v>1.35E-2</c:v>
                </c:pt>
                <c:pt idx="28">
                  <c:v>1.4E-2</c:v>
                </c:pt>
                <c:pt idx="29">
                  <c:v>1.4500000000000001E-2</c:v>
                </c:pt>
                <c:pt idx="30">
                  <c:v>1.4999999999999999E-2</c:v>
                </c:pt>
                <c:pt idx="31">
                  <c:v>1.55E-2</c:v>
                </c:pt>
                <c:pt idx="32">
                  <c:v>1.6E-2</c:v>
                </c:pt>
                <c:pt idx="33">
                  <c:v>1.6500000000000001E-2</c:v>
                </c:pt>
                <c:pt idx="34">
                  <c:v>1.7000000000000001E-2</c:v>
                </c:pt>
                <c:pt idx="35">
                  <c:v>1.7500000000000002E-2</c:v>
                </c:pt>
                <c:pt idx="36">
                  <c:v>1.7999999999999999E-2</c:v>
                </c:pt>
                <c:pt idx="37">
                  <c:v>1.8499999999999999E-2</c:v>
                </c:pt>
                <c:pt idx="38">
                  <c:v>1.9E-2</c:v>
                </c:pt>
                <c:pt idx="39">
                  <c:v>1.95E-2</c:v>
                </c:pt>
                <c:pt idx="40">
                  <c:v>0.02</c:v>
                </c:pt>
                <c:pt idx="41">
                  <c:v>2.0500000000000001E-2</c:v>
                </c:pt>
                <c:pt idx="42">
                  <c:v>2.1000000000000001E-2</c:v>
                </c:pt>
                <c:pt idx="43">
                  <c:v>2.1499999999999998E-2</c:v>
                </c:pt>
                <c:pt idx="44">
                  <c:v>2.1999999999999999E-2</c:v>
                </c:pt>
                <c:pt idx="45">
                  <c:v>2.2499999999999999E-2</c:v>
                </c:pt>
                <c:pt idx="46">
                  <c:v>2.3E-2</c:v>
                </c:pt>
                <c:pt idx="47">
                  <c:v>2.35E-2</c:v>
                </c:pt>
                <c:pt idx="48">
                  <c:v>2.4E-2</c:v>
                </c:pt>
                <c:pt idx="49">
                  <c:v>2.4500000000000001E-2</c:v>
                </c:pt>
                <c:pt idx="50">
                  <c:v>2.5000000000000001E-2</c:v>
                </c:pt>
                <c:pt idx="51">
                  <c:v>2.5499999999999998E-2</c:v>
                </c:pt>
                <c:pt idx="52">
                  <c:v>2.5999999999999999E-2</c:v>
                </c:pt>
                <c:pt idx="53">
                  <c:v>2.6499999999999999E-2</c:v>
                </c:pt>
                <c:pt idx="54">
                  <c:v>2.7E-2</c:v>
                </c:pt>
                <c:pt idx="55">
                  <c:v>2.75E-2</c:v>
                </c:pt>
                <c:pt idx="56">
                  <c:v>2.8000000000000001E-2</c:v>
                </c:pt>
                <c:pt idx="57">
                  <c:v>2.8500000000000001E-2</c:v>
                </c:pt>
                <c:pt idx="58">
                  <c:v>2.9000000000000001E-2</c:v>
                </c:pt>
                <c:pt idx="59">
                  <c:v>2.9499999999999998E-2</c:v>
                </c:pt>
                <c:pt idx="60">
                  <c:v>0.03</c:v>
                </c:pt>
                <c:pt idx="61">
                  <c:v>3.0499999999999999E-2</c:v>
                </c:pt>
                <c:pt idx="62">
                  <c:v>3.1E-2</c:v>
                </c:pt>
                <c:pt idx="63">
                  <c:v>3.15E-2</c:v>
                </c:pt>
                <c:pt idx="64">
                  <c:v>3.2000000000000001E-2</c:v>
                </c:pt>
                <c:pt idx="65">
                  <c:v>3.2500000000000001E-2</c:v>
                </c:pt>
                <c:pt idx="66">
                  <c:v>3.3000000000000002E-2</c:v>
                </c:pt>
                <c:pt idx="67">
                  <c:v>3.3500000000000002E-2</c:v>
                </c:pt>
                <c:pt idx="68">
                  <c:v>3.4000000000000002E-2</c:v>
                </c:pt>
                <c:pt idx="69">
                  <c:v>3.4500000000000003E-2</c:v>
                </c:pt>
                <c:pt idx="70">
                  <c:v>3.5000000000000003E-2</c:v>
                </c:pt>
                <c:pt idx="71">
                  <c:v>3.5499999999999997E-2</c:v>
                </c:pt>
                <c:pt idx="72">
                  <c:v>3.5999999999999997E-2</c:v>
                </c:pt>
                <c:pt idx="73">
                  <c:v>3.6499999999999998E-2</c:v>
                </c:pt>
                <c:pt idx="74">
                  <c:v>3.6999999999999998E-2</c:v>
                </c:pt>
                <c:pt idx="75">
                  <c:v>3.7499999999999999E-2</c:v>
                </c:pt>
                <c:pt idx="76">
                  <c:v>3.7999999999999999E-2</c:v>
                </c:pt>
                <c:pt idx="77">
                  <c:v>3.85E-2</c:v>
                </c:pt>
                <c:pt idx="78">
                  <c:v>3.9E-2</c:v>
                </c:pt>
                <c:pt idx="79">
                  <c:v>3.95E-2</c:v>
                </c:pt>
                <c:pt idx="80">
                  <c:v>0.04</c:v>
                </c:pt>
                <c:pt idx="81">
                  <c:v>4.0500000000000001E-2</c:v>
                </c:pt>
                <c:pt idx="82">
                  <c:v>4.1000000000000002E-2</c:v>
                </c:pt>
                <c:pt idx="83">
                  <c:v>4.1500000000000002E-2</c:v>
                </c:pt>
                <c:pt idx="84">
                  <c:v>4.2000000000000003E-2</c:v>
                </c:pt>
                <c:pt idx="85">
                  <c:v>4.2500000000000003E-2</c:v>
                </c:pt>
                <c:pt idx="86">
                  <c:v>4.2999999999999997E-2</c:v>
                </c:pt>
                <c:pt idx="87">
                  <c:v>4.3499999999999997E-2</c:v>
                </c:pt>
                <c:pt idx="88">
                  <c:v>4.3999999999999997E-2</c:v>
                </c:pt>
                <c:pt idx="89">
                  <c:v>4.4499999999999998E-2</c:v>
                </c:pt>
                <c:pt idx="90">
                  <c:v>4.4999999999999998E-2</c:v>
                </c:pt>
                <c:pt idx="91">
                  <c:v>4.5499999999999999E-2</c:v>
                </c:pt>
                <c:pt idx="92">
                  <c:v>4.5999999999999999E-2</c:v>
                </c:pt>
                <c:pt idx="93">
                  <c:v>4.65E-2</c:v>
                </c:pt>
                <c:pt idx="94">
                  <c:v>4.7E-2</c:v>
                </c:pt>
                <c:pt idx="95">
                  <c:v>4.7500000000000001E-2</c:v>
                </c:pt>
                <c:pt idx="96">
                  <c:v>4.8000000000000001E-2</c:v>
                </c:pt>
                <c:pt idx="97">
                  <c:v>4.8500000000000001E-2</c:v>
                </c:pt>
                <c:pt idx="98">
                  <c:v>4.9000000000000002E-2</c:v>
                </c:pt>
                <c:pt idx="99">
                  <c:v>4.9500000000000002E-2</c:v>
                </c:pt>
                <c:pt idx="100">
                  <c:v>0.05</c:v>
                </c:pt>
                <c:pt idx="101">
                  <c:v>5.0500000000000003E-2</c:v>
                </c:pt>
                <c:pt idx="102">
                  <c:v>5.0999999999999997E-2</c:v>
                </c:pt>
                <c:pt idx="103">
                  <c:v>5.1499999999999997E-2</c:v>
                </c:pt>
                <c:pt idx="104">
                  <c:v>5.1999999999999998E-2</c:v>
                </c:pt>
                <c:pt idx="105">
                  <c:v>5.2499999999999998E-2</c:v>
                </c:pt>
                <c:pt idx="106">
                  <c:v>5.2999999999999999E-2</c:v>
                </c:pt>
                <c:pt idx="107">
                  <c:v>5.3499999999999999E-2</c:v>
                </c:pt>
                <c:pt idx="108">
                  <c:v>5.3999999999999999E-2</c:v>
                </c:pt>
                <c:pt idx="109">
                  <c:v>5.45E-2</c:v>
                </c:pt>
                <c:pt idx="110">
                  <c:v>5.5E-2</c:v>
                </c:pt>
                <c:pt idx="111">
                  <c:v>5.5500000000000001E-2</c:v>
                </c:pt>
                <c:pt idx="112">
                  <c:v>5.6000000000000001E-2</c:v>
                </c:pt>
                <c:pt idx="113">
                  <c:v>5.6500000000000002E-2</c:v>
                </c:pt>
                <c:pt idx="114">
                  <c:v>5.7000000000000002E-2</c:v>
                </c:pt>
                <c:pt idx="115">
                  <c:v>5.7500000000000002E-2</c:v>
                </c:pt>
                <c:pt idx="116">
                  <c:v>5.8000000000000003E-2</c:v>
                </c:pt>
                <c:pt idx="117">
                  <c:v>5.8500000000000003E-2</c:v>
                </c:pt>
                <c:pt idx="118">
                  <c:v>5.8999999999999997E-2</c:v>
                </c:pt>
                <c:pt idx="119">
                  <c:v>5.9499999999999997E-2</c:v>
                </c:pt>
                <c:pt idx="120">
                  <c:v>0.06</c:v>
                </c:pt>
                <c:pt idx="121">
                  <c:v>6.0499999999999998E-2</c:v>
                </c:pt>
                <c:pt idx="122">
                  <c:v>6.0999999999999999E-2</c:v>
                </c:pt>
                <c:pt idx="123">
                  <c:v>6.1499999999999999E-2</c:v>
                </c:pt>
                <c:pt idx="124">
                  <c:v>6.2E-2</c:v>
                </c:pt>
                <c:pt idx="125">
                  <c:v>6.25E-2</c:v>
                </c:pt>
                <c:pt idx="126">
                  <c:v>6.3E-2</c:v>
                </c:pt>
                <c:pt idx="127">
                  <c:v>6.3500000000000001E-2</c:v>
                </c:pt>
                <c:pt idx="128">
                  <c:v>6.4000000000000001E-2</c:v>
                </c:pt>
                <c:pt idx="129">
                  <c:v>6.4500000000000002E-2</c:v>
                </c:pt>
                <c:pt idx="130">
                  <c:v>6.5000000000000002E-2</c:v>
                </c:pt>
                <c:pt idx="131">
                  <c:v>6.5500000000000003E-2</c:v>
                </c:pt>
                <c:pt idx="132">
                  <c:v>6.6000000000000003E-2</c:v>
                </c:pt>
                <c:pt idx="133">
                  <c:v>6.6500000000000004E-2</c:v>
                </c:pt>
                <c:pt idx="134">
                  <c:v>6.7000000000000004E-2</c:v>
                </c:pt>
                <c:pt idx="135">
                  <c:v>6.7500000000000004E-2</c:v>
                </c:pt>
                <c:pt idx="136">
                  <c:v>6.8000000000000005E-2</c:v>
                </c:pt>
                <c:pt idx="137">
                  <c:v>6.8500000000000005E-2</c:v>
                </c:pt>
                <c:pt idx="138">
                  <c:v>6.9000000000000006E-2</c:v>
                </c:pt>
                <c:pt idx="139">
                  <c:v>6.9500000000000006E-2</c:v>
                </c:pt>
                <c:pt idx="140">
                  <c:v>7.0000000000000007E-2</c:v>
                </c:pt>
                <c:pt idx="141">
                  <c:v>7.0499999999999993E-2</c:v>
                </c:pt>
                <c:pt idx="142">
                  <c:v>7.0999999999999994E-2</c:v>
                </c:pt>
                <c:pt idx="143">
                  <c:v>7.1499999999999994E-2</c:v>
                </c:pt>
                <c:pt idx="144">
                  <c:v>7.1999999999999995E-2</c:v>
                </c:pt>
                <c:pt idx="145">
                  <c:v>7.2499999999999995E-2</c:v>
                </c:pt>
                <c:pt idx="146">
                  <c:v>7.2999999999999995E-2</c:v>
                </c:pt>
                <c:pt idx="147">
                  <c:v>7.3499999999999996E-2</c:v>
                </c:pt>
                <c:pt idx="148">
                  <c:v>7.3999999999999996E-2</c:v>
                </c:pt>
                <c:pt idx="149">
                  <c:v>7.4499999999999997E-2</c:v>
                </c:pt>
                <c:pt idx="150">
                  <c:v>7.4999999999999997E-2</c:v>
                </c:pt>
                <c:pt idx="151">
                  <c:v>7.5499999999999998E-2</c:v>
                </c:pt>
                <c:pt idx="152">
                  <c:v>7.5999999999999998E-2</c:v>
                </c:pt>
                <c:pt idx="153">
                  <c:v>7.6499999999999999E-2</c:v>
                </c:pt>
                <c:pt idx="154">
                  <c:v>7.6999999999999999E-2</c:v>
                </c:pt>
                <c:pt idx="155">
                  <c:v>7.7499999999999999E-2</c:v>
                </c:pt>
                <c:pt idx="156">
                  <c:v>7.8E-2</c:v>
                </c:pt>
                <c:pt idx="157">
                  <c:v>7.85E-2</c:v>
                </c:pt>
                <c:pt idx="158">
                  <c:v>7.9000000000000001E-2</c:v>
                </c:pt>
                <c:pt idx="159">
                  <c:v>7.9500000000000001E-2</c:v>
                </c:pt>
                <c:pt idx="160">
                  <c:v>0.08</c:v>
                </c:pt>
                <c:pt idx="161">
                  <c:v>8.0500000000000002E-2</c:v>
                </c:pt>
                <c:pt idx="162">
                  <c:v>8.1000000000000003E-2</c:v>
                </c:pt>
                <c:pt idx="163">
                  <c:v>8.1500000000000003E-2</c:v>
                </c:pt>
                <c:pt idx="164">
                  <c:v>8.2000000000000003E-2</c:v>
                </c:pt>
                <c:pt idx="165">
                  <c:v>8.2500000000000004E-2</c:v>
                </c:pt>
                <c:pt idx="166">
                  <c:v>8.3000000000000004E-2</c:v>
                </c:pt>
                <c:pt idx="167">
                  <c:v>8.3500000000000005E-2</c:v>
                </c:pt>
                <c:pt idx="168">
                  <c:v>8.4000000000000005E-2</c:v>
                </c:pt>
                <c:pt idx="169">
                  <c:v>8.4500000000000006E-2</c:v>
                </c:pt>
                <c:pt idx="170">
                  <c:v>8.5000000000000006E-2</c:v>
                </c:pt>
                <c:pt idx="171">
                  <c:v>8.5500000000000007E-2</c:v>
                </c:pt>
                <c:pt idx="172">
                  <c:v>8.5999999999999993E-2</c:v>
                </c:pt>
                <c:pt idx="173">
                  <c:v>8.6499999999999994E-2</c:v>
                </c:pt>
                <c:pt idx="174">
                  <c:v>8.6999999999999994E-2</c:v>
                </c:pt>
                <c:pt idx="175">
                  <c:v>8.7499999999999994E-2</c:v>
                </c:pt>
                <c:pt idx="176">
                  <c:v>8.7999999999999995E-2</c:v>
                </c:pt>
                <c:pt idx="177">
                  <c:v>8.8499999999999995E-2</c:v>
                </c:pt>
                <c:pt idx="178">
                  <c:v>8.8999999999999996E-2</c:v>
                </c:pt>
                <c:pt idx="179">
                  <c:v>8.9499999999999996E-2</c:v>
                </c:pt>
                <c:pt idx="180">
                  <c:v>0.09</c:v>
                </c:pt>
                <c:pt idx="181">
                  <c:v>9.0499999999999997E-2</c:v>
                </c:pt>
                <c:pt idx="182">
                  <c:v>9.0999999999999998E-2</c:v>
                </c:pt>
                <c:pt idx="183">
                  <c:v>9.1499999999999998E-2</c:v>
                </c:pt>
                <c:pt idx="184">
                  <c:v>9.1999999999999998E-2</c:v>
                </c:pt>
                <c:pt idx="185">
                  <c:v>9.2499999999999999E-2</c:v>
                </c:pt>
                <c:pt idx="186">
                  <c:v>9.2999999999999999E-2</c:v>
                </c:pt>
                <c:pt idx="187">
                  <c:v>9.35E-2</c:v>
                </c:pt>
                <c:pt idx="188">
                  <c:v>9.4E-2</c:v>
                </c:pt>
                <c:pt idx="189">
                  <c:v>9.4500000000000001E-2</c:v>
                </c:pt>
                <c:pt idx="190">
                  <c:v>9.5000000000000001E-2</c:v>
                </c:pt>
                <c:pt idx="191">
                  <c:v>9.5500000000000002E-2</c:v>
                </c:pt>
                <c:pt idx="192">
                  <c:v>9.6000000000000002E-2</c:v>
                </c:pt>
                <c:pt idx="193">
                  <c:v>9.6500000000000002E-2</c:v>
                </c:pt>
                <c:pt idx="194">
                  <c:v>9.7000000000000003E-2</c:v>
                </c:pt>
                <c:pt idx="195">
                  <c:v>9.7500000000000003E-2</c:v>
                </c:pt>
                <c:pt idx="196">
                  <c:v>9.8000000000000004E-2</c:v>
                </c:pt>
                <c:pt idx="197">
                  <c:v>9.8500000000000004E-2</c:v>
                </c:pt>
                <c:pt idx="198">
                  <c:v>9.9000000000000005E-2</c:v>
                </c:pt>
                <c:pt idx="199">
                  <c:v>9.9500000000000005E-2</c:v>
                </c:pt>
                <c:pt idx="200">
                  <c:v>0.1</c:v>
                </c:pt>
                <c:pt idx="201">
                  <c:v>0.10050000000000001</c:v>
                </c:pt>
                <c:pt idx="202">
                  <c:v>0.10100000000000001</c:v>
                </c:pt>
                <c:pt idx="203">
                  <c:v>0.10150000000000001</c:v>
                </c:pt>
                <c:pt idx="204">
                  <c:v>0.10199999999999999</c:v>
                </c:pt>
                <c:pt idx="205">
                  <c:v>0.10249999999999999</c:v>
                </c:pt>
                <c:pt idx="206">
                  <c:v>0.10299999999999999</c:v>
                </c:pt>
                <c:pt idx="207">
                  <c:v>0.10349999999999999</c:v>
                </c:pt>
                <c:pt idx="208">
                  <c:v>0.104</c:v>
                </c:pt>
                <c:pt idx="209">
                  <c:v>0.1045</c:v>
                </c:pt>
                <c:pt idx="210">
                  <c:v>0.105</c:v>
                </c:pt>
                <c:pt idx="211">
                  <c:v>0.1055</c:v>
                </c:pt>
                <c:pt idx="212">
                  <c:v>0.106</c:v>
                </c:pt>
                <c:pt idx="213">
                  <c:v>0.1065</c:v>
                </c:pt>
                <c:pt idx="214">
                  <c:v>0.107</c:v>
                </c:pt>
                <c:pt idx="215">
                  <c:v>0.1075</c:v>
                </c:pt>
                <c:pt idx="216">
                  <c:v>0.108</c:v>
                </c:pt>
                <c:pt idx="217">
                  <c:v>0.1085</c:v>
                </c:pt>
                <c:pt idx="218">
                  <c:v>0.109</c:v>
                </c:pt>
                <c:pt idx="219">
                  <c:v>0.1095</c:v>
                </c:pt>
                <c:pt idx="220">
                  <c:v>0.11</c:v>
                </c:pt>
                <c:pt idx="221">
                  <c:v>0.1105</c:v>
                </c:pt>
                <c:pt idx="222">
                  <c:v>0.111</c:v>
                </c:pt>
                <c:pt idx="223">
                  <c:v>0.1115</c:v>
                </c:pt>
                <c:pt idx="224">
                  <c:v>0.112</c:v>
                </c:pt>
                <c:pt idx="225">
                  <c:v>0.1125</c:v>
                </c:pt>
                <c:pt idx="226">
                  <c:v>0.113</c:v>
                </c:pt>
                <c:pt idx="227">
                  <c:v>0.1135</c:v>
                </c:pt>
                <c:pt idx="228">
                  <c:v>0.114</c:v>
                </c:pt>
                <c:pt idx="229">
                  <c:v>0.1145</c:v>
                </c:pt>
                <c:pt idx="230">
                  <c:v>0.115</c:v>
                </c:pt>
                <c:pt idx="231">
                  <c:v>0.11550000000000001</c:v>
                </c:pt>
                <c:pt idx="232">
                  <c:v>0.11600000000000001</c:v>
                </c:pt>
                <c:pt idx="233">
                  <c:v>0.11650000000000001</c:v>
                </c:pt>
                <c:pt idx="234">
                  <c:v>0.11700000000000001</c:v>
                </c:pt>
                <c:pt idx="235">
                  <c:v>0.11749999999999999</c:v>
                </c:pt>
                <c:pt idx="236">
                  <c:v>0.11799999999999999</c:v>
                </c:pt>
                <c:pt idx="237">
                  <c:v>0.11849999999999999</c:v>
                </c:pt>
                <c:pt idx="238">
                  <c:v>0.11899999999999999</c:v>
                </c:pt>
                <c:pt idx="239">
                  <c:v>0.1195</c:v>
                </c:pt>
                <c:pt idx="240">
                  <c:v>0.12</c:v>
                </c:pt>
                <c:pt idx="241">
                  <c:v>0.1205</c:v>
                </c:pt>
                <c:pt idx="242">
                  <c:v>0.121</c:v>
                </c:pt>
                <c:pt idx="243">
                  <c:v>0.1215</c:v>
                </c:pt>
                <c:pt idx="244">
                  <c:v>0.122</c:v>
                </c:pt>
                <c:pt idx="245">
                  <c:v>0.1225</c:v>
                </c:pt>
                <c:pt idx="246">
                  <c:v>0.123</c:v>
                </c:pt>
                <c:pt idx="247">
                  <c:v>0.1235</c:v>
                </c:pt>
                <c:pt idx="248">
                  <c:v>0.124</c:v>
                </c:pt>
                <c:pt idx="249">
                  <c:v>0.1245</c:v>
                </c:pt>
                <c:pt idx="250">
                  <c:v>0.125</c:v>
                </c:pt>
                <c:pt idx="251">
                  <c:v>0.1255</c:v>
                </c:pt>
                <c:pt idx="252">
                  <c:v>0.126</c:v>
                </c:pt>
                <c:pt idx="253">
                  <c:v>0.1265</c:v>
                </c:pt>
                <c:pt idx="254">
                  <c:v>0.127</c:v>
                </c:pt>
                <c:pt idx="255">
                  <c:v>0.1275</c:v>
                </c:pt>
                <c:pt idx="256">
                  <c:v>0.128</c:v>
                </c:pt>
                <c:pt idx="257">
                  <c:v>0.1285</c:v>
                </c:pt>
                <c:pt idx="258">
                  <c:v>0.129</c:v>
                </c:pt>
                <c:pt idx="259">
                  <c:v>0.1295</c:v>
                </c:pt>
                <c:pt idx="260">
                  <c:v>0.13</c:v>
                </c:pt>
                <c:pt idx="261">
                  <c:v>0.1305</c:v>
                </c:pt>
                <c:pt idx="262">
                  <c:v>0.13100000000000001</c:v>
                </c:pt>
                <c:pt idx="263">
                  <c:v>0.13150000000000001</c:v>
                </c:pt>
                <c:pt idx="264">
                  <c:v>0.13200000000000001</c:v>
                </c:pt>
                <c:pt idx="265">
                  <c:v>0.13250000000000001</c:v>
                </c:pt>
                <c:pt idx="266">
                  <c:v>0.13300000000000001</c:v>
                </c:pt>
                <c:pt idx="267">
                  <c:v>0.13350000000000001</c:v>
                </c:pt>
                <c:pt idx="268">
                  <c:v>0.13400000000000001</c:v>
                </c:pt>
                <c:pt idx="269">
                  <c:v>0.13450000000000001</c:v>
                </c:pt>
                <c:pt idx="270">
                  <c:v>0.13500000000000001</c:v>
                </c:pt>
                <c:pt idx="271">
                  <c:v>0.13550000000000001</c:v>
                </c:pt>
                <c:pt idx="272">
                  <c:v>0.13600000000000001</c:v>
                </c:pt>
                <c:pt idx="273">
                  <c:v>0.13650000000000001</c:v>
                </c:pt>
                <c:pt idx="274">
                  <c:v>0.13700000000000001</c:v>
                </c:pt>
                <c:pt idx="275">
                  <c:v>0.13750000000000001</c:v>
                </c:pt>
                <c:pt idx="276">
                  <c:v>0.13800000000000001</c:v>
                </c:pt>
                <c:pt idx="277">
                  <c:v>0.13850000000000001</c:v>
                </c:pt>
                <c:pt idx="278">
                  <c:v>0.13900000000000001</c:v>
                </c:pt>
                <c:pt idx="279">
                  <c:v>0.13950000000000001</c:v>
                </c:pt>
                <c:pt idx="280">
                  <c:v>0.14000000000000001</c:v>
                </c:pt>
                <c:pt idx="281">
                  <c:v>0.14050000000000001</c:v>
                </c:pt>
                <c:pt idx="282">
                  <c:v>0.14099999999999999</c:v>
                </c:pt>
                <c:pt idx="283">
                  <c:v>0.14149999999999999</c:v>
                </c:pt>
                <c:pt idx="284">
                  <c:v>0.14199999999999999</c:v>
                </c:pt>
                <c:pt idx="285">
                  <c:v>0.14249999999999999</c:v>
                </c:pt>
                <c:pt idx="286">
                  <c:v>0.14299999999999999</c:v>
                </c:pt>
                <c:pt idx="287">
                  <c:v>0.14349999999999999</c:v>
                </c:pt>
                <c:pt idx="288">
                  <c:v>0.14399999999999999</c:v>
                </c:pt>
                <c:pt idx="289">
                  <c:v>0.14449999999999999</c:v>
                </c:pt>
                <c:pt idx="290">
                  <c:v>0.14499999999999999</c:v>
                </c:pt>
                <c:pt idx="291">
                  <c:v>0.14549999999999999</c:v>
                </c:pt>
                <c:pt idx="292">
                  <c:v>0.14599999999999999</c:v>
                </c:pt>
                <c:pt idx="293">
                  <c:v>0.14649999999999999</c:v>
                </c:pt>
                <c:pt idx="294">
                  <c:v>0.14699999999999999</c:v>
                </c:pt>
                <c:pt idx="295">
                  <c:v>0.14749999999999999</c:v>
                </c:pt>
                <c:pt idx="296">
                  <c:v>0.14799999999999999</c:v>
                </c:pt>
                <c:pt idx="297">
                  <c:v>0.14849999999999999</c:v>
                </c:pt>
                <c:pt idx="298">
                  <c:v>0.14899999999999999</c:v>
                </c:pt>
                <c:pt idx="299">
                  <c:v>0.14949999999999999</c:v>
                </c:pt>
                <c:pt idx="300">
                  <c:v>0.15</c:v>
                </c:pt>
                <c:pt idx="301">
                  <c:v>0.15049999999999999</c:v>
                </c:pt>
                <c:pt idx="302">
                  <c:v>0.151</c:v>
                </c:pt>
                <c:pt idx="303">
                  <c:v>0.1515</c:v>
                </c:pt>
                <c:pt idx="304">
                  <c:v>0.152</c:v>
                </c:pt>
                <c:pt idx="305">
                  <c:v>0.1525</c:v>
                </c:pt>
                <c:pt idx="306">
                  <c:v>0.153</c:v>
                </c:pt>
                <c:pt idx="307">
                  <c:v>0.1535</c:v>
                </c:pt>
                <c:pt idx="308">
                  <c:v>0.154</c:v>
                </c:pt>
                <c:pt idx="309">
                  <c:v>0.1545</c:v>
                </c:pt>
                <c:pt idx="310">
                  <c:v>0.155</c:v>
                </c:pt>
                <c:pt idx="311">
                  <c:v>0.1555</c:v>
                </c:pt>
                <c:pt idx="312">
                  <c:v>0.156</c:v>
                </c:pt>
                <c:pt idx="313">
                  <c:v>0.1565</c:v>
                </c:pt>
                <c:pt idx="314">
                  <c:v>0.157</c:v>
                </c:pt>
                <c:pt idx="315">
                  <c:v>0.1575</c:v>
                </c:pt>
                <c:pt idx="316">
                  <c:v>0.158</c:v>
                </c:pt>
                <c:pt idx="317">
                  <c:v>0.1585</c:v>
                </c:pt>
                <c:pt idx="318">
                  <c:v>0.159</c:v>
                </c:pt>
                <c:pt idx="319">
                  <c:v>0.1595</c:v>
                </c:pt>
                <c:pt idx="320">
                  <c:v>0.16</c:v>
                </c:pt>
                <c:pt idx="321">
                  <c:v>0.1605</c:v>
                </c:pt>
                <c:pt idx="322">
                  <c:v>0.161</c:v>
                </c:pt>
                <c:pt idx="323">
                  <c:v>0.1615</c:v>
                </c:pt>
                <c:pt idx="324">
                  <c:v>0.16200000000000001</c:v>
                </c:pt>
                <c:pt idx="325">
                  <c:v>0.16250000000000001</c:v>
                </c:pt>
                <c:pt idx="326">
                  <c:v>0.16300000000000001</c:v>
                </c:pt>
                <c:pt idx="327">
                  <c:v>0.16350000000000001</c:v>
                </c:pt>
                <c:pt idx="328">
                  <c:v>0.16400000000000001</c:v>
                </c:pt>
                <c:pt idx="329">
                  <c:v>0.16450000000000001</c:v>
                </c:pt>
                <c:pt idx="330">
                  <c:v>0.16500000000000001</c:v>
                </c:pt>
                <c:pt idx="331">
                  <c:v>0.16550000000000001</c:v>
                </c:pt>
                <c:pt idx="332">
                  <c:v>0.16600000000000001</c:v>
                </c:pt>
                <c:pt idx="333">
                  <c:v>0.16650000000000001</c:v>
                </c:pt>
                <c:pt idx="334">
                  <c:v>0.16700000000000001</c:v>
                </c:pt>
                <c:pt idx="335">
                  <c:v>0.16750000000000001</c:v>
                </c:pt>
                <c:pt idx="336">
                  <c:v>0.16800000000000001</c:v>
                </c:pt>
                <c:pt idx="337">
                  <c:v>0.16850000000000001</c:v>
                </c:pt>
                <c:pt idx="338">
                  <c:v>0.16900000000000001</c:v>
                </c:pt>
                <c:pt idx="339">
                  <c:v>0.16950000000000001</c:v>
                </c:pt>
                <c:pt idx="340">
                  <c:v>0.17</c:v>
                </c:pt>
                <c:pt idx="341">
                  <c:v>0.17050000000000001</c:v>
                </c:pt>
                <c:pt idx="342">
                  <c:v>0.17100000000000001</c:v>
                </c:pt>
                <c:pt idx="343">
                  <c:v>0.17150000000000001</c:v>
                </c:pt>
                <c:pt idx="344">
                  <c:v>0.17199999999999999</c:v>
                </c:pt>
                <c:pt idx="345">
                  <c:v>0.17249999999999999</c:v>
                </c:pt>
                <c:pt idx="346">
                  <c:v>0.17299999999999999</c:v>
                </c:pt>
                <c:pt idx="347">
                  <c:v>0.17349999999999999</c:v>
                </c:pt>
                <c:pt idx="348">
                  <c:v>0.17399999999999999</c:v>
                </c:pt>
                <c:pt idx="349">
                  <c:v>0.17449999999999999</c:v>
                </c:pt>
                <c:pt idx="350">
                  <c:v>0.17499999999999999</c:v>
                </c:pt>
                <c:pt idx="351">
                  <c:v>0.17549999999999999</c:v>
                </c:pt>
                <c:pt idx="352">
                  <c:v>0.17599999999999999</c:v>
                </c:pt>
                <c:pt idx="353">
                  <c:v>0.17649999999999999</c:v>
                </c:pt>
                <c:pt idx="354">
                  <c:v>0.17699999999999999</c:v>
                </c:pt>
                <c:pt idx="355">
                  <c:v>0.17749999999999999</c:v>
                </c:pt>
                <c:pt idx="356">
                  <c:v>0.17799999999999999</c:v>
                </c:pt>
                <c:pt idx="357">
                  <c:v>0.17849999999999999</c:v>
                </c:pt>
                <c:pt idx="358">
                  <c:v>0.17899999999999999</c:v>
                </c:pt>
                <c:pt idx="359">
                  <c:v>0.17949999999999999</c:v>
                </c:pt>
                <c:pt idx="360">
                  <c:v>0.18</c:v>
                </c:pt>
                <c:pt idx="361">
                  <c:v>0.18049999999999999</c:v>
                </c:pt>
                <c:pt idx="362">
                  <c:v>0.18099999999999999</c:v>
                </c:pt>
                <c:pt idx="363">
                  <c:v>0.18149999999999999</c:v>
                </c:pt>
                <c:pt idx="364">
                  <c:v>0.182</c:v>
                </c:pt>
                <c:pt idx="365">
                  <c:v>0.1825</c:v>
                </c:pt>
                <c:pt idx="366">
                  <c:v>0.183</c:v>
                </c:pt>
                <c:pt idx="367">
                  <c:v>0.1835</c:v>
                </c:pt>
                <c:pt idx="368">
                  <c:v>0.184</c:v>
                </c:pt>
                <c:pt idx="369">
                  <c:v>0.1845</c:v>
                </c:pt>
                <c:pt idx="370">
                  <c:v>0.185</c:v>
                </c:pt>
                <c:pt idx="371">
                  <c:v>0.1855</c:v>
                </c:pt>
                <c:pt idx="372">
                  <c:v>0.186</c:v>
                </c:pt>
                <c:pt idx="373">
                  <c:v>0.1865</c:v>
                </c:pt>
                <c:pt idx="374">
                  <c:v>0.187</c:v>
                </c:pt>
                <c:pt idx="375">
                  <c:v>0.1875</c:v>
                </c:pt>
                <c:pt idx="376">
                  <c:v>0.188</c:v>
                </c:pt>
                <c:pt idx="377">
                  <c:v>0.1885</c:v>
                </c:pt>
                <c:pt idx="378">
                  <c:v>0.189</c:v>
                </c:pt>
                <c:pt idx="379">
                  <c:v>0.1895</c:v>
                </c:pt>
                <c:pt idx="380">
                  <c:v>0.19</c:v>
                </c:pt>
                <c:pt idx="381">
                  <c:v>0.1905</c:v>
                </c:pt>
                <c:pt idx="382">
                  <c:v>0.191</c:v>
                </c:pt>
                <c:pt idx="383">
                  <c:v>0.1915</c:v>
                </c:pt>
                <c:pt idx="384">
                  <c:v>0.192</c:v>
                </c:pt>
                <c:pt idx="385">
                  <c:v>0.1925</c:v>
                </c:pt>
                <c:pt idx="386">
                  <c:v>0.193</c:v>
                </c:pt>
                <c:pt idx="387">
                  <c:v>0.19350000000000001</c:v>
                </c:pt>
                <c:pt idx="388">
                  <c:v>0.19400000000000001</c:v>
                </c:pt>
                <c:pt idx="389">
                  <c:v>0.19450000000000001</c:v>
                </c:pt>
                <c:pt idx="390">
                  <c:v>0.19500000000000001</c:v>
                </c:pt>
                <c:pt idx="391">
                  <c:v>0.19550000000000001</c:v>
                </c:pt>
                <c:pt idx="392">
                  <c:v>0.19600000000000001</c:v>
                </c:pt>
                <c:pt idx="393">
                  <c:v>0.19650000000000001</c:v>
                </c:pt>
                <c:pt idx="394">
                  <c:v>0.19700000000000001</c:v>
                </c:pt>
                <c:pt idx="395">
                  <c:v>0.19750000000000001</c:v>
                </c:pt>
                <c:pt idx="396">
                  <c:v>0.19800000000000001</c:v>
                </c:pt>
                <c:pt idx="397">
                  <c:v>0.19850000000000001</c:v>
                </c:pt>
                <c:pt idx="398">
                  <c:v>0.19900000000000001</c:v>
                </c:pt>
                <c:pt idx="399">
                  <c:v>0.19950000000000001</c:v>
                </c:pt>
                <c:pt idx="400">
                  <c:v>0.2</c:v>
                </c:pt>
                <c:pt idx="401">
                  <c:v>0.20050000000000001</c:v>
                </c:pt>
                <c:pt idx="402">
                  <c:v>0.20100000000000001</c:v>
                </c:pt>
                <c:pt idx="403">
                  <c:v>0.20150000000000001</c:v>
                </c:pt>
                <c:pt idx="404">
                  <c:v>0.20200000000000001</c:v>
                </c:pt>
                <c:pt idx="405">
                  <c:v>0.20250000000000001</c:v>
                </c:pt>
                <c:pt idx="406">
                  <c:v>0.20300000000000001</c:v>
                </c:pt>
                <c:pt idx="407">
                  <c:v>0.20349999999999999</c:v>
                </c:pt>
                <c:pt idx="408">
                  <c:v>0.20399999999999999</c:v>
                </c:pt>
                <c:pt idx="409">
                  <c:v>0.20449999999999999</c:v>
                </c:pt>
                <c:pt idx="410">
                  <c:v>0.20499999999999999</c:v>
                </c:pt>
                <c:pt idx="411">
                  <c:v>0.20549999999999999</c:v>
                </c:pt>
                <c:pt idx="412">
                  <c:v>0.20599999999999999</c:v>
                </c:pt>
                <c:pt idx="413">
                  <c:v>0.20649999999999999</c:v>
                </c:pt>
                <c:pt idx="414">
                  <c:v>0.20699999999999999</c:v>
                </c:pt>
                <c:pt idx="415">
                  <c:v>0.20749999999999999</c:v>
                </c:pt>
                <c:pt idx="416">
                  <c:v>0.20799999999999999</c:v>
                </c:pt>
                <c:pt idx="417">
                  <c:v>0.20849999999999999</c:v>
                </c:pt>
                <c:pt idx="418">
                  <c:v>0.20899999999999999</c:v>
                </c:pt>
                <c:pt idx="419">
                  <c:v>0.20949999999999999</c:v>
                </c:pt>
                <c:pt idx="420">
                  <c:v>0.21</c:v>
                </c:pt>
                <c:pt idx="421">
                  <c:v>0.21049999999999999</c:v>
                </c:pt>
                <c:pt idx="422">
                  <c:v>0.21099999999999999</c:v>
                </c:pt>
                <c:pt idx="423">
                  <c:v>0.21149999999999999</c:v>
                </c:pt>
                <c:pt idx="424">
                  <c:v>0.21199999999999999</c:v>
                </c:pt>
                <c:pt idx="425">
                  <c:v>0.21249999999999999</c:v>
                </c:pt>
                <c:pt idx="426">
                  <c:v>0.21299999999999999</c:v>
                </c:pt>
                <c:pt idx="427">
                  <c:v>0.2135</c:v>
                </c:pt>
                <c:pt idx="428">
                  <c:v>0.214</c:v>
                </c:pt>
                <c:pt idx="429">
                  <c:v>0.2145</c:v>
                </c:pt>
                <c:pt idx="430">
                  <c:v>0.215</c:v>
                </c:pt>
                <c:pt idx="431">
                  <c:v>0.2155</c:v>
                </c:pt>
                <c:pt idx="432">
                  <c:v>0.216</c:v>
                </c:pt>
                <c:pt idx="433">
                  <c:v>0.2165</c:v>
                </c:pt>
                <c:pt idx="434">
                  <c:v>0.217</c:v>
                </c:pt>
                <c:pt idx="435">
                  <c:v>0.2175</c:v>
                </c:pt>
                <c:pt idx="436">
                  <c:v>0.218</c:v>
                </c:pt>
                <c:pt idx="437">
                  <c:v>0.2185</c:v>
                </c:pt>
                <c:pt idx="438">
                  <c:v>0.219</c:v>
                </c:pt>
                <c:pt idx="439">
                  <c:v>0.2195</c:v>
                </c:pt>
                <c:pt idx="440">
                  <c:v>0.22</c:v>
                </c:pt>
                <c:pt idx="441">
                  <c:v>0.2205</c:v>
                </c:pt>
                <c:pt idx="442">
                  <c:v>0.221</c:v>
                </c:pt>
                <c:pt idx="443">
                  <c:v>0.2215</c:v>
                </c:pt>
                <c:pt idx="444">
                  <c:v>0.222</c:v>
                </c:pt>
                <c:pt idx="445">
                  <c:v>0.2225</c:v>
                </c:pt>
                <c:pt idx="446">
                  <c:v>0.223</c:v>
                </c:pt>
                <c:pt idx="447">
                  <c:v>0.2235</c:v>
                </c:pt>
                <c:pt idx="448">
                  <c:v>0.224</c:v>
                </c:pt>
                <c:pt idx="449">
                  <c:v>0.22450000000000001</c:v>
                </c:pt>
                <c:pt idx="450">
                  <c:v>0.22500000000000001</c:v>
                </c:pt>
                <c:pt idx="451">
                  <c:v>0.22550000000000001</c:v>
                </c:pt>
                <c:pt idx="452">
                  <c:v>0.22600000000000001</c:v>
                </c:pt>
                <c:pt idx="453">
                  <c:v>0.22650000000000001</c:v>
                </c:pt>
                <c:pt idx="454">
                  <c:v>0.22700000000000001</c:v>
                </c:pt>
                <c:pt idx="455">
                  <c:v>0.22750000000000001</c:v>
                </c:pt>
                <c:pt idx="456">
                  <c:v>0.22800000000000001</c:v>
                </c:pt>
                <c:pt idx="457">
                  <c:v>0.22850000000000001</c:v>
                </c:pt>
                <c:pt idx="458">
                  <c:v>0.22900000000000001</c:v>
                </c:pt>
                <c:pt idx="459">
                  <c:v>0.22950000000000001</c:v>
                </c:pt>
                <c:pt idx="460">
                  <c:v>0.23</c:v>
                </c:pt>
                <c:pt idx="461">
                  <c:v>0.23050000000000001</c:v>
                </c:pt>
                <c:pt idx="462">
                  <c:v>0.23100000000000001</c:v>
                </c:pt>
                <c:pt idx="463">
                  <c:v>0.23150000000000001</c:v>
                </c:pt>
                <c:pt idx="464">
                  <c:v>0.23200000000000001</c:v>
                </c:pt>
                <c:pt idx="465">
                  <c:v>0.23250000000000001</c:v>
                </c:pt>
                <c:pt idx="466">
                  <c:v>0.23300000000000001</c:v>
                </c:pt>
                <c:pt idx="467">
                  <c:v>0.23350000000000001</c:v>
                </c:pt>
                <c:pt idx="468">
                  <c:v>0.23400000000000001</c:v>
                </c:pt>
                <c:pt idx="469">
                  <c:v>0.23449999999999999</c:v>
                </c:pt>
                <c:pt idx="470">
                  <c:v>0.23499999999999999</c:v>
                </c:pt>
                <c:pt idx="471">
                  <c:v>0.23549999999999999</c:v>
                </c:pt>
                <c:pt idx="472">
                  <c:v>0.23599999999999999</c:v>
                </c:pt>
                <c:pt idx="473">
                  <c:v>0.23649999999999999</c:v>
                </c:pt>
                <c:pt idx="474">
                  <c:v>0.23699999999999999</c:v>
                </c:pt>
                <c:pt idx="475">
                  <c:v>0.23749999999999999</c:v>
                </c:pt>
                <c:pt idx="476">
                  <c:v>0.23799999999999999</c:v>
                </c:pt>
                <c:pt idx="477">
                  <c:v>0.23849999999999999</c:v>
                </c:pt>
                <c:pt idx="478">
                  <c:v>0.23899999999999999</c:v>
                </c:pt>
                <c:pt idx="479">
                  <c:v>0.23949999999999999</c:v>
                </c:pt>
                <c:pt idx="480">
                  <c:v>0.24</c:v>
                </c:pt>
                <c:pt idx="481">
                  <c:v>0.24049999999999999</c:v>
                </c:pt>
                <c:pt idx="482">
                  <c:v>0.24099999999999999</c:v>
                </c:pt>
                <c:pt idx="483">
                  <c:v>0.24149999999999999</c:v>
                </c:pt>
                <c:pt idx="484">
                  <c:v>0.24199999999999999</c:v>
                </c:pt>
                <c:pt idx="485">
                  <c:v>0.24249999999999999</c:v>
                </c:pt>
                <c:pt idx="486">
                  <c:v>0.24299999999999999</c:v>
                </c:pt>
                <c:pt idx="487">
                  <c:v>0.24349999999999999</c:v>
                </c:pt>
                <c:pt idx="488">
                  <c:v>0.24399999999999999</c:v>
                </c:pt>
                <c:pt idx="489">
                  <c:v>0.2445</c:v>
                </c:pt>
                <c:pt idx="490">
                  <c:v>0.245</c:v>
                </c:pt>
                <c:pt idx="491">
                  <c:v>0.2455</c:v>
                </c:pt>
                <c:pt idx="492">
                  <c:v>0.246</c:v>
                </c:pt>
                <c:pt idx="493">
                  <c:v>0.2465</c:v>
                </c:pt>
                <c:pt idx="494">
                  <c:v>0.247</c:v>
                </c:pt>
                <c:pt idx="495">
                  <c:v>0.2475</c:v>
                </c:pt>
                <c:pt idx="496">
                  <c:v>0.248</c:v>
                </c:pt>
                <c:pt idx="497">
                  <c:v>0.2485</c:v>
                </c:pt>
                <c:pt idx="498">
                  <c:v>0.249</c:v>
                </c:pt>
                <c:pt idx="499">
                  <c:v>0.2495</c:v>
                </c:pt>
                <c:pt idx="500">
                  <c:v>0.25</c:v>
                </c:pt>
                <c:pt idx="501">
                  <c:v>0.2505</c:v>
                </c:pt>
                <c:pt idx="502">
                  <c:v>0.251</c:v>
                </c:pt>
                <c:pt idx="503">
                  <c:v>0.2515</c:v>
                </c:pt>
                <c:pt idx="504">
                  <c:v>0.252</c:v>
                </c:pt>
                <c:pt idx="505">
                  <c:v>0.2525</c:v>
                </c:pt>
                <c:pt idx="506">
                  <c:v>0.253</c:v>
                </c:pt>
                <c:pt idx="507">
                  <c:v>0.2535</c:v>
                </c:pt>
                <c:pt idx="508">
                  <c:v>0.254</c:v>
                </c:pt>
                <c:pt idx="509">
                  <c:v>0.2545</c:v>
                </c:pt>
                <c:pt idx="510">
                  <c:v>0.255</c:v>
                </c:pt>
                <c:pt idx="511">
                  <c:v>0.2555</c:v>
                </c:pt>
                <c:pt idx="512">
                  <c:v>0.25600000000000001</c:v>
                </c:pt>
                <c:pt idx="513">
                  <c:v>0.25650000000000001</c:v>
                </c:pt>
                <c:pt idx="514">
                  <c:v>0.25700000000000001</c:v>
                </c:pt>
                <c:pt idx="515">
                  <c:v>0.25750000000000001</c:v>
                </c:pt>
                <c:pt idx="516">
                  <c:v>0.25800000000000001</c:v>
                </c:pt>
                <c:pt idx="517">
                  <c:v>0.25850000000000001</c:v>
                </c:pt>
                <c:pt idx="518">
                  <c:v>0.25900000000000001</c:v>
                </c:pt>
                <c:pt idx="519">
                  <c:v>0.25950000000000001</c:v>
                </c:pt>
                <c:pt idx="520">
                  <c:v>0.26</c:v>
                </c:pt>
                <c:pt idx="521">
                  <c:v>0.26050000000000001</c:v>
                </c:pt>
                <c:pt idx="522">
                  <c:v>0.26100000000000001</c:v>
                </c:pt>
                <c:pt idx="523">
                  <c:v>0.26150000000000001</c:v>
                </c:pt>
                <c:pt idx="524">
                  <c:v>0.26200000000000001</c:v>
                </c:pt>
                <c:pt idx="525">
                  <c:v>0.26250000000000001</c:v>
                </c:pt>
                <c:pt idx="526">
                  <c:v>0.26300000000000001</c:v>
                </c:pt>
                <c:pt idx="527">
                  <c:v>0.26350000000000001</c:v>
                </c:pt>
                <c:pt idx="528">
                  <c:v>0.26400000000000001</c:v>
                </c:pt>
                <c:pt idx="529">
                  <c:v>0.26450000000000001</c:v>
                </c:pt>
                <c:pt idx="530">
                  <c:v>0.26500000000000001</c:v>
                </c:pt>
                <c:pt idx="531">
                  <c:v>0.26550000000000001</c:v>
                </c:pt>
                <c:pt idx="532">
                  <c:v>0.26600000000000001</c:v>
                </c:pt>
                <c:pt idx="533">
                  <c:v>0.26650000000000001</c:v>
                </c:pt>
                <c:pt idx="534">
                  <c:v>0.26700000000000002</c:v>
                </c:pt>
                <c:pt idx="535">
                  <c:v>0.26750000000000002</c:v>
                </c:pt>
                <c:pt idx="536">
                  <c:v>0.26800000000000002</c:v>
                </c:pt>
                <c:pt idx="537">
                  <c:v>0.26850000000000002</c:v>
                </c:pt>
                <c:pt idx="538">
                  <c:v>0.26900000000000002</c:v>
                </c:pt>
                <c:pt idx="539">
                  <c:v>0.26950000000000002</c:v>
                </c:pt>
                <c:pt idx="540">
                  <c:v>0.27</c:v>
                </c:pt>
                <c:pt idx="541">
                  <c:v>0.27050000000000002</c:v>
                </c:pt>
                <c:pt idx="542">
                  <c:v>0.27100000000000002</c:v>
                </c:pt>
                <c:pt idx="543">
                  <c:v>0.27150000000000002</c:v>
                </c:pt>
                <c:pt idx="544">
                  <c:v>0.27200000000000002</c:v>
                </c:pt>
                <c:pt idx="545">
                  <c:v>0.27250000000000002</c:v>
                </c:pt>
                <c:pt idx="546">
                  <c:v>0.27300000000000002</c:v>
                </c:pt>
                <c:pt idx="547">
                  <c:v>0.27350000000000002</c:v>
                </c:pt>
                <c:pt idx="548">
                  <c:v>0.27400000000000002</c:v>
                </c:pt>
                <c:pt idx="549">
                  <c:v>0.27450000000000002</c:v>
                </c:pt>
                <c:pt idx="550">
                  <c:v>0.27500000000000002</c:v>
                </c:pt>
                <c:pt idx="551">
                  <c:v>0.27550000000000002</c:v>
                </c:pt>
                <c:pt idx="552">
                  <c:v>0.27600000000000002</c:v>
                </c:pt>
                <c:pt idx="553">
                  <c:v>0.27650000000000002</c:v>
                </c:pt>
                <c:pt idx="554">
                  <c:v>0.27700000000000002</c:v>
                </c:pt>
                <c:pt idx="555">
                  <c:v>0.27750000000000002</c:v>
                </c:pt>
                <c:pt idx="556">
                  <c:v>0.27800000000000002</c:v>
                </c:pt>
                <c:pt idx="557">
                  <c:v>0.27850000000000003</c:v>
                </c:pt>
                <c:pt idx="558">
                  <c:v>0.27900000000000003</c:v>
                </c:pt>
                <c:pt idx="559">
                  <c:v>0.27950000000000003</c:v>
                </c:pt>
                <c:pt idx="560">
                  <c:v>0.28000000000000003</c:v>
                </c:pt>
                <c:pt idx="561">
                  <c:v>0.28050000000000003</c:v>
                </c:pt>
                <c:pt idx="562">
                  <c:v>0.28100000000000003</c:v>
                </c:pt>
                <c:pt idx="563">
                  <c:v>0.28149999999999997</c:v>
                </c:pt>
                <c:pt idx="564">
                  <c:v>0.28199999999999997</c:v>
                </c:pt>
                <c:pt idx="565">
                  <c:v>0.28249999999999997</c:v>
                </c:pt>
                <c:pt idx="566">
                  <c:v>0.28299999999999997</c:v>
                </c:pt>
                <c:pt idx="567">
                  <c:v>0.28349999999999997</c:v>
                </c:pt>
                <c:pt idx="568">
                  <c:v>0.28399999999999997</c:v>
                </c:pt>
                <c:pt idx="569">
                  <c:v>0.28449999999999998</c:v>
                </c:pt>
                <c:pt idx="570">
                  <c:v>0.28499999999999998</c:v>
                </c:pt>
                <c:pt idx="571">
                  <c:v>0.28549999999999998</c:v>
                </c:pt>
                <c:pt idx="572">
                  <c:v>0.28599999999999998</c:v>
                </c:pt>
                <c:pt idx="573">
                  <c:v>0.28649999999999998</c:v>
                </c:pt>
                <c:pt idx="574">
                  <c:v>0.28699999999999998</c:v>
                </c:pt>
                <c:pt idx="575">
                  <c:v>0.28749999999999998</c:v>
                </c:pt>
                <c:pt idx="576">
                  <c:v>0.28799999999999998</c:v>
                </c:pt>
                <c:pt idx="577">
                  <c:v>0.28849999999999998</c:v>
                </c:pt>
                <c:pt idx="578">
                  <c:v>0.28899999999999998</c:v>
                </c:pt>
                <c:pt idx="579">
                  <c:v>0.28949999999999998</c:v>
                </c:pt>
                <c:pt idx="580">
                  <c:v>0.28999999999999998</c:v>
                </c:pt>
                <c:pt idx="581">
                  <c:v>0.29049999999999998</c:v>
                </c:pt>
                <c:pt idx="582">
                  <c:v>0.29099999999999998</c:v>
                </c:pt>
                <c:pt idx="583">
                  <c:v>0.29149999999999998</c:v>
                </c:pt>
                <c:pt idx="584">
                  <c:v>0.29199999999999998</c:v>
                </c:pt>
                <c:pt idx="585">
                  <c:v>0.29249999999999998</c:v>
                </c:pt>
                <c:pt idx="586">
                  <c:v>0.29299999999999998</c:v>
                </c:pt>
                <c:pt idx="587">
                  <c:v>0.29349999999999998</c:v>
                </c:pt>
                <c:pt idx="588">
                  <c:v>0.29399999999999998</c:v>
                </c:pt>
                <c:pt idx="589">
                  <c:v>0.29449999999999998</c:v>
                </c:pt>
                <c:pt idx="590">
                  <c:v>0.29499999999999998</c:v>
                </c:pt>
                <c:pt idx="591">
                  <c:v>0.29549999999999998</c:v>
                </c:pt>
                <c:pt idx="592">
                  <c:v>0.29599999999999999</c:v>
                </c:pt>
                <c:pt idx="593">
                  <c:v>0.29649999999999999</c:v>
                </c:pt>
                <c:pt idx="594">
                  <c:v>0.29699999999999999</c:v>
                </c:pt>
                <c:pt idx="595">
                  <c:v>0.29749999999999999</c:v>
                </c:pt>
                <c:pt idx="596">
                  <c:v>0.29799999999999999</c:v>
                </c:pt>
                <c:pt idx="597">
                  <c:v>0.29849999999999999</c:v>
                </c:pt>
                <c:pt idx="598">
                  <c:v>0.29899999999999999</c:v>
                </c:pt>
                <c:pt idx="599">
                  <c:v>0.29949999999999999</c:v>
                </c:pt>
                <c:pt idx="600">
                  <c:v>0.3</c:v>
                </c:pt>
                <c:pt idx="601">
                  <c:v>0.30049999999999999</c:v>
                </c:pt>
                <c:pt idx="602">
                  <c:v>0.30099999999999999</c:v>
                </c:pt>
                <c:pt idx="603">
                  <c:v>0.30149999999999999</c:v>
                </c:pt>
                <c:pt idx="604">
                  <c:v>0.30199999999999999</c:v>
                </c:pt>
                <c:pt idx="605">
                  <c:v>0.30249999999999999</c:v>
                </c:pt>
                <c:pt idx="606">
                  <c:v>0.30299999999999999</c:v>
                </c:pt>
                <c:pt idx="607">
                  <c:v>0.30349999999999999</c:v>
                </c:pt>
                <c:pt idx="608">
                  <c:v>0.30399999999999999</c:v>
                </c:pt>
                <c:pt idx="609">
                  <c:v>0.30449999999999999</c:v>
                </c:pt>
                <c:pt idx="610">
                  <c:v>0.30499999999999999</c:v>
                </c:pt>
                <c:pt idx="611">
                  <c:v>0.30549999999999999</c:v>
                </c:pt>
                <c:pt idx="612">
                  <c:v>0.30599999999999999</c:v>
                </c:pt>
                <c:pt idx="613">
                  <c:v>0.30649999999999999</c:v>
                </c:pt>
                <c:pt idx="614">
                  <c:v>0.307</c:v>
                </c:pt>
                <c:pt idx="615">
                  <c:v>0.3075</c:v>
                </c:pt>
                <c:pt idx="616">
                  <c:v>0.308</c:v>
                </c:pt>
                <c:pt idx="617">
                  <c:v>0.3085</c:v>
                </c:pt>
                <c:pt idx="618">
                  <c:v>0.309</c:v>
                </c:pt>
                <c:pt idx="619">
                  <c:v>0.3095</c:v>
                </c:pt>
                <c:pt idx="620">
                  <c:v>0.31</c:v>
                </c:pt>
                <c:pt idx="621">
                  <c:v>0.3105</c:v>
                </c:pt>
                <c:pt idx="622">
                  <c:v>0.311</c:v>
                </c:pt>
                <c:pt idx="623">
                  <c:v>0.3115</c:v>
                </c:pt>
                <c:pt idx="624">
                  <c:v>0.312</c:v>
                </c:pt>
                <c:pt idx="625">
                  <c:v>0.3125</c:v>
                </c:pt>
                <c:pt idx="626">
                  <c:v>0.313</c:v>
                </c:pt>
                <c:pt idx="627">
                  <c:v>0.3135</c:v>
                </c:pt>
                <c:pt idx="628">
                  <c:v>0.314</c:v>
                </c:pt>
                <c:pt idx="629">
                  <c:v>0.3145</c:v>
                </c:pt>
                <c:pt idx="630">
                  <c:v>0.315</c:v>
                </c:pt>
                <c:pt idx="631">
                  <c:v>0.3155</c:v>
                </c:pt>
                <c:pt idx="632">
                  <c:v>0.316</c:v>
                </c:pt>
                <c:pt idx="633">
                  <c:v>0.3165</c:v>
                </c:pt>
                <c:pt idx="634">
                  <c:v>0.317</c:v>
                </c:pt>
                <c:pt idx="635">
                  <c:v>0.3175</c:v>
                </c:pt>
                <c:pt idx="636">
                  <c:v>0.318</c:v>
                </c:pt>
                <c:pt idx="637">
                  <c:v>0.31850000000000001</c:v>
                </c:pt>
                <c:pt idx="638">
                  <c:v>0.31900000000000001</c:v>
                </c:pt>
                <c:pt idx="639">
                  <c:v>0.31950000000000001</c:v>
                </c:pt>
                <c:pt idx="640">
                  <c:v>0.32</c:v>
                </c:pt>
                <c:pt idx="641">
                  <c:v>0.32050000000000001</c:v>
                </c:pt>
                <c:pt idx="642">
                  <c:v>0.32100000000000001</c:v>
                </c:pt>
                <c:pt idx="643">
                  <c:v>0.32150000000000001</c:v>
                </c:pt>
                <c:pt idx="644">
                  <c:v>0.32200000000000001</c:v>
                </c:pt>
                <c:pt idx="645">
                  <c:v>0.32250000000000001</c:v>
                </c:pt>
                <c:pt idx="646">
                  <c:v>0.32300000000000001</c:v>
                </c:pt>
                <c:pt idx="647">
                  <c:v>0.32350000000000001</c:v>
                </c:pt>
                <c:pt idx="648">
                  <c:v>0.32400000000000001</c:v>
                </c:pt>
                <c:pt idx="649">
                  <c:v>0.32450000000000001</c:v>
                </c:pt>
                <c:pt idx="650">
                  <c:v>0.32500000000000001</c:v>
                </c:pt>
                <c:pt idx="651">
                  <c:v>0.32550000000000001</c:v>
                </c:pt>
                <c:pt idx="652">
                  <c:v>0.32600000000000001</c:v>
                </c:pt>
                <c:pt idx="653">
                  <c:v>0.32650000000000001</c:v>
                </c:pt>
                <c:pt idx="654">
                  <c:v>0.32700000000000001</c:v>
                </c:pt>
                <c:pt idx="655">
                  <c:v>0.32750000000000001</c:v>
                </c:pt>
                <c:pt idx="656">
                  <c:v>0.32800000000000001</c:v>
                </c:pt>
                <c:pt idx="657">
                  <c:v>0.32850000000000001</c:v>
                </c:pt>
                <c:pt idx="658">
                  <c:v>0.32900000000000001</c:v>
                </c:pt>
                <c:pt idx="659">
                  <c:v>0.32950000000000002</c:v>
                </c:pt>
                <c:pt idx="660">
                  <c:v>0.33</c:v>
                </c:pt>
                <c:pt idx="661">
                  <c:v>0.33050000000000002</c:v>
                </c:pt>
                <c:pt idx="662">
                  <c:v>0.33100000000000002</c:v>
                </c:pt>
                <c:pt idx="663">
                  <c:v>0.33150000000000002</c:v>
                </c:pt>
                <c:pt idx="664">
                  <c:v>0.33200000000000002</c:v>
                </c:pt>
                <c:pt idx="665">
                  <c:v>0.33250000000000002</c:v>
                </c:pt>
                <c:pt idx="666">
                  <c:v>0.33300000000000002</c:v>
                </c:pt>
                <c:pt idx="667">
                  <c:v>0.33350000000000002</c:v>
                </c:pt>
                <c:pt idx="668">
                  <c:v>0.33400000000000002</c:v>
                </c:pt>
                <c:pt idx="669">
                  <c:v>0.33450000000000002</c:v>
                </c:pt>
                <c:pt idx="670">
                  <c:v>0.33500000000000002</c:v>
                </c:pt>
                <c:pt idx="671">
                  <c:v>0.33550000000000002</c:v>
                </c:pt>
                <c:pt idx="672">
                  <c:v>0.33600000000000002</c:v>
                </c:pt>
                <c:pt idx="673">
                  <c:v>0.33650000000000002</c:v>
                </c:pt>
                <c:pt idx="674">
                  <c:v>0.33700000000000002</c:v>
                </c:pt>
                <c:pt idx="675">
                  <c:v>0.33750000000000002</c:v>
                </c:pt>
                <c:pt idx="676">
                  <c:v>0.33800000000000002</c:v>
                </c:pt>
                <c:pt idx="677">
                  <c:v>0.33850000000000002</c:v>
                </c:pt>
                <c:pt idx="678">
                  <c:v>0.33900000000000002</c:v>
                </c:pt>
                <c:pt idx="679">
                  <c:v>0.33950000000000002</c:v>
                </c:pt>
                <c:pt idx="680">
                  <c:v>0.34</c:v>
                </c:pt>
                <c:pt idx="681">
                  <c:v>0.34050000000000002</c:v>
                </c:pt>
                <c:pt idx="682">
                  <c:v>0.34100000000000003</c:v>
                </c:pt>
                <c:pt idx="683">
                  <c:v>0.34150000000000003</c:v>
                </c:pt>
                <c:pt idx="684">
                  <c:v>0.34200000000000003</c:v>
                </c:pt>
                <c:pt idx="685">
                  <c:v>0.34250000000000003</c:v>
                </c:pt>
                <c:pt idx="686">
                  <c:v>0.34300000000000003</c:v>
                </c:pt>
                <c:pt idx="687">
                  <c:v>0.34350000000000003</c:v>
                </c:pt>
                <c:pt idx="688">
                  <c:v>0.34399999999999997</c:v>
                </c:pt>
                <c:pt idx="689">
                  <c:v>0.34449999999999997</c:v>
                </c:pt>
                <c:pt idx="690">
                  <c:v>0.34499999999999997</c:v>
                </c:pt>
                <c:pt idx="691">
                  <c:v>0.34549999999999997</c:v>
                </c:pt>
                <c:pt idx="692">
                  <c:v>0.34599999999999997</c:v>
                </c:pt>
                <c:pt idx="693">
                  <c:v>0.34649999999999997</c:v>
                </c:pt>
                <c:pt idx="694">
                  <c:v>0.34699999999999998</c:v>
                </c:pt>
                <c:pt idx="695">
                  <c:v>0.34749999999999998</c:v>
                </c:pt>
                <c:pt idx="696">
                  <c:v>0.34799999999999998</c:v>
                </c:pt>
                <c:pt idx="697">
                  <c:v>0.34849999999999998</c:v>
                </c:pt>
                <c:pt idx="698">
                  <c:v>0.34899999999999998</c:v>
                </c:pt>
                <c:pt idx="699">
                  <c:v>0.34949999999999998</c:v>
                </c:pt>
                <c:pt idx="700">
                  <c:v>0.35</c:v>
                </c:pt>
                <c:pt idx="701">
                  <c:v>0.35049999999999998</c:v>
                </c:pt>
                <c:pt idx="702">
                  <c:v>0.35099999999999998</c:v>
                </c:pt>
                <c:pt idx="703">
                  <c:v>0.35149999999999998</c:v>
                </c:pt>
                <c:pt idx="704">
                  <c:v>0.35199999999999998</c:v>
                </c:pt>
                <c:pt idx="705">
                  <c:v>0.35249999999999998</c:v>
                </c:pt>
                <c:pt idx="706">
                  <c:v>0.35299999999999998</c:v>
                </c:pt>
                <c:pt idx="707">
                  <c:v>0.35349999999999998</c:v>
                </c:pt>
                <c:pt idx="708">
                  <c:v>0.35399999999999998</c:v>
                </c:pt>
                <c:pt idx="709">
                  <c:v>0.35449999999999998</c:v>
                </c:pt>
                <c:pt idx="710">
                  <c:v>0.35499999999999998</c:v>
                </c:pt>
                <c:pt idx="711">
                  <c:v>0.35549999999999998</c:v>
                </c:pt>
                <c:pt idx="712">
                  <c:v>0.35599999999999998</c:v>
                </c:pt>
                <c:pt idx="713">
                  <c:v>0.35649999999999998</c:v>
                </c:pt>
                <c:pt idx="714">
                  <c:v>0.35699999999999998</c:v>
                </c:pt>
                <c:pt idx="715">
                  <c:v>0.35749999999999998</c:v>
                </c:pt>
                <c:pt idx="716">
                  <c:v>0.35799999999999998</c:v>
                </c:pt>
                <c:pt idx="717">
                  <c:v>0.35849999999999999</c:v>
                </c:pt>
                <c:pt idx="718">
                  <c:v>0.35899999999999999</c:v>
                </c:pt>
                <c:pt idx="719">
                  <c:v>0.35949999999999999</c:v>
                </c:pt>
                <c:pt idx="720">
                  <c:v>0.36</c:v>
                </c:pt>
                <c:pt idx="721">
                  <c:v>0.36049999999999999</c:v>
                </c:pt>
                <c:pt idx="722">
                  <c:v>0.36099999999999999</c:v>
                </c:pt>
                <c:pt idx="723">
                  <c:v>0.36149999999999999</c:v>
                </c:pt>
                <c:pt idx="724">
                  <c:v>0.36199999999999999</c:v>
                </c:pt>
                <c:pt idx="725">
                  <c:v>0.36249999999999999</c:v>
                </c:pt>
                <c:pt idx="726">
                  <c:v>0.36299999999999999</c:v>
                </c:pt>
                <c:pt idx="727">
                  <c:v>0.36349999999999999</c:v>
                </c:pt>
                <c:pt idx="728">
                  <c:v>0.36399999999999999</c:v>
                </c:pt>
                <c:pt idx="729">
                  <c:v>0.36449999999999999</c:v>
                </c:pt>
                <c:pt idx="730">
                  <c:v>0.36499999999999999</c:v>
                </c:pt>
                <c:pt idx="731">
                  <c:v>0.36549999999999999</c:v>
                </c:pt>
                <c:pt idx="732">
                  <c:v>0.36599999999999999</c:v>
                </c:pt>
                <c:pt idx="733">
                  <c:v>0.36649999999999999</c:v>
                </c:pt>
                <c:pt idx="734">
                  <c:v>0.36699999999999999</c:v>
                </c:pt>
                <c:pt idx="735">
                  <c:v>0.36749999999999999</c:v>
                </c:pt>
                <c:pt idx="736">
                  <c:v>0.36799999999999999</c:v>
                </c:pt>
                <c:pt idx="737">
                  <c:v>0.36849999999999999</c:v>
                </c:pt>
                <c:pt idx="738">
                  <c:v>0.36899999999999999</c:v>
                </c:pt>
                <c:pt idx="739">
                  <c:v>0.3695</c:v>
                </c:pt>
                <c:pt idx="740">
                  <c:v>0.37</c:v>
                </c:pt>
                <c:pt idx="741">
                  <c:v>0.3705</c:v>
                </c:pt>
                <c:pt idx="742">
                  <c:v>0.371</c:v>
                </c:pt>
                <c:pt idx="743">
                  <c:v>0.3715</c:v>
                </c:pt>
                <c:pt idx="744">
                  <c:v>0.372</c:v>
                </c:pt>
                <c:pt idx="745">
                  <c:v>0.3725</c:v>
                </c:pt>
                <c:pt idx="746">
                  <c:v>0.373</c:v>
                </c:pt>
                <c:pt idx="747">
                  <c:v>0.3735</c:v>
                </c:pt>
                <c:pt idx="748">
                  <c:v>0.374</c:v>
                </c:pt>
                <c:pt idx="749">
                  <c:v>0.3745</c:v>
                </c:pt>
                <c:pt idx="750">
                  <c:v>0.375</c:v>
                </c:pt>
                <c:pt idx="751">
                  <c:v>0.3755</c:v>
                </c:pt>
                <c:pt idx="752">
                  <c:v>0.376</c:v>
                </c:pt>
                <c:pt idx="753">
                  <c:v>0.3765</c:v>
                </c:pt>
                <c:pt idx="754">
                  <c:v>0.377</c:v>
                </c:pt>
                <c:pt idx="755">
                  <c:v>0.3775</c:v>
                </c:pt>
                <c:pt idx="756">
                  <c:v>0.378</c:v>
                </c:pt>
                <c:pt idx="757">
                  <c:v>0.3785</c:v>
                </c:pt>
                <c:pt idx="758">
                  <c:v>0.379</c:v>
                </c:pt>
                <c:pt idx="759">
                  <c:v>0.3795</c:v>
                </c:pt>
                <c:pt idx="760">
                  <c:v>0.38</c:v>
                </c:pt>
                <c:pt idx="761">
                  <c:v>0.3805</c:v>
                </c:pt>
                <c:pt idx="762">
                  <c:v>0.38100000000000001</c:v>
                </c:pt>
                <c:pt idx="763">
                  <c:v>0.38150000000000001</c:v>
                </c:pt>
                <c:pt idx="764">
                  <c:v>0.38200000000000001</c:v>
                </c:pt>
                <c:pt idx="765">
                  <c:v>0.38250000000000001</c:v>
                </c:pt>
                <c:pt idx="766">
                  <c:v>0.38300000000000001</c:v>
                </c:pt>
                <c:pt idx="767">
                  <c:v>0.38350000000000001</c:v>
                </c:pt>
                <c:pt idx="768">
                  <c:v>0.38400000000000001</c:v>
                </c:pt>
                <c:pt idx="769">
                  <c:v>0.38450000000000001</c:v>
                </c:pt>
                <c:pt idx="770">
                  <c:v>0.38500000000000001</c:v>
                </c:pt>
                <c:pt idx="771">
                  <c:v>0.38550000000000001</c:v>
                </c:pt>
                <c:pt idx="772">
                  <c:v>0.38600000000000001</c:v>
                </c:pt>
                <c:pt idx="773">
                  <c:v>0.38650000000000001</c:v>
                </c:pt>
                <c:pt idx="774">
                  <c:v>0.38700000000000001</c:v>
                </c:pt>
                <c:pt idx="775">
                  <c:v>0.38750000000000001</c:v>
                </c:pt>
                <c:pt idx="776">
                  <c:v>0.38800000000000001</c:v>
                </c:pt>
                <c:pt idx="777">
                  <c:v>0.38850000000000001</c:v>
                </c:pt>
                <c:pt idx="778">
                  <c:v>0.38900000000000001</c:v>
                </c:pt>
                <c:pt idx="779">
                  <c:v>0.38950000000000001</c:v>
                </c:pt>
                <c:pt idx="780">
                  <c:v>0.39</c:v>
                </c:pt>
                <c:pt idx="781">
                  <c:v>0.39050000000000001</c:v>
                </c:pt>
                <c:pt idx="782">
                  <c:v>0.39100000000000001</c:v>
                </c:pt>
                <c:pt idx="783">
                  <c:v>0.39150000000000001</c:v>
                </c:pt>
                <c:pt idx="784">
                  <c:v>0.39200000000000002</c:v>
                </c:pt>
                <c:pt idx="785">
                  <c:v>0.39250000000000002</c:v>
                </c:pt>
                <c:pt idx="786">
                  <c:v>0.39300000000000002</c:v>
                </c:pt>
                <c:pt idx="787">
                  <c:v>0.39350000000000002</c:v>
                </c:pt>
                <c:pt idx="788">
                  <c:v>0.39400000000000002</c:v>
                </c:pt>
                <c:pt idx="789">
                  <c:v>0.39450000000000002</c:v>
                </c:pt>
                <c:pt idx="790">
                  <c:v>0.39500000000000002</c:v>
                </c:pt>
                <c:pt idx="791">
                  <c:v>0.39550000000000002</c:v>
                </c:pt>
                <c:pt idx="792">
                  <c:v>0.39600000000000002</c:v>
                </c:pt>
                <c:pt idx="793">
                  <c:v>0.39650000000000002</c:v>
                </c:pt>
                <c:pt idx="794">
                  <c:v>0.39700000000000002</c:v>
                </c:pt>
                <c:pt idx="795">
                  <c:v>0.39750000000000002</c:v>
                </c:pt>
                <c:pt idx="796">
                  <c:v>0.39800000000000002</c:v>
                </c:pt>
                <c:pt idx="797">
                  <c:v>0.39850000000000002</c:v>
                </c:pt>
                <c:pt idx="798">
                  <c:v>0.39900000000000002</c:v>
                </c:pt>
                <c:pt idx="799">
                  <c:v>0.39950000000000002</c:v>
                </c:pt>
                <c:pt idx="800">
                  <c:v>0.4</c:v>
                </c:pt>
                <c:pt idx="801">
                  <c:v>0.40050000000000002</c:v>
                </c:pt>
                <c:pt idx="802">
                  <c:v>0.40100000000000002</c:v>
                </c:pt>
                <c:pt idx="803">
                  <c:v>0.40150000000000002</c:v>
                </c:pt>
                <c:pt idx="804">
                  <c:v>0.40200000000000002</c:v>
                </c:pt>
                <c:pt idx="805">
                  <c:v>0.40250000000000002</c:v>
                </c:pt>
                <c:pt idx="806">
                  <c:v>0.40300000000000002</c:v>
                </c:pt>
                <c:pt idx="807">
                  <c:v>0.40350000000000003</c:v>
                </c:pt>
                <c:pt idx="808">
                  <c:v>0.40400000000000003</c:v>
                </c:pt>
                <c:pt idx="809">
                  <c:v>0.40450000000000003</c:v>
                </c:pt>
                <c:pt idx="810">
                  <c:v>0.40500000000000003</c:v>
                </c:pt>
                <c:pt idx="811">
                  <c:v>0.40550000000000003</c:v>
                </c:pt>
                <c:pt idx="812">
                  <c:v>0.40600000000000003</c:v>
                </c:pt>
                <c:pt idx="813">
                  <c:v>0.40649999999999997</c:v>
                </c:pt>
                <c:pt idx="814">
                  <c:v>0.40699999999999997</c:v>
                </c:pt>
                <c:pt idx="815">
                  <c:v>0.40749999999999997</c:v>
                </c:pt>
                <c:pt idx="816">
                  <c:v>0.40799999999999997</c:v>
                </c:pt>
                <c:pt idx="817">
                  <c:v>0.40849999999999997</c:v>
                </c:pt>
                <c:pt idx="818">
                  <c:v>0.40899999999999997</c:v>
                </c:pt>
                <c:pt idx="819">
                  <c:v>0.40949999999999998</c:v>
                </c:pt>
                <c:pt idx="820">
                  <c:v>0.41</c:v>
                </c:pt>
                <c:pt idx="821">
                  <c:v>0.41049999999999998</c:v>
                </c:pt>
                <c:pt idx="822">
                  <c:v>0.41099999999999998</c:v>
                </c:pt>
                <c:pt idx="823">
                  <c:v>0.41149999999999998</c:v>
                </c:pt>
                <c:pt idx="824">
                  <c:v>0.41199999999999998</c:v>
                </c:pt>
                <c:pt idx="825">
                  <c:v>0.41249999999999998</c:v>
                </c:pt>
                <c:pt idx="826">
                  <c:v>0.41299999999999998</c:v>
                </c:pt>
                <c:pt idx="827">
                  <c:v>0.41349999999999998</c:v>
                </c:pt>
                <c:pt idx="828">
                  <c:v>0.41399999999999998</c:v>
                </c:pt>
                <c:pt idx="829">
                  <c:v>0.41449999999999998</c:v>
                </c:pt>
                <c:pt idx="830">
                  <c:v>0.41499999999999998</c:v>
                </c:pt>
                <c:pt idx="831">
                  <c:v>0.41549999999999998</c:v>
                </c:pt>
                <c:pt idx="832">
                  <c:v>0.41599999999999998</c:v>
                </c:pt>
                <c:pt idx="833">
                  <c:v>0.41649999999999998</c:v>
                </c:pt>
                <c:pt idx="834">
                  <c:v>0.41699999999999998</c:v>
                </c:pt>
                <c:pt idx="835">
                  <c:v>0.41749999999999998</c:v>
                </c:pt>
                <c:pt idx="836">
                  <c:v>0.41799999999999998</c:v>
                </c:pt>
                <c:pt idx="837">
                  <c:v>0.41849999999999998</c:v>
                </c:pt>
                <c:pt idx="838">
                  <c:v>0.41899999999999998</c:v>
                </c:pt>
                <c:pt idx="839">
                  <c:v>0.41949999999999998</c:v>
                </c:pt>
                <c:pt idx="840">
                  <c:v>0.42</c:v>
                </c:pt>
                <c:pt idx="841">
                  <c:v>0.42049999999999998</c:v>
                </c:pt>
                <c:pt idx="842">
                  <c:v>0.42099999999999999</c:v>
                </c:pt>
                <c:pt idx="843">
                  <c:v>0.42149999999999999</c:v>
                </c:pt>
                <c:pt idx="844">
                  <c:v>0.42199999999999999</c:v>
                </c:pt>
                <c:pt idx="845">
                  <c:v>0.42249999999999999</c:v>
                </c:pt>
                <c:pt idx="846">
                  <c:v>0.42299999999999999</c:v>
                </c:pt>
                <c:pt idx="847">
                  <c:v>0.42349999999999999</c:v>
                </c:pt>
                <c:pt idx="848">
                  <c:v>0.42399999999999999</c:v>
                </c:pt>
                <c:pt idx="849">
                  <c:v>0.42449999999999999</c:v>
                </c:pt>
                <c:pt idx="850">
                  <c:v>0.42499999999999999</c:v>
                </c:pt>
                <c:pt idx="851">
                  <c:v>0.42549999999999999</c:v>
                </c:pt>
                <c:pt idx="852">
                  <c:v>0.42599999999999999</c:v>
                </c:pt>
                <c:pt idx="853">
                  <c:v>0.42649999999999999</c:v>
                </c:pt>
                <c:pt idx="854">
                  <c:v>0.42699999999999999</c:v>
                </c:pt>
                <c:pt idx="855">
                  <c:v>0.42749999999999999</c:v>
                </c:pt>
                <c:pt idx="856">
                  <c:v>0.42799999999999999</c:v>
                </c:pt>
                <c:pt idx="857">
                  <c:v>0.42849999999999999</c:v>
                </c:pt>
                <c:pt idx="858">
                  <c:v>0.42899999999999999</c:v>
                </c:pt>
                <c:pt idx="859">
                  <c:v>0.42949999999999999</c:v>
                </c:pt>
                <c:pt idx="860">
                  <c:v>0.43</c:v>
                </c:pt>
                <c:pt idx="861">
                  <c:v>0.43049999999999999</c:v>
                </c:pt>
                <c:pt idx="862">
                  <c:v>0.43099999999999999</c:v>
                </c:pt>
                <c:pt idx="863">
                  <c:v>0.43149999999999999</c:v>
                </c:pt>
                <c:pt idx="864">
                  <c:v>0.432</c:v>
                </c:pt>
                <c:pt idx="865">
                  <c:v>0.4325</c:v>
                </c:pt>
                <c:pt idx="866">
                  <c:v>0.433</c:v>
                </c:pt>
                <c:pt idx="867">
                  <c:v>0.4335</c:v>
                </c:pt>
                <c:pt idx="868">
                  <c:v>0.434</c:v>
                </c:pt>
                <c:pt idx="869">
                  <c:v>0.4345</c:v>
                </c:pt>
                <c:pt idx="870">
                  <c:v>0.435</c:v>
                </c:pt>
                <c:pt idx="871">
                  <c:v>0.4355</c:v>
                </c:pt>
                <c:pt idx="872">
                  <c:v>0.436</c:v>
                </c:pt>
                <c:pt idx="873">
                  <c:v>0.4365</c:v>
                </c:pt>
                <c:pt idx="874">
                  <c:v>0.437</c:v>
                </c:pt>
                <c:pt idx="875">
                  <c:v>0.4375</c:v>
                </c:pt>
                <c:pt idx="876">
                  <c:v>0.438</c:v>
                </c:pt>
                <c:pt idx="877">
                  <c:v>0.4385</c:v>
                </c:pt>
                <c:pt idx="878">
                  <c:v>0.439</c:v>
                </c:pt>
                <c:pt idx="879">
                  <c:v>0.4395</c:v>
                </c:pt>
                <c:pt idx="880">
                  <c:v>0.44</c:v>
                </c:pt>
                <c:pt idx="881">
                  <c:v>0.4405</c:v>
                </c:pt>
                <c:pt idx="882">
                  <c:v>0.441</c:v>
                </c:pt>
                <c:pt idx="883">
                  <c:v>0.4415</c:v>
                </c:pt>
                <c:pt idx="884">
                  <c:v>0.442</c:v>
                </c:pt>
                <c:pt idx="885">
                  <c:v>0.4425</c:v>
                </c:pt>
                <c:pt idx="886">
                  <c:v>0.443</c:v>
                </c:pt>
                <c:pt idx="887">
                  <c:v>0.44350000000000001</c:v>
                </c:pt>
                <c:pt idx="888">
                  <c:v>0.44400000000000001</c:v>
                </c:pt>
                <c:pt idx="889">
                  <c:v>0.44450000000000001</c:v>
                </c:pt>
                <c:pt idx="890">
                  <c:v>0.44500000000000001</c:v>
                </c:pt>
                <c:pt idx="891">
                  <c:v>0.44550000000000001</c:v>
                </c:pt>
                <c:pt idx="892">
                  <c:v>0.44600000000000001</c:v>
                </c:pt>
                <c:pt idx="893">
                  <c:v>0.44650000000000001</c:v>
                </c:pt>
                <c:pt idx="894">
                  <c:v>0.44700000000000001</c:v>
                </c:pt>
                <c:pt idx="895">
                  <c:v>0.44750000000000001</c:v>
                </c:pt>
                <c:pt idx="896">
                  <c:v>0.44800000000000001</c:v>
                </c:pt>
                <c:pt idx="897">
                  <c:v>0.44850000000000001</c:v>
                </c:pt>
                <c:pt idx="898">
                  <c:v>0.44900000000000001</c:v>
                </c:pt>
                <c:pt idx="899">
                  <c:v>0.44950000000000001</c:v>
                </c:pt>
                <c:pt idx="900">
                  <c:v>0.45</c:v>
                </c:pt>
                <c:pt idx="901">
                  <c:v>0.45050000000000001</c:v>
                </c:pt>
                <c:pt idx="902">
                  <c:v>0.45100000000000001</c:v>
                </c:pt>
                <c:pt idx="903">
                  <c:v>0.45150000000000001</c:v>
                </c:pt>
                <c:pt idx="904">
                  <c:v>0.45200000000000001</c:v>
                </c:pt>
                <c:pt idx="905">
                  <c:v>0.45250000000000001</c:v>
                </c:pt>
                <c:pt idx="906">
                  <c:v>0.45300000000000001</c:v>
                </c:pt>
                <c:pt idx="907">
                  <c:v>0.45350000000000001</c:v>
                </c:pt>
                <c:pt idx="908">
                  <c:v>0.45400000000000001</c:v>
                </c:pt>
                <c:pt idx="909">
                  <c:v>0.45450000000000002</c:v>
                </c:pt>
                <c:pt idx="910">
                  <c:v>0.45500000000000002</c:v>
                </c:pt>
                <c:pt idx="911">
                  <c:v>0.45550000000000002</c:v>
                </c:pt>
                <c:pt idx="912">
                  <c:v>0.45600000000000002</c:v>
                </c:pt>
                <c:pt idx="913">
                  <c:v>0.45650000000000002</c:v>
                </c:pt>
                <c:pt idx="914">
                  <c:v>0.45700000000000002</c:v>
                </c:pt>
                <c:pt idx="915">
                  <c:v>0.45750000000000002</c:v>
                </c:pt>
                <c:pt idx="916">
                  <c:v>0.45800000000000002</c:v>
                </c:pt>
                <c:pt idx="917">
                  <c:v>0.45850000000000002</c:v>
                </c:pt>
                <c:pt idx="918">
                  <c:v>0.45900000000000002</c:v>
                </c:pt>
                <c:pt idx="919">
                  <c:v>0.45950000000000002</c:v>
                </c:pt>
                <c:pt idx="920">
                  <c:v>0.46</c:v>
                </c:pt>
                <c:pt idx="921">
                  <c:v>0.46050000000000002</c:v>
                </c:pt>
                <c:pt idx="922">
                  <c:v>0.46100000000000002</c:v>
                </c:pt>
                <c:pt idx="923">
                  <c:v>0.46150000000000002</c:v>
                </c:pt>
                <c:pt idx="924">
                  <c:v>0.46200000000000002</c:v>
                </c:pt>
                <c:pt idx="925">
                  <c:v>0.46250000000000002</c:v>
                </c:pt>
                <c:pt idx="926">
                  <c:v>0.46300000000000002</c:v>
                </c:pt>
                <c:pt idx="927">
                  <c:v>0.46350000000000002</c:v>
                </c:pt>
                <c:pt idx="928">
                  <c:v>0.46400000000000002</c:v>
                </c:pt>
                <c:pt idx="929">
                  <c:v>0.46450000000000002</c:v>
                </c:pt>
                <c:pt idx="930">
                  <c:v>0.46500000000000002</c:v>
                </c:pt>
                <c:pt idx="931">
                  <c:v>0.46550000000000002</c:v>
                </c:pt>
                <c:pt idx="932">
                  <c:v>0.46600000000000003</c:v>
                </c:pt>
                <c:pt idx="933">
                  <c:v>0.46650000000000003</c:v>
                </c:pt>
                <c:pt idx="934">
                  <c:v>0.46700000000000003</c:v>
                </c:pt>
                <c:pt idx="935">
                  <c:v>0.46750000000000003</c:v>
                </c:pt>
                <c:pt idx="936">
                  <c:v>0.46800000000000003</c:v>
                </c:pt>
                <c:pt idx="937">
                  <c:v>0.46850000000000003</c:v>
                </c:pt>
                <c:pt idx="938">
                  <c:v>0.46899999999999997</c:v>
                </c:pt>
                <c:pt idx="939">
                  <c:v>0.46949999999999997</c:v>
                </c:pt>
                <c:pt idx="940">
                  <c:v>0.47</c:v>
                </c:pt>
                <c:pt idx="941">
                  <c:v>0.47049999999999997</c:v>
                </c:pt>
                <c:pt idx="942">
                  <c:v>0.47099999999999997</c:v>
                </c:pt>
                <c:pt idx="943">
                  <c:v>0.47149999999999997</c:v>
                </c:pt>
                <c:pt idx="944">
                  <c:v>0.47199999999999998</c:v>
                </c:pt>
                <c:pt idx="945">
                  <c:v>0.47249999999999998</c:v>
                </c:pt>
                <c:pt idx="946">
                  <c:v>0.47299999999999998</c:v>
                </c:pt>
                <c:pt idx="947">
                  <c:v>0.47349999999999998</c:v>
                </c:pt>
                <c:pt idx="948">
                  <c:v>0.47399999999999998</c:v>
                </c:pt>
                <c:pt idx="949">
                  <c:v>0.47449999999999998</c:v>
                </c:pt>
                <c:pt idx="950">
                  <c:v>0.47499999999999998</c:v>
                </c:pt>
                <c:pt idx="951">
                  <c:v>0.47549999999999998</c:v>
                </c:pt>
                <c:pt idx="952">
                  <c:v>0.47599999999999998</c:v>
                </c:pt>
                <c:pt idx="953">
                  <c:v>0.47649999999999998</c:v>
                </c:pt>
                <c:pt idx="954">
                  <c:v>0.47699999999999998</c:v>
                </c:pt>
                <c:pt idx="955">
                  <c:v>0.47749999999999998</c:v>
                </c:pt>
                <c:pt idx="956">
                  <c:v>0.47799999999999998</c:v>
                </c:pt>
                <c:pt idx="957">
                  <c:v>0.47849999999999998</c:v>
                </c:pt>
                <c:pt idx="958">
                  <c:v>0.47899999999999998</c:v>
                </c:pt>
                <c:pt idx="959">
                  <c:v>0.47949999999999998</c:v>
                </c:pt>
                <c:pt idx="960">
                  <c:v>0.48</c:v>
                </c:pt>
                <c:pt idx="961">
                  <c:v>0.48049999999999998</c:v>
                </c:pt>
                <c:pt idx="962">
                  <c:v>0.48099999999999998</c:v>
                </c:pt>
                <c:pt idx="963">
                  <c:v>0.48149999999999998</c:v>
                </c:pt>
                <c:pt idx="964">
                  <c:v>0.48199999999999998</c:v>
                </c:pt>
                <c:pt idx="965">
                  <c:v>0.48249999999999998</c:v>
                </c:pt>
                <c:pt idx="966">
                  <c:v>0.48299999999999998</c:v>
                </c:pt>
                <c:pt idx="967">
                  <c:v>0.48349999999999999</c:v>
                </c:pt>
                <c:pt idx="968">
                  <c:v>0.48399999999999999</c:v>
                </c:pt>
                <c:pt idx="969">
                  <c:v>0.48449999999999999</c:v>
                </c:pt>
                <c:pt idx="970">
                  <c:v>0.48499999999999999</c:v>
                </c:pt>
                <c:pt idx="971">
                  <c:v>0.48549999999999999</c:v>
                </c:pt>
                <c:pt idx="972">
                  <c:v>0.48599999999999999</c:v>
                </c:pt>
                <c:pt idx="973">
                  <c:v>0.48649999999999999</c:v>
                </c:pt>
                <c:pt idx="974">
                  <c:v>0.48699999999999999</c:v>
                </c:pt>
                <c:pt idx="975">
                  <c:v>0.48749999999999999</c:v>
                </c:pt>
                <c:pt idx="976">
                  <c:v>0.48799999999999999</c:v>
                </c:pt>
                <c:pt idx="977">
                  <c:v>0.48849999999999999</c:v>
                </c:pt>
                <c:pt idx="978">
                  <c:v>0.48899999999999999</c:v>
                </c:pt>
                <c:pt idx="979">
                  <c:v>0.48949999999999999</c:v>
                </c:pt>
                <c:pt idx="980">
                  <c:v>0.49</c:v>
                </c:pt>
                <c:pt idx="981">
                  <c:v>0.49049999999999999</c:v>
                </c:pt>
                <c:pt idx="982">
                  <c:v>0.49099999999999999</c:v>
                </c:pt>
                <c:pt idx="983">
                  <c:v>0.49149999999999999</c:v>
                </c:pt>
                <c:pt idx="984">
                  <c:v>0.49199999999999999</c:v>
                </c:pt>
                <c:pt idx="985">
                  <c:v>0.49249999999999999</c:v>
                </c:pt>
                <c:pt idx="986">
                  <c:v>0.49299999999999999</c:v>
                </c:pt>
                <c:pt idx="987">
                  <c:v>0.49349999999999999</c:v>
                </c:pt>
                <c:pt idx="988">
                  <c:v>0.49399999999999999</c:v>
                </c:pt>
                <c:pt idx="989">
                  <c:v>0.4945</c:v>
                </c:pt>
                <c:pt idx="990">
                  <c:v>0.495</c:v>
                </c:pt>
                <c:pt idx="991">
                  <c:v>0.4955</c:v>
                </c:pt>
                <c:pt idx="992">
                  <c:v>0.496</c:v>
                </c:pt>
                <c:pt idx="993">
                  <c:v>0.4965</c:v>
                </c:pt>
                <c:pt idx="994">
                  <c:v>0.497</c:v>
                </c:pt>
                <c:pt idx="995">
                  <c:v>0.4975</c:v>
                </c:pt>
                <c:pt idx="996">
                  <c:v>0.498</c:v>
                </c:pt>
                <c:pt idx="997">
                  <c:v>0.4985</c:v>
                </c:pt>
                <c:pt idx="998">
                  <c:v>0.499</c:v>
                </c:pt>
                <c:pt idx="999">
                  <c:v>0.4995</c:v>
                </c:pt>
                <c:pt idx="1000">
                  <c:v>0.5</c:v>
                </c:pt>
                <c:pt idx="1001">
                  <c:v>0.50049999999999994</c:v>
                </c:pt>
                <c:pt idx="1002">
                  <c:v>0.501</c:v>
                </c:pt>
                <c:pt idx="1003">
                  <c:v>0.50149999999999995</c:v>
                </c:pt>
                <c:pt idx="1004">
                  <c:v>0.502</c:v>
                </c:pt>
                <c:pt idx="1005">
                  <c:v>0.50249999999999995</c:v>
                </c:pt>
                <c:pt idx="1006">
                  <c:v>0.503</c:v>
                </c:pt>
                <c:pt idx="1007">
                  <c:v>0.50349999999999995</c:v>
                </c:pt>
                <c:pt idx="1008">
                  <c:v>0.504</c:v>
                </c:pt>
                <c:pt idx="1009">
                  <c:v>0.50449999999999995</c:v>
                </c:pt>
                <c:pt idx="1010">
                  <c:v>0.505</c:v>
                </c:pt>
                <c:pt idx="1011">
                  <c:v>0.50549999999999995</c:v>
                </c:pt>
                <c:pt idx="1012">
                  <c:v>0.50600000000000001</c:v>
                </c:pt>
                <c:pt idx="1013">
                  <c:v>0.50649999999999995</c:v>
                </c:pt>
                <c:pt idx="1014">
                  <c:v>0.50700000000000001</c:v>
                </c:pt>
                <c:pt idx="1015">
                  <c:v>0.50749999999999995</c:v>
                </c:pt>
                <c:pt idx="1016">
                  <c:v>0.50800000000000001</c:v>
                </c:pt>
                <c:pt idx="1017">
                  <c:v>0.50849999999999995</c:v>
                </c:pt>
                <c:pt idx="1018">
                  <c:v>0.50900000000000001</c:v>
                </c:pt>
                <c:pt idx="1019">
                  <c:v>0.50949999999999995</c:v>
                </c:pt>
                <c:pt idx="1020">
                  <c:v>0.51</c:v>
                </c:pt>
                <c:pt idx="1021">
                  <c:v>0.51049999999999995</c:v>
                </c:pt>
                <c:pt idx="1022">
                  <c:v>0.51100000000000001</c:v>
                </c:pt>
                <c:pt idx="1023">
                  <c:v>0.51149999999999995</c:v>
                </c:pt>
                <c:pt idx="1024">
                  <c:v>0.51200000000000001</c:v>
                </c:pt>
                <c:pt idx="1025">
                  <c:v>0.51249999999999996</c:v>
                </c:pt>
                <c:pt idx="1026">
                  <c:v>0.51300000000000001</c:v>
                </c:pt>
                <c:pt idx="1027">
                  <c:v>0.51349999999999996</c:v>
                </c:pt>
                <c:pt idx="1028">
                  <c:v>0.51400000000000001</c:v>
                </c:pt>
                <c:pt idx="1029">
                  <c:v>0.51449999999999996</c:v>
                </c:pt>
                <c:pt idx="1030">
                  <c:v>0.51500000000000001</c:v>
                </c:pt>
                <c:pt idx="1031">
                  <c:v>0.51549999999999996</c:v>
                </c:pt>
                <c:pt idx="1032">
                  <c:v>0.51600000000000001</c:v>
                </c:pt>
                <c:pt idx="1033">
                  <c:v>0.51649999999999996</c:v>
                </c:pt>
                <c:pt idx="1034">
                  <c:v>0.51700000000000002</c:v>
                </c:pt>
                <c:pt idx="1035">
                  <c:v>0.51749999999999996</c:v>
                </c:pt>
                <c:pt idx="1036">
                  <c:v>0.51800000000000002</c:v>
                </c:pt>
                <c:pt idx="1037">
                  <c:v>0.51849999999999996</c:v>
                </c:pt>
                <c:pt idx="1038">
                  <c:v>0.51900000000000002</c:v>
                </c:pt>
                <c:pt idx="1039">
                  <c:v>0.51949999999999996</c:v>
                </c:pt>
                <c:pt idx="1040">
                  <c:v>0.52</c:v>
                </c:pt>
                <c:pt idx="1041">
                  <c:v>0.52049999999999996</c:v>
                </c:pt>
                <c:pt idx="1042">
                  <c:v>0.52100000000000002</c:v>
                </c:pt>
                <c:pt idx="1043">
                  <c:v>0.52149999999999996</c:v>
                </c:pt>
                <c:pt idx="1044">
                  <c:v>0.52200000000000002</c:v>
                </c:pt>
                <c:pt idx="1045">
                  <c:v>0.52249999999999996</c:v>
                </c:pt>
                <c:pt idx="1046">
                  <c:v>0.52300000000000002</c:v>
                </c:pt>
                <c:pt idx="1047">
                  <c:v>0.52349999999999997</c:v>
                </c:pt>
                <c:pt idx="1048">
                  <c:v>0.52400000000000002</c:v>
                </c:pt>
                <c:pt idx="1049">
                  <c:v>0.52449999999999997</c:v>
                </c:pt>
                <c:pt idx="1050">
                  <c:v>0.52500000000000002</c:v>
                </c:pt>
                <c:pt idx="1051">
                  <c:v>0.52549999999999997</c:v>
                </c:pt>
                <c:pt idx="1052">
                  <c:v>0.52600000000000002</c:v>
                </c:pt>
                <c:pt idx="1053">
                  <c:v>0.52649999999999997</c:v>
                </c:pt>
                <c:pt idx="1054">
                  <c:v>0.52700000000000002</c:v>
                </c:pt>
                <c:pt idx="1055">
                  <c:v>0.52749999999999997</c:v>
                </c:pt>
                <c:pt idx="1056">
                  <c:v>0.52800000000000002</c:v>
                </c:pt>
                <c:pt idx="1057">
                  <c:v>0.52849999999999997</c:v>
                </c:pt>
                <c:pt idx="1058">
                  <c:v>0.52900000000000003</c:v>
                </c:pt>
                <c:pt idx="1059">
                  <c:v>0.52949999999999997</c:v>
                </c:pt>
                <c:pt idx="1060">
                  <c:v>0.53</c:v>
                </c:pt>
                <c:pt idx="1061">
                  <c:v>0.53049999999999997</c:v>
                </c:pt>
                <c:pt idx="1062">
                  <c:v>0.53100000000000003</c:v>
                </c:pt>
                <c:pt idx="1063">
                  <c:v>0.53149999999999997</c:v>
                </c:pt>
                <c:pt idx="1064">
                  <c:v>0.53200000000000003</c:v>
                </c:pt>
                <c:pt idx="1065">
                  <c:v>0.53249999999999997</c:v>
                </c:pt>
                <c:pt idx="1066">
                  <c:v>0.53300000000000003</c:v>
                </c:pt>
                <c:pt idx="1067">
                  <c:v>0.53349999999999997</c:v>
                </c:pt>
                <c:pt idx="1068">
                  <c:v>0.53400000000000003</c:v>
                </c:pt>
                <c:pt idx="1069">
                  <c:v>0.53449999999999998</c:v>
                </c:pt>
                <c:pt idx="1070">
                  <c:v>0.53500000000000003</c:v>
                </c:pt>
                <c:pt idx="1071">
                  <c:v>0.53549999999999998</c:v>
                </c:pt>
                <c:pt idx="1072">
                  <c:v>0.53600000000000003</c:v>
                </c:pt>
                <c:pt idx="1073">
                  <c:v>0.53649999999999998</c:v>
                </c:pt>
                <c:pt idx="1074">
                  <c:v>0.53700000000000003</c:v>
                </c:pt>
                <c:pt idx="1075">
                  <c:v>0.53749999999999998</c:v>
                </c:pt>
                <c:pt idx="1076">
                  <c:v>0.53800000000000003</c:v>
                </c:pt>
                <c:pt idx="1077">
                  <c:v>0.53849999999999998</c:v>
                </c:pt>
                <c:pt idx="1078">
                  <c:v>0.53900000000000003</c:v>
                </c:pt>
                <c:pt idx="1079">
                  <c:v>0.53949999999999998</c:v>
                </c:pt>
                <c:pt idx="1080">
                  <c:v>0.54</c:v>
                </c:pt>
                <c:pt idx="1081">
                  <c:v>0.54049999999999998</c:v>
                </c:pt>
                <c:pt idx="1082">
                  <c:v>0.54100000000000004</c:v>
                </c:pt>
                <c:pt idx="1083">
                  <c:v>0.54149999999999998</c:v>
                </c:pt>
                <c:pt idx="1084">
                  <c:v>0.54200000000000004</c:v>
                </c:pt>
                <c:pt idx="1085">
                  <c:v>0.54249999999999998</c:v>
                </c:pt>
                <c:pt idx="1086">
                  <c:v>0.54300000000000004</c:v>
                </c:pt>
                <c:pt idx="1087">
                  <c:v>0.54349999999999998</c:v>
                </c:pt>
                <c:pt idx="1088">
                  <c:v>0.54400000000000004</c:v>
                </c:pt>
                <c:pt idx="1089">
                  <c:v>0.54449999999999998</c:v>
                </c:pt>
                <c:pt idx="1090">
                  <c:v>0.54500000000000004</c:v>
                </c:pt>
                <c:pt idx="1091">
                  <c:v>0.54549999999999998</c:v>
                </c:pt>
                <c:pt idx="1092">
                  <c:v>0.54600000000000004</c:v>
                </c:pt>
                <c:pt idx="1093">
                  <c:v>0.54649999999999999</c:v>
                </c:pt>
                <c:pt idx="1094">
                  <c:v>0.54700000000000004</c:v>
                </c:pt>
                <c:pt idx="1095">
                  <c:v>0.54749999999999999</c:v>
                </c:pt>
                <c:pt idx="1096">
                  <c:v>0.54800000000000004</c:v>
                </c:pt>
                <c:pt idx="1097">
                  <c:v>0.54849999999999999</c:v>
                </c:pt>
                <c:pt idx="1098">
                  <c:v>0.54900000000000004</c:v>
                </c:pt>
                <c:pt idx="1099">
                  <c:v>0.54949999999999999</c:v>
                </c:pt>
                <c:pt idx="1100">
                  <c:v>0.55000000000000004</c:v>
                </c:pt>
                <c:pt idx="1101">
                  <c:v>0.55049999999999999</c:v>
                </c:pt>
                <c:pt idx="1102">
                  <c:v>0.55100000000000005</c:v>
                </c:pt>
                <c:pt idx="1103">
                  <c:v>0.55149999999999999</c:v>
                </c:pt>
                <c:pt idx="1104">
                  <c:v>0.55200000000000005</c:v>
                </c:pt>
                <c:pt idx="1105">
                  <c:v>0.55249999999999999</c:v>
                </c:pt>
                <c:pt idx="1106">
                  <c:v>0.55300000000000005</c:v>
                </c:pt>
                <c:pt idx="1107">
                  <c:v>0.55349999999999999</c:v>
                </c:pt>
                <c:pt idx="1108">
                  <c:v>0.55400000000000005</c:v>
                </c:pt>
                <c:pt idx="1109">
                  <c:v>0.55449999999999999</c:v>
                </c:pt>
                <c:pt idx="1110">
                  <c:v>0.55500000000000005</c:v>
                </c:pt>
                <c:pt idx="1111">
                  <c:v>0.55549999999999999</c:v>
                </c:pt>
                <c:pt idx="1112">
                  <c:v>0.55600000000000005</c:v>
                </c:pt>
                <c:pt idx="1113">
                  <c:v>0.55649999999999999</c:v>
                </c:pt>
                <c:pt idx="1114">
                  <c:v>0.55700000000000005</c:v>
                </c:pt>
                <c:pt idx="1115">
                  <c:v>0.5575</c:v>
                </c:pt>
                <c:pt idx="1116">
                  <c:v>0.55800000000000005</c:v>
                </c:pt>
                <c:pt idx="1117">
                  <c:v>0.5585</c:v>
                </c:pt>
                <c:pt idx="1118">
                  <c:v>0.55900000000000005</c:v>
                </c:pt>
                <c:pt idx="1119">
                  <c:v>0.5595</c:v>
                </c:pt>
                <c:pt idx="1120">
                  <c:v>0.56000000000000005</c:v>
                </c:pt>
                <c:pt idx="1121">
                  <c:v>0.5605</c:v>
                </c:pt>
                <c:pt idx="1122">
                  <c:v>0.56100000000000005</c:v>
                </c:pt>
                <c:pt idx="1123">
                  <c:v>0.5615</c:v>
                </c:pt>
                <c:pt idx="1124">
                  <c:v>0.56200000000000006</c:v>
                </c:pt>
                <c:pt idx="1125">
                  <c:v>0.5625</c:v>
                </c:pt>
                <c:pt idx="1126">
                  <c:v>0.56299999999999994</c:v>
                </c:pt>
                <c:pt idx="1127">
                  <c:v>0.5635</c:v>
                </c:pt>
                <c:pt idx="1128">
                  <c:v>0.56399999999999995</c:v>
                </c:pt>
                <c:pt idx="1129">
                  <c:v>0.5645</c:v>
                </c:pt>
                <c:pt idx="1130">
                  <c:v>0.56499999999999995</c:v>
                </c:pt>
                <c:pt idx="1131">
                  <c:v>0.5655</c:v>
                </c:pt>
                <c:pt idx="1132">
                  <c:v>0.56599999999999995</c:v>
                </c:pt>
                <c:pt idx="1133">
                  <c:v>0.5665</c:v>
                </c:pt>
                <c:pt idx="1134">
                  <c:v>0.56699999999999995</c:v>
                </c:pt>
                <c:pt idx="1135">
                  <c:v>0.5675</c:v>
                </c:pt>
                <c:pt idx="1136">
                  <c:v>0.56799999999999995</c:v>
                </c:pt>
                <c:pt idx="1137">
                  <c:v>0.56850000000000001</c:v>
                </c:pt>
                <c:pt idx="1138">
                  <c:v>0.56899999999999995</c:v>
                </c:pt>
                <c:pt idx="1139">
                  <c:v>0.56950000000000001</c:v>
                </c:pt>
                <c:pt idx="1140">
                  <c:v>0.56999999999999995</c:v>
                </c:pt>
                <c:pt idx="1141">
                  <c:v>0.57050000000000001</c:v>
                </c:pt>
                <c:pt idx="1142">
                  <c:v>0.57099999999999995</c:v>
                </c:pt>
                <c:pt idx="1143">
                  <c:v>0.57150000000000001</c:v>
                </c:pt>
                <c:pt idx="1144">
                  <c:v>0.57199999999999995</c:v>
                </c:pt>
                <c:pt idx="1145">
                  <c:v>0.57250000000000001</c:v>
                </c:pt>
                <c:pt idx="1146">
                  <c:v>0.57299999999999995</c:v>
                </c:pt>
                <c:pt idx="1147">
                  <c:v>0.57350000000000001</c:v>
                </c:pt>
                <c:pt idx="1148">
                  <c:v>0.57399999999999995</c:v>
                </c:pt>
                <c:pt idx="1149">
                  <c:v>0.57450000000000001</c:v>
                </c:pt>
                <c:pt idx="1150">
                  <c:v>0.57499999999999996</c:v>
                </c:pt>
                <c:pt idx="1151">
                  <c:v>0.57550000000000001</c:v>
                </c:pt>
                <c:pt idx="1152">
                  <c:v>0.57599999999999996</c:v>
                </c:pt>
                <c:pt idx="1153">
                  <c:v>0.57650000000000001</c:v>
                </c:pt>
                <c:pt idx="1154">
                  <c:v>0.57699999999999996</c:v>
                </c:pt>
                <c:pt idx="1155">
                  <c:v>0.57750000000000001</c:v>
                </c:pt>
                <c:pt idx="1156">
                  <c:v>0.57799999999999996</c:v>
                </c:pt>
                <c:pt idx="1157">
                  <c:v>0.57850000000000001</c:v>
                </c:pt>
                <c:pt idx="1158">
                  <c:v>0.57899999999999996</c:v>
                </c:pt>
                <c:pt idx="1159">
                  <c:v>0.57950000000000002</c:v>
                </c:pt>
                <c:pt idx="1160">
                  <c:v>0.57999999999999996</c:v>
                </c:pt>
                <c:pt idx="1161">
                  <c:v>0.58050000000000002</c:v>
                </c:pt>
                <c:pt idx="1162">
                  <c:v>0.58099999999999996</c:v>
                </c:pt>
                <c:pt idx="1163">
                  <c:v>0.58150000000000002</c:v>
                </c:pt>
                <c:pt idx="1164">
                  <c:v>0.58199999999999996</c:v>
                </c:pt>
                <c:pt idx="1165">
                  <c:v>0.58250000000000002</c:v>
                </c:pt>
                <c:pt idx="1166">
                  <c:v>0.58299999999999996</c:v>
                </c:pt>
                <c:pt idx="1167">
                  <c:v>0.58350000000000002</c:v>
                </c:pt>
                <c:pt idx="1168">
                  <c:v>0.58399999999999996</c:v>
                </c:pt>
                <c:pt idx="1169">
                  <c:v>0.58450000000000002</c:v>
                </c:pt>
                <c:pt idx="1170">
                  <c:v>0.58499999999999996</c:v>
                </c:pt>
                <c:pt idx="1171">
                  <c:v>0.58550000000000002</c:v>
                </c:pt>
                <c:pt idx="1172">
                  <c:v>0.58599999999999997</c:v>
                </c:pt>
                <c:pt idx="1173">
                  <c:v>0.58650000000000002</c:v>
                </c:pt>
                <c:pt idx="1174">
                  <c:v>0.58699999999999997</c:v>
                </c:pt>
                <c:pt idx="1175">
                  <c:v>0.58750000000000002</c:v>
                </c:pt>
                <c:pt idx="1176">
                  <c:v>0.58799999999999997</c:v>
                </c:pt>
                <c:pt idx="1177">
                  <c:v>0.58850000000000002</c:v>
                </c:pt>
                <c:pt idx="1178">
                  <c:v>0.58899999999999997</c:v>
                </c:pt>
                <c:pt idx="1179">
                  <c:v>0.58950000000000002</c:v>
                </c:pt>
                <c:pt idx="1180">
                  <c:v>0.59</c:v>
                </c:pt>
                <c:pt idx="1181">
                  <c:v>0.59050000000000002</c:v>
                </c:pt>
                <c:pt idx="1182">
                  <c:v>0.59099999999999997</c:v>
                </c:pt>
                <c:pt idx="1183">
                  <c:v>0.59150000000000003</c:v>
                </c:pt>
                <c:pt idx="1184">
                  <c:v>0.59199999999999997</c:v>
                </c:pt>
                <c:pt idx="1185">
                  <c:v>0.59250000000000003</c:v>
                </c:pt>
                <c:pt idx="1186">
                  <c:v>0.59299999999999997</c:v>
                </c:pt>
                <c:pt idx="1187">
                  <c:v>0.59350000000000003</c:v>
                </c:pt>
                <c:pt idx="1188">
                  <c:v>0.59399999999999997</c:v>
                </c:pt>
                <c:pt idx="1189">
                  <c:v>0.59450000000000003</c:v>
                </c:pt>
                <c:pt idx="1190">
                  <c:v>0.59499999999999997</c:v>
                </c:pt>
                <c:pt idx="1191">
                  <c:v>0.59550000000000003</c:v>
                </c:pt>
                <c:pt idx="1192">
                  <c:v>0.59599999999999997</c:v>
                </c:pt>
                <c:pt idx="1193">
                  <c:v>0.59650000000000003</c:v>
                </c:pt>
                <c:pt idx="1194">
                  <c:v>0.59699999999999998</c:v>
                </c:pt>
                <c:pt idx="1195">
                  <c:v>0.59750000000000003</c:v>
                </c:pt>
                <c:pt idx="1196">
                  <c:v>0.59799999999999998</c:v>
                </c:pt>
                <c:pt idx="1197">
                  <c:v>0.59850000000000003</c:v>
                </c:pt>
                <c:pt idx="1198">
                  <c:v>0.59899999999999998</c:v>
                </c:pt>
                <c:pt idx="1199">
                  <c:v>0.59950000000000003</c:v>
                </c:pt>
                <c:pt idx="1200">
                  <c:v>0.6</c:v>
                </c:pt>
                <c:pt idx="1201">
                  <c:v>0.60050000000000003</c:v>
                </c:pt>
                <c:pt idx="1202">
                  <c:v>0.60099999999999998</c:v>
                </c:pt>
                <c:pt idx="1203">
                  <c:v>0.60150000000000003</c:v>
                </c:pt>
                <c:pt idx="1204">
                  <c:v>0.60199999999999998</c:v>
                </c:pt>
                <c:pt idx="1205">
                  <c:v>0.60250000000000004</c:v>
                </c:pt>
                <c:pt idx="1206">
                  <c:v>0.60299999999999998</c:v>
                </c:pt>
                <c:pt idx="1207">
                  <c:v>0.60350000000000004</c:v>
                </c:pt>
                <c:pt idx="1208">
                  <c:v>0.60399999999999998</c:v>
                </c:pt>
                <c:pt idx="1209">
                  <c:v>0.60450000000000004</c:v>
                </c:pt>
                <c:pt idx="1210">
                  <c:v>0.60499999999999998</c:v>
                </c:pt>
                <c:pt idx="1211">
                  <c:v>0.60550000000000004</c:v>
                </c:pt>
                <c:pt idx="1212">
                  <c:v>0.60599999999999998</c:v>
                </c:pt>
                <c:pt idx="1213">
                  <c:v>0.60650000000000004</c:v>
                </c:pt>
                <c:pt idx="1214">
                  <c:v>0.60699999999999998</c:v>
                </c:pt>
                <c:pt idx="1215">
                  <c:v>0.60750000000000004</c:v>
                </c:pt>
                <c:pt idx="1216">
                  <c:v>0.60799999999999998</c:v>
                </c:pt>
                <c:pt idx="1217">
                  <c:v>0.60850000000000004</c:v>
                </c:pt>
                <c:pt idx="1218">
                  <c:v>0.60899999999999999</c:v>
                </c:pt>
                <c:pt idx="1219">
                  <c:v>0.60950000000000004</c:v>
                </c:pt>
                <c:pt idx="1220">
                  <c:v>0.61</c:v>
                </c:pt>
                <c:pt idx="1221">
                  <c:v>0.61050000000000004</c:v>
                </c:pt>
                <c:pt idx="1222">
                  <c:v>0.61099999999999999</c:v>
                </c:pt>
                <c:pt idx="1223">
                  <c:v>0.61150000000000004</c:v>
                </c:pt>
                <c:pt idx="1224">
                  <c:v>0.61199999999999999</c:v>
                </c:pt>
                <c:pt idx="1225">
                  <c:v>0.61250000000000004</c:v>
                </c:pt>
                <c:pt idx="1226">
                  <c:v>0.61299999999999999</c:v>
                </c:pt>
                <c:pt idx="1227">
                  <c:v>0.61350000000000005</c:v>
                </c:pt>
                <c:pt idx="1228">
                  <c:v>0.61399999999999999</c:v>
                </c:pt>
                <c:pt idx="1229">
                  <c:v>0.61450000000000005</c:v>
                </c:pt>
                <c:pt idx="1230">
                  <c:v>0.61499999999999999</c:v>
                </c:pt>
                <c:pt idx="1231">
                  <c:v>0.61550000000000005</c:v>
                </c:pt>
                <c:pt idx="1232">
                  <c:v>0.61599999999999999</c:v>
                </c:pt>
                <c:pt idx="1233">
                  <c:v>0.61650000000000005</c:v>
                </c:pt>
                <c:pt idx="1234">
                  <c:v>0.61699999999999999</c:v>
                </c:pt>
                <c:pt idx="1235">
                  <c:v>0.61750000000000005</c:v>
                </c:pt>
                <c:pt idx="1236">
                  <c:v>0.61799999999999999</c:v>
                </c:pt>
                <c:pt idx="1237">
                  <c:v>0.61850000000000005</c:v>
                </c:pt>
                <c:pt idx="1238">
                  <c:v>0.61899999999999999</c:v>
                </c:pt>
                <c:pt idx="1239">
                  <c:v>0.61950000000000005</c:v>
                </c:pt>
                <c:pt idx="1240">
                  <c:v>0.62</c:v>
                </c:pt>
                <c:pt idx="1241">
                  <c:v>0.62050000000000005</c:v>
                </c:pt>
                <c:pt idx="1242">
                  <c:v>0.621</c:v>
                </c:pt>
                <c:pt idx="1243">
                  <c:v>0.62150000000000005</c:v>
                </c:pt>
                <c:pt idx="1244">
                  <c:v>0.622</c:v>
                </c:pt>
                <c:pt idx="1245">
                  <c:v>0.62250000000000005</c:v>
                </c:pt>
                <c:pt idx="1246">
                  <c:v>0.623</c:v>
                </c:pt>
                <c:pt idx="1247">
                  <c:v>0.62350000000000005</c:v>
                </c:pt>
                <c:pt idx="1248">
                  <c:v>0.624</c:v>
                </c:pt>
                <c:pt idx="1249">
                  <c:v>0.62450000000000006</c:v>
                </c:pt>
                <c:pt idx="1250">
                  <c:v>0.625</c:v>
                </c:pt>
                <c:pt idx="1251">
                  <c:v>0.62549999999999994</c:v>
                </c:pt>
                <c:pt idx="1252">
                  <c:v>0.626</c:v>
                </c:pt>
                <c:pt idx="1253">
                  <c:v>0.62649999999999995</c:v>
                </c:pt>
                <c:pt idx="1254">
                  <c:v>0.627</c:v>
                </c:pt>
                <c:pt idx="1255">
                  <c:v>0.62749999999999995</c:v>
                </c:pt>
                <c:pt idx="1256">
                  <c:v>0.628</c:v>
                </c:pt>
                <c:pt idx="1257">
                  <c:v>0.62849999999999995</c:v>
                </c:pt>
                <c:pt idx="1258">
                  <c:v>0.629</c:v>
                </c:pt>
                <c:pt idx="1259">
                  <c:v>0.62949999999999995</c:v>
                </c:pt>
                <c:pt idx="1260">
                  <c:v>0.63</c:v>
                </c:pt>
                <c:pt idx="1261">
                  <c:v>0.63049999999999995</c:v>
                </c:pt>
                <c:pt idx="1262">
                  <c:v>0.63100000000000001</c:v>
                </c:pt>
                <c:pt idx="1263">
                  <c:v>0.63149999999999995</c:v>
                </c:pt>
                <c:pt idx="1264">
                  <c:v>0.63200000000000001</c:v>
                </c:pt>
                <c:pt idx="1265">
                  <c:v>0.63249999999999995</c:v>
                </c:pt>
                <c:pt idx="1266">
                  <c:v>0.63300000000000001</c:v>
                </c:pt>
                <c:pt idx="1267">
                  <c:v>0.63349999999999995</c:v>
                </c:pt>
                <c:pt idx="1268">
                  <c:v>0.63400000000000001</c:v>
                </c:pt>
                <c:pt idx="1269">
                  <c:v>0.63449999999999995</c:v>
                </c:pt>
                <c:pt idx="1270">
                  <c:v>0.63500000000000001</c:v>
                </c:pt>
                <c:pt idx="1271">
                  <c:v>0.63549999999999995</c:v>
                </c:pt>
                <c:pt idx="1272">
                  <c:v>0.63600000000000001</c:v>
                </c:pt>
                <c:pt idx="1273">
                  <c:v>0.63650000000000095</c:v>
                </c:pt>
                <c:pt idx="1274">
                  <c:v>0.63700000000000001</c:v>
                </c:pt>
                <c:pt idx="1275">
                  <c:v>0.63749999999999996</c:v>
                </c:pt>
                <c:pt idx="1276">
                  <c:v>0.63800000000000001</c:v>
                </c:pt>
                <c:pt idx="1277">
                  <c:v>0.63850000000000096</c:v>
                </c:pt>
                <c:pt idx="1278">
                  <c:v>0.63900000000000001</c:v>
                </c:pt>
                <c:pt idx="1279">
                  <c:v>0.63949999999999996</c:v>
                </c:pt>
                <c:pt idx="1280">
                  <c:v>0.64</c:v>
                </c:pt>
                <c:pt idx="1281">
                  <c:v>0.64050000000000096</c:v>
                </c:pt>
                <c:pt idx="1282">
                  <c:v>0.64100000000000001</c:v>
                </c:pt>
                <c:pt idx="1283">
                  <c:v>0.64149999999999996</c:v>
                </c:pt>
                <c:pt idx="1284">
                  <c:v>0.64200000000000002</c:v>
                </c:pt>
                <c:pt idx="1285">
                  <c:v>0.64250000000000096</c:v>
                </c:pt>
                <c:pt idx="1286">
                  <c:v>0.64300000000000002</c:v>
                </c:pt>
                <c:pt idx="1287">
                  <c:v>0.64349999999999996</c:v>
                </c:pt>
                <c:pt idx="1288">
                  <c:v>0.64400000000000002</c:v>
                </c:pt>
                <c:pt idx="1289">
                  <c:v>0.64450000000000096</c:v>
                </c:pt>
                <c:pt idx="1290">
                  <c:v>0.64500000000000002</c:v>
                </c:pt>
                <c:pt idx="1291">
                  <c:v>0.64549999999999996</c:v>
                </c:pt>
                <c:pt idx="1292">
                  <c:v>0.64600000000000002</c:v>
                </c:pt>
                <c:pt idx="1293">
                  <c:v>0.64650000000000096</c:v>
                </c:pt>
                <c:pt idx="1294">
                  <c:v>0.64700000000000002</c:v>
                </c:pt>
                <c:pt idx="1295">
                  <c:v>0.64749999999999996</c:v>
                </c:pt>
                <c:pt idx="1296">
                  <c:v>0.64800000000000002</c:v>
                </c:pt>
                <c:pt idx="1297">
                  <c:v>0.64850000000000096</c:v>
                </c:pt>
                <c:pt idx="1298">
                  <c:v>0.64900000000000002</c:v>
                </c:pt>
                <c:pt idx="1299">
                  <c:v>0.64949999999999997</c:v>
                </c:pt>
                <c:pt idx="1300">
                  <c:v>0.65</c:v>
                </c:pt>
                <c:pt idx="1301">
                  <c:v>0.65050000000000097</c:v>
                </c:pt>
                <c:pt idx="1302">
                  <c:v>0.65100000000000002</c:v>
                </c:pt>
                <c:pt idx="1303">
                  <c:v>0.65149999999999997</c:v>
                </c:pt>
                <c:pt idx="1304">
                  <c:v>0.65200000000000002</c:v>
                </c:pt>
                <c:pt idx="1305">
                  <c:v>0.65250000000000097</c:v>
                </c:pt>
                <c:pt idx="1306">
                  <c:v>0.65300000000000002</c:v>
                </c:pt>
                <c:pt idx="1307">
                  <c:v>0.65349999999999997</c:v>
                </c:pt>
                <c:pt idx="1308">
                  <c:v>0.65400000000000003</c:v>
                </c:pt>
                <c:pt idx="1309">
                  <c:v>0.65450000000000097</c:v>
                </c:pt>
                <c:pt idx="1310">
                  <c:v>0.65500000000000003</c:v>
                </c:pt>
                <c:pt idx="1311">
                  <c:v>0.65549999999999997</c:v>
                </c:pt>
                <c:pt idx="1312">
                  <c:v>0.65600000000000003</c:v>
                </c:pt>
                <c:pt idx="1313">
                  <c:v>0.65650000000000097</c:v>
                </c:pt>
                <c:pt idx="1314">
                  <c:v>0.65700000000000003</c:v>
                </c:pt>
                <c:pt idx="1315">
                  <c:v>0.65749999999999997</c:v>
                </c:pt>
                <c:pt idx="1316">
                  <c:v>0.65800000000000003</c:v>
                </c:pt>
                <c:pt idx="1317">
                  <c:v>0.65850000000000097</c:v>
                </c:pt>
                <c:pt idx="1318">
                  <c:v>0.65900000000000003</c:v>
                </c:pt>
                <c:pt idx="1319">
                  <c:v>0.65949999999999998</c:v>
                </c:pt>
                <c:pt idx="1320">
                  <c:v>0.66</c:v>
                </c:pt>
                <c:pt idx="1321">
                  <c:v>0.66050000000000098</c:v>
                </c:pt>
                <c:pt idx="1322">
                  <c:v>0.66100000000000003</c:v>
                </c:pt>
                <c:pt idx="1323">
                  <c:v>0.66149999999999998</c:v>
                </c:pt>
                <c:pt idx="1324">
                  <c:v>0.66200000000000003</c:v>
                </c:pt>
                <c:pt idx="1325">
                  <c:v>0.66250000000000098</c:v>
                </c:pt>
                <c:pt idx="1326">
                  <c:v>0.66300000000000003</c:v>
                </c:pt>
                <c:pt idx="1327">
                  <c:v>0.66349999999999998</c:v>
                </c:pt>
                <c:pt idx="1328">
                  <c:v>0.66400000000000003</c:v>
                </c:pt>
                <c:pt idx="1329">
                  <c:v>0.66450000000000098</c:v>
                </c:pt>
                <c:pt idx="1330">
                  <c:v>0.66500000000000004</c:v>
                </c:pt>
                <c:pt idx="1331">
                  <c:v>0.66549999999999998</c:v>
                </c:pt>
                <c:pt idx="1332">
                  <c:v>0.66600000000000004</c:v>
                </c:pt>
                <c:pt idx="1333">
                  <c:v>0.66650000000000098</c:v>
                </c:pt>
                <c:pt idx="1334">
                  <c:v>0.66700000000000004</c:v>
                </c:pt>
                <c:pt idx="1335">
                  <c:v>0.66749999999999998</c:v>
                </c:pt>
                <c:pt idx="1336">
                  <c:v>0.66800000000000004</c:v>
                </c:pt>
                <c:pt idx="1337">
                  <c:v>0.66850000000000098</c:v>
                </c:pt>
                <c:pt idx="1338">
                  <c:v>0.66900000000000004</c:v>
                </c:pt>
                <c:pt idx="1339">
                  <c:v>0.66949999999999998</c:v>
                </c:pt>
                <c:pt idx="1340">
                  <c:v>0.67</c:v>
                </c:pt>
                <c:pt idx="1341">
                  <c:v>0.67050000000000098</c:v>
                </c:pt>
                <c:pt idx="1342">
                  <c:v>0.67100000000000004</c:v>
                </c:pt>
                <c:pt idx="1343">
                  <c:v>0.67149999999999999</c:v>
                </c:pt>
                <c:pt idx="1344">
                  <c:v>0.67200000000000004</c:v>
                </c:pt>
                <c:pt idx="1345">
                  <c:v>0.67250000000000099</c:v>
                </c:pt>
                <c:pt idx="1346">
                  <c:v>0.67300000000000004</c:v>
                </c:pt>
                <c:pt idx="1347">
                  <c:v>0.67349999999999999</c:v>
                </c:pt>
                <c:pt idx="1348">
                  <c:v>0.67400000000000004</c:v>
                </c:pt>
                <c:pt idx="1349">
                  <c:v>0.67450000000000099</c:v>
                </c:pt>
                <c:pt idx="1350">
                  <c:v>0.67500000000000004</c:v>
                </c:pt>
                <c:pt idx="1351">
                  <c:v>0.67549999999999999</c:v>
                </c:pt>
                <c:pt idx="1352">
                  <c:v>0.67600000000000005</c:v>
                </c:pt>
                <c:pt idx="1353">
                  <c:v>0.67650000000000099</c:v>
                </c:pt>
                <c:pt idx="1354">
                  <c:v>0.67700000000000005</c:v>
                </c:pt>
                <c:pt idx="1355">
                  <c:v>0.67749999999999999</c:v>
                </c:pt>
                <c:pt idx="1356">
                  <c:v>0.67800000000000005</c:v>
                </c:pt>
                <c:pt idx="1357">
                  <c:v>0.67850000000000099</c:v>
                </c:pt>
                <c:pt idx="1358">
                  <c:v>0.67900000000000005</c:v>
                </c:pt>
                <c:pt idx="1359">
                  <c:v>0.67949999999999999</c:v>
                </c:pt>
                <c:pt idx="1360">
                  <c:v>0.68</c:v>
                </c:pt>
                <c:pt idx="1361">
                  <c:v>0.68050000000000099</c:v>
                </c:pt>
                <c:pt idx="1362">
                  <c:v>0.68100000000000005</c:v>
                </c:pt>
                <c:pt idx="1363">
                  <c:v>0.68149999999999999</c:v>
                </c:pt>
                <c:pt idx="1364">
                  <c:v>0.68200000000000005</c:v>
                </c:pt>
                <c:pt idx="1365">
                  <c:v>0.68250000000000099</c:v>
                </c:pt>
                <c:pt idx="1366">
                  <c:v>0.68300000000000005</c:v>
                </c:pt>
                <c:pt idx="1367">
                  <c:v>0.6835</c:v>
                </c:pt>
                <c:pt idx="1368">
                  <c:v>0.68400000000000005</c:v>
                </c:pt>
                <c:pt idx="1369">
                  <c:v>0.684500000000001</c:v>
                </c:pt>
                <c:pt idx="1370">
                  <c:v>0.68500000000000005</c:v>
                </c:pt>
                <c:pt idx="1371">
                  <c:v>0.6855</c:v>
                </c:pt>
                <c:pt idx="1372">
                  <c:v>0.68600000000000005</c:v>
                </c:pt>
                <c:pt idx="1373">
                  <c:v>0.686500000000001</c:v>
                </c:pt>
                <c:pt idx="1374">
                  <c:v>0.68700000000000006</c:v>
                </c:pt>
                <c:pt idx="1375">
                  <c:v>0.6875</c:v>
                </c:pt>
                <c:pt idx="1376">
                  <c:v>0.68799999999999994</c:v>
                </c:pt>
                <c:pt idx="1377">
                  <c:v>0.688500000000001</c:v>
                </c:pt>
                <c:pt idx="1378">
                  <c:v>0.68899999999999995</c:v>
                </c:pt>
                <c:pt idx="1379">
                  <c:v>0.6895</c:v>
                </c:pt>
                <c:pt idx="1380">
                  <c:v>0.69</c:v>
                </c:pt>
                <c:pt idx="1381">
                  <c:v>0.690500000000001</c:v>
                </c:pt>
                <c:pt idx="1382">
                  <c:v>0.69099999999999995</c:v>
                </c:pt>
                <c:pt idx="1383">
                  <c:v>0.6915</c:v>
                </c:pt>
                <c:pt idx="1384">
                  <c:v>0.69199999999999995</c:v>
                </c:pt>
                <c:pt idx="1385">
                  <c:v>0.692500000000001</c:v>
                </c:pt>
                <c:pt idx="1386">
                  <c:v>0.69299999999999995</c:v>
                </c:pt>
                <c:pt idx="1387">
                  <c:v>0.69350000000000001</c:v>
                </c:pt>
                <c:pt idx="1388">
                  <c:v>0.69399999999999995</c:v>
                </c:pt>
                <c:pt idx="1389">
                  <c:v>0.69450000000000101</c:v>
                </c:pt>
                <c:pt idx="1390">
                  <c:v>0.69499999999999995</c:v>
                </c:pt>
                <c:pt idx="1391">
                  <c:v>0.69550000000000001</c:v>
                </c:pt>
                <c:pt idx="1392">
                  <c:v>0.69599999999999995</c:v>
                </c:pt>
                <c:pt idx="1393">
                  <c:v>0.69650000000000101</c:v>
                </c:pt>
                <c:pt idx="1394">
                  <c:v>0.69699999999999995</c:v>
                </c:pt>
                <c:pt idx="1395">
                  <c:v>0.69750000000000001</c:v>
                </c:pt>
                <c:pt idx="1396">
                  <c:v>0.69800000000000095</c:v>
                </c:pt>
                <c:pt idx="1397">
                  <c:v>0.69850000000000101</c:v>
                </c:pt>
                <c:pt idx="1398">
                  <c:v>0.69900000000000095</c:v>
                </c:pt>
                <c:pt idx="1399">
                  <c:v>0.69950000000000001</c:v>
                </c:pt>
                <c:pt idx="1400">
                  <c:v>0.70000000000000095</c:v>
                </c:pt>
                <c:pt idx="1401">
                  <c:v>0.70050000000000101</c:v>
                </c:pt>
                <c:pt idx="1402">
                  <c:v>0.70100000000000096</c:v>
                </c:pt>
                <c:pt idx="1403">
                  <c:v>0.70150000000000001</c:v>
                </c:pt>
                <c:pt idx="1404">
                  <c:v>0.70200000000000096</c:v>
                </c:pt>
                <c:pt idx="1405">
                  <c:v>0.70250000000000101</c:v>
                </c:pt>
                <c:pt idx="1406">
                  <c:v>0.70300000000000096</c:v>
                </c:pt>
                <c:pt idx="1407">
                  <c:v>0.70350000000000001</c:v>
                </c:pt>
                <c:pt idx="1408">
                  <c:v>0.70400000000000096</c:v>
                </c:pt>
                <c:pt idx="1409">
                  <c:v>0.70450000000000101</c:v>
                </c:pt>
                <c:pt idx="1410">
                  <c:v>0.70500000000000096</c:v>
                </c:pt>
                <c:pt idx="1411">
                  <c:v>0.70550000000000002</c:v>
                </c:pt>
                <c:pt idx="1412">
                  <c:v>0.70600000000000096</c:v>
                </c:pt>
                <c:pt idx="1413">
                  <c:v>0.70650000000000102</c:v>
                </c:pt>
                <c:pt idx="1414">
                  <c:v>0.70700000000000096</c:v>
                </c:pt>
                <c:pt idx="1415">
                  <c:v>0.70750000000000002</c:v>
                </c:pt>
                <c:pt idx="1416">
                  <c:v>0.70800000000000096</c:v>
                </c:pt>
                <c:pt idx="1417">
                  <c:v>0.70850000000000102</c:v>
                </c:pt>
                <c:pt idx="1418">
                  <c:v>0.70900000000000096</c:v>
                </c:pt>
                <c:pt idx="1419">
                  <c:v>0.70950000000000002</c:v>
                </c:pt>
                <c:pt idx="1420">
                  <c:v>0.71000000000000096</c:v>
                </c:pt>
                <c:pt idx="1421">
                  <c:v>0.71050000000000102</c:v>
                </c:pt>
                <c:pt idx="1422">
                  <c:v>0.71100000000000096</c:v>
                </c:pt>
                <c:pt idx="1423">
                  <c:v>0.71150000000000002</c:v>
                </c:pt>
                <c:pt idx="1424">
                  <c:v>0.71200000000000097</c:v>
                </c:pt>
                <c:pt idx="1425">
                  <c:v>0.71250000000000102</c:v>
                </c:pt>
                <c:pt idx="1426">
                  <c:v>0.71300000000000097</c:v>
                </c:pt>
                <c:pt idx="1427">
                  <c:v>0.71350000000000002</c:v>
                </c:pt>
                <c:pt idx="1428">
                  <c:v>0.71400000000000097</c:v>
                </c:pt>
                <c:pt idx="1429">
                  <c:v>0.71450000000000102</c:v>
                </c:pt>
                <c:pt idx="1430">
                  <c:v>0.71500000000000097</c:v>
                </c:pt>
                <c:pt idx="1431">
                  <c:v>0.71550000000000002</c:v>
                </c:pt>
                <c:pt idx="1432">
                  <c:v>0.71600000000000097</c:v>
                </c:pt>
                <c:pt idx="1433">
                  <c:v>0.71650000000000102</c:v>
                </c:pt>
                <c:pt idx="1434">
                  <c:v>0.71700000000000097</c:v>
                </c:pt>
                <c:pt idx="1435">
                  <c:v>0.71750000000000003</c:v>
                </c:pt>
                <c:pt idx="1436">
                  <c:v>0.71800000000000097</c:v>
                </c:pt>
                <c:pt idx="1437">
                  <c:v>0.71850000000000103</c:v>
                </c:pt>
                <c:pt idx="1438">
                  <c:v>0.71900000000000097</c:v>
                </c:pt>
                <c:pt idx="1439">
                  <c:v>0.71950000000000003</c:v>
                </c:pt>
                <c:pt idx="1440">
                  <c:v>0.72000000000000097</c:v>
                </c:pt>
                <c:pt idx="1441">
                  <c:v>0.72050000000000103</c:v>
                </c:pt>
                <c:pt idx="1442">
                  <c:v>0.72100000000000097</c:v>
                </c:pt>
                <c:pt idx="1443">
                  <c:v>0.72150000000000003</c:v>
                </c:pt>
                <c:pt idx="1444">
                  <c:v>0.72200000000000097</c:v>
                </c:pt>
                <c:pt idx="1445">
                  <c:v>0.72250000000000103</c:v>
                </c:pt>
                <c:pt idx="1446">
                  <c:v>0.72300000000000098</c:v>
                </c:pt>
                <c:pt idx="1447">
                  <c:v>0.72350000000000003</c:v>
                </c:pt>
                <c:pt idx="1448">
                  <c:v>0.72400000000000098</c:v>
                </c:pt>
                <c:pt idx="1449">
                  <c:v>0.72450000000000103</c:v>
                </c:pt>
                <c:pt idx="1450">
                  <c:v>0.72500000000000098</c:v>
                </c:pt>
                <c:pt idx="1451">
                  <c:v>0.72550000000000003</c:v>
                </c:pt>
                <c:pt idx="1452">
                  <c:v>0.72600000000000098</c:v>
                </c:pt>
                <c:pt idx="1453">
                  <c:v>0.72650000000000103</c:v>
                </c:pt>
                <c:pt idx="1454">
                  <c:v>0.72700000000000098</c:v>
                </c:pt>
                <c:pt idx="1455">
                  <c:v>0.72750000000000004</c:v>
                </c:pt>
                <c:pt idx="1456">
                  <c:v>0.72800000000000098</c:v>
                </c:pt>
                <c:pt idx="1457">
                  <c:v>0.72850000000000104</c:v>
                </c:pt>
                <c:pt idx="1458">
                  <c:v>0.72900000000000098</c:v>
                </c:pt>
                <c:pt idx="1459">
                  <c:v>0.72950000000000004</c:v>
                </c:pt>
                <c:pt idx="1460">
                  <c:v>0.73000000000000098</c:v>
                </c:pt>
                <c:pt idx="1461">
                  <c:v>0.73050000000000104</c:v>
                </c:pt>
                <c:pt idx="1462">
                  <c:v>0.73100000000000098</c:v>
                </c:pt>
                <c:pt idx="1463">
                  <c:v>0.73150000000000004</c:v>
                </c:pt>
                <c:pt idx="1464">
                  <c:v>0.73200000000000098</c:v>
                </c:pt>
                <c:pt idx="1465">
                  <c:v>0.73250000000000104</c:v>
                </c:pt>
                <c:pt idx="1466">
                  <c:v>0.73300000000000098</c:v>
                </c:pt>
                <c:pt idx="1467">
                  <c:v>0.73350000000000004</c:v>
                </c:pt>
                <c:pt idx="1468">
                  <c:v>0.73400000000000098</c:v>
                </c:pt>
                <c:pt idx="1469">
                  <c:v>0.73450000000000104</c:v>
                </c:pt>
                <c:pt idx="1470">
                  <c:v>0.73500000000000099</c:v>
                </c:pt>
                <c:pt idx="1471">
                  <c:v>0.73550000000000004</c:v>
                </c:pt>
                <c:pt idx="1472">
                  <c:v>0.73600000000000099</c:v>
                </c:pt>
                <c:pt idx="1473">
                  <c:v>0.73650000000000104</c:v>
                </c:pt>
                <c:pt idx="1474">
                  <c:v>0.73700000000000099</c:v>
                </c:pt>
                <c:pt idx="1475">
                  <c:v>0.73750000000000004</c:v>
                </c:pt>
                <c:pt idx="1476">
                  <c:v>0.73800000000000099</c:v>
                </c:pt>
                <c:pt idx="1477">
                  <c:v>0.73850000000000104</c:v>
                </c:pt>
                <c:pt idx="1478">
                  <c:v>0.73900000000000099</c:v>
                </c:pt>
                <c:pt idx="1479">
                  <c:v>0.73950000000000005</c:v>
                </c:pt>
                <c:pt idx="1480">
                  <c:v>0.74000000000000099</c:v>
                </c:pt>
                <c:pt idx="1481">
                  <c:v>0.74050000000000105</c:v>
                </c:pt>
                <c:pt idx="1482">
                  <c:v>0.74100000000000099</c:v>
                </c:pt>
                <c:pt idx="1483">
                  <c:v>0.74150000000000005</c:v>
                </c:pt>
                <c:pt idx="1484">
                  <c:v>0.74200000000000099</c:v>
                </c:pt>
                <c:pt idx="1485">
                  <c:v>0.74250000000000105</c:v>
                </c:pt>
                <c:pt idx="1486">
                  <c:v>0.74300000000000099</c:v>
                </c:pt>
                <c:pt idx="1487">
                  <c:v>0.74350000000000005</c:v>
                </c:pt>
                <c:pt idx="1488">
                  <c:v>0.74400000000000099</c:v>
                </c:pt>
                <c:pt idx="1489">
                  <c:v>0.74450000000000105</c:v>
                </c:pt>
                <c:pt idx="1490">
                  <c:v>0.74500000000000099</c:v>
                </c:pt>
                <c:pt idx="1491">
                  <c:v>0.74550000000000005</c:v>
                </c:pt>
                <c:pt idx="1492">
                  <c:v>0.746000000000001</c:v>
                </c:pt>
                <c:pt idx="1493">
                  <c:v>0.74650000000000105</c:v>
                </c:pt>
                <c:pt idx="1494">
                  <c:v>0.747000000000001</c:v>
                </c:pt>
                <c:pt idx="1495">
                  <c:v>0.74750000000000005</c:v>
                </c:pt>
                <c:pt idx="1496">
                  <c:v>0.748000000000001</c:v>
                </c:pt>
                <c:pt idx="1497">
                  <c:v>0.74850000000000105</c:v>
                </c:pt>
                <c:pt idx="1498">
                  <c:v>0.749000000000001</c:v>
                </c:pt>
                <c:pt idx="1499">
                  <c:v>0.74950000000000006</c:v>
                </c:pt>
                <c:pt idx="1500">
                  <c:v>0.750000000000001</c:v>
                </c:pt>
                <c:pt idx="1501">
                  <c:v>0.75050000000000106</c:v>
                </c:pt>
                <c:pt idx="1502">
                  <c:v>0.751000000000001</c:v>
                </c:pt>
                <c:pt idx="1503">
                  <c:v>0.75149999999999995</c:v>
                </c:pt>
                <c:pt idx="1504">
                  <c:v>0.752000000000001</c:v>
                </c:pt>
                <c:pt idx="1505">
                  <c:v>0.75250000000000095</c:v>
                </c:pt>
                <c:pt idx="1506">
                  <c:v>0.753000000000001</c:v>
                </c:pt>
                <c:pt idx="1507">
                  <c:v>0.75349999999999995</c:v>
                </c:pt>
                <c:pt idx="1508">
                  <c:v>0.754000000000001</c:v>
                </c:pt>
                <c:pt idx="1509">
                  <c:v>0.75450000000000095</c:v>
                </c:pt>
                <c:pt idx="1510">
                  <c:v>0.755000000000001</c:v>
                </c:pt>
                <c:pt idx="1511">
                  <c:v>0.75549999999999995</c:v>
                </c:pt>
                <c:pt idx="1512">
                  <c:v>0.756000000000001</c:v>
                </c:pt>
                <c:pt idx="1513">
                  <c:v>0.75650000000000095</c:v>
                </c:pt>
                <c:pt idx="1514">
                  <c:v>0.75700000000000101</c:v>
                </c:pt>
                <c:pt idx="1515">
                  <c:v>0.75749999999999995</c:v>
                </c:pt>
                <c:pt idx="1516">
                  <c:v>0.75800000000000101</c:v>
                </c:pt>
                <c:pt idx="1517">
                  <c:v>0.75850000000000095</c:v>
                </c:pt>
                <c:pt idx="1518">
                  <c:v>0.75900000000000101</c:v>
                </c:pt>
                <c:pt idx="1519">
                  <c:v>0.75949999999999995</c:v>
                </c:pt>
                <c:pt idx="1520">
                  <c:v>0.76000000000000101</c:v>
                </c:pt>
                <c:pt idx="1521">
                  <c:v>0.76050000000000095</c:v>
                </c:pt>
                <c:pt idx="1522">
                  <c:v>0.76100000000000101</c:v>
                </c:pt>
                <c:pt idx="1523">
                  <c:v>0.76150000000000095</c:v>
                </c:pt>
                <c:pt idx="1524">
                  <c:v>0.76200000000000101</c:v>
                </c:pt>
                <c:pt idx="1525">
                  <c:v>0.76250000000000095</c:v>
                </c:pt>
                <c:pt idx="1526">
                  <c:v>0.76300000000000101</c:v>
                </c:pt>
                <c:pt idx="1527">
                  <c:v>0.76350000000000096</c:v>
                </c:pt>
                <c:pt idx="1528">
                  <c:v>0.76400000000000101</c:v>
                </c:pt>
                <c:pt idx="1529">
                  <c:v>0.76450000000000096</c:v>
                </c:pt>
                <c:pt idx="1530">
                  <c:v>0.76500000000000101</c:v>
                </c:pt>
                <c:pt idx="1531">
                  <c:v>0.76550000000000096</c:v>
                </c:pt>
                <c:pt idx="1532">
                  <c:v>0.76600000000000101</c:v>
                </c:pt>
                <c:pt idx="1533">
                  <c:v>0.76650000000000096</c:v>
                </c:pt>
                <c:pt idx="1534">
                  <c:v>0.76700000000000101</c:v>
                </c:pt>
                <c:pt idx="1535">
                  <c:v>0.76750000000000096</c:v>
                </c:pt>
                <c:pt idx="1536">
                  <c:v>0.76800000000000102</c:v>
                </c:pt>
                <c:pt idx="1537">
                  <c:v>0.76850000000000096</c:v>
                </c:pt>
                <c:pt idx="1538">
                  <c:v>0.76900000000000102</c:v>
                </c:pt>
                <c:pt idx="1539">
                  <c:v>0.76950000000000096</c:v>
                </c:pt>
                <c:pt idx="1540">
                  <c:v>0.77000000000000102</c:v>
                </c:pt>
                <c:pt idx="1541">
                  <c:v>0.77050000000000096</c:v>
                </c:pt>
                <c:pt idx="1542">
                  <c:v>0.77100000000000102</c:v>
                </c:pt>
                <c:pt idx="1543">
                  <c:v>0.77150000000000096</c:v>
                </c:pt>
                <c:pt idx="1544">
                  <c:v>0.77200000000000102</c:v>
                </c:pt>
                <c:pt idx="1545">
                  <c:v>0.77250000000000096</c:v>
                </c:pt>
                <c:pt idx="1546">
                  <c:v>0.77300000000000102</c:v>
                </c:pt>
                <c:pt idx="1547">
                  <c:v>0.77350000000000096</c:v>
                </c:pt>
                <c:pt idx="1548">
                  <c:v>0.77400000000000102</c:v>
                </c:pt>
                <c:pt idx="1549">
                  <c:v>0.77450000000000097</c:v>
                </c:pt>
                <c:pt idx="1550">
                  <c:v>0.77500000000000102</c:v>
                </c:pt>
                <c:pt idx="1551">
                  <c:v>0.77550000000000097</c:v>
                </c:pt>
                <c:pt idx="1552">
                  <c:v>0.77600000000000102</c:v>
                </c:pt>
                <c:pt idx="1553">
                  <c:v>0.77650000000000097</c:v>
                </c:pt>
                <c:pt idx="1554">
                  <c:v>0.77700000000000102</c:v>
                </c:pt>
                <c:pt idx="1555">
                  <c:v>0.77750000000000097</c:v>
                </c:pt>
                <c:pt idx="1556">
                  <c:v>0.77800000000000102</c:v>
                </c:pt>
                <c:pt idx="1557">
                  <c:v>0.77850000000000097</c:v>
                </c:pt>
                <c:pt idx="1558">
                  <c:v>0.77900000000000102</c:v>
                </c:pt>
                <c:pt idx="1559">
                  <c:v>0.77950000000000097</c:v>
                </c:pt>
                <c:pt idx="1560">
                  <c:v>0.78000000000000103</c:v>
                </c:pt>
                <c:pt idx="1561">
                  <c:v>0.78050000000000097</c:v>
                </c:pt>
                <c:pt idx="1562">
                  <c:v>0.78100000000000103</c:v>
                </c:pt>
                <c:pt idx="1563">
                  <c:v>0.78150000000000097</c:v>
                </c:pt>
                <c:pt idx="1564">
                  <c:v>0.78200000000000103</c:v>
                </c:pt>
                <c:pt idx="1565">
                  <c:v>0.78250000000000097</c:v>
                </c:pt>
                <c:pt idx="1566">
                  <c:v>0.78300000000000103</c:v>
                </c:pt>
                <c:pt idx="1567">
                  <c:v>0.78350000000000097</c:v>
                </c:pt>
                <c:pt idx="1568">
                  <c:v>0.78400000000000103</c:v>
                </c:pt>
                <c:pt idx="1569">
                  <c:v>0.78450000000000097</c:v>
                </c:pt>
                <c:pt idx="1570">
                  <c:v>0.78500000000000103</c:v>
                </c:pt>
                <c:pt idx="1571">
                  <c:v>0.78550000000000098</c:v>
                </c:pt>
                <c:pt idx="1572">
                  <c:v>0.78600000000000103</c:v>
                </c:pt>
                <c:pt idx="1573">
                  <c:v>0.78650000000000098</c:v>
                </c:pt>
                <c:pt idx="1574">
                  <c:v>0.78700000000000103</c:v>
                </c:pt>
                <c:pt idx="1575">
                  <c:v>0.78750000000000098</c:v>
                </c:pt>
                <c:pt idx="1576">
                  <c:v>0.78800000000000103</c:v>
                </c:pt>
                <c:pt idx="1577">
                  <c:v>0.78850000000000098</c:v>
                </c:pt>
                <c:pt idx="1578">
                  <c:v>0.78900000000000103</c:v>
                </c:pt>
                <c:pt idx="1579">
                  <c:v>0.78950000000000098</c:v>
                </c:pt>
                <c:pt idx="1580">
                  <c:v>0.79000000000000103</c:v>
                </c:pt>
                <c:pt idx="1581">
                  <c:v>0.79050000000000098</c:v>
                </c:pt>
                <c:pt idx="1582">
                  <c:v>0.79100000000000104</c:v>
                </c:pt>
                <c:pt idx="1583">
                  <c:v>0.79150000000000098</c:v>
                </c:pt>
                <c:pt idx="1584">
                  <c:v>0.79200000000000104</c:v>
                </c:pt>
                <c:pt idx="1585">
                  <c:v>0.79250000000000098</c:v>
                </c:pt>
                <c:pt idx="1586">
                  <c:v>0.79300000000000104</c:v>
                </c:pt>
                <c:pt idx="1587">
                  <c:v>0.79350000000000098</c:v>
                </c:pt>
                <c:pt idx="1588">
                  <c:v>0.79400000000000104</c:v>
                </c:pt>
                <c:pt idx="1589">
                  <c:v>0.79450000000000098</c:v>
                </c:pt>
                <c:pt idx="1590">
                  <c:v>0.79500000000000104</c:v>
                </c:pt>
                <c:pt idx="1591">
                  <c:v>0.79550000000000098</c:v>
                </c:pt>
                <c:pt idx="1592">
                  <c:v>0.79600000000000104</c:v>
                </c:pt>
                <c:pt idx="1593">
                  <c:v>0.79650000000000098</c:v>
                </c:pt>
                <c:pt idx="1594">
                  <c:v>0.79700000000000104</c:v>
                </c:pt>
                <c:pt idx="1595">
                  <c:v>0.79750000000000099</c:v>
                </c:pt>
                <c:pt idx="1596">
                  <c:v>0.79800000000000104</c:v>
                </c:pt>
                <c:pt idx="1597">
                  <c:v>0.79850000000000099</c:v>
                </c:pt>
                <c:pt idx="1598">
                  <c:v>0.79900000000000104</c:v>
                </c:pt>
                <c:pt idx="1599">
                  <c:v>0.79950000000000099</c:v>
                </c:pt>
                <c:pt idx="1600">
                  <c:v>0.80000000000000104</c:v>
                </c:pt>
                <c:pt idx="1601">
                  <c:v>0.80050000000000099</c:v>
                </c:pt>
                <c:pt idx="1602">
                  <c:v>0.80100000000000104</c:v>
                </c:pt>
                <c:pt idx="1603">
                  <c:v>0.80150000000000099</c:v>
                </c:pt>
                <c:pt idx="1604">
                  <c:v>0.80200000000000105</c:v>
                </c:pt>
                <c:pt idx="1605">
                  <c:v>0.80250000000000099</c:v>
                </c:pt>
                <c:pt idx="1606">
                  <c:v>0.80300000000000105</c:v>
                </c:pt>
                <c:pt idx="1607">
                  <c:v>0.80350000000000099</c:v>
                </c:pt>
                <c:pt idx="1608">
                  <c:v>0.80400000000000105</c:v>
                </c:pt>
                <c:pt idx="1609">
                  <c:v>0.80450000000000099</c:v>
                </c:pt>
                <c:pt idx="1610">
                  <c:v>0.80500000000000105</c:v>
                </c:pt>
                <c:pt idx="1611">
                  <c:v>0.80550000000000099</c:v>
                </c:pt>
                <c:pt idx="1612">
                  <c:v>0.80600000000000105</c:v>
                </c:pt>
                <c:pt idx="1613">
                  <c:v>0.80650000000000099</c:v>
                </c:pt>
                <c:pt idx="1614">
                  <c:v>0.80700000000000105</c:v>
                </c:pt>
                <c:pt idx="1615">
                  <c:v>0.80750000000000099</c:v>
                </c:pt>
                <c:pt idx="1616">
                  <c:v>0.80800000000000105</c:v>
                </c:pt>
                <c:pt idx="1617">
                  <c:v>0.808500000000001</c:v>
                </c:pt>
                <c:pt idx="1618">
                  <c:v>0.80900000000000105</c:v>
                </c:pt>
                <c:pt idx="1619">
                  <c:v>0.809500000000001</c:v>
                </c:pt>
                <c:pt idx="1620">
                  <c:v>0.81000000000000105</c:v>
                </c:pt>
                <c:pt idx="1621">
                  <c:v>0.810500000000001</c:v>
                </c:pt>
                <c:pt idx="1622">
                  <c:v>0.81100000000000105</c:v>
                </c:pt>
                <c:pt idx="1623">
                  <c:v>0.811500000000001</c:v>
                </c:pt>
                <c:pt idx="1624">
                  <c:v>0.81200000000000105</c:v>
                </c:pt>
                <c:pt idx="1625">
                  <c:v>0.812500000000001</c:v>
                </c:pt>
                <c:pt idx="1626">
                  <c:v>0.81300000000000106</c:v>
                </c:pt>
                <c:pt idx="1627">
                  <c:v>0.813500000000001</c:v>
                </c:pt>
                <c:pt idx="1628">
                  <c:v>0.81400000000000095</c:v>
                </c:pt>
                <c:pt idx="1629">
                  <c:v>0.814500000000001</c:v>
                </c:pt>
                <c:pt idx="1630">
                  <c:v>0.81500000000000095</c:v>
                </c:pt>
                <c:pt idx="1631">
                  <c:v>0.815500000000001</c:v>
                </c:pt>
                <c:pt idx="1632">
                  <c:v>0.81600000000000095</c:v>
                </c:pt>
                <c:pt idx="1633">
                  <c:v>0.816500000000001</c:v>
                </c:pt>
                <c:pt idx="1634">
                  <c:v>0.81700000000000095</c:v>
                </c:pt>
                <c:pt idx="1635">
                  <c:v>0.817500000000001</c:v>
                </c:pt>
                <c:pt idx="1636">
                  <c:v>0.81800000000000095</c:v>
                </c:pt>
                <c:pt idx="1637">
                  <c:v>0.818500000000001</c:v>
                </c:pt>
                <c:pt idx="1638">
                  <c:v>0.81900000000000095</c:v>
                </c:pt>
                <c:pt idx="1639">
                  <c:v>0.81950000000000101</c:v>
                </c:pt>
                <c:pt idx="1640">
                  <c:v>0.82000000000000095</c:v>
                </c:pt>
                <c:pt idx="1641">
                  <c:v>0.82050000000000101</c:v>
                </c:pt>
                <c:pt idx="1642">
                  <c:v>0.82100000000000095</c:v>
                </c:pt>
                <c:pt idx="1643">
                  <c:v>0.82150000000000101</c:v>
                </c:pt>
                <c:pt idx="1644">
                  <c:v>0.82200000000000095</c:v>
                </c:pt>
                <c:pt idx="1645">
                  <c:v>0.82250000000000101</c:v>
                </c:pt>
                <c:pt idx="1646">
                  <c:v>0.82300000000000095</c:v>
                </c:pt>
                <c:pt idx="1647">
                  <c:v>0.82350000000000101</c:v>
                </c:pt>
                <c:pt idx="1648">
                  <c:v>0.82400000000000095</c:v>
                </c:pt>
                <c:pt idx="1649">
                  <c:v>0.82450000000000101</c:v>
                </c:pt>
                <c:pt idx="1650">
                  <c:v>0.82500000000000095</c:v>
                </c:pt>
                <c:pt idx="1651">
                  <c:v>0.82550000000000101</c:v>
                </c:pt>
                <c:pt idx="1652">
                  <c:v>0.82600000000000096</c:v>
                </c:pt>
                <c:pt idx="1653">
                  <c:v>0.82650000000000101</c:v>
                </c:pt>
                <c:pt idx="1654">
                  <c:v>0.82700000000000096</c:v>
                </c:pt>
                <c:pt idx="1655">
                  <c:v>0.82750000000000101</c:v>
                </c:pt>
                <c:pt idx="1656">
                  <c:v>0.82800000000000096</c:v>
                </c:pt>
                <c:pt idx="1657">
                  <c:v>0.82850000000000101</c:v>
                </c:pt>
                <c:pt idx="1658">
                  <c:v>0.82900000000000096</c:v>
                </c:pt>
                <c:pt idx="1659">
                  <c:v>0.82950000000000101</c:v>
                </c:pt>
                <c:pt idx="1660">
                  <c:v>0.83000000000000096</c:v>
                </c:pt>
                <c:pt idx="1661">
                  <c:v>0.83050000000000102</c:v>
                </c:pt>
                <c:pt idx="1662">
                  <c:v>0.83100000000000096</c:v>
                </c:pt>
                <c:pt idx="1663">
                  <c:v>0.83150000000000102</c:v>
                </c:pt>
                <c:pt idx="1664">
                  <c:v>0.83200000000000096</c:v>
                </c:pt>
                <c:pt idx="1665">
                  <c:v>0.83250000000000102</c:v>
                </c:pt>
                <c:pt idx="1666">
                  <c:v>0.83300000000000096</c:v>
                </c:pt>
                <c:pt idx="1667">
                  <c:v>0.83350000000000102</c:v>
                </c:pt>
                <c:pt idx="1668">
                  <c:v>0.83400000000000096</c:v>
                </c:pt>
                <c:pt idx="1669">
                  <c:v>0.83450000000000102</c:v>
                </c:pt>
                <c:pt idx="1670">
                  <c:v>0.83500000000000096</c:v>
                </c:pt>
                <c:pt idx="1671">
                  <c:v>0.83550000000000102</c:v>
                </c:pt>
                <c:pt idx="1672">
                  <c:v>0.83600000000000096</c:v>
                </c:pt>
                <c:pt idx="1673">
                  <c:v>0.83650000000000102</c:v>
                </c:pt>
                <c:pt idx="1674">
                  <c:v>0.83700000000000097</c:v>
                </c:pt>
                <c:pt idx="1675">
                  <c:v>0.83750000000000102</c:v>
                </c:pt>
                <c:pt idx="1676">
                  <c:v>0.83800000000000097</c:v>
                </c:pt>
                <c:pt idx="1677">
                  <c:v>0.83850000000000102</c:v>
                </c:pt>
                <c:pt idx="1678">
                  <c:v>0.83900000000000097</c:v>
                </c:pt>
                <c:pt idx="1679">
                  <c:v>0.83950000000000102</c:v>
                </c:pt>
                <c:pt idx="1680">
                  <c:v>0.84000000000000097</c:v>
                </c:pt>
                <c:pt idx="1681">
                  <c:v>0.84050000000000102</c:v>
                </c:pt>
                <c:pt idx="1682">
                  <c:v>0.84100000000000097</c:v>
                </c:pt>
                <c:pt idx="1683">
                  <c:v>0.84150000000000102</c:v>
                </c:pt>
                <c:pt idx="1684">
                  <c:v>0.84200000000000097</c:v>
                </c:pt>
                <c:pt idx="1685">
                  <c:v>0.84250000000000103</c:v>
                </c:pt>
                <c:pt idx="1686">
                  <c:v>0.84300000000000097</c:v>
                </c:pt>
                <c:pt idx="1687">
                  <c:v>0.84350000000000103</c:v>
                </c:pt>
                <c:pt idx="1688">
                  <c:v>0.84400000000000097</c:v>
                </c:pt>
                <c:pt idx="1689">
                  <c:v>0.84450000000000103</c:v>
                </c:pt>
                <c:pt idx="1690">
                  <c:v>0.84500000000000097</c:v>
                </c:pt>
                <c:pt idx="1691">
                  <c:v>0.84550000000000103</c:v>
                </c:pt>
                <c:pt idx="1692">
                  <c:v>0.84600000000000097</c:v>
                </c:pt>
                <c:pt idx="1693">
                  <c:v>0.84650000000000103</c:v>
                </c:pt>
                <c:pt idx="1694">
                  <c:v>0.84700000000000097</c:v>
                </c:pt>
                <c:pt idx="1695">
                  <c:v>0.84750000000000103</c:v>
                </c:pt>
                <c:pt idx="1696">
                  <c:v>0.84800000000000098</c:v>
                </c:pt>
                <c:pt idx="1697">
                  <c:v>0.84850000000000103</c:v>
                </c:pt>
                <c:pt idx="1698">
                  <c:v>0.84900000000000098</c:v>
                </c:pt>
                <c:pt idx="1699">
                  <c:v>0.84950000000000103</c:v>
                </c:pt>
                <c:pt idx="1700">
                  <c:v>0.85000000000000098</c:v>
                </c:pt>
                <c:pt idx="1701">
                  <c:v>0.85050000000000103</c:v>
                </c:pt>
                <c:pt idx="1702">
                  <c:v>0.85100000000000098</c:v>
                </c:pt>
                <c:pt idx="1703">
                  <c:v>0.85150000000000103</c:v>
                </c:pt>
                <c:pt idx="1704">
                  <c:v>0.85200000000000098</c:v>
                </c:pt>
                <c:pt idx="1705">
                  <c:v>0.85250000000000103</c:v>
                </c:pt>
                <c:pt idx="1706">
                  <c:v>0.85300000000000098</c:v>
                </c:pt>
                <c:pt idx="1707">
                  <c:v>0.85350000000000104</c:v>
                </c:pt>
                <c:pt idx="1708">
                  <c:v>0.85400000000000098</c:v>
                </c:pt>
                <c:pt idx="1709">
                  <c:v>0.85450000000000104</c:v>
                </c:pt>
                <c:pt idx="1710">
                  <c:v>0.85500000000000098</c:v>
                </c:pt>
                <c:pt idx="1711">
                  <c:v>0.85550000000000104</c:v>
                </c:pt>
                <c:pt idx="1712">
                  <c:v>0.85600000000000098</c:v>
                </c:pt>
                <c:pt idx="1713">
                  <c:v>0.85650000000000104</c:v>
                </c:pt>
                <c:pt idx="1714">
                  <c:v>0.85700000000000098</c:v>
                </c:pt>
                <c:pt idx="1715">
                  <c:v>0.85750000000000104</c:v>
                </c:pt>
                <c:pt idx="1716">
                  <c:v>0.85800000000000098</c:v>
                </c:pt>
                <c:pt idx="1717">
                  <c:v>0.85850000000000104</c:v>
                </c:pt>
                <c:pt idx="1718">
                  <c:v>0.85900000000000098</c:v>
                </c:pt>
                <c:pt idx="1719">
                  <c:v>0.85950000000000104</c:v>
                </c:pt>
                <c:pt idx="1720">
                  <c:v>0.86000000000000099</c:v>
                </c:pt>
                <c:pt idx="1721">
                  <c:v>0.86050000000000104</c:v>
                </c:pt>
                <c:pt idx="1722">
                  <c:v>0.86100000000000099</c:v>
                </c:pt>
                <c:pt idx="1723">
                  <c:v>0.86150000000000104</c:v>
                </c:pt>
                <c:pt idx="1724">
                  <c:v>0.86200000000000099</c:v>
                </c:pt>
                <c:pt idx="1725">
                  <c:v>0.86250000000000104</c:v>
                </c:pt>
                <c:pt idx="1726">
                  <c:v>0.86300000000000099</c:v>
                </c:pt>
                <c:pt idx="1727">
                  <c:v>0.86350000000000104</c:v>
                </c:pt>
                <c:pt idx="1728">
                  <c:v>0.86400000000000099</c:v>
                </c:pt>
                <c:pt idx="1729">
                  <c:v>0.86450000000000105</c:v>
                </c:pt>
                <c:pt idx="1730">
                  <c:v>0.86500000000000099</c:v>
                </c:pt>
                <c:pt idx="1731">
                  <c:v>0.86550000000000105</c:v>
                </c:pt>
                <c:pt idx="1732">
                  <c:v>0.86600000000000099</c:v>
                </c:pt>
                <c:pt idx="1733">
                  <c:v>0.86650000000000105</c:v>
                </c:pt>
                <c:pt idx="1734">
                  <c:v>0.86700000000000099</c:v>
                </c:pt>
                <c:pt idx="1735">
                  <c:v>0.86750000000000105</c:v>
                </c:pt>
                <c:pt idx="1736">
                  <c:v>0.86800000000000099</c:v>
                </c:pt>
                <c:pt idx="1737">
                  <c:v>0.86850000000000105</c:v>
                </c:pt>
                <c:pt idx="1738">
                  <c:v>0.86900000000000099</c:v>
                </c:pt>
                <c:pt idx="1739">
                  <c:v>0.86950000000000105</c:v>
                </c:pt>
                <c:pt idx="1740">
                  <c:v>0.87000000000000099</c:v>
                </c:pt>
                <c:pt idx="1741">
                  <c:v>0.87050000000000105</c:v>
                </c:pt>
                <c:pt idx="1742">
                  <c:v>0.871000000000001</c:v>
                </c:pt>
                <c:pt idx="1743">
                  <c:v>0.87150000000000105</c:v>
                </c:pt>
                <c:pt idx="1744">
                  <c:v>0.872000000000001</c:v>
                </c:pt>
                <c:pt idx="1745">
                  <c:v>0.87250000000000105</c:v>
                </c:pt>
                <c:pt idx="1746">
                  <c:v>0.873000000000001</c:v>
                </c:pt>
                <c:pt idx="1747">
                  <c:v>0.87350000000000105</c:v>
                </c:pt>
                <c:pt idx="1748">
                  <c:v>0.874000000000001</c:v>
                </c:pt>
                <c:pt idx="1749">
                  <c:v>0.87450000000000105</c:v>
                </c:pt>
                <c:pt idx="1750">
                  <c:v>0.875000000000001</c:v>
                </c:pt>
                <c:pt idx="1751">
                  <c:v>0.87550000000000106</c:v>
                </c:pt>
                <c:pt idx="1752">
                  <c:v>0.876000000000001</c:v>
                </c:pt>
                <c:pt idx="1753">
                  <c:v>0.87650000000000095</c:v>
                </c:pt>
                <c:pt idx="1754">
                  <c:v>0.877000000000001</c:v>
                </c:pt>
                <c:pt idx="1755">
                  <c:v>0.87750000000000095</c:v>
                </c:pt>
                <c:pt idx="1756">
                  <c:v>0.878000000000001</c:v>
                </c:pt>
                <c:pt idx="1757">
                  <c:v>0.87850000000000095</c:v>
                </c:pt>
                <c:pt idx="1758">
                  <c:v>0.879000000000001</c:v>
                </c:pt>
                <c:pt idx="1759">
                  <c:v>0.87950000000000095</c:v>
                </c:pt>
                <c:pt idx="1760">
                  <c:v>0.880000000000001</c:v>
                </c:pt>
                <c:pt idx="1761">
                  <c:v>0.88050000000000095</c:v>
                </c:pt>
                <c:pt idx="1762">
                  <c:v>0.881000000000001</c:v>
                </c:pt>
                <c:pt idx="1763">
                  <c:v>0.88150000000000095</c:v>
                </c:pt>
                <c:pt idx="1764">
                  <c:v>0.88200000000000101</c:v>
                </c:pt>
                <c:pt idx="1765">
                  <c:v>0.88250000000000095</c:v>
                </c:pt>
                <c:pt idx="1766">
                  <c:v>0.88300000000000101</c:v>
                </c:pt>
                <c:pt idx="1767">
                  <c:v>0.88350000000000095</c:v>
                </c:pt>
                <c:pt idx="1768">
                  <c:v>0.88400000000000101</c:v>
                </c:pt>
                <c:pt idx="1769">
                  <c:v>0.88450000000000095</c:v>
                </c:pt>
                <c:pt idx="1770">
                  <c:v>0.88500000000000101</c:v>
                </c:pt>
                <c:pt idx="1771">
                  <c:v>0.88550000000000095</c:v>
                </c:pt>
                <c:pt idx="1772">
                  <c:v>0.88600000000000101</c:v>
                </c:pt>
                <c:pt idx="1773">
                  <c:v>0.88650000000000095</c:v>
                </c:pt>
                <c:pt idx="1774">
                  <c:v>0.88700000000000101</c:v>
                </c:pt>
                <c:pt idx="1775">
                  <c:v>0.88750000000000095</c:v>
                </c:pt>
                <c:pt idx="1776">
                  <c:v>0.88800000000000101</c:v>
                </c:pt>
                <c:pt idx="1777">
                  <c:v>0.88850000000000096</c:v>
                </c:pt>
                <c:pt idx="1778">
                  <c:v>0.88900000000000101</c:v>
                </c:pt>
                <c:pt idx="1779">
                  <c:v>0.88950000000000096</c:v>
                </c:pt>
                <c:pt idx="1780">
                  <c:v>0.89000000000000101</c:v>
                </c:pt>
                <c:pt idx="1781">
                  <c:v>0.89050000000000096</c:v>
                </c:pt>
                <c:pt idx="1782">
                  <c:v>0.89100000000000101</c:v>
                </c:pt>
                <c:pt idx="1783">
                  <c:v>0.89150000000000096</c:v>
                </c:pt>
                <c:pt idx="1784">
                  <c:v>0.89200000000000101</c:v>
                </c:pt>
                <c:pt idx="1785">
                  <c:v>0.89250000000000096</c:v>
                </c:pt>
                <c:pt idx="1786">
                  <c:v>0.89300000000000102</c:v>
                </c:pt>
                <c:pt idx="1787">
                  <c:v>0.89350000000000096</c:v>
                </c:pt>
                <c:pt idx="1788">
                  <c:v>0.89400000000000102</c:v>
                </c:pt>
                <c:pt idx="1789">
                  <c:v>0.89450000000000096</c:v>
                </c:pt>
                <c:pt idx="1790">
                  <c:v>0.89500000000000102</c:v>
                </c:pt>
                <c:pt idx="1791">
                  <c:v>0.89550000000000096</c:v>
                </c:pt>
                <c:pt idx="1792">
                  <c:v>0.89600000000000102</c:v>
                </c:pt>
                <c:pt idx="1793">
                  <c:v>0.89650000000000096</c:v>
                </c:pt>
                <c:pt idx="1794">
                  <c:v>0.89700000000000102</c:v>
                </c:pt>
                <c:pt idx="1795">
                  <c:v>0.89750000000000096</c:v>
                </c:pt>
                <c:pt idx="1796">
                  <c:v>0.89800000000000102</c:v>
                </c:pt>
                <c:pt idx="1797">
                  <c:v>0.89850000000000096</c:v>
                </c:pt>
                <c:pt idx="1798">
                  <c:v>0.89900000000000102</c:v>
                </c:pt>
                <c:pt idx="1799">
                  <c:v>0.89950000000000097</c:v>
                </c:pt>
                <c:pt idx="1800">
                  <c:v>0.90000000000000102</c:v>
                </c:pt>
                <c:pt idx="1801">
                  <c:v>0.90050000000000097</c:v>
                </c:pt>
                <c:pt idx="1802">
                  <c:v>0.90100000000000102</c:v>
                </c:pt>
                <c:pt idx="1803">
                  <c:v>0.90150000000000097</c:v>
                </c:pt>
                <c:pt idx="1804">
                  <c:v>0.90200000000000102</c:v>
                </c:pt>
                <c:pt idx="1805">
                  <c:v>0.90250000000000097</c:v>
                </c:pt>
                <c:pt idx="1806">
                  <c:v>0.90300000000000102</c:v>
                </c:pt>
                <c:pt idx="1807">
                  <c:v>0.90350000000000097</c:v>
                </c:pt>
                <c:pt idx="1808">
                  <c:v>0.90400000000000102</c:v>
                </c:pt>
                <c:pt idx="1809">
                  <c:v>0.90450000000000097</c:v>
                </c:pt>
                <c:pt idx="1810">
                  <c:v>0.90500000000000103</c:v>
                </c:pt>
                <c:pt idx="1811">
                  <c:v>0.90550000000000097</c:v>
                </c:pt>
                <c:pt idx="1812">
                  <c:v>0.90600000000000103</c:v>
                </c:pt>
                <c:pt idx="1813">
                  <c:v>0.90650000000000097</c:v>
                </c:pt>
                <c:pt idx="1814">
                  <c:v>0.90700000000000103</c:v>
                </c:pt>
                <c:pt idx="1815">
                  <c:v>0.90750000000000097</c:v>
                </c:pt>
                <c:pt idx="1816">
                  <c:v>0.90800000000000103</c:v>
                </c:pt>
                <c:pt idx="1817">
                  <c:v>0.90850000000000097</c:v>
                </c:pt>
                <c:pt idx="1818">
                  <c:v>0.90900000000000103</c:v>
                </c:pt>
                <c:pt idx="1819">
                  <c:v>0.90950000000000097</c:v>
                </c:pt>
                <c:pt idx="1820">
                  <c:v>0.91000000000000103</c:v>
                </c:pt>
                <c:pt idx="1821">
                  <c:v>0.91050000000000098</c:v>
                </c:pt>
                <c:pt idx="1822">
                  <c:v>0.91100000000000103</c:v>
                </c:pt>
                <c:pt idx="1823">
                  <c:v>0.91150000000000098</c:v>
                </c:pt>
                <c:pt idx="1824">
                  <c:v>0.91200000000000103</c:v>
                </c:pt>
                <c:pt idx="1825">
                  <c:v>0.91250000000000098</c:v>
                </c:pt>
                <c:pt idx="1826">
                  <c:v>0.91300000000000103</c:v>
                </c:pt>
                <c:pt idx="1827">
                  <c:v>0.91350000000000098</c:v>
                </c:pt>
                <c:pt idx="1828">
                  <c:v>0.91400000000000103</c:v>
                </c:pt>
                <c:pt idx="1829">
                  <c:v>0.91450000000000098</c:v>
                </c:pt>
                <c:pt idx="1830">
                  <c:v>0.91500000000000103</c:v>
                </c:pt>
                <c:pt idx="1831">
                  <c:v>0.91550000000000098</c:v>
                </c:pt>
                <c:pt idx="1832">
                  <c:v>0.91600000000000104</c:v>
                </c:pt>
                <c:pt idx="1833">
                  <c:v>0.91650000000000098</c:v>
                </c:pt>
                <c:pt idx="1834">
                  <c:v>0.91700000000000104</c:v>
                </c:pt>
                <c:pt idx="1835">
                  <c:v>0.91750000000000098</c:v>
                </c:pt>
                <c:pt idx="1836">
                  <c:v>0.91800000000000104</c:v>
                </c:pt>
                <c:pt idx="1837">
                  <c:v>0.91850000000000098</c:v>
                </c:pt>
                <c:pt idx="1838">
                  <c:v>0.91900000000000104</c:v>
                </c:pt>
                <c:pt idx="1839">
                  <c:v>0.91950000000000098</c:v>
                </c:pt>
                <c:pt idx="1840">
                  <c:v>0.92000000000000104</c:v>
                </c:pt>
                <c:pt idx="1841">
                  <c:v>0.92050000000000098</c:v>
                </c:pt>
                <c:pt idx="1842">
                  <c:v>0.92100000000000104</c:v>
                </c:pt>
                <c:pt idx="1843">
                  <c:v>0.92150000000000098</c:v>
                </c:pt>
                <c:pt idx="1844">
                  <c:v>0.92200000000000104</c:v>
                </c:pt>
                <c:pt idx="1845">
                  <c:v>0.92250000000000099</c:v>
                </c:pt>
                <c:pt idx="1846">
                  <c:v>0.92300000000000104</c:v>
                </c:pt>
                <c:pt idx="1847">
                  <c:v>0.92350000000000099</c:v>
                </c:pt>
                <c:pt idx="1848">
                  <c:v>0.92400000000000104</c:v>
                </c:pt>
                <c:pt idx="1849">
                  <c:v>0.92450000000000099</c:v>
                </c:pt>
                <c:pt idx="1850">
                  <c:v>0.92500000000000104</c:v>
                </c:pt>
                <c:pt idx="1851">
                  <c:v>0.92550000000000099</c:v>
                </c:pt>
                <c:pt idx="1852">
                  <c:v>0.92600000000000104</c:v>
                </c:pt>
                <c:pt idx="1853">
                  <c:v>0.92650000000000099</c:v>
                </c:pt>
                <c:pt idx="1854">
                  <c:v>0.92700000000000105</c:v>
                </c:pt>
                <c:pt idx="1855">
                  <c:v>0.92750000000000099</c:v>
                </c:pt>
                <c:pt idx="1856">
                  <c:v>0.92800000000000105</c:v>
                </c:pt>
                <c:pt idx="1857">
                  <c:v>0.92850000000000099</c:v>
                </c:pt>
                <c:pt idx="1858">
                  <c:v>0.92900000000000105</c:v>
                </c:pt>
                <c:pt idx="1859">
                  <c:v>0.92950000000000099</c:v>
                </c:pt>
                <c:pt idx="1860">
                  <c:v>0.93000000000000105</c:v>
                </c:pt>
                <c:pt idx="1861">
                  <c:v>0.93050000000000099</c:v>
                </c:pt>
                <c:pt idx="1862">
                  <c:v>0.93100000000000105</c:v>
                </c:pt>
                <c:pt idx="1863">
                  <c:v>0.93150000000000099</c:v>
                </c:pt>
                <c:pt idx="1864">
                  <c:v>0.93200000000000105</c:v>
                </c:pt>
                <c:pt idx="1865">
                  <c:v>0.93250000000000099</c:v>
                </c:pt>
                <c:pt idx="1866">
                  <c:v>0.93300000000000105</c:v>
                </c:pt>
                <c:pt idx="1867">
                  <c:v>0.933500000000001</c:v>
                </c:pt>
                <c:pt idx="1868">
                  <c:v>0.93400000000000105</c:v>
                </c:pt>
                <c:pt idx="1869">
                  <c:v>0.934500000000001</c:v>
                </c:pt>
                <c:pt idx="1870">
                  <c:v>0.93500000000000105</c:v>
                </c:pt>
                <c:pt idx="1871">
                  <c:v>0.935500000000001</c:v>
                </c:pt>
                <c:pt idx="1872">
                  <c:v>0.93600000000000105</c:v>
                </c:pt>
                <c:pt idx="1873">
                  <c:v>0.936500000000001</c:v>
                </c:pt>
                <c:pt idx="1874">
                  <c:v>0.93700000000000105</c:v>
                </c:pt>
                <c:pt idx="1875">
                  <c:v>0.937500000000001</c:v>
                </c:pt>
                <c:pt idx="1876">
                  <c:v>0.93800000000000106</c:v>
                </c:pt>
                <c:pt idx="1877">
                  <c:v>0.938500000000001</c:v>
                </c:pt>
                <c:pt idx="1878">
                  <c:v>0.93900000000000095</c:v>
                </c:pt>
                <c:pt idx="1879">
                  <c:v>0.939500000000001</c:v>
                </c:pt>
                <c:pt idx="1880">
                  <c:v>0.94000000000000095</c:v>
                </c:pt>
                <c:pt idx="1881">
                  <c:v>0.940500000000001</c:v>
                </c:pt>
                <c:pt idx="1882">
                  <c:v>0.94100000000000095</c:v>
                </c:pt>
                <c:pt idx="1883">
                  <c:v>0.941500000000001</c:v>
                </c:pt>
                <c:pt idx="1884">
                  <c:v>0.94200000000000095</c:v>
                </c:pt>
                <c:pt idx="1885">
                  <c:v>0.942500000000001</c:v>
                </c:pt>
                <c:pt idx="1886">
                  <c:v>0.94300000000000095</c:v>
                </c:pt>
                <c:pt idx="1887">
                  <c:v>0.943500000000001</c:v>
                </c:pt>
                <c:pt idx="1888">
                  <c:v>0.94400000000000095</c:v>
                </c:pt>
                <c:pt idx="1889">
                  <c:v>0.94450000000000101</c:v>
                </c:pt>
                <c:pt idx="1890">
                  <c:v>0.94500000000000095</c:v>
                </c:pt>
                <c:pt idx="1891">
                  <c:v>0.94550000000000101</c:v>
                </c:pt>
                <c:pt idx="1892">
                  <c:v>0.94600000000000095</c:v>
                </c:pt>
                <c:pt idx="1893">
                  <c:v>0.94650000000000101</c:v>
                </c:pt>
                <c:pt idx="1894">
                  <c:v>0.94700000000000095</c:v>
                </c:pt>
                <c:pt idx="1895">
                  <c:v>0.94750000000000101</c:v>
                </c:pt>
                <c:pt idx="1896">
                  <c:v>0.94800000000000095</c:v>
                </c:pt>
                <c:pt idx="1897">
                  <c:v>0.94850000000000101</c:v>
                </c:pt>
                <c:pt idx="1898">
                  <c:v>0.94900000000000095</c:v>
                </c:pt>
                <c:pt idx="1899">
                  <c:v>0.94950000000000101</c:v>
                </c:pt>
                <c:pt idx="1900">
                  <c:v>0.95000000000000095</c:v>
                </c:pt>
                <c:pt idx="1901">
                  <c:v>0.95050000000000101</c:v>
                </c:pt>
                <c:pt idx="1902">
                  <c:v>0.95100000000000096</c:v>
                </c:pt>
                <c:pt idx="1903">
                  <c:v>0.95150000000000101</c:v>
                </c:pt>
                <c:pt idx="1904">
                  <c:v>0.95200000000000096</c:v>
                </c:pt>
                <c:pt idx="1905">
                  <c:v>0.95250000000000101</c:v>
                </c:pt>
                <c:pt idx="1906">
                  <c:v>0.95300000000000096</c:v>
                </c:pt>
                <c:pt idx="1907">
                  <c:v>0.95350000000000101</c:v>
                </c:pt>
                <c:pt idx="1908">
                  <c:v>0.95400000000000096</c:v>
                </c:pt>
                <c:pt idx="1909">
                  <c:v>0.95450000000000101</c:v>
                </c:pt>
                <c:pt idx="1910">
                  <c:v>0.95500000000000096</c:v>
                </c:pt>
                <c:pt idx="1911">
                  <c:v>0.95550000000000102</c:v>
                </c:pt>
                <c:pt idx="1912">
                  <c:v>0.95600000000000096</c:v>
                </c:pt>
                <c:pt idx="1913">
                  <c:v>0.95650000000000102</c:v>
                </c:pt>
                <c:pt idx="1914">
                  <c:v>0.95700000000000096</c:v>
                </c:pt>
                <c:pt idx="1915">
                  <c:v>0.95750000000000102</c:v>
                </c:pt>
                <c:pt idx="1916">
                  <c:v>0.95800000000000096</c:v>
                </c:pt>
                <c:pt idx="1917">
                  <c:v>0.95850000000000102</c:v>
                </c:pt>
                <c:pt idx="1918">
                  <c:v>0.95900000000000096</c:v>
                </c:pt>
                <c:pt idx="1919">
                  <c:v>0.95950000000000102</c:v>
                </c:pt>
                <c:pt idx="1920">
                  <c:v>0.96000000000000096</c:v>
                </c:pt>
                <c:pt idx="1921">
                  <c:v>0.96050000000000102</c:v>
                </c:pt>
                <c:pt idx="1922">
                  <c:v>0.96100000000000096</c:v>
                </c:pt>
                <c:pt idx="1923">
                  <c:v>0.96150000000000102</c:v>
                </c:pt>
                <c:pt idx="1924">
                  <c:v>0.96200000000000097</c:v>
                </c:pt>
                <c:pt idx="1925">
                  <c:v>0.96250000000000102</c:v>
                </c:pt>
                <c:pt idx="1926">
                  <c:v>0.96300000000000097</c:v>
                </c:pt>
                <c:pt idx="1927">
                  <c:v>0.96350000000000102</c:v>
                </c:pt>
                <c:pt idx="1928">
                  <c:v>0.96400000000000097</c:v>
                </c:pt>
                <c:pt idx="1929">
                  <c:v>0.96450000000000102</c:v>
                </c:pt>
                <c:pt idx="1930">
                  <c:v>0.96500000000000097</c:v>
                </c:pt>
                <c:pt idx="1931">
                  <c:v>0.96550000000000102</c:v>
                </c:pt>
                <c:pt idx="1932">
                  <c:v>0.96600000000000097</c:v>
                </c:pt>
                <c:pt idx="1933">
                  <c:v>0.96650000000000102</c:v>
                </c:pt>
                <c:pt idx="1934">
                  <c:v>0.96700000000000097</c:v>
                </c:pt>
                <c:pt idx="1935">
                  <c:v>0.96750000000000103</c:v>
                </c:pt>
                <c:pt idx="1936">
                  <c:v>0.96800000000000097</c:v>
                </c:pt>
                <c:pt idx="1937">
                  <c:v>0.96850000000000103</c:v>
                </c:pt>
                <c:pt idx="1938">
                  <c:v>0.96900000000000097</c:v>
                </c:pt>
                <c:pt idx="1939">
                  <c:v>0.96950000000000103</c:v>
                </c:pt>
                <c:pt idx="1940">
                  <c:v>0.97000000000000097</c:v>
                </c:pt>
                <c:pt idx="1941">
                  <c:v>0.97050000000000103</c:v>
                </c:pt>
                <c:pt idx="1942">
                  <c:v>0.97100000000000097</c:v>
                </c:pt>
                <c:pt idx="1943">
                  <c:v>0.97150000000000103</c:v>
                </c:pt>
                <c:pt idx="1944">
                  <c:v>0.97200000000000097</c:v>
                </c:pt>
                <c:pt idx="1945">
                  <c:v>0.97250000000000103</c:v>
                </c:pt>
                <c:pt idx="1946">
                  <c:v>0.97300000000000098</c:v>
                </c:pt>
                <c:pt idx="1947">
                  <c:v>0.97350000000000103</c:v>
                </c:pt>
                <c:pt idx="1948">
                  <c:v>0.97400000000000098</c:v>
                </c:pt>
                <c:pt idx="1949">
                  <c:v>0.97450000000000103</c:v>
                </c:pt>
                <c:pt idx="1950">
                  <c:v>0.97500000000000098</c:v>
                </c:pt>
                <c:pt idx="1951">
                  <c:v>0.97550000000000103</c:v>
                </c:pt>
                <c:pt idx="1952">
                  <c:v>0.97600000000000098</c:v>
                </c:pt>
                <c:pt idx="1953">
                  <c:v>0.97650000000000103</c:v>
                </c:pt>
                <c:pt idx="1954">
                  <c:v>0.97700000000000098</c:v>
                </c:pt>
                <c:pt idx="1955">
                  <c:v>0.97750000000000103</c:v>
                </c:pt>
                <c:pt idx="1956">
                  <c:v>0.97800000000000098</c:v>
                </c:pt>
                <c:pt idx="1957">
                  <c:v>0.97850000000000104</c:v>
                </c:pt>
                <c:pt idx="1958">
                  <c:v>0.97900000000000098</c:v>
                </c:pt>
                <c:pt idx="1959">
                  <c:v>0.97950000000000104</c:v>
                </c:pt>
                <c:pt idx="1960">
                  <c:v>0.98000000000000098</c:v>
                </c:pt>
                <c:pt idx="1961">
                  <c:v>0.98050000000000104</c:v>
                </c:pt>
                <c:pt idx="1962">
                  <c:v>0.98100000000000098</c:v>
                </c:pt>
                <c:pt idx="1963">
                  <c:v>0.98150000000000104</c:v>
                </c:pt>
                <c:pt idx="1964">
                  <c:v>0.98200000000000098</c:v>
                </c:pt>
                <c:pt idx="1965">
                  <c:v>0.98250000000000104</c:v>
                </c:pt>
                <c:pt idx="1966">
                  <c:v>0.98300000000000098</c:v>
                </c:pt>
                <c:pt idx="1967">
                  <c:v>0.98350000000000104</c:v>
                </c:pt>
                <c:pt idx="1968">
                  <c:v>0.98400000000000098</c:v>
                </c:pt>
                <c:pt idx="1969">
                  <c:v>0.98450000000000104</c:v>
                </c:pt>
                <c:pt idx="1970">
                  <c:v>0.98500000000000099</c:v>
                </c:pt>
                <c:pt idx="1971">
                  <c:v>0.98550000000000104</c:v>
                </c:pt>
                <c:pt idx="1972">
                  <c:v>0.98600000000000099</c:v>
                </c:pt>
                <c:pt idx="1973">
                  <c:v>0.98650000000000104</c:v>
                </c:pt>
                <c:pt idx="1974">
                  <c:v>0.98700000000000099</c:v>
                </c:pt>
                <c:pt idx="1975">
                  <c:v>0.98750000000000104</c:v>
                </c:pt>
                <c:pt idx="1976">
                  <c:v>0.98800000000000099</c:v>
                </c:pt>
                <c:pt idx="1977">
                  <c:v>0.98850000000000104</c:v>
                </c:pt>
                <c:pt idx="1978">
                  <c:v>0.98900000000000099</c:v>
                </c:pt>
                <c:pt idx="1979">
                  <c:v>0.98950000000000105</c:v>
                </c:pt>
                <c:pt idx="1980">
                  <c:v>0.99000000000000099</c:v>
                </c:pt>
                <c:pt idx="1981">
                  <c:v>0.99050000000000105</c:v>
                </c:pt>
                <c:pt idx="1982">
                  <c:v>0.99100000000000099</c:v>
                </c:pt>
                <c:pt idx="1983">
                  <c:v>0.99150000000000105</c:v>
                </c:pt>
                <c:pt idx="1984">
                  <c:v>0.99200000000000099</c:v>
                </c:pt>
                <c:pt idx="1985">
                  <c:v>0.99250000000000105</c:v>
                </c:pt>
                <c:pt idx="1986">
                  <c:v>0.99300000000000099</c:v>
                </c:pt>
                <c:pt idx="1987">
                  <c:v>0.99350000000000105</c:v>
                </c:pt>
                <c:pt idx="1988">
                  <c:v>0.99400000000000099</c:v>
                </c:pt>
                <c:pt idx="1989">
                  <c:v>0.99450000000000105</c:v>
                </c:pt>
                <c:pt idx="1990">
                  <c:v>0.99500000000000099</c:v>
                </c:pt>
                <c:pt idx="1991">
                  <c:v>0.99550000000000105</c:v>
                </c:pt>
                <c:pt idx="1992">
                  <c:v>0.996000000000001</c:v>
                </c:pt>
                <c:pt idx="1993">
                  <c:v>0.99650000000000105</c:v>
                </c:pt>
                <c:pt idx="1994">
                  <c:v>0.997000000000001</c:v>
                </c:pt>
                <c:pt idx="1995">
                  <c:v>0.99750000000000105</c:v>
                </c:pt>
                <c:pt idx="1996">
                  <c:v>0.998000000000001</c:v>
                </c:pt>
                <c:pt idx="1997">
                  <c:v>0.99850000000000105</c:v>
                </c:pt>
                <c:pt idx="1998">
                  <c:v>0.999000000000001</c:v>
                </c:pt>
                <c:pt idx="1999">
                  <c:v>0.99950000000000105</c:v>
                </c:pt>
                <c:pt idx="2000">
                  <c:v>1</c:v>
                </c:pt>
              </c:numCache>
            </c:numRef>
          </c:xVal>
          <c:yVal>
            <c:numRef>
              <c:f>Φύλλο1!$Y$1:$Y$2001</c:f>
              <c:numCache>
                <c:formatCode>General</c:formatCode>
                <c:ptCount val="2001"/>
                <c:pt idx="0">
                  <c:v>0</c:v>
                </c:pt>
                <c:pt idx="1">
                  <c:v>0.17184280803515448</c:v>
                </c:pt>
                <c:pt idx="2">
                  <c:v>0.33857308036306194</c:v>
                </c:pt>
                <c:pt idx="3">
                  <c:v>0.49523038552603205</c:v>
                </c:pt>
                <c:pt idx="4">
                  <c:v>0.63715397527626527</c:v>
                </c:pt>
                <c:pt idx="5">
                  <c:v>0.76012144759068545</c:v>
                </c:pt>
                <c:pt idx="6">
                  <c:v>0.86047436834437552</c:v>
                </c:pt>
                <c:pt idx="7">
                  <c:v>0.9352271142427323</c:v>
                </c:pt>
                <c:pt idx="8">
                  <c:v>0.98215569880072406</c:v>
                </c:pt>
                <c:pt idx="9">
                  <c:v>0.99986393868669676</c:v>
                </c:pt>
                <c:pt idx="10">
                  <c:v>0.98782499190030892</c:v>
                </c:pt>
                <c:pt idx="11">
                  <c:v>0.94639703197251501</c:v>
                </c:pt>
                <c:pt idx="12">
                  <c:v>0.87681259186079485</c:v>
                </c:pt>
                <c:pt idx="13">
                  <c:v>0.78114189457190486</c:v>
                </c:pt>
                <c:pt idx="14">
                  <c:v>0.66223126147139544</c:v>
                </c:pt>
                <c:pt idx="15">
                  <c:v>0.52361843070873493</c:v>
                </c:pt>
                <c:pt idx="16">
                  <c:v>0.36942730513944239</c:v>
                </c:pt>
                <c:pt idx="17">
                  <c:v>0.20424526112350144</c:v>
                </c:pt>
                <c:pt idx="18">
                  <c:v>3.2986668414780117E-2</c:v>
                </c:pt>
                <c:pt idx="19">
                  <c:v>-0.13925331840674768</c:v>
                </c:pt>
                <c:pt idx="20">
                  <c:v>-0.30735034707455694</c:v>
                </c:pt>
                <c:pt idx="21">
                  <c:v>-0.46630332344235925</c:v>
                </c:pt>
                <c:pt idx="22">
                  <c:v>-0.61138320020962844</c:v>
                </c:pt>
                <c:pt idx="23">
                  <c:v>-0.7382736719175762</c:v>
                </c:pt>
                <c:pt idx="24">
                  <c:v>-0.84319959036574055</c:v>
                </c:pt>
                <c:pt idx="25">
                  <c:v>-0.92303927993198931</c:v>
                </c:pt>
                <c:pt idx="26">
                  <c:v>-0.97541741127650305</c:v>
                </c:pt>
                <c:pt idx="27">
                  <c:v>-0.99877567032236725</c:v>
                </c:pt>
                <c:pt idx="28">
                  <c:v>-0.99241912002335608</c:v>
                </c:pt>
                <c:pt idx="29">
                  <c:v>-0.9565368755990713</c:v>
                </c:pt>
                <c:pt idx="30">
                  <c:v>-0.89219647812366676</c:v>
                </c:pt>
                <c:pt idx="31">
                  <c:v>-0.801312133860834</c:v>
                </c:pt>
                <c:pt idx="32">
                  <c:v>-0.68658776426405987</c:v>
                </c:pt>
                <c:pt idx="33">
                  <c:v>-0.55143656097494531</c:v>
                </c:pt>
                <c:pt idx="34">
                  <c:v>-0.39987943915772289</c:v>
                </c:pt>
                <c:pt idx="35">
                  <c:v>-0.23642541030864267</c:v>
                </c:pt>
                <c:pt idx="36">
                  <c:v>-6.5937433596838804E-2</c:v>
                </c:pt>
                <c:pt idx="37">
                  <c:v>0.10651226317507517</c:v>
                </c:pt>
                <c:pt idx="38">
                  <c:v>0.27579308861062973</c:v>
                </c:pt>
                <c:pt idx="39">
                  <c:v>0.43686872914810304</c:v>
                </c:pt>
                <c:pt idx="40">
                  <c:v>0.58494698560714431</c:v>
                </c:pt>
                <c:pt idx="41">
                  <c:v>0.71562234703114092</c:v>
                </c:pt>
                <c:pt idx="42">
                  <c:v>0.82500706007751001</c:v>
                </c:pt>
                <c:pt idx="43">
                  <c:v>0.90984679447970851</c:v>
                </c:pt>
                <c:pt idx="44">
                  <c:v>0.96761746339067045</c:v>
                </c:pt>
                <c:pt idx="45">
                  <c:v>0.99660031808290417</c:v>
                </c:pt>
                <c:pt idx="46">
                  <c:v>0.99593308284521653</c:v>
                </c:pt>
                <c:pt idx="47">
                  <c:v>0.96563560874974008</c:v>
                </c:pt>
                <c:pt idx="48">
                  <c:v>0.90660928305802857</c:v>
                </c:pt>
                <c:pt idx="49">
                  <c:v>0.82061021183711569</c:v>
                </c:pt>
                <c:pt idx="50">
                  <c:v>0.71019697363581535</c:v>
                </c:pt>
                <c:pt idx="51">
                  <c:v>0.57865449861391527</c:v>
                </c:pt>
                <c:pt idx="52">
                  <c:v>0.42989633781412812</c:v>
                </c:pt>
                <c:pt idx="53">
                  <c:v>0.26834823018665915</c:v>
                </c:pt>
                <c:pt idx="54">
                  <c:v>9.8816431391123047E-2</c:v>
                </c:pt>
                <c:pt idx="55">
                  <c:v>-7.3655278243431058E-2</c:v>
                </c:pt>
                <c:pt idx="56">
                  <c:v>-0.24393565241068987</c:v>
                </c:pt>
                <c:pt idx="57">
                  <c:v>-0.40695863974006125</c:v>
                </c:pt>
                <c:pt idx="58">
                  <c:v>-0.55787410507981228</c:v>
                </c:pt>
                <c:pt idx="59">
                  <c:v>-0.69219212700612831</c:v>
                </c:pt>
                <c:pt idx="60">
                  <c:v>-0.80591657852902043</c:v>
                </c:pt>
                <c:pt idx="61">
                  <c:v>-0.89566401680414909</c:v>
                </c:pt>
                <c:pt idx="62">
                  <c:v>-0.95876434473485916</c:v>
                </c:pt>
                <c:pt idx="63">
                  <c:v>-0.99334024965748191</c:v>
                </c:pt>
                <c:pt idx="64">
                  <c:v>-0.9983630557109302</c:v>
                </c:pt>
                <c:pt idx="65">
                  <c:v>-0.97368332821363379</c:v>
                </c:pt>
                <c:pt idx="66">
                  <c:v>-0.9200353195298191</c:v>
                </c:pt>
                <c:pt idx="67">
                  <c:v>-0.83901512415511637</c:v>
                </c:pt>
                <c:pt idx="68">
                  <c:v>-0.73303319293467595</c:v>
                </c:pt>
                <c:pt idx="69">
                  <c:v>-0.60524261917442712</c:v>
                </c:pt>
                <c:pt idx="70">
                  <c:v>-0.45944533022220968</c:v>
                </c:pt>
                <c:pt idx="71">
                  <c:v>-0.29997897543508195</c:v>
                </c:pt>
                <c:pt idx="72">
                  <c:v>-0.13158787575538922</c:v>
                </c:pt>
                <c:pt idx="73">
                  <c:v>4.0718125694894851E-2</c:v>
                </c:pt>
                <c:pt idx="74">
                  <c:v>0.21181271263253296</c:v>
                </c:pt>
                <c:pt idx="75">
                  <c:v>0.37660560985173469</c:v>
                </c:pt>
                <c:pt idx="76">
                  <c:v>0.53019402519629988</c:v>
                </c:pt>
                <c:pt idx="77">
                  <c:v>0.66800851367957426</c:v>
                </c:pt>
                <c:pt idx="78">
                  <c:v>0.78594892411453776</c:v>
                </c:pt>
                <c:pt idx="79">
                  <c:v>0.88050638367392009</c:v>
                </c:pt>
                <c:pt idx="80">
                  <c:v>0.94886769118909831</c:v>
                </c:pt>
                <c:pt idx="81">
                  <c:v>0.98899901335822149</c:v>
                </c:pt>
                <c:pt idx="82">
                  <c:v>0.99970639379804338</c:v>
                </c:pt>
                <c:pt idx="83">
                  <c:v>0.98067127472045712</c:v>
                </c:pt>
                <c:pt idx="84">
                  <c:v>0.93245997442000572</c:v>
                </c:pt>
                <c:pt idx="85">
                  <c:v>0.85650683860540389</c:v>
                </c:pt>
                <c:pt idx="86">
                  <c:v>0.75507156684377308</c:v>
                </c:pt>
                <c:pt idx="87">
                  <c:v>0.63117198370853889</c:v>
                </c:pt>
                <c:pt idx="88">
                  <c:v>0.48849425477238356</c:v>
                </c:pt>
                <c:pt idx="89">
                  <c:v>0.33128321863027499</c:v>
                </c:pt>
                <c:pt idx="90">
                  <c:v>0.16421609771031062</c:v>
                </c:pt>
                <c:pt idx="91">
                  <c:v>-7.7366548683087495E-3</c:v>
                </c:pt>
                <c:pt idx="92">
                  <c:v>-0.17945923241242168</c:v>
                </c:pt>
                <c:pt idx="93">
                  <c:v>-0.34584267622033582</c:v>
                </c:pt>
                <c:pt idx="94">
                  <c:v>-0.50193687341105042</c:v>
                </c:pt>
                <c:pt idx="95">
                  <c:v>-0.64309782889418377</c:v>
                </c:pt>
                <c:pt idx="96">
                  <c:v>-0.76512582995770895</c:v>
                </c:pt>
                <c:pt idx="97">
                  <c:v>-0.86439039290634978</c:v>
                </c:pt>
                <c:pt idx="98">
                  <c:v>-0.93793827443396272</c:v>
                </c:pt>
                <c:pt idx="99">
                  <c:v>-0.98358133425814942</c:v>
                </c:pt>
                <c:pt idx="100">
                  <c:v>-0.99996163499527646</c:v>
                </c:pt>
                <c:pt idx="101">
                  <c:v>-0.98659184247424092</c:v>
                </c:pt>
                <c:pt idx="102">
                  <c:v>-0.94386972452975082</c:v>
                </c:pt>
                <c:pt idx="103">
                  <c:v>-0.87306631691813374</c:v>
                </c:pt>
                <c:pt idx="104">
                  <c:v>-0.77628810843428142</c:v>
                </c:pt>
                <c:pt idx="105">
                  <c:v>-0.65641437026920291</c:v>
                </c:pt>
                <c:pt idx="106">
                  <c:v>-0.51701149413714731</c:v>
                </c:pt>
                <c:pt idx="107">
                  <c:v>-0.36222688771881123</c:v>
                </c:pt>
                <c:pt idx="108">
                  <c:v>-0.19666558416219299</c:v>
                </c:pt>
                <c:pt idx="109">
                  <c:v>-2.525323666074988E-2</c:v>
                </c:pt>
                <c:pt idx="110">
                  <c:v>0.14691042581062685</c:v>
                </c:pt>
                <c:pt idx="111">
                  <c:v>0.31470332172905807</c:v>
                </c:pt>
                <c:pt idx="112">
                  <c:v>0.47313340527305531</c:v>
                </c:pt>
                <c:pt idx="113">
                  <c:v>0.61748718584920015</c:v>
                </c:pt>
                <c:pt idx="114">
                  <c:v>0.74346996025686929</c:v>
                </c:pt>
                <c:pt idx="115">
                  <c:v>0.84733358541098869</c:v>
                </c:pt>
                <c:pt idx="116">
                  <c:v>0.9259879902265018</c:v>
                </c:pt>
                <c:pt idx="117">
                  <c:v>0.97709310904834901</c:v>
                </c:pt>
                <c:pt idx="118">
                  <c:v>0.99912850149390997</c:v>
                </c:pt>
                <c:pt idx="119">
                  <c:v>0.9914385874316145</c:v>
                </c:pt>
                <c:pt idx="120">
                  <c:v>0.95425215129927887</c:v>
                </c:pt>
                <c:pt idx="121">
                  <c:v>0.88867553548460843</c:v>
                </c:pt>
                <c:pt idx="122">
                  <c:v>0.79665972527320639</c:v>
                </c:pt>
                <c:pt idx="123">
                  <c:v>0.68094230462750804</c:v>
                </c:pt>
                <c:pt idx="124">
                  <c:v>0.54496600968390219</c:v>
                </c:pt>
                <c:pt idx="125">
                  <c:v>0.39277630310205996</c:v>
                </c:pt>
                <c:pt idx="126">
                  <c:v>0.2289010165560047</c:v>
                </c:pt>
                <c:pt idx="127">
                  <c:v>5.8215642151463666E-2</c:v>
                </c:pt>
                <c:pt idx="128">
                  <c:v>-0.11420171948386207</c:v>
                </c:pt>
                <c:pt idx="129">
                  <c:v>-0.28322143896374302</c:v>
                </c:pt>
                <c:pt idx="130">
                  <c:v>-0.4438149709510219</c:v>
                </c:pt>
                <c:pt idx="131">
                  <c:v>-0.59120445958995038</c:v>
                </c:pt>
                <c:pt idx="132">
                  <c:v>-0.72100488561696596</c:v>
                </c:pt>
                <c:pt idx="133">
                  <c:v>-0.82935452609779925</c:v>
                </c:pt>
                <c:pt idx="134">
                  <c:v>-0.91302984545269483</c:v>
                </c:pt>
                <c:pt idx="135">
                  <c:v>-0.96954139961990726</c:v>
                </c:pt>
                <c:pt idx="136">
                  <c:v>-0.99720790009015703</c:v>
                </c:pt>
                <c:pt idx="137">
                  <c:v>-0.99520623431560917</c:v>
                </c:pt>
                <c:pt idx="138">
                  <c:v>-0.96359595432444289</c:v>
                </c:pt>
                <c:pt idx="139">
                  <c:v>-0.90331750497448193</c:v>
                </c:pt>
                <c:pt idx="140">
                  <c:v>-0.81616424455754688</c:v>
                </c:pt>
                <c:pt idx="141">
                  <c:v>-0.70472909017607299</c:v>
                </c:pt>
                <c:pt idx="142">
                  <c:v>-0.57232737525792476</c:v>
                </c:pt>
                <c:pt idx="143">
                  <c:v>-0.42289821429360269</c:v>
                </c:pt>
                <c:pt idx="144">
                  <c:v>-0.26088730931666998</c:v>
                </c:pt>
                <c:pt idx="145">
                  <c:v>-9.1114684779287636E-2</c:v>
                </c:pt>
                <c:pt idx="146">
                  <c:v>8.1368714126341571E-2</c:v>
                </c:pt>
                <c:pt idx="147">
                  <c:v>0.25143129332365227</c:v>
                </c:pt>
                <c:pt idx="148">
                  <c:v>0.41401348111131214</c:v>
                </c:pt>
                <c:pt idx="149">
                  <c:v>0.56427825666819842</c:v>
                </c:pt>
                <c:pt idx="150">
                  <c:v>0.69775505739491561</c:v>
                </c:pt>
                <c:pt idx="151">
                  <c:v>0.81047278367079012</c:v>
                </c:pt>
                <c:pt idx="152">
                  <c:v>0.89907794397055008</c:v>
                </c:pt>
                <c:pt idx="153">
                  <c:v>0.96093442537763496</c:v>
                </c:pt>
                <c:pt idx="154">
                  <c:v>0.99420192119818929</c:v>
                </c:pt>
                <c:pt idx="155">
                  <c:v>0.99789068235735801</c:v>
                </c:pt>
                <c:pt idx="156">
                  <c:v>0.97189096365627337</c:v>
                </c:pt>
                <c:pt idx="157">
                  <c:v>0.91697628882721927</c:v>
                </c:pt>
                <c:pt idx="158">
                  <c:v>0.83478043724755768</c:v>
                </c:pt>
                <c:pt idx="159">
                  <c:v>0.72774883698607595</c:v>
                </c:pt>
                <c:pt idx="160">
                  <c:v>0.59906581029865924</c:v>
                </c:pt>
                <c:pt idx="161">
                  <c:v>0.45255983610961809</c:v>
                </c:pt>
                <c:pt idx="162">
                  <c:v>0.29258964803678777</c:v>
                </c:pt>
                <c:pt idx="163">
                  <c:v>0.12391455668483113</c:v>
                </c:pt>
                <c:pt idx="164">
                  <c:v>-4.8447145721390215E-2</c:v>
                </c:pt>
                <c:pt idx="165">
                  <c:v>-0.21936748572643308</c:v>
                </c:pt>
                <c:pt idx="166">
                  <c:v>-0.38376137218588813</c:v>
                </c:pt>
                <c:pt idx="167">
                  <c:v>-0.53673788400629707</c:v>
                </c:pt>
                <c:pt idx="168">
                  <c:v>-0.67374578108634997</c:v>
                </c:pt>
                <c:pt idx="169">
                  <c:v>-0.79070890932914151</c:v>
                </c:pt>
                <c:pt idx="170">
                  <c:v>-0.88414747125923077</c:v>
                </c:pt>
                <c:pt idx="171">
                  <c:v>-0.95128155429393224</c:v>
                </c:pt>
                <c:pt idx="172">
                  <c:v>-0.99011383657489926</c:v>
                </c:pt>
                <c:pt idx="173">
                  <c:v>-0.99948900975943744</c:v>
                </c:pt>
                <c:pt idx="174">
                  <c:v>-0.97912815087011229</c:v>
                </c:pt>
                <c:pt idx="175">
                  <c:v>-0.92963702059770992</c:v>
                </c:pt>
                <c:pt idx="176">
                  <c:v>-0.85248804117276999</c:v>
                </c:pt>
                <c:pt idx="177">
                  <c:v>-0.74997648998628785</c:v>
                </c:pt>
                <c:pt idx="178">
                  <c:v>-0.62515221225342488</c:v>
                </c:pt>
                <c:pt idx="179">
                  <c:v>-0.48172888435282518</c:v>
                </c:pt>
                <c:pt idx="180">
                  <c:v>-0.3239735273692177</c:v>
                </c:pt>
                <c:pt idx="181">
                  <c:v>-0.15657955794778841</c:v>
                </c:pt>
                <c:pt idx="182">
                  <c:v>1.5472846645800365E-2</c:v>
                </c:pt>
                <c:pt idx="183">
                  <c:v>0.18706491494789984</c:v>
                </c:pt>
                <c:pt idx="184">
                  <c:v>0.3530915710679044</c:v>
                </c:pt>
                <c:pt idx="185">
                  <c:v>0.50861331699904166</c:v>
                </c:pt>
                <c:pt idx="186">
                  <c:v>0.64900318878268504</c:v>
                </c:pt>
                <c:pt idx="187">
                  <c:v>0.77008441439890474</c:v>
                </c:pt>
                <c:pt idx="188">
                  <c:v>0.86825467789092403</c:v>
                </c:pt>
                <c:pt idx="189">
                  <c:v>0.94059329271252923</c:v>
                </c:pt>
                <c:pt idx="190">
                  <c:v>0.98494809575886355</c:v>
                </c:pt>
                <c:pt idx="191">
                  <c:v>0.99999947687600144</c:v>
                </c:pt>
                <c:pt idx="192">
                  <c:v>0.98529963889230199</c:v>
                </c:pt>
                <c:pt idx="193">
                  <c:v>0.94128592013714829</c:v>
                </c:pt>
                <c:pt idx="194">
                  <c:v>0.86926778308567909</c:v>
                </c:pt>
                <c:pt idx="195">
                  <c:v>0.77138785623340678</c:v>
                </c:pt>
                <c:pt idx="196">
                  <c:v>0.65055818825304979</c:v>
                </c:pt>
                <c:pt idx="197">
                  <c:v>0.51037361095111566</c:v>
                </c:pt>
                <c:pt idx="198">
                  <c:v>0.35500478858324053</c:v>
                </c:pt>
                <c:pt idx="199">
                  <c:v>0.18907413544323828</c:v>
                </c:pt>
                <c:pt idx="200">
                  <c:v>1.7518293330691777E-2</c:v>
                </c:pt>
                <c:pt idx="201">
                  <c:v>-0.15455873963765632</c:v>
                </c:pt>
                <c:pt idx="202">
                  <c:v>-0.32203745927360733</c:v>
                </c:pt>
                <c:pt idx="203">
                  <c:v>-0.47993516688797538</c:v>
                </c:pt>
                <c:pt idx="204">
                  <c:v>-0.62355421072855122</c:v>
                </c:pt>
                <c:pt idx="205">
                  <c:v>-0.74862174691975414</c:v>
                </c:pt>
                <c:pt idx="206">
                  <c:v>-0.85141686184345877</c:v>
                </c:pt>
                <c:pt idx="207">
                  <c:v>-0.92888127391321373</c:v>
                </c:pt>
                <c:pt idx="208">
                  <c:v>-0.97871032122739177</c:v>
                </c:pt>
                <c:pt idx="209">
                  <c:v>-0.9994215281062403</c:v>
                </c:pt>
                <c:pt idx="210">
                  <c:v>-0.99039871057372597</c:v>
                </c:pt>
                <c:pt idx="211">
                  <c:v>-0.95191030859159265</c:v>
                </c:pt>
                <c:pt idx="212">
                  <c:v>-0.88510139963906953</c:v>
                </c:pt>
                <c:pt idx="213">
                  <c:v>-0.79195963124407709</c:v>
                </c:pt>
                <c:pt idx="214">
                  <c:v>-0.67525608601518849</c:v>
                </c:pt>
                <c:pt idx="215">
                  <c:v>-0.53846283851268806</c:v>
                </c:pt>
                <c:pt idx="216">
                  <c:v>-0.38564965674352636</c:v>
                </c:pt>
                <c:pt idx="217">
                  <c:v>-0.22136292153833462</c:v>
                </c:pt>
                <c:pt idx="218">
                  <c:v>-5.0490366108454081E-2</c:v>
                </c:pt>
                <c:pt idx="219">
                  <c:v>0.12188434005181159</c:v>
                </c:pt>
                <c:pt idx="220">
                  <c:v>0.29063283660928452</c:v>
                </c:pt>
                <c:pt idx="221">
                  <c:v>0.45073464744360131</c:v>
                </c:pt>
                <c:pt idx="222">
                  <c:v>0.59742654601043843</c:v>
                </c:pt>
                <c:pt idx="223">
                  <c:v>0.7263442672121645</c:v>
                </c:pt>
                <c:pt idx="224">
                  <c:v>0.83365234967290458</c:v>
                </c:pt>
                <c:pt idx="225">
                  <c:v>0.91615824544998026</c:v>
                </c:pt>
                <c:pt idx="226">
                  <c:v>0.97140730227693095</c:v>
                </c:pt>
                <c:pt idx="227">
                  <c:v>0.99775579249910584</c:v>
                </c:pt>
                <c:pt idx="228">
                  <c:v>0.9944198160008545</c:v>
                </c:pt>
                <c:pt idx="229">
                  <c:v>0.96149862220181137</c:v>
                </c:pt>
                <c:pt idx="230">
                  <c:v>0.89997165726412476</c:v>
                </c:pt>
                <c:pt idx="231">
                  <c:v>0.81166942435984535</c:v>
                </c:pt>
                <c:pt idx="232">
                  <c:v>0.69921902394149571</c:v>
                </c:pt>
                <c:pt idx="233">
                  <c:v>0.56596599426003924</c:v>
                </c:pt>
                <c:pt idx="234">
                  <c:v>0.41587477747127016</c:v>
                </c:pt>
                <c:pt idx="235">
                  <c:v>0.25341077258694628</c:v>
                </c:pt>
                <c:pt idx="236">
                  <c:v>8.3407484340882437E-2</c:v>
                </c:pt>
                <c:pt idx="237">
                  <c:v>-8.9077279544569163E-2</c:v>
                </c:pt>
                <c:pt idx="238">
                  <c:v>-0.25891188438302204</c:v>
                </c:pt>
                <c:pt idx="239">
                  <c:v>-0.4210435409917882</c:v>
                </c:pt>
                <c:pt idx="240">
                  <c:v>-0.570648632408569</c:v>
                </c:pt>
                <c:pt idx="241">
                  <c:v>-0.70327622245163146</c:v>
                </c:pt>
                <c:pt idx="242">
                  <c:v>-0.81498047656663208</c:v>
                </c:pt>
                <c:pt idx="243">
                  <c:v>-0.90243805527637222</c:v>
                </c:pt>
                <c:pt idx="244">
                  <c:v>-0.96304698763348118</c:v>
                </c:pt>
                <c:pt idx="245">
                  <c:v>-0.99500408306864285</c:v>
                </c:pt>
                <c:pt idx="246">
                  <c:v>-0.99735857853637233</c:v>
                </c:pt>
                <c:pt idx="247">
                  <c:v>-0.97004042488949282</c:v>
                </c:pt>
                <c:pt idx="248">
                  <c:v>-0.91386237092774858</c:v>
                </c:pt>
                <c:pt idx="249">
                  <c:v>-0.83049578311755046</c:v>
                </c:pt>
                <c:pt idx="250">
                  <c:v>-0.72242092037601002</c:v>
                </c:pt>
                <c:pt idx="251">
                  <c:v>-0.59285314330587602</c:v>
                </c:pt>
                <c:pt idx="252">
                  <c:v>-0.44564725324770926</c:v>
                </c:pt>
                <c:pt idx="253">
                  <c:v>-0.28518280718060851</c:v>
                </c:pt>
                <c:pt idx="254">
                  <c:v>-0.11623382049482549</c:v>
                </c:pt>
                <c:pt idx="255">
                  <c:v>5.6173265860441267E-2</c:v>
                </c:pt>
                <c:pt idx="256">
                  <c:v>0.22690912820122713</c:v>
                </c:pt>
                <c:pt idx="257">
                  <c:v>0.39089416382139908</c:v>
                </c:pt>
                <c:pt idx="258">
                  <c:v>0.54324961544476802</c:v>
                </c:pt>
                <c:pt idx="259">
                  <c:v>0.67944272027768837</c:v>
                </c:pt>
                <c:pt idx="260">
                  <c:v>0.79542156529858876</c:v>
                </c:pt>
                <c:pt idx="261">
                  <c:v>0.88773563667314981</c:v>
                </c:pt>
                <c:pt idx="262">
                  <c:v>0.95363847680107894</c:v>
                </c:pt>
                <c:pt idx="263">
                  <c:v>0.99116939482067801</c:v>
                </c:pt>
                <c:pt idx="264">
                  <c:v>0.99921179958277517</c:v>
                </c:pt>
                <c:pt idx="265">
                  <c:v>0.97752641961602516</c:v>
                </c:pt>
                <c:pt idx="266">
                  <c:v>0.92675842174860801</c:v>
                </c:pt>
                <c:pt idx="267">
                  <c:v>0.84841821659851946</c:v>
                </c:pt>
                <c:pt idx="268">
                  <c:v>0.7448365219928389</c:v>
                </c:pt>
                <c:pt idx="269">
                  <c:v>0.61909502123471827</c:v>
                </c:pt>
                <c:pt idx="270">
                  <c:v>0.47493467922026888</c:v>
                </c:pt>
                <c:pt idx="271">
                  <c:v>0.31664444411405901</c:v>
                </c:pt>
                <c:pt idx="272">
                  <c:v>0.14893364584583288</c:v>
                </c:pt>
                <c:pt idx="273">
                  <c:v>-2.3208112269380368E-2</c:v>
                </c:pt>
                <c:pt idx="274">
                  <c:v>-0.19465940039034907</c:v>
                </c:pt>
                <c:pt idx="275">
                  <c:v>-0.36031933101066899</c:v>
                </c:pt>
                <c:pt idx="276">
                  <c:v>-0.51525931665996338</c:v>
                </c:pt>
                <c:pt idx="277">
                  <c:v>-0.65486970146628332</c:v>
                </c:pt>
                <c:pt idx="278">
                  <c:v>-0.77499690410965449</c:v>
                </c:pt>
                <c:pt idx="279">
                  <c:v>-0.87206699199465965</c:v>
                </c:pt>
                <c:pt idx="280">
                  <c:v>-0.94319201015773591</c:v>
                </c:pt>
                <c:pt idx="281">
                  <c:v>-0.98625590149300246</c:v>
                </c:pt>
                <c:pt idx="282">
                  <c:v>-0.9999774620637808</c:v>
                </c:pt>
                <c:pt idx="283">
                  <c:v>-0.98394845850156853</c:v>
                </c:pt>
                <c:pt idx="284">
                  <c:v>-0.93864577345278088</c:v>
                </c:pt>
                <c:pt idx="285">
                  <c:v>-0.86541721773122915</c:v>
                </c:pt>
                <c:pt idx="286">
                  <c:v>-0.76644143128232778</c:v>
                </c:pt>
                <c:pt idx="287">
                  <c:v>-0.64466306595481115</c:v>
                </c:pt>
                <c:pt idx="288">
                  <c:v>-0.50370517847258778</c:v>
                </c:pt>
                <c:pt idx="289">
                  <c:v>-0.34776144002394255</c:v>
                </c:pt>
                <c:pt idx="290">
                  <c:v>-0.18147136936590799</c:v>
                </c:pt>
                <c:pt idx="291">
                  <c:v>-9.7823014129874084E-3</c:v>
                </c:pt>
                <c:pt idx="292">
                  <c:v>0.1621978020848221</c:v>
                </c:pt>
                <c:pt idx="293">
                  <c:v>0.32935232071075271</c:v>
                </c:pt>
                <c:pt idx="294">
                  <c:v>0.48670820115594615</c:v>
                </c:pt>
                <c:pt idx="295">
                  <c:v>0.6295839116954508</c:v>
                </c:pt>
                <c:pt idx="296">
                  <c:v>0.75372872353716003</c:v>
                </c:pt>
                <c:pt idx="297">
                  <c:v>0.85544917525160435</c:v>
                </c:pt>
                <c:pt idx="298">
                  <c:v>0.93171895780964831</c:v>
                </c:pt>
                <c:pt idx="299">
                  <c:v>0.98026895101260758</c:v>
                </c:pt>
                <c:pt idx="300">
                  <c:v>0.99965473261974502</c:v>
                </c:pt>
                <c:pt idx="301">
                  <c:v>0.98929955169331341</c:v>
                </c:pt>
                <c:pt idx="302">
                  <c:v>0.94951148765104765</c:v>
                </c:pt>
                <c:pt idx="303">
                  <c:v>0.88147428452310872</c:v>
                </c:pt>
                <c:pt idx="304">
                  <c:v>0.78721213310567251</c:v>
                </c:pt>
                <c:pt idx="305">
                  <c:v>0.66952944878553</c:v>
                </c:pt>
                <c:pt idx="306">
                  <c:v>0.53192743671982878</c:v>
                </c:pt>
                <c:pt idx="307">
                  <c:v>0.37849992665983201</c:v>
                </c:pt>
                <c:pt idx="308">
                  <c:v>0.21381157646131249</c:v>
                </c:pt>
                <c:pt idx="309">
                  <c:v>4.2762067877515547E-2</c:v>
                </c:pt>
                <c:pt idx="310">
                  <c:v>-0.12955966502243429</c:v>
                </c:pt>
                <c:pt idx="311">
                  <c:v>-0.29802683792525797</c:v>
                </c:pt>
                <c:pt idx="312">
                  <c:v>-0.45762734443667191</c:v>
                </c:pt>
                <c:pt idx="313">
                  <c:v>-0.60361287243489459</c:v>
                </c:pt>
                <c:pt idx="314">
                  <c:v>-0.73164017221884647</c:v>
                </c:pt>
                <c:pt idx="315">
                  <c:v>-0.83790027354919239</c:v>
                </c:pt>
                <c:pt idx="316">
                  <c:v>-0.91923180721579367</c:v>
                </c:pt>
                <c:pt idx="317">
                  <c:v>-0.97321505967491828</c:v>
                </c:pt>
                <c:pt idx="318">
                  <c:v>-0.99824396251470582</c:v>
                </c:pt>
                <c:pt idx="319">
                  <c:v>-0.99357387497337701</c:v>
                </c:pt>
                <c:pt idx="320">
                  <c:v>-0.95934373792127514</c:v>
                </c:pt>
                <c:pt idx="321">
                  <c:v>-0.89657194019843545</c:v>
                </c:pt>
                <c:pt idx="322">
                  <c:v>-0.80712602028921698</c:v>
                </c:pt>
                <c:pt idx="323">
                  <c:v>-0.69366710474661375</c:v>
                </c:pt>
                <c:pt idx="324">
                  <c:v>-0.55957073639170463</c:v>
                </c:pt>
                <c:pt idx="325">
                  <c:v>-0.40882644774706306</c:v>
                </c:pt>
                <c:pt idx="326">
                  <c:v>-0.24591906751847006</c:v>
                </c:pt>
                <c:pt idx="327">
                  <c:v>-7.5695291403685971E-2</c:v>
                </c:pt>
                <c:pt idx="328">
                  <c:v>9.6780513088640913E-2</c:v>
                </c:pt>
                <c:pt idx="329">
                  <c:v>0.26637697782512454</c:v>
                </c:pt>
                <c:pt idx="330">
                  <c:v>0.42804839858513366</c:v>
                </c:pt>
                <c:pt idx="331">
                  <c:v>0.57698485099110686</c:v>
                </c:pt>
                <c:pt idx="332">
                  <c:v>0.70875529169743279</c:v>
                </c:pt>
                <c:pt idx="333">
                  <c:v>0.81943938740081235</c:v>
                </c:pt>
                <c:pt idx="334">
                  <c:v>0.90574414959636107</c:v>
                </c:pt>
                <c:pt idx="335">
                  <c:v>0.96510190505134197</c:v>
                </c:pt>
                <c:pt idx="336">
                  <c:v>0.99574668725406068</c:v>
                </c:pt>
                <c:pt idx="337">
                  <c:v>0.99676677609796416</c:v>
                </c:pt>
                <c:pt idx="338">
                  <c:v>0.96813182268047693</c:v>
                </c:pt>
                <c:pt idx="339">
                  <c:v>0.91069375222032978</c:v>
                </c:pt>
                <c:pt idx="340">
                  <c:v>0.82616141823045364</c:v>
                </c:pt>
                <c:pt idx="341">
                  <c:v>0.71704976201611237</c:v>
                </c:pt>
                <c:pt idx="342">
                  <c:v>0.58660499006596267</c:v>
                </c:pt>
                <c:pt idx="343">
                  <c:v>0.43870799540104005</c:v>
                </c:pt>
                <c:pt idx="344">
                  <c:v>0.27775889621579031</c:v>
                </c:pt>
                <c:pt idx="345">
                  <c:v>0.10854612692908761</c:v>
                </c:pt>
                <c:pt idx="346">
                  <c:v>-6.3896023651803482E-2</c:v>
                </c:pt>
                <c:pt idx="347">
                  <c:v>-0.23443718863889931</c:v>
                </c:pt>
                <c:pt idx="348">
                  <c:v>-0.39800355781273211</c:v>
                </c:pt>
                <c:pt idx="349">
                  <c:v>-0.54972882974080395</c:v>
                </c:pt>
                <c:pt idx="350">
                  <c:v>-0.68509899025345955</c:v>
                </c:pt>
                <c:pt idx="351">
                  <c:v>-0.8000866099387266</c:v>
                </c:pt>
                <c:pt idx="352">
                  <c:v>-0.89127066513984887</c:v>
                </c:pt>
                <c:pt idx="353">
                  <c:v>-0.95593831763287662</c:v>
                </c:pt>
                <c:pt idx="354">
                  <c:v>-0.99216562491329696</c:v>
                </c:pt>
                <c:pt idx="355">
                  <c:v>-0.99887477986094986</c:v>
                </c:pt>
                <c:pt idx="356">
                  <c:v>-0.97586617683258781</c:v>
                </c:pt>
                <c:pt idx="357">
                  <c:v>-0.92382435017620823</c:v>
                </c:pt>
                <c:pt idx="358">
                  <c:v>-0.84429760848902613</c:v>
                </c:pt>
                <c:pt idx="359">
                  <c:v>-0.73965197052508047</c:v>
                </c:pt>
                <c:pt idx="360">
                  <c:v>-0.61300077321604163</c:v>
                </c:pt>
                <c:pt idx="361">
                  <c:v>-0.46811204605358098</c:v>
                </c:pt>
                <c:pt idx="362">
                  <c:v>-0.30929640755973792</c:v>
                </c:pt>
                <c:pt idx="363">
                  <c:v>-0.14127881906372275</c:v>
                </c:pt>
                <c:pt idx="364">
                  <c:v>3.0941988731376602E-2</c:v>
                </c:pt>
                <c:pt idx="365">
                  <c:v>0.20224223415873788</c:v>
                </c:pt>
                <c:pt idx="366">
                  <c:v>0.3675255234185858</c:v>
                </c:pt>
                <c:pt idx="367">
                  <c:v>0.52187447458604319</c:v>
                </c:pt>
                <c:pt idx="368">
                  <c:v>0.66069701579471984</c:v>
                </c:pt>
                <c:pt idx="369">
                  <c:v>0.77986300504440509</c:v>
                </c:pt>
                <c:pt idx="370">
                  <c:v>0.87582710702491728</c:v>
                </c:pt>
                <c:pt idx="371">
                  <c:v>0.94573427121886566</c:v>
                </c:pt>
                <c:pt idx="372">
                  <c:v>0.98750467317959545</c:v>
                </c:pt>
                <c:pt idx="373">
                  <c:v>0.99989559187634891</c:v>
                </c:pt>
                <c:pt idx="374">
                  <c:v>0.98253838217926659</c:v>
                </c:pt>
                <c:pt idx="375">
                  <c:v>0.93594944250717094</c:v>
                </c:pt>
                <c:pt idx="376">
                  <c:v>0.86151485133700567</c:v>
                </c:pt>
                <c:pt idx="377">
                  <c:v>0.7614491296578364</c:v>
                </c:pt>
                <c:pt idx="378">
                  <c:v>0.63872935623718874</c:v>
                </c:pt>
                <c:pt idx="379">
                  <c:v>0.49700659585207241</c:v>
                </c:pt>
                <c:pt idx="380">
                  <c:v>0.34049727560400811</c:v>
                </c:pt>
                <c:pt idx="381">
                  <c:v>0.17385774100683984</c:v>
                </c:pt>
                <c:pt idx="382">
                  <c:v>2.0457239587647522E-3</c:v>
                </c:pt>
                <c:pt idx="383">
                  <c:v>-0.16982715590288019</c:v>
                </c:pt>
                <c:pt idx="384">
                  <c:v>-0.33664746819686692</c:v>
                </c:pt>
                <c:pt idx="385">
                  <c:v>-0.49345210266533229</c:v>
                </c:pt>
                <c:pt idx="386">
                  <c:v>-0.63557592783176164</c:v>
                </c:pt>
                <c:pt idx="387">
                  <c:v>-0.75879058442220026</c:v>
                </c:pt>
                <c:pt idx="388">
                  <c:v>-0.85943028427435009</c:v>
                </c:pt>
                <c:pt idx="389">
                  <c:v>-0.93450087206133658</c:v>
                </c:pt>
                <c:pt idx="390">
                  <c:v>-0.98176890510952508</c:v>
                </c:pt>
                <c:pt idx="391">
                  <c:v>-0.99982810107556619</c:v>
                </c:pt>
                <c:pt idx="392">
                  <c:v>-0.98814117658242551</c:v>
                </c:pt>
                <c:pt idx="393">
                  <c:v>-0.94705583206320176</c:v>
                </c:pt>
                <c:pt idx="394">
                  <c:v>-0.87779440724396185</c:v>
                </c:pt>
                <c:pt idx="395">
                  <c:v>-0.78241751502768386</c:v>
                </c:pt>
                <c:pt idx="396">
                  <c:v>-0.66376273571626221</c:v>
                </c:pt>
                <c:pt idx="397">
                  <c:v>-0.52536019549305846</c:v>
                </c:pt>
                <c:pt idx="398">
                  <c:v>-0.37132754081038272</c:v>
                </c:pt>
                <c:pt idx="399">
                  <c:v>-0.20624743332370796</c:v>
                </c:pt>
                <c:pt idx="400">
                  <c:v>-3.5031210049271365E-2</c:v>
                </c:pt>
                <c:pt idx="401">
                  <c:v>0.13722723497590575</c:v>
                </c:pt>
                <c:pt idx="402">
                  <c:v>0.30540300033097889</c:v>
                </c:pt>
                <c:pt idx="403">
                  <c:v>0.46449264935598616</c:v>
                </c:pt>
                <c:pt idx="404">
                  <c:v>0.60976306857009244</c:v>
                </c:pt>
                <c:pt idx="405">
                  <c:v>0.73689228364148363</c:v>
                </c:pt>
                <c:pt idx="406">
                  <c:v>0.84209804345984651</c:v>
                </c:pt>
                <c:pt idx="407">
                  <c:v>0.92225034677678774</c:v>
                </c:pt>
                <c:pt idx="408">
                  <c:v>0.97496456360743466</c:v>
                </c:pt>
                <c:pt idx="409">
                  <c:v>0.99867238091669885</c:v>
                </c:pt>
                <c:pt idx="410">
                  <c:v>0.99266846186843505</c:v>
                </c:pt>
                <c:pt idx="411">
                  <c:v>0.95713143046715132</c:v>
                </c:pt>
                <c:pt idx="412">
                  <c:v>0.89311855727335043</c:v>
                </c:pt>
                <c:pt idx="413">
                  <c:v>0.80253430429895467</c:v>
                </c:pt>
                <c:pt idx="414">
                  <c:v>0.68807366491112132</c:v>
                </c:pt>
                <c:pt idx="415">
                  <c:v>0.55314198445209894</c:v>
                </c:pt>
                <c:pt idx="416">
                  <c:v>0.40175364701089722</c:v>
                </c:pt>
                <c:pt idx="417">
                  <c:v>0.2384126425402002</c:v>
                </c:pt>
                <c:pt idx="418">
                  <c:v>6.7978567594311395E-2</c:v>
                </c:pt>
                <c:pt idx="419">
                  <c:v>-0.10447795366821301</c:v>
                </c:pt>
                <c:pt idx="420">
                  <c:v>-0.27382612681390983</c:v>
                </c:pt>
                <c:pt idx="421">
                  <c:v>-0.43502763460350308</c:v>
                </c:pt>
                <c:pt idx="422">
                  <c:v>-0.58328653315051215</c:v>
                </c:pt>
                <c:pt idx="423">
                  <c:v>-0.71419193717316232</c:v>
                </c:pt>
                <c:pt idx="424">
                  <c:v>-0.82384924927752656</c:v>
                </c:pt>
                <c:pt idx="425">
                  <c:v>-0.90899602903853594</c:v>
                </c:pt>
                <c:pt idx="426">
                  <c:v>-0.96709905463058732</c:v>
                </c:pt>
                <c:pt idx="427">
                  <c:v>-0.99642968930458797</c:v>
                </c:pt>
                <c:pt idx="428">
                  <c:v>-0.99611531046548929</c:v>
                </c:pt>
                <c:pt idx="429">
                  <c:v>-0.96616527127191054</c:v>
                </c:pt>
                <c:pt idx="430">
                  <c:v>-0.90747062236810372</c:v>
                </c:pt>
                <c:pt idx="431">
                  <c:v>-0.8217776020271611</c:v>
                </c:pt>
                <c:pt idx="432">
                  <c:v>-0.71163568340633532</c:v>
                </c:pt>
                <c:pt idx="433">
                  <c:v>-0.58032172457292197</c:v>
                </c:pt>
                <c:pt idx="434">
                  <c:v>-0.43174247793086667</c:v>
                </c:pt>
                <c:pt idx="435">
                  <c:v>-0.27031835951329058</c:v>
                </c:pt>
                <c:pt idx="436">
                  <c:v>-0.10085193614774671</c:v>
                </c:pt>
                <c:pt idx="437">
                  <c:v>7.1614956836503874E-2</c:v>
                </c:pt>
                <c:pt idx="438">
                  <c:v>0.24195121643441528</c:v>
                </c:pt>
                <c:pt idx="439">
                  <c:v>0.40508912861485791</c:v>
                </c:pt>
                <c:pt idx="440">
                  <c:v>0.55617513906987304</c:v>
                </c:pt>
                <c:pt idx="441">
                  <c:v>0.69071425244789186</c:v>
                </c:pt>
                <c:pt idx="442">
                  <c:v>0.80470376401528343</c:v>
                </c:pt>
                <c:pt idx="443">
                  <c:v>0.89475234506410517</c:v>
                </c:pt>
                <c:pt idx="444">
                  <c:v>0.95818093912839009</c:v>
                </c:pt>
                <c:pt idx="445">
                  <c:v>0.9931024672216886</c:v>
                </c:pt>
                <c:pt idx="446">
                  <c:v>0.99847797076685763</c:v>
                </c:pt>
                <c:pt idx="447">
                  <c:v>0.97414752189648623</c:v>
                </c:pt>
                <c:pt idx="448">
                  <c:v>0.92083498150441156</c:v>
                </c:pt>
                <c:pt idx="449">
                  <c:v>0.84012646349038589</c:v>
                </c:pt>
                <c:pt idx="450">
                  <c:v>0.73442314591327529</c:v>
                </c:pt>
                <c:pt idx="451">
                  <c:v>0.60686983297910702</c:v>
                </c:pt>
                <c:pt idx="452">
                  <c:v>0.46126139323321791</c:v>
                </c:pt>
                <c:pt idx="453">
                  <c:v>0.30192985753562201</c:v>
                </c:pt>
                <c:pt idx="454">
                  <c:v>0.13361553579427532</c:v>
                </c:pt>
                <c:pt idx="455">
                  <c:v>-3.8674013107285347E-2</c:v>
                </c:pt>
                <c:pt idx="456">
                  <c:v>-0.20981296236949026</c:v>
                </c:pt>
                <c:pt idx="457">
                  <c:v>-0.37470971695260263</c:v>
                </c:pt>
                <c:pt idx="458">
                  <c:v>-0.52845839481560641</c:v>
                </c:pt>
                <c:pt idx="459">
                  <c:v>-0.66648478296407976</c:v>
                </c:pt>
                <c:pt idx="460">
                  <c:v>-0.78468242593431259</c:v>
                </c:pt>
                <c:pt idx="461">
                  <c:v>-0.87953479791353528</c:v>
                </c:pt>
                <c:pt idx="462">
                  <c:v>-0.9482199237245017</c:v>
                </c:pt>
                <c:pt idx="463">
                  <c:v>-0.98869433607126556</c:v>
                </c:pt>
                <c:pt idx="464">
                  <c:v>-0.99975387121418691</c:v>
                </c:pt>
                <c:pt idx="465">
                  <c:v>-0.98106949432795199</c:v>
                </c:pt>
                <c:pt idx="466">
                  <c:v>-0.93319708869385865</c:v>
                </c:pt>
                <c:pt idx="467">
                  <c:v>-0.85756091748588492</c:v>
                </c:pt>
                <c:pt idx="468">
                  <c:v>-0.75641125018274535</c:v>
                </c:pt>
                <c:pt idx="469">
                  <c:v>-0.63275741427262</c:v>
                </c:pt>
                <c:pt idx="470">
                  <c:v>-0.49027826404481922</c:v>
                </c:pt>
                <c:pt idx="471">
                  <c:v>-0.33321273013254388</c:v>
                </c:pt>
                <c:pt idx="472">
                  <c:v>-0.1662337060929221</c:v>
                </c:pt>
                <c:pt idx="473">
                  <c:v>5.6909759457928113E-3</c:v>
                </c:pt>
                <c:pt idx="474">
                  <c:v>0.17744634442368887</c:v>
                </c:pt>
                <c:pt idx="475">
                  <c:v>0.34392246506827828</c:v>
                </c:pt>
                <c:pt idx="476">
                  <c:v>0.50016646774826845</c:v>
                </c:pt>
                <c:pt idx="477">
                  <c:v>0.64152990047500402</c:v>
                </c:pt>
                <c:pt idx="478">
                  <c:v>0.76380702658845445</c:v>
                </c:pt>
                <c:pt idx="479">
                  <c:v>0.86335995061554727</c:v>
                </c:pt>
                <c:pt idx="480">
                  <c:v>0.93722685015200691</c:v>
                </c:pt>
                <c:pt idx="481">
                  <c:v>0.98321009373580293</c:v>
                </c:pt>
                <c:pt idx="482">
                  <c:v>0.99994162309643531</c:v>
                </c:pt>
                <c:pt idx="483">
                  <c:v>0.98692365457760367</c:v>
                </c:pt>
                <c:pt idx="484">
                  <c:v>0.9445434888155636</c:v>
                </c:pt>
                <c:pt idx="485">
                  <c:v>0.87406198806702529</c:v>
                </c:pt>
                <c:pt idx="486">
                  <c:v>0.77757606400024781</c:v>
                </c:pt>
                <c:pt idx="487">
                  <c:v>0.65795629198397099</c:v>
                </c:pt>
                <c:pt idx="488">
                  <c:v>0.51876150792593623</c:v>
                </c:pt>
                <c:pt idx="489">
                  <c:v>0.36413292851072682</c:v>
                </c:pt>
                <c:pt idx="490">
                  <c:v>0.19867094489036499</c:v>
                </c:pt>
                <c:pt idx="491">
                  <c:v>2.7298255367553925E-2</c:v>
                </c:pt>
                <c:pt idx="492">
                  <c:v>-0.14488659095661252</c:v>
                </c:pt>
                <c:pt idx="493">
                  <c:v>-0.31276088231351468</c:v>
                </c:pt>
                <c:pt idx="494">
                  <c:v>-0.4713301512668428</c:v>
                </c:pt>
                <c:pt idx="495">
                  <c:v>-0.61587676628542642</c:v>
                </c:pt>
                <c:pt idx="496">
                  <c:v>-0.74210028710588605</c:v>
                </c:pt>
                <c:pt idx="497">
                  <c:v>-0.84624540814011495</c:v>
                </c:pt>
                <c:pt idx="498">
                  <c:v>-0.92521368345308608</c:v>
                </c:pt>
                <c:pt idx="499">
                  <c:v>-0.97665570935490575</c:v>
                </c:pt>
                <c:pt idx="500">
                  <c:v>-0.99904102206136425</c:v>
                </c:pt>
                <c:pt idx="501">
                  <c:v>-0.99170363088108959</c:v>
                </c:pt>
                <c:pt idx="502">
                  <c:v>-0.95486183226091526</c:v>
                </c:pt>
                <c:pt idx="503">
                  <c:v>-0.88961171519704318</c:v>
                </c:pt>
                <c:pt idx="504">
                  <c:v>-0.79789455123413233</c:v>
                </c:pt>
                <c:pt idx="505">
                  <c:v>-0.6824390392399835</c:v>
                </c:pt>
                <c:pt idx="506">
                  <c:v>-0.54668012324524229</c:v>
                </c:pt>
                <c:pt idx="507">
                  <c:v>-0.39465679861746905</c:v>
                </c:pt>
                <c:pt idx="508">
                  <c:v>-0.23089194696210547</c:v>
                </c:pt>
                <c:pt idx="509">
                  <c:v>-6.0257774810560868E-2</c:v>
                </c:pt>
                <c:pt idx="510">
                  <c:v>0.11216914053974253</c:v>
                </c:pt>
                <c:pt idx="511">
                  <c:v>0.2812588854677277</c:v>
                </c:pt>
                <c:pt idx="512">
                  <c:v>0.44198083129272248</c:v>
                </c:pt>
                <c:pt idx="513">
                  <c:v>0.58955330168875053</c:v>
                </c:pt>
                <c:pt idx="514">
                  <c:v>0.71958583345904104</c:v>
                </c:pt>
                <c:pt idx="515">
                  <c:v>0.82820979823690855</c:v>
                </c:pt>
                <c:pt idx="516">
                  <c:v>0.91219349895604906</c:v>
                </c:pt>
                <c:pt idx="517">
                  <c:v>0.9690383168283947</c:v>
                </c:pt>
                <c:pt idx="518">
                  <c:v>0.99705304833796093</c:v>
                </c:pt>
                <c:pt idx="519">
                  <c:v>0.99540422063354717</c:v>
                </c:pt>
                <c:pt idx="520">
                  <c:v>0.96414088837510836</c:v>
                </c:pt>
                <c:pt idx="521">
                  <c:v>0.90419317429706214</c:v>
                </c:pt>
                <c:pt idx="522">
                  <c:v>0.81734459690853034</c:v>
                </c:pt>
                <c:pt idx="523">
                  <c:v>0.70617900861568428</c:v>
                </c:pt>
                <c:pt idx="524">
                  <c:v>0.57400372292241508</c:v>
                </c:pt>
                <c:pt idx="525">
                  <c:v>0.42475111777022839</c:v>
                </c:pt>
                <c:pt idx="526">
                  <c:v>0.26286164243929716</c:v>
                </c:pt>
                <c:pt idx="527">
                  <c:v>9.3151708699865846E-2</c:v>
                </c:pt>
                <c:pt idx="528">
                  <c:v>-7.9329603384473049E-2</c:v>
                </c:pt>
                <c:pt idx="529">
                  <c:v>-0.24945076182269899</c:v>
                </c:pt>
                <c:pt idx="530">
                  <c:v>-0.41215045210871865</c:v>
                </c:pt>
                <c:pt idx="531">
                  <c:v>-0.56258815757699188</c:v>
                </c:pt>
                <c:pt idx="532">
                  <c:v>-0.69628817074977933</c:v>
                </c:pt>
                <c:pt idx="533">
                  <c:v>-0.80927275116051967</c:v>
                </c:pt>
                <c:pt idx="534">
                  <c:v>-0.89818046804397</c:v>
                </c:pt>
                <c:pt idx="535">
                  <c:v>-0.96036620705163867</c:v>
                </c:pt>
                <c:pt idx="536">
                  <c:v>-0.993979865669538</c:v>
                </c:pt>
                <c:pt idx="537">
                  <c:v>-0.99802139605219087</c:v>
                </c:pt>
                <c:pt idx="538">
                  <c:v>-0.97237055768078284</c:v>
                </c:pt>
                <c:pt idx="539">
                  <c:v>-0.91779049466703677</c:v>
                </c:pt>
                <c:pt idx="540">
                  <c:v>-0.83590503127368232</c:v>
                </c:pt>
                <c:pt idx="541">
                  <c:v>-0.72915036113772658</c:v>
                </c:pt>
                <c:pt idx="542">
                  <c:v>-0.60070256750191342</c:v>
                </c:pt>
                <c:pt idx="543">
                  <c:v>-0.45438313081684173</c:v>
                </c:pt>
                <c:pt idx="544">
                  <c:v>-0.29454523497927149</c:v>
                </c:pt>
                <c:pt idx="545">
                  <c:v>-0.12594425473655929</c:v>
                </c:pt>
                <c:pt idx="546">
                  <c:v>4.6403722583469767E-2</c:v>
                </c:pt>
                <c:pt idx="547">
                  <c:v>0.21737113186360135</c:v>
                </c:pt>
                <c:pt idx="548">
                  <c:v>0.3818714815904018</c:v>
                </c:pt>
                <c:pt idx="549">
                  <c:v>0.53501068325675516</c:v>
                </c:pt>
                <c:pt idx="550">
                  <c:v>0.67223265653755282</c:v>
                </c:pt>
                <c:pt idx="551">
                  <c:v>0.78945487830462502</c:v>
                </c:pt>
                <c:pt idx="552">
                  <c:v>0.88318984273027579</c:v>
                </c:pt>
                <c:pt idx="553">
                  <c:v>0.95064881889163166</c:v>
                </c:pt>
                <c:pt idx="554">
                  <c:v>0.98982481895868568</c:v>
                </c:pt>
                <c:pt idx="555">
                  <c:v>0.99955230856022981</c:v>
                </c:pt>
                <c:pt idx="556">
                  <c:v>0.97954188287043453</c:v>
                </c:pt>
                <c:pt idx="557">
                  <c:v>0.93038887675973492</c:v>
                </c:pt>
                <c:pt idx="558">
                  <c:v>0.85355565284738433</c:v>
                </c:pt>
                <c:pt idx="559">
                  <c:v>0.75132809440802606</c:v>
                </c:pt>
                <c:pt idx="560">
                  <c:v>0.62674759752197173</c:v>
                </c:pt>
                <c:pt idx="561">
                  <c:v>0.48352058578666812</c:v>
                </c:pt>
                <c:pt idx="562">
                  <c:v>0.32590823963855942</c:v>
                </c:pt>
                <c:pt idx="563">
                  <c:v>0.15859972097391037</c:v>
                </c:pt>
                <c:pt idx="564">
                  <c:v>-1.3427335207172429E-2</c:v>
                </c:pt>
                <c:pt idx="565">
                  <c:v>-0.18505491158758874</c:v>
                </c:pt>
                <c:pt idx="566">
                  <c:v>-0.35117687586754531</c:v>
                </c:pt>
                <c:pt idx="567">
                  <c:v>-0.50685089450486143</c:v>
                </c:pt>
                <c:pt idx="568">
                  <c:v>-0.64744547323987955</c:v>
                </c:pt>
                <c:pt idx="569">
                  <c:v>-0.76877774976813174</c:v>
                </c:pt>
                <c:pt idx="570">
                  <c:v>-0.86723793905824487</c:v>
                </c:pt>
                <c:pt idx="571">
                  <c:v>-0.93989672891354026</c:v>
                </c:pt>
                <c:pt idx="572">
                  <c:v>-0.98459243062661217</c:v>
                </c:pt>
                <c:pt idx="573">
                  <c:v>-0.99999529188729663</c:v>
                </c:pt>
                <c:pt idx="574">
                  <c:v>-0.9856470585557261</c:v>
                </c:pt>
                <c:pt idx="575">
                  <c:v>-0.94197460828876545</c:v>
                </c:pt>
                <c:pt idx="576">
                  <c:v>-0.87027725040268444</c:v>
                </c:pt>
                <c:pt idx="577">
                  <c:v>-0.77268806981675919</c:v>
                </c:pt>
                <c:pt idx="578">
                  <c:v>-0.65211046514332605</c:v>
                </c:pt>
                <c:pt idx="579">
                  <c:v>-0.51213176899427837</c:v>
                </c:pt>
                <c:pt idx="580">
                  <c:v>-0.35691652040678901</c:v>
                </c:pt>
                <c:pt idx="581">
                  <c:v>-0.19108256466505558</c:v>
                </c:pt>
                <c:pt idx="582">
                  <c:v>-1.9563666701692226E-2</c:v>
                </c:pt>
                <c:pt idx="583">
                  <c:v>0.1525372745005957</c:v>
                </c:pt>
                <c:pt idx="584">
                  <c:v>0.32010004345415904</c:v>
                </c:pt>
                <c:pt idx="585">
                  <c:v>0.47813944089881311</c:v>
                </c:pt>
                <c:pt idx="586">
                  <c:v>0.62195359963498387</c:v>
                </c:pt>
                <c:pt idx="587">
                  <c:v>0.74726387087803137</c:v>
                </c:pt>
                <c:pt idx="588">
                  <c:v>0.85034211934233361</c:v>
                </c:pt>
                <c:pt idx="589">
                  <c:v>0.9281216398690485</c:v>
                </c:pt>
                <c:pt idx="590">
                  <c:v>0.97828839569088688</c:v>
                </c:pt>
                <c:pt idx="591">
                  <c:v>0.99934986388304869</c:v>
                </c:pt>
                <c:pt idx="592">
                  <c:v>0.99067943976296835</c:v>
                </c:pt>
                <c:pt idx="593">
                  <c:v>0.95253507915328084</c:v>
                </c:pt>
                <c:pt idx="594">
                  <c:v>0.88605162387760905</c:v>
                </c:pt>
                <c:pt idx="595">
                  <c:v>0.79320703881516963</c:v>
                </c:pt>
                <c:pt idx="596">
                  <c:v>0.67676356500346124</c:v>
                </c:pt>
                <c:pt idx="597">
                  <c:v>0.54018553955701498</c:v>
                </c:pt>
                <c:pt idx="598">
                  <c:v>0.3875363273608694</c:v>
                </c:pt>
                <c:pt idx="599">
                  <c:v>0.22335743094842178</c:v>
                </c:pt>
                <c:pt idx="600">
                  <c:v>5.2533375193799095E-2</c:v>
                </c:pt>
                <c:pt idx="601">
                  <c:v>-0.11985361333394236</c:v>
                </c:pt>
                <c:pt idx="602">
                  <c:v>-0.28867480888599301</c:v>
                </c:pt>
                <c:pt idx="603">
                  <c:v>-0.44890757245718305</c:v>
                </c:pt>
                <c:pt idx="604">
                  <c:v>-0.59578478149755132</c:v>
                </c:pt>
                <c:pt idx="605">
                  <c:v>-0.72493665769410642</c:v>
                </c:pt>
                <c:pt idx="606">
                  <c:v>-0.83252077327076146</c:v>
                </c:pt>
                <c:pt idx="607">
                  <c:v>-0.91533636795882511</c:v>
                </c:pt>
                <c:pt idx="608">
                  <c:v>-0.97091957556687258</c:v>
                </c:pt>
                <c:pt idx="609">
                  <c:v>-0.9976167270419467</c:v>
                </c:pt>
                <c:pt idx="610">
                  <c:v>-0.99463354916564517</c:v>
                </c:pt>
                <c:pt idx="611">
                  <c:v>-0.9620587951630083</c:v>
                </c:pt>
                <c:pt idx="612">
                  <c:v>-0.90086160418451056</c:v>
                </c:pt>
                <c:pt idx="613">
                  <c:v>-0.81286266821974662</c:v>
                </c:pt>
                <c:pt idx="614">
                  <c:v>-0.70068006426283769</c:v>
                </c:pt>
                <c:pt idx="615">
                  <c:v>-0.56765136328935362</c:v>
                </c:pt>
                <c:pt idx="616">
                  <c:v>-0.41773433339908111</c:v>
                </c:pt>
                <c:pt idx="617">
                  <c:v>-0.25538919132845428</c:v>
                </c:pt>
                <c:pt idx="618">
                  <c:v>-8.5445905495857288E-2</c:v>
                </c:pt>
                <c:pt idx="619">
                  <c:v>8.7039501522246931E-2</c:v>
                </c:pt>
                <c:pt idx="620">
                  <c:v>0.25693537590550253</c:v>
                </c:pt>
                <c:pt idx="621">
                  <c:v>0.41918710562658873</c:v>
                </c:pt>
                <c:pt idx="622">
                  <c:v>0.56896750139989161</c:v>
                </c:pt>
                <c:pt idx="623">
                  <c:v>0.70182041152261565</c:v>
                </c:pt>
                <c:pt idx="624">
                  <c:v>0.8137932978898399</c:v>
                </c:pt>
                <c:pt idx="625">
                  <c:v>0.9015548288832187</c:v>
                </c:pt>
                <c:pt idx="626">
                  <c:v>0.96249399059964491</c:v>
                </c:pt>
                <c:pt idx="627">
                  <c:v>0.99479776773864981</c:v>
                </c:pt>
                <c:pt idx="628">
                  <c:v>0.9975050830460177</c:v>
                </c:pt>
                <c:pt idx="629">
                  <c:v>0.97053539054873172</c:v>
                </c:pt>
                <c:pt idx="630">
                  <c:v>0.91469107189710164</c:v>
                </c:pt>
                <c:pt idx="631">
                  <c:v>0.8316335645200158</c:v>
                </c:pt>
                <c:pt idx="632">
                  <c:v>0.72383393181007827</c:v>
                </c:pt>
                <c:pt idx="633">
                  <c:v>0.59449934593679832</c:v>
                </c:pt>
                <c:pt idx="634">
                  <c:v>0.44747767051469672</c:v>
                </c:pt>
                <c:pt idx="635">
                  <c:v>0.2871429819100228</c:v>
                </c:pt>
                <c:pt idx="636">
                  <c:v>0.11826543506831562</c:v>
                </c:pt>
                <c:pt idx="637">
                  <c:v>-5.413065448481276E-2</c:v>
                </c:pt>
                <c:pt idx="638">
                  <c:v>-0.22491629023381079</c:v>
                </c:pt>
                <c:pt idx="639">
                  <c:v>-0.38901038865222537</c:v>
                </c:pt>
                <c:pt idx="640">
                  <c:v>-0.54153094771094901</c:v>
                </c:pt>
                <c:pt idx="641">
                  <c:v>-0.67794029246626619</c:v>
                </c:pt>
                <c:pt idx="642">
                  <c:v>-0.79418007649196365</c:v>
                </c:pt>
                <c:pt idx="643">
                  <c:v>-0.88679202269613233</c:v>
                </c:pt>
                <c:pt idx="644">
                  <c:v>-0.95302081133453831</c:v>
                </c:pt>
                <c:pt idx="645">
                  <c:v>-0.99089605417484949</c:v>
                </c:pt>
                <c:pt idx="646">
                  <c:v>-0.99929091597935771</c:v>
                </c:pt>
                <c:pt idx="647">
                  <c:v>-0.97795563924453743</c:v>
                </c:pt>
                <c:pt idx="648">
                  <c:v>-0.92752497479516216</c:v>
                </c:pt>
                <c:pt idx="649">
                  <c:v>-0.84949929716353956</c:v>
                </c:pt>
                <c:pt idx="650">
                  <c:v>-0.7461999665947513</c:v>
                </c:pt>
                <c:pt idx="651">
                  <c:v>-0.62070026571321013</c:v>
                </c:pt>
                <c:pt idx="652">
                  <c:v>-0.47673396557016529</c:v>
                </c:pt>
                <c:pt idx="653">
                  <c:v>-0.31858424134495478</c:v>
                </c:pt>
                <c:pt idx="654">
                  <c:v>-0.15095624259509074</c:v>
                </c:pt>
                <c:pt idx="655">
                  <c:v>2.1162890752265236E-2</c:v>
                </c:pt>
                <c:pt idx="656">
                  <c:v>0.19265240197068709</c:v>
                </c:pt>
                <c:pt idx="657">
                  <c:v>0.35841026636940093</c:v>
                </c:pt>
                <c:pt idx="658">
                  <c:v>0.51350498282723411</c:v>
                </c:pt>
                <c:pt idx="659">
                  <c:v>0.65332229203962366</c:v>
                </c:pt>
                <c:pt idx="660">
                  <c:v>0.77370245643003432</c:v>
                </c:pt>
                <c:pt idx="661">
                  <c:v>0.87106401747876505</c:v>
                </c:pt>
                <c:pt idx="662">
                  <c:v>0.94251034853574478</c:v>
                </c:pt>
                <c:pt idx="663">
                  <c:v>0.98591583303979713</c:v>
                </c:pt>
                <c:pt idx="664">
                  <c:v>0.99998910423571197</c:v>
                </c:pt>
                <c:pt idx="665">
                  <c:v>0.98431146492964616</c:v>
                </c:pt>
                <c:pt idx="666">
                  <c:v>0.93934934424757599</c:v>
                </c:pt>
                <c:pt idx="667">
                  <c:v>0.86644042079293104</c:v>
                </c:pt>
                <c:pt idx="668">
                  <c:v>0.767753825056529</c:v>
                </c:pt>
                <c:pt idx="669">
                  <c:v>0.64622560510637228</c:v>
                </c:pt>
                <c:pt idx="670">
                  <c:v>0.50547137553252786</c:v>
                </c:pt>
                <c:pt idx="671">
                  <c:v>0.34967874844906621</c:v>
                </c:pt>
                <c:pt idx="672">
                  <c:v>0.18348274686334853</c:v>
                </c:pt>
                <c:pt idx="673">
                  <c:v>1.1827907018813073E-2</c:v>
                </c:pt>
                <c:pt idx="674">
                  <c:v>-0.16017882766301406</c:v>
                </c:pt>
                <c:pt idx="675">
                  <c:v>-0.32742004445478085</c:v>
                </c:pt>
                <c:pt idx="676">
                  <c:v>-0.48492011067013746</c:v>
                </c:pt>
                <c:pt idx="677">
                  <c:v>-0.62799320487943766</c:v>
                </c:pt>
                <c:pt idx="678">
                  <c:v>-0.75238272588271871</c:v>
                </c:pt>
                <c:pt idx="679">
                  <c:v>-0.8543879318507972</c:v>
                </c:pt>
                <c:pt idx="680">
                  <c:v>-0.93097404196394051</c:v>
                </c:pt>
                <c:pt idx="681">
                  <c:v>-0.97986252488812509</c:v>
                </c:pt>
                <c:pt idx="682">
                  <c:v>-0.99959888789549378</c:v>
                </c:pt>
                <c:pt idx="683">
                  <c:v>-0.98959594981878707</c:v>
                </c:pt>
                <c:pt idx="684">
                  <c:v>-0.95015131041606304</c:v>
                </c:pt>
                <c:pt idx="685">
                  <c:v>-0.88243849641043925</c:v>
                </c:pt>
                <c:pt idx="686">
                  <c:v>-0.78847204762119627</c:v>
                </c:pt>
                <c:pt idx="687">
                  <c:v>-0.67104758191683</c:v>
                </c:pt>
                <c:pt idx="688">
                  <c:v>-0.53365862213188631</c:v>
                </c:pt>
                <c:pt idx="689">
                  <c:v>-0.38039265944918293</c:v>
                </c:pt>
                <c:pt idx="690">
                  <c:v>-0.21580954549059669</c:v>
                </c:pt>
                <c:pt idx="691">
                  <c:v>-4.4805831101283992E-2</c:v>
                </c:pt>
                <c:pt idx="692">
                  <c:v>0.12753091208345751</c:v>
                </c:pt>
                <c:pt idx="693">
                  <c:v>0.29607345317582257</c:v>
                </c:pt>
                <c:pt idx="694">
                  <c:v>0.45580744348486163</c:v>
                </c:pt>
                <c:pt idx="695">
                  <c:v>0.60198059958098027</c:v>
                </c:pt>
                <c:pt idx="696">
                  <c:v>0.73024408959554765</c:v>
                </c:pt>
                <c:pt idx="697">
                  <c:v>0.83678191633824961</c:v>
                </c:pt>
                <c:pt idx="698">
                  <c:v>0.91842444792502076</c:v>
                </c:pt>
                <c:pt idx="699">
                  <c:v>0.97274271824003888</c:v>
                </c:pt>
                <c:pt idx="700">
                  <c:v>0.99812069167658768</c:v>
                </c:pt>
                <c:pt idx="701">
                  <c:v>0.99380334219165301</c:v>
                </c:pt>
                <c:pt idx="702">
                  <c:v>0.95991911626289017</c:v>
                </c:pt>
                <c:pt idx="703">
                  <c:v>0.89747611144732253</c:v>
                </c:pt>
                <c:pt idx="704">
                  <c:v>0.80833208423437153</c:v>
                </c:pt>
                <c:pt idx="705">
                  <c:v>0.69513917949659143</c:v>
                </c:pt>
                <c:pt idx="706">
                  <c:v>0.56126502590516514</c:v>
                </c:pt>
                <c:pt idx="707">
                  <c:v>0.41069254481911355</c:v>
                </c:pt>
                <c:pt idx="708">
                  <c:v>0.24790145345720752</c:v>
                </c:pt>
                <c:pt idx="709">
                  <c:v>7.7734987779844486E-2</c:v>
                </c:pt>
                <c:pt idx="710">
                  <c:v>-9.4744189760578634E-2</c:v>
                </c:pt>
                <c:pt idx="711">
                  <c:v>-0.2644046106783583</c:v>
                </c:pt>
                <c:pt idx="712">
                  <c:v>-0.42619866797747774</c:v>
                </c:pt>
                <c:pt idx="713">
                  <c:v>-0.57531278869194824</c:v>
                </c:pt>
                <c:pt idx="714">
                  <c:v>-0.70731064362459084</c:v>
                </c:pt>
                <c:pt idx="715">
                  <c:v>-0.81826513361812536</c:v>
                </c:pt>
                <c:pt idx="716">
                  <c:v>-0.9048752256036714</c:v>
                </c:pt>
                <c:pt idx="717">
                  <c:v>-0.96456416241025567</c:v>
                </c:pt>
                <c:pt idx="718">
                  <c:v>-0.99555612447208552</c:v>
                </c:pt>
                <c:pt idx="719">
                  <c:v>-0.99692906265314363</c:v>
                </c:pt>
                <c:pt idx="720">
                  <c:v>-0.96864213034742563</c:v>
                </c:pt>
                <c:pt idx="721">
                  <c:v>-0.91153689871589449</c:v>
                </c:pt>
                <c:pt idx="722">
                  <c:v>-0.82731231890539392</c:v>
                </c:pt>
                <c:pt idx="723">
                  <c:v>-0.71847417615436493</c:v>
                </c:pt>
                <c:pt idx="724">
                  <c:v>-0.58826053958825064</c:v>
                </c:pt>
                <c:pt idx="725">
                  <c:v>-0.44054542566501603</c:v>
                </c:pt>
                <c:pt idx="726">
                  <c:v>-0.27972354140249689</c:v>
                </c:pt>
                <c:pt idx="727">
                  <c:v>-0.11057953641853578</c:v>
                </c:pt>
                <c:pt idx="728">
                  <c:v>6.1854346302496345E-2</c:v>
                </c:pt>
                <c:pt idx="729">
                  <c:v>0.23244798585165458</c:v>
                </c:pt>
                <c:pt idx="730">
                  <c:v>0.39612601082648186</c:v>
                </c:pt>
                <c:pt idx="731">
                  <c:v>0.54801879789651664</c:v>
                </c:pt>
                <c:pt idx="732">
                  <c:v>0.68360734910983001</c:v>
                </c:pt>
                <c:pt idx="733">
                  <c:v>0.79885773766145241</c:v>
                </c:pt>
                <c:pt idx="734">
                  <c:v>0.89034112219641204</c:v>
                </c:pt>
                <c:pt idx="735">
                  <c:v>0.95533575907352875</c:v>
                </c:pt>
                <c:pt idx="736">
                  <c:v>0.99190797759913207</c:v>
                </c:pt>
                <c:pt idx="737">
                  <c:v>0.99896970911767413</c:v>
                </c:pt>
                <c:pt idx="738">
                  <c:v>0.97631085839760856</c:v>
                </c:pt>
                <c:pt idx="739">
                  <c:v>0.92460555422393054</c:v>
                </c:pt>
                <c:pt idx="740">
                  <c:v>0.84539209323450704</c:v>
                </c:pt>
                <c:pt idx="741">
                  <c:v>0.74102717369582516</c:v>
                </c:pt>
                <c:pt idx="742">
                  <c:v>0.61461578081979673</c:v>
                </c:pt>
                <c:pt idx="743">
                  <c:v>0.46991880962015337</c:v>
                </c:pt>
                <c:pt idx="744">
                  <c:v>0.31124117364227649</c:v>
                </c:pt>
                <c:pt idx="745">
                  <c:v>0.14330372847011116</c:v>
                </c:pt>
                <c:pt idx="746">
                  <c:v>-2.889717955602757E-2</c:v>
                </c:pt>
                <c:pt idx="747">
                  <c:v>-0.20023836081205509</c:v>
                </c:pt>
                <c:pt idx="748">
                  <c:v>-0.36562220360677111</c:v>
                </c:pt>
                <c:pt idx="749">
                  <c:v>-0.52012833442343243</c:v>
                </c:pt>
                <c:pt idx="750">
                  <c:v>-0.65916000510704909</c:v>
                </c:pt>
                <c:pt idx="751">
                  <c:v>-0.77858085179734438</c:v>
                </c:pt>
                <c:pt idx="752">
                  <c:v>-0.87483795686057275</c:v>
                </c:pt>
                <c:pt idx="753">
                  <c:v>-0.94506755257590169</c:v>
                </c:pt>
                <c:pt idx="754">
                  <c:v>-0.98718022176081743</c:v>
                </c:pt>
                <c:pt idx="755">
                  <c:v>-0.99992306051205393</c:v>
                </c:pt>
                <c:pt idx="756">
                  <c:v>-0.98291695364362819</c:v>
                </c:pt>
                <c:pt idx="757">
                  <c:v>-0.93666785383171558</c:v>
                </c:pt>
                <c:pt idx="758">
                  <c:v>-0.86255172889782394</c:v>
                </c:pt>
                <c:pt idx="759">
                  <c:v>-0.76277362506730317</c:v>
                </c:pt>
                <c:pt idx="760">
                  <c:v>-0.64030206412157586</c:v>
                </c:pt>
                <c:pt idx="761">
                  <c:v>-0.49878072621005609</c:v>
                </c:pt>
                <c:pt idx="762">
                  <c:v>-0.34242004586694508</c:v>
                </c:pt>
                <c:pt idx="763">
                  <c:v>-0.17587194638547032</c:v>
                </c:pt>
                <c:pt idx="764">
                  <c:v>-4.0914393561933653E-3</c:v>
                </c:pt>
                <c:pt idx="765">
                  <c:v>0.16781079304551294</c:v>
                </c:pt>
                <c:pt idx="766">
                  <c:v>0.33472044716407162</c:v>
                </c:pt>
                <c:pt idx="767">
                  <c:v>0.49167175471207286</c:v>
                </c:pt>
                <c:pt idx="768">
                  <c:v>0.63399522050779089</c:v>
                </c:pt>
                <c:pt idx="769">
                  <c:v>0.75745654572203702</c:v>
                </c:pt>
                <c:pt idx="770">
                  <c:v>0.85838260349640694</c:v>
                </c:pt>
                <c:pt idx="771">
                  <c:v>0.93377071900230091</c:v>
                </c:pt>
                <c:pt idx="772">
                  <c:v>0.9813780027243999</c:v>
                </c:pt>
                <c:pt idx="773">
                  <c:v>0.99978807919293688</c:v>
                </c:pt>
                <c:pt idx="774">
                  <c:v>0.98845322590271656</c:v>
                </c:pt>
                <c:pt idx="775">
                  <c:v>0.9477106687338539</c:v>
                </c:pt>
                <c:pt idx="776">
                  <c:v>0.8787725490655216</c:v>
                </c:pt>
                <c:pt idx="777">
                  <c:v>0.78368986107329186</c:v>
                </c:pt>
                <c:pt idx="778">
                  <c:v>0.66529143212014508</c:v>
                </c:pt>
                <c:pt idx="779">
                  <c:v>0.52709976164974059</c:v>
                </c:pt>
                <c:pt idx="780">
                  <c:v>0.37322622247895682</c:v>
                </c:pt>
                <c:pt idx="781">
                  <c:v>0.20824874238028715</c:v>
                </c:pt>
                <c:pt idx="782">
                  <c:v>3.7075605078463109E-2</c:v>
                </c:pt>
                <c:pt idx="783">
                  <c:v>-0.13520057725034779</c:v>
                </c:pt>
                <c:pt idx="784">
                  <c:v>-0.30345437547861875</c:v>
                </c:pt>
                <c:pt idx="785">
                  <c:v>-0.46268003137208075</c:v>
                </c:pt>
                <c:pt idx="786">
                  <c:v>-0.60814038507767398</c:v>
                </c:pt>
                <c:pt idx="787">
                  <c:v>-0.73550781147788635</c:v>
                </c:pt>
                <c:pt idx="788">
                  <c:v>-0.84099297238130721</c:v>
                </c:pt>
                <c:pt idx="789">
                  <c:v>-0.92145755401229601</c:v>
                </c:pt>
                <c:pt idx="790">
                  <c:v>-0.97450763572054855</c:v>
                </c:pt>
                <c:pt idx="791">
                  <c:v>-0.99856491207621134</c:v>
                </c:pt>
                <c:pt idx="792">
                  <c:v>-0.99291364940503701</c:v>
                </c:pt>
                <c:pt idx="793">
                  <c:v>-0.9577219797489076</c:v>
                </c:pt>
                <c:pt idx="794">
                  <c:v>-0.89403689872999703</c:v>
                </c:pt>
                <c:pt idx="795">
                  <c:v>-0.80375311613832146</c:v>
                </c:pt>
                <c:pt idx="796">
                  <c:v>-0.68955668597613629</c:v>
                </c:pt>
                <c:pt idx="797">
                  <c:v>-0.55484509303507334</c:v>
                </c:pt>
                <c:pt idx="798">
                  <c:v>-0.40362617352872288</c:v>
                </c:pt>
                <c:pt idx="799">
                  <c:v>-0.24039887701699039</c:v>
                </c:pt>
                <c:pt idx="800">
                  <c:v>-7.0019417102088755E-2</c:v>
                </c:pt>
                <c:pt idx="801">
                  <c:v>0.10244320692208291</c:v>
                </c:pt>
                <c:pt idx="802">
                  <c:v>0.27185801905734008</c:v>
                </c:pt>
                <c:pt idx="803">
                  <c:v>0.43318471947224402</c:v>
                </c:pt>
                <c:pt idx="804">
                  <c:v>0.58162363964506159</c:v>
                </c:pt>
                <c:pt idx="805">
                  <c:v>0.71275853842842574</c:v>
                </c:pt>
                <c:pt idx="806">
                  <c:v>0.82268799067595388</c:v>
                </c:pt>
                <c:pt idx="807">
                  <c:v>0.90814145945726299</c:v>
                </c:pt>
                <c:pt idx="808">
                  <c:v>0.96657659856977152</c:v>
                </c:pt>
                <c:pt idx="809">
                  <c:v>0.9962548904770977</c:v>
                </c:pt>
                <c:pt idx="810">
                  <c:v>0.99629336935225798</c:v>
                </c:pt>
                <c:pt idx="811">
                  <c:v>0.96669089040121503</c:v>
                </c:pt>
                <c:pt idx="812">
                  <c:v>0.90832816392188986</c:v>
                </c:pt>
                <c:pt idx="813">
                  <c:v>0.82294155308542405</c:v>
                </c:pt>
                <c:pt idx="814">
                  <c:v>0.71307141498801285</c:v>
                </c:pt>
                <c:pt idx="815">
                  <c:v>0.58198652189078126</c:v>
                </c:pt>
                <c:pt idx="816">
                  <c:v>0.43358681120926812</c:v>
                </c:pt>
                <c:pt idx="817">
                  <c:v>0.27228735756007116</c:v>
                </c:pt>
                <c:pt idx="818">
                  <c:v>0.10288701883995009</c:v>
                </c:pt>
                <c:pt idx="819">
                  <c:v>-6.9574335721629132E-2</c:v>
                </c:pt>
                <c:pt idx="820">
                  <c:v>-0.23996576789450486</c:v>
                </c:pt>
                <c:pt idx="821">
                  <c:v>-0.40321792219532376</c:v>
                </c:pt>
                <c:pt idx="822">
                  <c:v>-0.55447384547203404</c:v>
                </c:pt>
                <c:pt idx="823">
                  <c:v>-0.68923348725679723</c:v>
                </c:pt>
                <c:pt idx="824">
                  <c:v>-0.80348758182360802</c:v>
                </c:pt>
                <c:pt idx="825">
                  <c:v>-0.89383692879365118</c:v>
                </c:pt>
                <c:pt idx="826">
                  <c:v>-0.95759352354341443</c:v>
                </c:pt>
                <c:pt idx="827">
                  <c:v>-0.99286052866111008</c:v>
                </c:pt>
                <c:pt idx="828">
                  <c:v>-0.99858870720157045</c:v>
                </c:pt>
                <c:pt idx="829">
                  <c:v>-0.97460763878083223</c:v>
                </c:pt>
                <c:pt idx="830">
                  <c:v>-0.92163078979299218</c:v>
                </c:pt>
                <c:pt idx="831">
                  <c:v>-0.84123428690406743</c:v>
                </c:pt>
                <c:pt idx="832">
                  <c:v>-0.7358100253376858</c:v>
                </c:pt>
                <c:pt idx="833">
                  <c:v>-0.60849450703906627</c:v>
                </c:pt>
                <c:pt idx="834">
                  <c:v>-0.46307552586951778</c:v>
                </c:pt>
                <c:pt idx="835">
                  <c:v>-0.30387947606247628</c:v>
                </c:pt>
                <c:pt idx="836">
                  <c:v>-0.13564263665337137</c:v>
                </c:pt>
                <c:pt idx="837">
                  <c:v>3.6629738669281382E-2</c:v>
                </c:pt>
                <c:pt idx="838">
                  <c:v>0.20781233404108801</c:v>
                </c:pt>
                <c:pt idx="839">
                  <c:v>0.37281225589670408</c:v>
                </c:pt>
                <c:pt idx="840">
                  <c:v>0.52672055284133823</c:v>
                </c:pt>
                <c:pt idx="841">
                  <c:v>0.66495826301581751</c:v>
                </c:pt>
                <c:pt idx="842">
                  <c:v>0.7834126438652691</c:v>
                </c:pt>
                <c:pt idx="843">
                  <c:v>0.87855953130802611</c:v>
                </c:pt>
                <c:pt idx="844">
                  <c:v>0.94756818796815878</c:v>
                </c:pt>
                <c:pt idx="845">
                  <c:v>0.98838552110751299</c:v>
                </c:pt>
                <c:pt idx="846">
                  <c:v>0.99979716466948343</c:v>
                </c:pt>
                <c:pt idx="847">
                  <c:v>0.98146360816854739</c:v>
                </c:pt>
                <c:pt idx="848">
                  <c:v>0.933930297546402</c:v>
                </c:pt>
                <c:pt idx="849">
                  <c:v>0.85861140748172893</c:v>
                </c:pt>
                <c:pt idx="850">
                  <c:v>0.7577477679475304</c:v>
                </c:pt>
                <c:pt idx="851">
                  <c:v>0.63434019675268549</c:v>
                </c:pt>
                <c:pt idx="852">
                  <c:v>0.4920602215071781</c:v>
                </c:pt>
                <c:pt idx="853">
                  <c:v>0.3351408471425581</c:v>
                </c:pt>
                <c:pt idx="854">
                  <c:v>0.16825061878899256</c:v>
                </c:pt>
                <c:pt idx="855">
                  <c:v>-3.6452732065979151E-3</c:v>
                </c:pt>
                <c:pt idx="856">
                  <c:v>-0.17543271382363096</c:v>
                </c:pt>
                <c:pt idx="857">
                  <c:v>-0.34200081460385295</c:v>
                </c:pt>
                <c:pt idx="858">
                  <c:v>-0.4983939688933734</c:v>
                </c:pt>
                <c:pt idx="859">
                  <c:v>-0.63995928725901619</c:v>
                </c:pt>
                <c:pt idx="860">
                  <c:v>-0.76248502669376039</c:v>
                </c:pt>
                <c:pt idx="861">
                  <c:v>-0.86232589517121128</c:v>
                </c:pt>
                <c:pt idx="862">
                  <c:v>-0.93651150358421875</c:v>
                </c:pt>
                <c:pt idx="863">
                  <c:v>-0.98283473848816993</c:v>
                </c:pt>
                <c:pt idx="864">
                  <c:v>-0.99991742645100712</c:v>
                </c:pt>
                <c:pt idx="865">
                  <c:v>-0.98725133641445906</c:v>
                </c:pt>
                <c:pt idx="866">
                  <c:v>-0.94521330019548355</c:v>
                </c:pt>
                <c:pt idx="867">
                  <c:v>-0.87505400127444899</c:v>
                </c:pt>
                <c:pt idx="868">
                  <c:v>-0.77886076541746929</c:v>
                </c:pt>
                <c:pt idx="869">
                  <c:v>-0.65949546015764582</c:v>
                </c:pt>
                <c:pt idx="870">
                  <c:v>-0.52050935070252924</c:v>
                </c:pt>
                <c:pt idx="871">
                  <c:v>-0.36603744540965899</c:v>
                </c:pt>
                <c:pt idx="872">
                  <c:v>-0.20067547418244172</c:v>
                </c:pt>
                <c:pt idx="873">
                  <c:v>-2.9343159831400734E-2</c:v>
                </c:pt>
                <c:pt idx="874">
                  <c:v>0.14286214975355194</c:v>
                </c:pt>
                <c:pt idx="875">
                  <c:v>0.31081713399652339</c:v>
                </c:pt>
                <c:pt idx="876">
                  <c:v>0.46952492474824226</c:v>
                </c:pt>
                <c:pt idx="877">
                  <c:v>0.61426376928300519</c:v>
                </c:pt>
                <c:pt idx="878">
                  <c:v>0.7407275082719541</c:v>
                </c:pt>
                <c:pt idx="879">
                  <c:v>0.84515368933991408</c:v>
                </c:pt>
                <c:pt idx="880">
                  <c:v>0.92443550466883406</c:v>
                </c:pt>
                <c:pt idx="881">
                  <c:v>0.97621422236621613</c:v>
                </c:pt>
                <c:pt idx="882">
                  <c:v>0.99894936165123815</c:v>
                </c:pt>
                <c:pt idx="883">
                  <c:v>0.9919645240599031</c:v>
                </c:pt>
                <c:pt idx="884">
                  <c:v>0.95546751713447531</c:v>
                </c:pt>
                <c:pt idx="885">
                  <c:v>0.89054417189255397</c:v>
                </c:pt>
                <c:pt idx="886">
                  <c:v>0.79912603801362703</c:v>
                </c:pt>
                <c:pt idx="887">
                  <c:v>0.68393291785128885</c:v>
                </c:pt>
                <c:pt idx="888">
                  <c:v>0.54839194895525367</c:v>
                </c:pt>
                <c:pt idx="889">
                  <c:v>0.39653564249777284</c:v>
                </c:pt>
                <c:pt idx="890">
                  <c:v>0.23288191108750722</c:v>
                </c:pt>
                <c:pt idx="891">
                  <c:v>6.2299655291405007E-2</c:v>
                </c:pt>
                <c:pt idx="892">
                  <c:v>-0.11013609216878419</c:v>
                </c:pt>
                <c:pt idx="893">
                  <c:v>-0.27929515490583784</c:v>
                </c:pt>
                <c:pt idx="894">
                  <c:v>-0.44014484194867837</c:v>
                </c:pt>
                <c:pt idx="895">
                  <c:v>-0.58789967651234298</c:v>
                </c:pt>
                <c:pt idx="896">
                  <c:v>-0.7181637698409532</c:v>
                </c:pt>
                <c:pt idx="897">
                  <c:v>-0.82706160432555775</c:v>
                </c:pt>
                <c:pt idx="898">
                  <c:v>-0.91135333493792248</c:v>
                </c:pt>
                <c:pt idx="899">
                  <c:v>-0.96853117862034854</c:v>
                </c:pt>
                <c:pt idx="900">
                  <c:v>-0.99689402392783488</c:v>
                </c:pt>
                <c:pt idx="901">
                  <c:v>-0.99559804119388506</c:v>
                </c:pt>
                <c:pt idx="902">
                  <c:v>-0.96468178750493827</c:v>
                </c:pt>
                <c:pt idx="903">
                  <c:v>-0.90506505957944139</c:v>
                </c:pt>
                <c:pt idx="904">
                  <c:v>-0.81852152867981431</c:v>
                </c:pt>
                <c:pt idx="905">
                  <c:v>-0.70762597170256758</c:v>
                </c:pt>
                <c:pt idx="906">
                  <c:v>-0.57567766838656054</c:v>
                </c:pt>
                <c:pt idx="907">
                  <c:v>-0.42660224366731969</c:v>
                </c:pt>
                <c:pt idx="908">
                  <c:v>-0.26483487548833756</c:v>
                </c:pt>
                <c:pt idx="909">
                  <c:v>-9.5188342781405533E-2</c:v>
                </c:pt>
                <c:pt idx="910">
                  <c:v>7.7290160648933182E-2</c:v>
                </c:pt>
                <c:pt idx="911">
                  <c:v>0.24746918637258244</c:v>
                </c:pt>
                <c:pt idx="912">
                  <c:v>0.41028569826021993</c:v>
                </c:pt>
                <c:pt idx="913">
                  <c:v>0.56089570405946276</c:v>
                </c:pt>
                <c:pt idx="914">
                  <c:v>0.69481837014498882</c:v>
                </c:pt>
                <c:pt idx="915">
                  <c:v>0.80806933185115892</c:v>
                </c:pt>
                <c:pt idx="916">
                  <c:v>0.89727923324030534</c:v>
                </c:pt>
                <c:pt idx="917">
                  <c:v>0.95979396960180985</c:v>
                </c:pt>
                <c:pt idx="918">
                  <c:v>0.99375365034420038</c:v>
                </c:pt>
                <c:pt idx="919">
                  <c:v>0.99814793303657012</c:v>
                </c:pt>
                <c:pt idx="920">
                  <c:v>0.97284608234336456</c:v>
                </c:pt>
                <c:pt idx="921">
                  <c:v>0.91860085956199022</c:v>
                </c:pt>
                <c:pt idx="922">
                  <c:v>0.83702612704485702</c:v>
                </c:pt>
                <c:pt idx="923">
                  <c:v>0.73054883380176283</c:v>
                </c:pt>
                <c:pt idx="924">
                  <c:v>0.60233681077041523</c:v>
                </c:pt>
                <c:pt idx="925">
                  <c:v>0.45620452393479427</c:v>
                </c:pt>
                <c:pt idx="926">
                  <c:v>0.29649958925264253</c:v>
                </c:pt>
                <c:pt idx="927">
                  <c:v>0.12797342571273176</c:v>
                </c:pt>
                <c:pt idx="928">
                  <c:v>-4.4360105246396414E-2</c:v>
                </c:pt>
                <c:pt idx="929">
                  <c:v>-0.21537386830457256</c:v>
                </c:pt>
                <c:pt idx="930">
                  <c:v>-0.37997999286623579</c:v>
                </c:pt>
                <c:pt idx="931">
                  <c:v>-0.53328124349235162</c:v>
                </c:pt>
                <c:pt idx="932">
                  <c:v>-0.67071671870121463</c:v>
                </c:pt>
                <c:pt idx="933">
                  <c:v>-0.78819754341862491</c:v>
                </c:pt>
                <c:pt idx="934">
                  <c:v>-0.88222851805986957</c:v>
                </c:pt>
                <c:pt idx="935">
                  <c:v>-0.95001210503268174</c:v>
                </c:pt>
                <c:pt idx="936">
                  <c:v>-0.98953165893461503</c:v>
                </c:pt>
                <c:pt idx="937">
                  <c:v>-0.99961142424371319</c:v>
                </c:pt>
                <c:pt idx="938">
                  <c:v>-0.97995151549690307</c:v>
                </c:pt>
                <c:pt idx="939">
                  <c:v>-0.931136839252792</c:v>
                </c:pt>
                <c:pt idx="940">
                  <c:v>-0.85461969239938618</c:v>
                </c:pt>
                <c:pt idx="941">
                  <c:v>-0.75267655452855431</c:v>
                </c:pt>
                <c:pt idx="942">
                  <c:v>-0.62834035985755221</c:v>
                </c:pt>
                <c:pt idx="943">
                  <c:v>-0.48531026369130292</c:v>
                </c:pt>
                <c:pt idx="944">
                  <c:v>-0.32784158798489599</c:v>
                </c:pt>
                <c:pt idx="945">
                  <c:v>-0.16061922026161968</c:v>
                </c:pt>
                <c:pt idx="946">
                  <c:v>1.1381767575276022E-2</c:v>
                </c:pt>
                <c:pt idx="947">
                  <c:v>0.18304413377417175</c:v>
                </c:pt>
                <c:pt idx="948">
                  <c:v>0.34926071099517847</c:v>
                </c:pt>
                <c:pt idx="949">
                  <c:v>0.50508635084430598</c:v>
                </c:pt>
                <c:pt idx="950">
                  <c:v>0.64588504814366976</c:v>
                </c:pt>
                <c:pt idx="951">
                  <c:v>0.76746786780949017</c:v>
                </c:pt>
                <c:pt idx="952">
                  <c:v>0.8662175708426878</c:v>
                </c:pt>
                <c:pt idx="953">
                  <c:v>0.93919623165530197</c:v>
                </c:pt>
                <c:pt idx="954">
                  <c:v>0.98423264498400687</c:v>
                </c:pt>
                <c:pt idx="955">
                  <c:v>0.99998692192740135</c:v>
                </c:pt>
                <c:pt idx="956">
                  <c:v>0.98599035329518425</c:v>
                </c:pt>
                <c:pt idx="957">
                  <c:v>0.94265935428522929</c:v>
                </c:pt>
                <c:pt idx="958">
                  <c:v>0.87128307561731111</c:v>
                </c:pt>
                <c:pt idx="959">
                  <c:v>0.77398504970757565</c:v>
                </c:pt>
                <c:pt idx="960">
                  <c:v>0.65366001295723841</c:v>
                </c:pt>
                <c:pt idx="961">
                  <c:v>0.51388778377063915</c:v>
                </c:pt>
                <c:pt idx="962">
                  <c:v>0.35882675853792317</c:v>
                </c:pt>
                <c:pt idx="963">
                  <c:v>0.19309019420807277</c:v>
                </c:pt>
                <c:pt idx="964">
                  <c:v>2.1608958198939879E-2</c:v>
                </c:pt>
                <c:pt idx="965">
                  <c:v>-0.1505151709964514</c:v>
                </c:pt>
                <c:pt idx="966">
                  <c:v>-0.31816128801894372</c:v>
                </c:pt>
                <c:pt idx="967">
                  <c:v>-0.47634171390045082</c:v>
                </c:pt>
                <c:pt idx="968">
                  <c:v>-0.62035038567127665</c:v>
                </c:pt>
                <c:pt idx="969">
                  <c:v>-0.74590286754380875</c:v>
                </c:pt>
                <c:pt idx="970">
                  <c:v>-0.84926381816718233</c:v>
                </c:pt>
                <c:pt idx="971">
                  <c:v>-0.92735812164427467</c:v>
                </c:pt>
                <c:pt idx="972">
                  <c:v>-0.97786237602635873</c:v>
                </c:pt>
                <c:pt idx="973">
                  <c:v>-0.99927401738977684</c:v>
                </c:pt>
                <c:pt idx="974">
                  <c:v>-0.99095602296777541</c:v>
                </c:pt>
                <c:pt idx="975">
                  <c:v>-0.95315586336433222</c:v>
                </c:pt>
                <c:pt idx="976">
                  <c:v>-0.88699813999817423</c:v>
                </c:pt>
                <c:pt idx="977">
                  <c:v>-0.79445112682202779</c:v>
                </c:pt>
                <c:pt idx="978">
                  <c:v>-0.67826821174236651</c:v>
                </c:pt>
                <c:pt idx="979">
                  <c:v>-0.54190597992975997</c:v>
                </c:pt>
                <c:pt idx="980">
                  <c:v>-0.38942137614221134</c:v>
                </c:pt>
                <c:pt idx="981">
                  <c:v>-0.22535100560971508</c:v>
                </c:pt>
                <c:pt idx="982">
                  <c:v>-5.4576164427433099E-2</c:v>
                </c:pt>
                <c:pt idx="983">
                  <c:v>0.11782238502978565</c:v>
                </c:pt>
                <c:pt idx="984">
                  <c:v>0.28671557306126177</c:v>
                </c:pt>
                <c:pt idx="985">
                  <c:v>0.44707861879667449</c:v>
                </c:pt>
                <c:pt idx="986">
                  <c:v>0.59414052363079606</c:v>
                </c:pt>
                <c:pt idx="987">
                  <c:v>0.72352601432273722</c:v>
                </c:pt>
                <c:pt idx="988">
                  <c:v>0.83138571277675122</c:v>
                </c:pt>
                <c:pt idx="989">
                  <c:v>0.91451065979331081</c:v>
                </c:pt>
                <c:pt idx="990">
                  <c:v>0.97042778556723153</c:v>
                </c:pt>
                <c:pt idx="991">
                  <c:v>0.9974734865678696</c:v>
                </c:pt>
                <c:pt idx="992">
                  <c:v>0.99484311979808837</c:v>
                </c:pt>
                <c:pt idx="993">
                  <c:v>0.96261494191690999</c:v>
                </c:pt>
                <c:pt idx="994">
                  <c:v>0.90174778100728603</c:v>
                </c:pt>
                <c:pt idx="995">
                  <c:v>0.81405251025677905</c:v>
                </c:pt>
                <c:pt idx="996">
                  <c:v>0.70213817224447606</c:v>
                </c:pt>
                <c:pt idx="997">
                  <c:v>0.56933435670288168</c:v>
                </c:pt>
                <c:pt idx="998">
                  <c:v>0.4195921411125042</c:v>
                </c:pt>
                <c:pt idx="999">
                  <c:v>0.25736654126851527</c:v>
                </c:pt>
                <c:pt idx="1000">
                  <c:v>8.7483969060502806E-2</c:v>
                </c:pt>
                <c:pt idx="1001">
                  <c:v>-8.5001359240403404E-2</c:v>
                </c:pt>
                <c:pt idx="1002">
                  <c:v>-0.25495779215578135</c:v>
                </c:pt>
                <c:pt idx="1003">
                  <c:v>-0.41732891596715638</c:v>
                </c:pt>
                <c:pt idx="1004">
                  <c:v>-0.56728398926739609</c:v>
                </c:pt>
                <c:pt idx="1005">
                  <c:v>-0.70036166348154816</c:v>
                </c:pt>
                <c:pt idx="1006">
                  <c:v>-0.81260271349551483</c:v>
                </c:pt>
                <c:pt idx="1007">
                  <c:v>-0.90066782949130053</c:v>
                </c:pt>
                <c:pt idx="1008">
                  <c:v>-0.9619369655372223</c:v>
                </c:pt>
                <c:pt idx="1009">
                  <c:v>-0.99458728918905526</c:v>
                </c:pt>
                <c:pt idx="1010">
                  <c:v>-0.99764741300597481</c:v>
                </c:pt>
                <c:pt idx="1011">
                  <c:v>-0.97102629452620048</c:v>
                </c:pt>
                <c:pt idx="1012">
                  <c:v>-0.91551594489264509</c:v>
                </c:pt>
                <c:pt idx="1013">
                  <c:v>-0.83276786554359428</c:v>
                </c:pt>
                <c:pt idx="1014">
                  <c:v>-0.72524391400573807</c:v>
                </c:pt>
                <c:pt idx="1015">
                  <c:v>-0.59614306059337141</c:v>
                </c:pt>
                <c:pt idx="1016">
                  <c:v>-0.44930621509170143</c:v>
                </c:pt>
                <c:pt idx="1017">
                  <c:v>-0.28910195494870655</c:v>
                </c:pt>
                <c:pt idx="1018">
                  <c:v>-0.12029655470203691</c:v>
                </c:pt>
                <c:pt idx="1019">
                  <c:v>5.208781657286686E-2</c:v>
                </c:pt>
                <c:pt idx="1020">
                  <c:v>0.2229225109937818</c:v>
                </c:pt>
                <c:pt idx="1021">
                  <c:v>0.38712498547808472</c:v>
                </c:pt>
                <c:pt idx="1022">
                  <c:v>0.53981001367502113</c:v>
                </c:pt>
                <c:pt idx="1023">
                  <c:v>0.67643502748088291</c:v>
                </c:pt>
                <c:pt idx="1024">
                  <c:v>0.79293526404894576</c:v>
                </c:pt>
                <c:pt idx="1025">
                  <c:v>0.88584469750257488</c:v>
                </c:pt>
                <c:pt idx="1026">
                  <c:v>0.95239915748458281</c:v>
                </c:pt>
                <c:pt idx="1027">
                  <c:v>0.99061856663805525</c:v>
                </c:pt>
                <c:pt idx="1028">
                  <c:v>0.99936585035255676</c:v>
                </c:pt>
                <c:pt idx="1029">
                  <c:v>0.97838076613760927</c:v>
                </c:pt>
                <c:pt idx="1030">
                  <c:v>0.92828764615813752</c:v>
                </c:pt>
                <c:pt idx="1031">
                  <c:v>0.85057682258175527</c:v>
                </c:pt>
                <c:pt idx="1032">
                  <c:v>0.74756028835659827</c:v>
                </c:pt>
                <c:pt idx="1033">
                  <c:v>0.62230291256675874</c:v>
                </c:pt>
                <c:pt idx="1034">
                  <c:v>0.47853125679276942</c:v>
                </c:pt>
                <c:pt idx="1035">
                  <c:v>0.32052270530370158</c:v>
                </c:pt>
                <c:pt idx="1036">
                  <c:v>0.15297820759384095</c:v>
                </c:pt>
                <c:pt idx="1037">
                  <c:v>-1.9117580668630809E-2</c:v>
                </c:pt>
                <c:pt idx="1038">
                  <c:v>-0.19064459730247019</c:v>
                </c:pt>
                <c:pt idx="1039">
                  <c:v>-0.35649970178443174</c:v>
                </c:pt>
                <c:pt idx="1040">
                  <c:v>-0.51174849998083394</c:v>
                </c:pt>
                <c:pt idx="1041">
                  <c:v>-0.65177214846509401</c:v>
                </c:pt>
                <c:pt idx="1042">
                  <c:v>-0.77240477081267933</c:v>
                </c:pt>
                <c:pt idx="1043">
                  <c:v>-0.8700573975678787</c:v>
                </c:pt>
                <c:pt idx="1044">
                  <c:v>-0.94182474251653236</c:v>
                </c:pt>
                <c:pt idx="1045">
                  <c:v>-0.98557163853780227</c:v>
                </c:pt>
                <c:pt idx="1046">
                  <c:v>-0.99999656146234817</c:v>
                </c:pt>
                <c:pt idx="1047">
                  <c:v>-0.98467035202321118</c:v>
                </c:pt>
                <c:pt idx="1048">
                  <c:v>-0.94004898387392644</c:v>
                </c:pt>
                <c:pt idx="1049">
                  <c:v>-0.86745999780936534</c:v>
                </c:pt>
                <c:pt idx="1050">
                  <c:v>-0.76906300578796361</c:v>
                </c:pt>
                <c:pt idx="1051">
                  <c:v>-0.64778543980967684</c:v>
                </c:pt>
                <c:pt idx="1052">
                  <c:v>-0.50723545719937624</c:v>
                </c:pt>
                <c:pt idx="1053">
                  <c:v>-0.35159459347184507</c:v>
                </c:pt>
                <c:pt idx="1054">
                  <c:v>-0.18549335648716425</c:v>
                </c:pt>
                <c:pt idx="1055">
                  <c:v>-1.38734631249982E-2</c:v>
                </c:pt>
                <c:pt idx="1056">
                  <c:v>0.15815918289426384</c:v>
                </c:pt>
                <c:pt idx="1057">
                  <c:v>0.32548639794887751</c:v>
                </c:pt>
                <c:pt idx="1058">
                  <c:v>0.48312999079806268</c:v>
                </c:pt>
                <c:pt idx="1059">
                  <c:v>0.62639986991756946</c:v>
                </c:pt>
                <c:pt idx="1060">
                  <c:v>0.75103357951341621</c:v>
                </c:pt>
                <c:pt idx="1061">
                  <c:v>0.8533231128442641</c:v>
                </c:pt>
                <c:pt idx="1062">
                  <c:v>0.93022523000033941</c:v>
                </c:pt>
                <c:pt idx="1063">
                  <c:v>0.97945199804789718</c:v>
                </c:pt>
                <c:pt idx="1064">
                  <c:v>0.99953885985899915</c:v>
                </c:pt>
                <c:pt idx="1065">
                  <c:v>0.98988820649422904</c:v>
                </c:pt>
                <c:pt idx="1066">
                  <c:v>0.95078715680650083</c:v>
                </c:pt>
                <c:pt idx="1067">
                  <c:v>0.88339901530071108</c:v>
                </c:pt>
                <c:pt idx="1068">
                  <c:v>0.78972866238837625</c:v>
                </c:pt>
                <c:pt idx="1069">
                  <c:v>0.67256290672012087</c:v>
                </c:pt>
                <c:pt idx="1070">
                  <c:v>0.53538757418745175</c:v>
                </c:pt>
                <c:pt idx="1071">
                  <c:v>0.38228380029871789</c:v>
                </c:pt>
                <c:pt idx="1072">
                  <c:v>0.21780661135886348</c:v>
                </c:pt>
                <c:pt idx="1073">
                  <c:v>4.6849406813035989E-2</c:v>
                </c:pt>
                <c:pt idx="1074">
                  <c:v>-0.12550162542880314</c:v>
                </c:pt>
                <c:pt idx="1075">
                  <c:v>-0.29411882936168843</c:v>
                </c:pt>
                <c:pt idx="1076">
                  <c:v>-0.4539856349830636</c:v>
                </c:pt>
                <c:pt idx="1077">
                  <c:v>-0.60034580744375543</c:v>
                </c:pt>
                <c:pt idx="1078">
                  <c:v>-0.72884495090740775</c:v>
                </c:pt>
                <c:pt idx="1079">
                  <c:v>-0.83566005720259884</c:v>
                </c:pt>
                <c:pt idx="1080">
                  <c:v>-0.91761324503630481</c:v>
                </c:pt>
                <c:pt idx="1081">
                  <c:v>-0.97226630588574148</c:v>
                </c:pt>
                <c:pt idx="1082">
                  <c:v>-0.99799324371246589</c:v>
                </c:pt>
                <c:pt idx="1083">
                  <c:v>-0.99402865035198995</c:v>
                </c:pt>
                <c:pt idx="1084">
                  <c:v>-0.96049047735172877</c:v>
                </c:pt>
                <c:pt idx="1085">
                  <c:v>-0.89837652676685253</c:v>
                </c:pt>
                <c:pt idx="1086">
                  <c:v>-0.80953476531710578</c:v>
                </c:pt>
                <c:pt idx="1087">
                  <c:v>-0.69660834509541747</c:v>
                </c:pt>
                <c:pt idx="1088">
                  <c:v>-0.56295696652957949</c:v>
                </c:pt>
                <c:pt idx="1089">
                  <c:v>-0.4125569231465972</c:v>
                </c:pt>
                <c:pt idx="1090">
                  <c:v>-0.249882801930599</c:v>
                </c:pt>
                <c:pt idx="1091">
                  <c:v>-7.9774358835786999E-2</c:v>
                </c:pt>
                <c:pt idx="1092">
                  <c:v>9.270746992898031E-2</c:v>
                </c:pt>
                <c:pt idx="1093">
                  <c:v>0.26243113700071768</c:v>
                </c:pt>
                <c:pt idx="1094">
                  <c:v>0.42434715373229653</c:v>
                </c:pt>
                <c:pt idx="1095">
                  <c:v>0.57363831871400772</c:v>
                </c:pt>
                <c:pt idx="1096">
                  <c:v>0.70586303546317619</c:v>
                </c:pt>
                <c:pt idx="1097">
                  <c:v>0.81708745540331762</c:v>
                </c:pt>
                <c:pt idx="1098">
                  <c:v>0.90400251471641446</c:v>
                </c:pt>
                <c:pt idx="1099">
                  <c:v>0.96402238307693489</c:v>
                </c:pt>
                <c:pt idx="1100">
                  <c:v>0.99536139529679635</c:v>
                </c:pt>
                <c:pt idx="1101">
                  <c:v>0.9970871770692723</c:v>
                </c:pt>
                <c:pt idx="1102">
                  <c:v>0.96914838425587058</c:v>
                </c:pt>
                <c:pt idx="1103">
                  <c:v>0.91237623043784433</c:v>
                </c:pt>
                <c:pt idx="1104">
                  <c:v>0.82845975728580123</c:v>
                </c:pt>
                <c:pt idx="1105">
                  <c:v>0.7198955834847327</c:v>
                </c:pt>
                <c:pt idx="1106">
                  <c:v>0.58991362724550844</c:v>
                </c:pt>
                <c:pt idx="1107">
                  <c:v>0.4423810122503844</c:v>
                </c:pt>
                <c:pt idx="1108">
                  <c:v>0.281687015948689</c:v>
                </c:pt>
                <c:pt idx="1109">
                  <c:v>0.11261248313363806</c:v>
                </c:pt>
                <c:pt idx="1110">
                  <c:v>-5.9812410093320265E-2</c:v>
                </c:pt>
                <c:pt idx="1111">
                  <c:v>-0.23045781027171955</c:v>
                </c:pt>
                <c:pt idx="1112">
                  <c:v>-0.39424680605650297</c:v>
                </c:pt>
                <c:pt idx="1113">
                  <c:v>-0.54630647259855047</c:v>
                </c:pt>
                <c:pt idx="1114">
                  <c:v>-0.68211284707567454</c:v>
                </c:pt>
                <c:pt idx="1115">
                  <c:v>-0.79762552217181193</c:v>
                </c:pt>
                <c:pt idx="1116">
                  <c:v>-0.88940785318349935</c:v>
                </c:pt>
                <c:pt idx="1117">
                  <c:v>-0.95472920244273063</c:v>
                </c:pt>
                <c:pt idx="1118">
                  <c:v>-0.99164617915911879</c:v>
                </c:pt>
                <c:pt idx="1119">
                  <c:v>-0.99906045769526275</c:v>
                </c:pt>
                <c:pt idx="1120">
                  <c:v>-0.97675145411057118</c:v>
                </c:pt>
                <c:pt idx="1121">
                  <c:v>-0.9253828888058252</c:v>
                </c:pt>
                <c:pt idx="1122">
                  <c:v>-0.84648304002176455</c:v>
                </c:pt>
                <c:pt idx="1123">
                  <c:v>-0.74239927567459574</c:v>
                </c:pt>
                <c:pt idx="1124">
                  <c:v>-0.61622821626210023</c:v>
                </c:pt>
                <c:pt idx="1125">
                  <c:v>-0.471723606580774</c:v>
                </c:pt>
                <c:pt idx="1126">
                  <c:v>-0.31318463718334427</c:v>
                </c:pt>
                <c:pt idx="1127">
                  <c:v>-0.14532803815172896</c:v>
                </c:pt>
                <c:pt idx="1128">
                  <c:v>2.6852249446231026E-2</c:v>
                </c:pt>
                <c:pt idx="1129">
                  <c:v>0.19823364946967656</c:v>
                </c:pt>
                <c:pt idx="1130">
                  <c:v>0.36371735366933727</c:v>
                </c:pt>
                <c:pt idx="1131">
                  <c:v>0.5183800175284845</c:v>
                </c:pt>
                <c:pt idx="1132">
                  <c:v>0.65762023584074847</c:v>
                </c:pt>
                <c:pt idx="1133">
                  <c:v>0.77729544019648633</c:v>
                </c:pt>
                <c:pt idx="1134">
                  <c:v>0.87384514550733472</c:v>
                </c:pt>
                <c:pt idx="1135">
                  <c:v>0.94439687883384071</c:v>
                </c:pt>
                <c:pt idx="1136">
                  <c:v>0.98685163900179829</c:v>
                </c:pt>
                <c:pt idx="1137">
                  <c:v>0.99994634447885633</c:v>
                </c:pt>
                <c:pt idx="1138">
                  <c:v>0.98329141160949196</c:v>
                </c:pt>
                <c:pt idx="1139">
                  <c:v>0.93738234520981623</c:v>
                </c:pt>
                <c:pt idx="1140">
                  <c:v>0.86358499668752553</c:v>
                </c:pt>
                <c:pt idx="1141">
                  <c:v>0.76409492827609493</c:v>
                </c:pt>
                <c:pt idx="1142">
                  <c:v>0.64187209234766618</c:v>
                </c:pt>
                <c:pt idx="1143">
                  <c:v>0.50055276917521785</c:v>
                </c:pt>
                <c:pt idx="1144">
                  <c:v>0.3443413831051349</c:v>
                </c:pt>
                <c:pt idx="1145">
                  <c:v>0.17788541574159264</c:v>
                </c:pt>
                <c:pt idx="1146">
                  <c:v>6.1371376309997403E-3</c:v>
                </c:pt>
                <c:pt idx="1147">
                  <c:v>-0.16579372790147687</c:v>
                </c:pt>
                <c:pt idx="1148">
                  <c:v>-0.33279202532923946</c:v>
                </c:pt>
                <c:pt idx="1149">
                  <c:v>-0.48988934911700954</c:v>
                </c:pt>
                <c:pt idx="1150">
                  <c:v>-0.63241185991957338</c:v>
                </c:pt>
                <c:pt idx="1151">
                  <c:v>-0.75611933707310874</c:v>
                </c:pt>
                <c:pt idx="1152">
                  <c:v>-0.85733133039507736</c:v>
                </c:pt>
                <c:pt idx="1153">
                  <c:v>-0.9330366581213142</c:v>
                </c:pt>
                <c:pt idx="1154">
                  <c:v>-0.98098299328126426</c:v>
                </c:pt>
                <c:pt idx="1155">
                  <c:v>-0.99974387320630054</c:v>
                </c:pt>
                <c:pt idx="1156">
                  <c:v>-0.98876113855526016</c:v>
                </c:pt>
                <c:pt idx="1157">
                  <c:v>-0.94836153924399624</c:v>
                </c:pt>
                <c:pt idx="1158">
                  <c:v>-0.87974701323197924</c:v>
                </c:pt>
                <c:pt idx="1159">
                  <c:v>-0.78495892738395878</c:v>
                </c:pt>
                <c:pt idx="1160">
                  <c:v>-0.66681734428544259</c:v>
                </c:pt>
                <c:pt idx="1161">
                  <c:v>-0.5288371218987441</c:v>
                </c:pt>
                <c:pt idx="1162">
                  <c:v>-0.37512334219920163</c:v>
                </c:pt>
                <c:pt idx="1163">
                  <c:v>-0.21024917991776187</c:v>
                </c:pt>
                <c:pt idx="1164">
                  <c:v>-3.9119844946613615E-2</c:v>
                </c:pt>
                <c:pt idx="1165">
                  <c:v>0.13317335371160519</c:v>
                </c:pt>
                <c:pt idx="1166">
                  <c:v>0.3015044806724469</c:v>
                </c:pt>
                <c:pt idx="1167">
                  <c:v>0.4608654770764824</c:v>
                </c:pt>
                <c:pt idx="1168">
                  <c:v>0.60651515652325916</c:v>
                </c:pt>
                <c:pt idx="1169">
                  <c:v>0.73412026122080531</c:v>
                </c:pt>
                <c:pt idx="1170">
                  <c:v>0.83988438175482893</c:v>
                </c:pt>
                <c:pt idx="1171">
                  <c:v>0.92066090495631503</c:v>
                </c:pt>
                <c:pt idx="1172">
                  <c:v>0.97404662952807441</c:v>
                </c:pt>
                <c:pt idx="1173">
                  <c:v>0.99845326425065983</c:v>
                </c:pt>
                <c:pt idx="1174">
                  <c:v>0.99315468160706266</c:v>
                </c:pt>
                <c:pt idx="1175">
                  <c:v>0.95830852097290786</c:v>
                </c:pt>
                <c:pt idx="1176">
                  <c:v>0.89495149865037638</c:v>
                </c:pt>
                <c:pt idx="1177">
                  <c:v>0.80496856427820762</c:v>
                </c:pt>
                <c:pt idx="1178">
                  <c:v>0.69103682125273047</c:v>
                </c:pt>
                <c:pt idx="1179">
                  <c:v>0.55654587959638602</c:v>
                </c:pt>
                <c:pt idx="1180">
                  <c:v>0.40549701087470069</c:v>
                </c:pt>
                <c:pt idx="1181">
                  <c:v>0.24238410542671071</c:v>
                </c:pt>
                <c:pt idx="1182">
                  <c:v>7.2059973579271505E-2</c:v>
                </c:pt>
                <c:pt idx="1183">
                  <c:v>-0.1004080314520647</c:v>
                </c:pt>
                <c:pt idx="1184">
                  <c:v>-0.26988877357742247</c:v>
                </c:pt>
                <c:pt idx="1185">
                  <c:v>-0.43133999146684021</c:v>
                </c:pt>
                <c:pt idx="1186">
                  <c:v>-0.5799583120499523</c:v>
                </c:pt>
                <c:pt idx="1187">
                  <c:v>-0.71132215679570621</c:v>
                </c:pt>
                <c:pt idx="1188">
                  <c:v>-0.82152328913260753</c:v>
                </c:pt>
                <c:pt idx="1189">
                  <c:v>-0.90728308931225177</c:v>
                </c:pt>
                <c:pt idx="1190">
                  <c:v>-0.96605009739468495</c:v>
                </c:pt>
                <c:pt idx="1191">
                  <c:v>-0.99607592233195907</c:v>
                </c:pt>
                <c:pt idx="1192">
                  <c:v>-0.99646725876035058</c:v>
                </c:pt>
                <c:pt idx="1193">
                  <c:v>-0.9672124639379458</c:v>
                </c:pt>
                <c:pt idx="1194">
                  <c:v>-0.90918190413058708</c:v>
                </c:pt>
                <c:pt idx="1195">
                  <c:v>-0.82410206014077303</c:v>
                </c:pt>
                <c:pt idx="1196">
                  <c:v>-0.71450416237229197</c:v>
                </c:pt>
                <c:pt idx="1197">
                  <c:v>-0.58364888360034595</c:v>
                </c:pt>
                <c:pt idx="1198">
                  <c:v>-0.43542932993080008</c:v>
                </c:pt>
                <c:pt idx="1199">
                  <c:v>-0.27425521608668513</c:v>
                </c:pt>
                <c:pt idx="1200">
                  <c:v>-0.10492167095088824</c:v>
                </c:pt>
                <c:pt idx="1201">
                  <c:v>6.7533423438807111E-2</c:v>
                </c:pt>
                <c:pt idx="1202">
                  <c:v>0.23797931510005471</c:v>
                </c:pt>
                <c:pt idx="1203">
                  <c:v>0.40134502831250901</c:v>
                </c:pt>
                <c:pt idx="1204">
                  <c:v>0.55277023140618886</c:v>
                </c:pt>
                <c:pt idx="1205">
                  <c:v>0.68774983762984498</c:v>
                </c:pt>
                <c:pt idx="1206">
                  <c:v>0.80226803704373617</c:v>
                </c:pt>
                <c:pt idx="1207">
                  <c:v>0.89291777182378951</c:v>
                </c:pt>
                <c:pt idx="1208">
                  <c:v>0.9570021004382584</c:v>
                </c:pt>
                <c:pt idx="1209">
                  <c:v>0.99261443498826352</c:v>
                </c:pt>
                <c:pt idx="1210">
                  <c:v>0.99869526455163526</c:v>
                </c:pt>
                <c:pt idx="1211">
                  <c:v>0.97506367694108154</c:v>
                </c:pt>
                <c:pt idx="1212">
                  <c:v>0.92242274106510447</c:v>
                </c:pt>
                <c:pt idx="1213">
                  <c:v>0.84233858975988785</c:v>
                </c:pt>
                <c:pt idx="1214">
                  <c:v>0.73719382540385969</c:v>
                </c:pt>
                <c:pt idx="1215">
                  <c:v>0.61011663455504317</c:v>
                </c:pt>
                <c:pt idx="1216">
                  <c:v>0.46488772053893346</c:v>
                </c:pt>
                <c:pt idx="1217">
                  <c:v>0.30582782285643623</c:v>
                </c:pt>
                <c:pt idx="1218">
                  <c:v>0.13766916984928226</c:v>
                </c:pt>
                <c:pt idx="1219">
                  <c:v>-3.4585310936168838E-2</c:v>
                </c:pt>
                <c:pt idx="1220">
                  <c:v>-0.20581083601998795</c:v>
                </c:pt>
                <c:pt idx="1221">
                  <c:v>-0.37091323462492265</c:v>
                </c:pt>
                <c:pt idx="1222">
                  <c:v>-0.52498050654636497</c:v>
                </c:pt>
                <c:pt idx="1223">
                  <c:v>-0.66342896022332221</c:v>
                </c:pt>
                <c:pt idx="1224">
                  <c:v>-0.78213958322146249</c:v>
                </c:pt>
                <c:pt idx="1225">
                  <c:v>-0.87758058793888538</c:v>
                </c:pt>
                <c:pt idx="1226">
                  <c:v>-0.94691248664758243</c:v>
                </c:pt>
                <c:pt idx="1227">
                  <c:v>-0.98807256975936353</c:v>
                </c:pt>
                <c:pt idx="1228">
                  <c:v>-0.9998362739827501</c:v>
                </c:pt>
                <c:pt idx="1229">
                  <c:v>-0.98185361459287712</c:v>
                </c:pt>
                <c:pt idx="1230">
                  <c:v>-0.93465959790914444</c:v>
                </c:pt>
                <c:pt idx="1231">
                  <c:v>-0.85965830419665112</c:v>
                </c:pt>
                <c:pt idx="1232">
                  <c:v>-0.75908111454481586</c:v>
                </c:pt>
                <c:pt idx="1233">
                  <c:v>-0.63592032452479297</c:v>
                </c:pt>
                <c:pt idx="1234">
                  <c:v>-0.49384011970197828</c:v>
                </c:pt>
                <c:pt idx="1235">
                  <c:v>-0.33706756159117879</c:v>
                </c:pt>
                <c:pt idx="1236">
                  <c:v>-0.17026682735774146</c:v>
                </c:pt>
                <c:pt idx="1237">
                  <c:v>1.5995552120104757E-3</c:v>
                </c:pt>
                <c:pt idx="1238">
                  <c:v>0.1734183490392352</c:v>
                </c:pt>
                <c:pt idx="1239">
                  <c:v>0.34007773286913273</c:v>
                </c:pt>
                <c:pt idx="1240">
                  <c:v>0.49661938426426927</c:v>
                </c:pt>
                <c:pt idx="1241">
                  <c:v>0.63838599581928246</c:v>
                </c:pt>
                <c:pt idx="1242">
                  <c:v>0.76115983580615443</c:v>
                </c:pt>
                <c:pt idx="1243">
                  <c:v>0.8612882309008637</c:v>
                </c:pt>
                <c:pt idx="1244">
                  <c:v>0.93579223772432096</c:v>
                </c:pt>
                <c:pt idx="1245">
                  <c:v>0.982455270086106</c:v>
                </c:pt>
                <c:pt idx="1246">
                  <c:v>0.99988904516025456</c:v>
                </c:pt>
                <c:pt idx="1247">
                  <c:v>0.98757488661345461</c:v>
                </c:pt>
                <c:pt idx="1248">
                  <c:v>0.94587915586634008</c:v>
                </c:pt>
                <c:pt idx="1249">
                  <c:v>0.87604235238884576</c:v>
                </c:pt>
                <c:pt idx="1250">
                  <c:v>0.78014220730947093</c:v>
                </c:pt>
                <c:pt idx="1251">
                  <c:v>0.66103186834883587</c:v>
                </c:pt>
                <c:pt idx="1252">
                  <c:v>0.52225501515225359</c:v>
                </c:pt>
                <c:pt idx="1253">
                  <c:v>0.36794043044522851</c:v>
                </c:pt>
                <c:pt idx="1254">
                  <c:v>0.20267916364947244</c:v>
                </c:pt>
                <c:pt idx="1255">
                  <c:v>3.1387941494419258E-2</c:v>
                </c:pt>
                <c:pt idx="1256">
                  <c:v>-0.14083711067369556</c:v>
                </c:pt>
                <c:pt idx="1257">
                  <c:v>-0.30887208491264317</c:v>
                </c:pt>
                <c:pt idx="1258">
                  <c:v>-0.46771773327211974</c:v>
                </c:pt>
                <c:pt idx="1259">
                  <c:v>-0.61264820159228062</c:v>
                </c:pt>
                <c:pt idx="1260">
                  <c:v>-0.73935162950015465</c:v>
                </c:pt>
                <c:pt idx="1261">
                  <c:v>-0.84405843357921162</c:v>
                </c:pt>
                <c:pt idx="1262">
                  <c:v>-0.92365345713040203</c:v>
                </c:pt>
                <c:pt idx="1263">
                  <c:v>-0.97576864992988921</c:v>
                </c:pt>
                <c:pt idx="1264">
                  <c:v>-0.99885352064713073</c:v>
                </c:pt>
                <c:pt idx="1265">
                  <c:v>-0.99222126587621629</c:v>
                </c:pt>
                <c:pt idx="1266">
                  <c:v>-0.95606920338518508</c:v>
                </c:pt>
                <c:pt idx="1267">
                  <c:v>-0.89147290166882109</c:v>
                </c:pt>
                <c:pt idx="1268">
                  <c:v>-0.80035418045792095</c:v>
                </c:pt>
                <c:pt idx="1269">
                  <c:v>-0.6854239342095817</c:v>
                </c:pt>
                <c:pt idx="1270">
                  <c:v>-0.55010147964994038</c:v>
                </c:pt>
                <c:pt idx="1271">
                  <c:v>-0.39841282688003671</c:v>
                </c:pt>
                <c:pt idx="1272">
                  <c:v>-0.23487090060425936</c:v>
                </c:pt>
                <c:pt idx="1273">
                  <c:v>-6.4341275048447069E-2</c:v>
                </c:pt>
                <c:pt idx="1274">
                  <c:v>0.10810258287929715</c:v>
                </c:pt>
                <c:pt idx="1275">
                  <c:v>0.27733025549625434</c:v>
                </c:pt>
                <c:pt idx="1276">
                  <c:v>0.43830701060245308</c:v>
                </c:pt>
                <c:pt idx="1277">
                  <c:v>0.58624359098140755</c:v>
                </c:pt>
                <c:pt idx="1278">
                  <c:v>0.71673870071403811</c:v>
                </c:pt>
                <c:pt idx="1279">
                  <c:v>0.82590994916890825</c:v>
                </c:pt>
                <c:pt idx="1280">
                  <c:v>0.91050935691438795</c:v>
                </c:pt>
                <c:pt idx="1281">
                  <c:v>0.96801998711822135</c:v>
                </c:pt>
                <c:pt idx="1282">
                  <c:v>0.99673082752529851</c:v>
                </c:pt>
                <c:pt idx="1283">
                  <c:v>0.99578769518548904</c:v>
                </c:pt>
                <c:pt idx="1284">
                  <c:v>0.96521864945026814</c:v>
                </c:pt>
                <c:pt idx="1285">
                  <c:v>0.90593315717264944</c:v>
                </c:pt>
                <c:pt idx="1286">
                  <c:v>0.81969503494597051</c:v>
                </c:pt>
                <c:pt idx="1287">
                  <c:v>0.70906997338122291</c:v>
                </c:pt>
                <c:pt idx="1288">
                  <c:v>0.57734920464489436</c:v>
                </c:pt>
                <c:pt idx="1289">
                  <c:v>0.42845158423757207</c:v>
                </c:pt>
                <c:pt idx="1290">
                  <c:v>0.26680700020586301</c:v>
                </c:pt>
                <c:pt idx="1291">
                  <c:v>9.7224578500611628E-2</c:v>
                </c:pt>
                <c:pt idx="1292">
                  <c:v>-7.5250394454788982E-2</c:v>
                </c:pt>
                <c:pt idx="1293">
                  <c:v>-0.24548657526647744</c:v>
                </c:pt>
                <c:pt idx="1294">
                  <c:v>-0.408419227369823</c:v>
                </c:pt>
                <c:pt idx="1295">
                  <c:v>-0.55920090319850801</c:v>
                </c:pt>
                <c:pt idx="1296">
                  <c:v>-0.69334566173162582</c:v>
                </c:pt>
                <c:pt idx="1297">
                  <c:v>-0.80686253077918746</c:v>
                </c:pt>
                <c:pt idx="1298">
                  <c:v>-0.89637424333122651</c:v>
                </c:pt>
                <c:pt idx="1299">
                  <c:v>-0.9592177154229542</c:v>
                </c:pt>
                <c:pt idx="1300">
                  <c:v>-0.99352327616888214</c:v>
                </c:pt>
                <c:pt idx="1301">
                  <c:v>-0.99827029278091961</c:v>
                </c:pt>
                <c:pt idx="1302">
                  <c:v>-0.97331753565394719</c:v>
                </c:pt>
                <c:pt idx="1303">
                  <c:v>-0.91940738012072232</c:v>
                </c:pt>
                <c:pt idx="1304">
                  <c:v>-0.83814371986931202</c:v>
                </c:pt>
                <c:pt idx="1305">
                  <c:v>-0.73194424912535938</c:v>
                </c:pt>
                <c:pt idx="1306">
                  <c:v>-0.60396853326482625</c:v>
                </c:pt>
                <c:pt idx="1307">
                  <c:v>-0.45802400784099356</c:v>
                </c:pt>
                <c:pt idx="1308">
                  <c:v>-0.29845270267791896</c:v>
                </c:pt>
                <c:pt idx="1309">
                  <c:v>-0.13000206112095888</c:v>
                </c:pt>
                <c:pt idx="1310">
                  <c:v>4.2316302262658152E-2</c:v>
                </c:pt>
                <c:pt idx="1311">
                  <c:v>0.21337570340783835</c:v>
                </c:pt>
                <c:pt idx="1312">
                  <c:v>0.37808691392927291</c:v>
                </c:pt>
                <c:pt idx="1313">
                  <c:v>0.53154957195111296</c:v>
                </c:pt>
                <c:pt idx="1314">
                  <c:v>0.66919797392149516</c:v>
                </c:pt>
                <c:pt idx="1315">
                  <c:v>0.7869369099330743</c:v>
                </c:pt>
                <c:pt idx="1316">
                  <c:v>0.8812635012711556</c:v>
                </c:pt>
                <c:pt idx="1317">
                  <c:v>0.94937141538182135</c:v>
                </c:pt>
                <c:pt idx="1318">
                  <c:v>0.98923435772956447</c:v>
                </c:pt>
                <c:pt idx="1319">
                  <c:v>0.99966635656248892</c:v>
                </c:pt>
                <c:pt idx="1320">
                  <c:v>0.98035704703519699</c:v>
                </c:pt>
                <c:pt idx="1321">
                  <c:v>0.93188090494652154</c:v>
                </c:pt>
                <c:pt idx="1322">
                  <c:v>0.85568015537572062</c:v>
                </c:pt>
                <c:pt idx="1323">
                  <c:v>0.75402186470455568</c:v>
                </c:pt>
                <c:pt idx="1324">
                  <c:v>0.62993049259442635</c:v>
                </c:pt>
                <c:pt idx="1325">
                  <c:v>0.48709791057656826</c:v>
                </c:pt>
                <c:pt idx="1326">
                  <c:v>0.32977356431715882</c:v>
                </c:pt>
                <c:pt idx="1327">
                  <c:v>0.1626380473593548</c:v>
                </c:pt>
                <c:pt idx="1328">
                  <c:v>-9.3361523108285889E-3</c:v>
                </c:pt>
                <c:pt idx="1329">
                  <c:v>-0.1810325899230292</c:v>
                </c:pt>
                <c:pt idx="1330">
                  <c:v>-0.34734308446991652</c:v>
                </c:pt>
                <c:pt idx="1331">
                  <c:v>-0.5033196934019839</c:v>
                </c:pt>
                <c:pt idx="1332">
                  <c:v>-0.64432192002444744</c:v>
                </c:pt>
                <c:pt idx="1333">
                  <c:v>-0.7661547740050112</c:v>
                </c:pt>
                <c:pt idx="1334">
                  <c:v>-0.86519357751449155</c:v>
                </c:pt>
                <c:pt idx="1335">
                  <c:v>-0.93849180386939146</c:v>
                </c:pt>
                <c:pt idx="1336">
                  <c:v>-0.98386874033674465</c:v>
                </c:pt>
                <c:pt idx="1337">
                  <c:v>-0.99997436703134623</c:v>
                </c:pt>
                <c:pt idx="1338">
                  <c:v>-0.98632952167399002</c:v>
                </c:pt>
                <c:pt idx="1339">
                  <c:v>-0.94334015526086967</c:v>
                </c:pt>
                <c:pt idx="1340">
                  <c:v>-0.87228525452020034</c:v>
                </c:pt>
                <c:pt idx="1341">
                  <c:v>-0.77527879047778248</c:v>
                </c:pt>
                <c:pt idx="1342">
                  <c:v>-0.65520682520991658</c:v>
                </c:pt>
                <c:pt idx="1343">
                  <c:v>-0.51564164793132861</c:v>
                </c:pt>
                <c:pt idx="1344">
                  <c:v>-0.36073549498234031</c:v>
                </c:pt>
                <c:pt idx="1345">
                  <c:v>-0.19509701567003704</c:v>
                </c:pt>
                <c:pt idx="1346">
                  <c:v>-2.3654159262837416E-2</c:v>
                </c:pt>
                <c:pt idx="1347">
                  <c:v>0.14849243758765895</c:v>
                </c:pt>
                <c:pt idx="1348">
                  <c:v>0.3162212010816487</c:v>
                </c:pt>
                <c:pt idx="1349">
                  <c:v>0.4745419934166662</c:v>
                </c:pt>
                <c:pt idx="1350">
                  <c:v>0.61874457554685436</c:v>
                </c:pt>
                <c:pt idx="1351">
                  <c:v>0.74453874261288711</c:v>
                </c:pt>
                <c:pt idx="1352">
                  <c:v>0.8481819628307079</c:v>
                </c:pt>
                <c:pt idx="1353">
                  <c:v>0.92659072243432383</c:v>
                </c:pt>
                <c:pt idx="1354">
                  <c:v>0.97743226401669148</c:v>
                </c:pt>
                <c:pt idx="1355">
                  <c:v>0.99919398894384215</c:v>
                </c:pt>
                <c:pt idx="1356">
                  <c:v>0.99122845903064449</c:v>
                </c:pt>
                <c:pt idx="1357">
                  <c:v>0.95377265862667249</c:v>
                </c:pt>
                <c:pt idx="1358">
                  <c:v>0.887940944039594</c:v>
                </c:pt>
                <c:pt idx="1359">
                  <c:v>0.79569189005814578</c:v>
                </c:pt>
                <c:pt idx="1360">
                  <c:v>0.67977001993498209</c:v>
                </c:pt>
                <c:pt idx="1361">
                  <c:v>0.54362415243062723</c:v>
                </c:pt>
                <c:pt idx="1362">
                  <c:v>0.39130479519862715</c:v>
                </c:pt>
                <c:pt idx="1363">
                  <c:v>0.22734363717907427</c:v>
                </c:pt>
                <c:pt idx="1364">
                  <c:v>5.6618725260315951E-2</c:v>
                </c:pt>
                <c:pt idx="1365">
                  <c:v>-0.11579066364037337</c:v>
                </c:pt>
                <c:pt idx="1366">
                  <c:v>-0.28475513733450897</c:v>
                </c:pt>
                <c:pt idx="1367">
                  <c:v>-0.44524779411619198</c:v>
                </c:pt>
                <c:pt idx="1368">
                  <c:v>-0.5924937792913596</c:v>
                </c:pt>
                <c:pt idx="1369">
                  <c:v>-0.72211234300183225</c:v>
                </c:pt>
                <c:pt idx="1370">
                  <c:v>-0.83024717294113526</c:v>
                </c:pt>
                <c:pt idx="1371">
                  <c:v>-0.91368112440900129</c:v>
                </c:pt>
                <c:pt idx="1372">
                  <c:v>-0.9699319343361481</c:v>
                </c:pt>
                <c:pt idx="1373">
                  <c:v>-0.99732607167636023</c:v>
                </c:pt>
                <c:pt idx="1374">
                  <c:v>-0.99504852702113433</c:v>
                </c:pt>
                <c:pt idx="1375">
                  <c:v>-0.96316706013604148</c:v>
                </c:pt>
                <c:pt idx="1376">
                  <c:v>-0.90263018402381545</c:v>
                </c:pt>
                <c:pt idx="1377">
                  <c:v>-0.81523894549128795</c:v>
                </c:pt>
                <c:pt idx="1378">
                  <c:v>-0.70359334178427746</c:v>
                </c:pt>
                <c:pt idx="1379">
                  <c:v>-0.57101496745729963</c:v>
                </c:pt>
                <c:pt idx="1380">
                  <c:v>-0.42144819283665041</c:v>
                </c:pt>
                <c:pt idx="1381">
                  <c:v>-0.25934281413161525</c:v>
                </c:pt>
                <c:pt idx="1382">
                  <c:v>-8.9521666505548575E-2</c:v>
                </c:pt>
                <c:pt idx="1383">
                  <c:v>8.296286122865966E-2</c:v>
                </c:pt>
                <c:pt idx="1384">
                  <c:v>0.25297914140999411</c:v>
                </c:pt>
                <c:pt idx="1385">
                  <c:v>0.41546897979037284</c:v>
                </c:pt>
                <c:pt idx="1386">
                  <c:v>0.56559810305655944</c:v>
                </c:pt>
                <c:pt idx="1387">
                  <c:v>0.6988999844333168</c:v>
                </c:pt>
                <c:pt idx="1388">
                  <c:v>0.81140872836621669</c:v>
                </c:pt>
                <c:pt idx="1389">
                  <c:v>0.8997770608128971</c:v>
                </c:pt>
                <c:pt idx="1390">
                  <c:v>0.96137591477735451</c:v>
                </c:pt>
                <c:pt idx="1391">
                  <c:v>0.99437264830071503</c:v>
                </c:pt>
                <c:pt idx="1392">
                  <c:v>0.99778556782059402</c:v>
                </c:pt>
                <c:pt idx="1393">
                  <c:v>0.97151313476738477</c:v>
                </c:pt>
                <c:pt idx="1394">
                  <c:v>0.91633698646230732</c:v>
                </c:pt>
                <c:pt idx="1395">
                  <c:v>0.83389868144122292</c:v>
                </c:pt>
                <c:pt idx="1396">
                  <c:v>0.72665086106199717</c:v>
                </c:pt>
                <c:pt idx="1397">
                  <c:v>0.59778428039637965</c:v>
                </c:pt>
                <c:pt idx="1398">
                  <c:v>0.45113287932600837</c:v>
                </c:pt>
                <c:pt idx="1399">
                  <c:v>0.29105971809827336</c:v>
                </c:pt>
                <c:pt idx="1400">
                  <c:v>0.12232717089544781</c:v>
                </c:pt>
                <c:pt idx="1401">
                  <c:v>-5.0044760674251933E-2</c:v>
                </c:pt>
                <c:pt idx="1402">
                  <c:v>-0.22092779882537913</c:v>
                </c:pt>
                <c:pt idx="1403">
                  <c:v>-0.38523796218947054</c:v>
                </c:pt>
                <c:pt idx="1404">
                  <c:v>-0.53808682053941304</c:v>
                </c:pt>
                <c:pt idx="1405">
                  <c:v>-0.67492693162136275</c:v>
                </c:pt>
                <c:pt idx="1406">
                  <c:v>-0.79168713317926809</c:v>
                </c:pt>
                <c:pt idx="1407">
                  <c:v>-0.8848936650570316</c:v>
                </c:pt>
                <c:pt idx="1408">
                  <c:v>-0.95177351785292164</c:v>
                </c:pt>
                <c:pt idx="1409">
                  <c:v>-0.99033693337163542</c:v>
                </c:pt>
                <c:pt idx="1410">
                  <c:v>-0.99943660238876131</c:v>
                </c:pt>
                <c:pt idx="1411">
                  <c:v>-0.97880179851607796</c:v>
                </c:pt>
                <c:pt idx="1412">
                  <c:v>-0.92904643264565123</c:v>
                </c:pt>
                <c:pt idx="1413">
                  <c:v>-0.85165078834349772</c:v>
                </c:pt>
                <c:pt idx="1414">
                  <c:v>-0.74891748158522919</c:v>
                </c:pt>
                <c:pt idx="1415">
                  <c:v>-0.62390295508826266</c:v>
                </c:pt>
                <c:pt idx="1416">
                  <c:v>-0.48032654536613473</c:v>
                </c:pt>
                <c:pt idx="1417">
                  <c:v>-0.32245982787750904</c:v>
                </c:pt>
                <c:pt idx="1418">
                  <c:v>-0.15499953237987654</c:v>
                </c:pt>
                <c:pt idx="1419">
                  <c:v>1.7072190578123782E-2</c:v>
                </c:pt>
                <c:pt idx="1420">
                  <c:v>0.18863599478867055</c:v>
                </c:pt>
                <c:pt idx="1421">
                  <c:v>0.35458764525178915</c:v>
                </c:pt>
                <c:pt idx="1422">
                  <c:v>0.50998987547189023</c:v>
                </c:pt>
                <c:pt idx="1423">
                  <c:v>0.65021927723011197</c:v>
                </c:pt>
                <c:pt idx="1424">
                  <c:v>0.77110385268860016</c:v>
                </c:pt>
                <c:pt idx="1425">
                  <c:v>0.86904713647488907</c:v>
                </c:pt>
                <c:pt idx="1426">
                  <c:v>0.94113519496945452</c:v>
                </c:pt>
                <c:pt idx="1427">
                  <c:v>0.98522331942748687</c:v>
                </c:pt>
                <c:pt idx="1428">
                  <c:v>0.99999983371248025</c:v>
                </c:pt>
                <c:pt idx="1429">
                  <c:v>0.98502511828025074</c:v>
                </c:pt>
                <c:pt idx="1430">
                  <c:v>0.94074468940372868</c:v>
                </c:pt>
                <c:pt idx="1431">
                  <c:v>0.86847594451360077</c:v>
                </c:pt>
                <c:pt idx="1432">
                  <c:v>0.77036896799752275</c:v>
                </c:pt>
                <c:pt idx="1433">
                  <c:v>0.64934256353651199</c:v>
                </c:pt>
                <c:pt idx="1434">
                  <c:v>0.5089974160901739</c:v>
                </c:pt>
                <c:pt idx="1435">
                  <c:v>0.35350896707442525</c:v>
                </c:pt>
                <c:pt idx="1436">
                  <c:v>0.18750318982266509</c:v>
                </c:pt>
                <c:pt idx="1437">
                  <c:v>1.5918961170454413E-2</c:v>
                </c:pt>
                <c:pt idx="1438">
                  <c:v>-0.1561388762311243</c:v>
                </c:pt>
                <c:pt idx="1439">
                  <c:v>-0.32355138928538951</c:v>
                </c:pt>
                <c:pt idx="1440">
                  <c:v>-0.48133784903166232</c:v>
                </c:pt>
                <c:pt idx="1441">
                  <c:v>-0.62480391347822717</c:v>
                </c:pt>
                <c:pt idx="1442">
                  <c:v>-0.74968129007562934</c:v>
                </c:pt>
                <c:pt idx="1443">
                  <c:v>-0.85225472268830393</c:v>
                </c:pt>
                <c:pt idx="1444">
                  <c:v>-0.92947252505274203</c:v>
                </c:pt>
                <c:pt idx="1445">
                  <c:v>-0.97903737221004861</c:v>
                </c:pt>
                <c:pt idx="1446">
                  <c:v>-0.99947464876148795</c:v>
                </c:pt>
                <c:pt idx="1447">
                  <c:v>-0.9901763204965307</c:v>
                </c:pt>
                <c:pt idx="1448">
                  <c:v>-0.95141902416124458</c:v>
                </c:pt>
                <c:pt idx="1449">
                  <c:v>-0.8843558371739757</c:v>
                </c:pt>
                <c:pt idx="1450">
                  <c:v>-0.79098197214810428</c:v>
                </c:pt>
                <c:pt idx="1451">
                  <c:v>-0.67407541685376093</c:v>
                </c:pt>
                <c:pt idx="1452">
                  <c:v>-0.5371142856506067</c:v>
                </c:pt>
                <c:pt idx="1453">
                  <c:v>-0.38417334129367542</c:v>
                </c:pt>
                <c:pt idx="1454">
                  <c:v>-0.21980276570815399</c:v>
                </c:pt>
                <c:pt idx="1455">
                  <c:v>-4.8892786460447084E-2</c:v>
                </c:pt>
                <c:pt idx="1456">
                  <c:v>0.12347181355128534</c:v>
                </c:pt>
                <c:pt idx="1457">
                  <c:v>0.29216297466329866</c:v>
                </c:pt>
                <c:pt idx="1458">
                  <c:v>0.45216192655579607</c:v>
                </c:pt>
                <c:pt idx="1459">
                  <c:v>0.59870850286479316</c:v>
                </c:pt>
                <c:pt idx="1460">
                  <c:v>0.72744276200999003</c:v>
                </c:pt>
                <c:pt idx="1461">
                  <c:v>0.83453470083743742</c:v>
                </c:pt>
                <c:pt idx="1462">
                  <c:v>0.91679820194465045</c:v>
                </c:pt>
                <c:pt idx="1463">
                  <c:v>0.97178582460581076</c:v>
                </c:pt>
                <c:pt idx="1464">
                  <c:v>0.99786161915572658</c:v>
                </c:pt>
                <c:pt idx="1465">
                  <c:v>0.99424979851144024</c:v>
                </c:pt>
                <c:pt idx="1466">
                  <c:v>0.96105781879658747</c:v>
                </c:pt>
                <c:pt idx="1467">
                  <c:v>0.89927318238877996</c:v>
                </c:pt>
                <c:pt idx="1468">
                  <c:v>0.8107340585040359</c:v>
                </c:pt>
                <c:pt idx="1469">
                  <c:v>0.69807459539441841</c:v>
                </c:pt>
                <c:pt idx="1470">
                  <c:v>0.56464655118396911</c:v>
                </c:pt>
                <c:pt idx="1471">
                  <c:v>0.41441957492707548</c:v>
                </c:pt>
                <c:pt idx="1472">
                  <c:v>0.2518631046464373</c:v>
                </c:pt>
                <c:pt idx="1473">
                  <c:v>8.1813396036410135E-2</c:v>
                </c:pt>
                <c:pt idx="1474">
                  <c:v>-9.0670362117761749E-2</c:v>
                </c:pt>
                <c:pt idx="1475">
                  <c:v>-0.26045656505115844</c:v>
                </c:pt>
                <c:pt idx="1476">
                  <c:v>-0.42249386359845026</c:v>
                </c:pt>
                <c:pt idx="1477">
                  <c:v>-0.57196144806524174</c:v>
                </c:pt>
                <c:pt idx="1478">
                  <c:v>-0.70441247327159762</c:v>
                </c:pt>
                <c:pt idx="1479">
                  <c:v>-0.81590635768494946</c:v>
                </c:pt>
                <c:pt idx="1480">
                  <c:v>-0.90312602058699354</c:v>
                </c:pt>
                <c:pt idx="1481">
                  <c:v>-0.96347656931882208</c:v>
                </c:pt>
                <c:pt idx="1482">
                  <c:v>-0.99516250054316235</c:v>
                </c:pt>
                <c:pt idx="1483">
                  <c:v>-0.99724111868464227</c:v>
                </c:pt>
                <c:pt idx="1484">
                  <c:v>-0.96965058228707968</c:v>
                </c:pt>
                <c:pt idx="1485">
                  <c:v>-0.91321174387341564</c:v>
                </c:pt>
                <c:pt idx="1486">
                  <c:v>-0.8296037285694936</c:v>
                </c:pt>
                <c:pt idx="1487">
                  <c:v>-0.72131397805862907</c:v>
                </c:pt>
                <c:pt idx="1488">
                  <c:v>-0.59156424611934444</c:v>
                </c:pt>
                <c:pt idx="1489">
                  <c:v>-0.44421474747491385</c:v>
                </c:pt>
                <c:pt idx="1490">
                  <c:v>-0.2836493116370119</c:v>
                </c:pt>
                <c:pt idx="1491">
                  <c:v>-0.11464495856648151</c:v>
                </c:pt>
                <c:pt idx="1492">
                  <c:v>5.777022357006472E-2</c:v>
                </c:pt>
                <c:pt idx="1493">
                  <c:v>0.22846667022827913</c:v>
                </c:pt>
                <c:pt idx="1494">
                  <c:v>0.39236595136747915</c:v>
                </c:pt>
                <c:pt idx="1495">
                  <c:v>0.54459186101298296</c:v>
                </c:pt>
                <c:pt idx="1496">
                  <c:v>0.68061549040571534</c:v>
                </c:pt>
                <c:pt idx="1497">
                  <c:v>0.7963899686268564</c:v>
                </c:pt>
                <c:pt idx="1498">
                  <c:v>0.88847086200695702</c:v>
                </c:pt>
                <c:pt idx="1499">
                  <c:v>0.95411865027891407</c:v>
                </c:pt>
                <c:pt idx="1500">
                  <c:v>0.99138023068890935</c:v>
                </c:pt>
                <c:pt idx="1501">
                  <c:v>0.99914702521391863</c:v>
                </c:pt>
                <c:pt idx="1502">
                  <c:v>0.97718796212752324</c:v>
                </c:pt>
                <c:pt idx="1503">
                  <c:v>0.92615635066876756</c:v>
                </c:pt>
                <c:pt idx="1504">
                  <c:v>0.84757044428504935</c:v>
                </c:pt>
                <c:pt idx="1505">
                  <c:v>0.74376827071893947</c:v>
                </c:pt>
                <c:pt idx="1506">
                  <c:v>0.61783807279468428</c:v>
                </c:pt>
                <c:pt idx="1507">
                  <c:v>0.47352642938244671</c:v>
                </c:pt>
                <c:pt idx="1508">
                  <c:v>0.31512679004920663</c:v>
                </c:pt>
                <c:pt idx="1509">
                  <c:v>0.147351739636465</c:v>
                </c:pt>
                <c:pt idx="1510">
                  <c:v>-2.4807206960412848E-2</c:v>
                </c:pt>
                <c:pt idx="1511">
                  <c:v>-0.19622810852125225</c:v>
                </c:pt>
                <c:pt idx="1512">
                  <c:v>-0.36181098157843472</c:v>
                </c:pt>
                <c:pt idx="1513">
                  <c:v>-0.51662953121812694</c:v>
                </c:pt>
                <c:pt idx="1514">
                  <c:v>-0.65607771444002805</c:v>
                </c:pt>
                <c:pt idx="1515">
                  <c:v>-0.77600677562130704</c:v>
                </c:pt>
                <c:pt idx="1516">
                  <c:v>-0.872848677120314</c:v>
                </c:pt>
                <c:pt idx="1517">
                  <c:v>-0.9437222527995448</c:v>
                </c:pt>
                <c:pt idx="1518">
                  <c:v>-0.9865189262777212</c:v>
                </c:pt>
                <c:pt idx="1519">
                  <c:v>-0.99996544367931262</c:v>
                </c:pt>
                <c:pt idx="1520">
                  <c:v>-0.98366175450968529</c:v>
                </c:pt>
                <c:pt idx="1521">
                  <c:v>-0.93809291365121994</c:v>
                </c:pt>
                <c:pt idx="1522">
                  <c:v>-0.86461465038167995</c:v>
                </c:pt>
                <c:pt idx="1523">
                  <c:v>-0.76541303375436842</c:v>
                </c:pt>
                <c:pt idx="1524">
                  <c:v>-0.64343943434459028</c:v>
                </c:pt>
                <c:pt idx="1525">
                  <c:v>-0.50232271733132838</c:v>
                </c:pt>
                <c:pt idx="1526">
                  <c:v>-0.34626127927742534</c:v>
                </c:pt>
                <c:pt idx="1527">
                  <c:v>-0.17989814064859036</c:v>
                </c:pt>
                <c:pt idx="1528">
                  <c:v>-8.1828102215715428E-3</c:v>
                </c:pt>
                <c:pt idx="1529">
                  <c:v>0.16377596891256374</c:v>
                </c:pt>
                <c:pt idx="1530">
                  <c:v>0.33086221076318723</c:v>
                </c:pt>
                <c:pt idx="1531">
                  <c:v>0.48810489333975399</c:v>
                </c:pt>
                <c:pt idx="1532">
                  <c:v>0.63082585269376767</c:v>
                </c:pt>
                <c:pt idx="1533">
                  <c:v>0.75477896407186362</c:v>
                </c:pt>
                <c:pt idx="1534">
                  <c:v>0.85627646937012769</c:v>
                </c:pt>
                <c:pt idx="1535">
                  <c:v>0.93229869249053288</c:v>
                </c:pt>
                <c:pt idx="1536">
                  <c:v>0.98058387843331263</c:v>
                </c:pt>
                <c:pt idx="1537">
                  <c:v>0.99969548330066627</c:v>
                </c:pt>
                <c:pt idx="1538">
                  <c:v>0.98906491325138379</c:v>
                </c:pt>
                <c:pt idx="1539">
                  <c:v>0.94900844086962499</c:v>
                </c:pt>
                <c:pt idx="1540">
                  <c:v>0.8807177956650224</c:v>
                </c:pt>
                <c:pt idx="1541">
                  <c:v>0.78622470864848681</c:v>
                </c:pt>
                <c:pt idx="1542">
                  <c:v>0.66834046582595152</c:v>
                </c:pt>
                <c:pt idx="1543">
                  <c:v>0.53057226896889487</c:v>
                </c:pt>
                <c:pt idx="1544">
                  <c:v>0.37701889203130662</c:v>
                </c:pt>
                <c:pt idx="1545">
                  <c:v>0.21224873756402768</c:v>
                </c:pt>
                <c:pt idx="1546">
                  <c:v>4.1163921098200079E-2</c:v>
                </c:pt>
                <c:pt idx="1547">
                  <c:v>-0.13114557284387174</c:v>
                </c:pt>
                <c:pt idx="1548">
                  <c:v>-0.29955332407312146</c:v>
                </c:pt>
                <c:pt idx="1549">
                  <c:v>-0.45904899406336219</c:v>
                </c:pt>
                <c:pt idx="1550">
                  <c:v>-0.60488738970875411</c:v>
                </c:pt>
                <c:pt idx="1551">
                  <c:v>-0.73272963867732865</c:v>
                </c:pt>
                <c:pt idx="1552">
                  <c:v>-0.83877227622007766</c:v>
                </c:pt>
                <c:pt idx="1553">
                  <c:v>-0.91986040294296401</c:v>
                </c:pt>
                <c:pt idx="1554">
                  <c:v>-0.97358154695940979</c:v>
                </c:pt>
                <c:pt idx="1555">
                  <c:v>-0.998337437907309</c:v>
                </c:pt>
                <c:pt idx="1556">
                  <c:v>-0.9933915574657437</c:v>
                </c:pt>
                <c:pt idx="1557">
                  <c:v>-0.95889105168436939</c:v>
                </c:pt>
                <c:pt idx="1558">
                  <c:v>-0.89586235320670637</c:v>
                </c:pt>
                <c:pt idx="1559">
                  <c:v>-0.80618064363179742</c:v>
                </c:pt>
                <c:pt idx="1560">
                  <c:v>-0.69251406454625375</c:v>
                </c:pt>
                <c:pt idx="1561">
                  <c:v>-0.55824433701802456</c:v>
                </c:pt>
                <c:pt idx="1562">
                  <c:v>-0.40736615121904302</c:v>
                </c:pt>
                <c:pt idx="1563">
                  <c:v>-0.24436831946079871</c:v>
                </c:pt>
                <c:pt idx="1564">
                  <c:v>-7.4100228485724187E-2</c:v>
                </c:pt>
                <c:pt idx="1565">
                  <c:v>9.8372435775660294E-2</c:v>
                </c:pt>
                <c:pt idx="1566">
                  <c:v>0.26791839861582839</c:v>
                </c:pt>
                <c:pt idx="1567">
                  <c:v>0.42949345830780783</c:v>
                </c:pt>
                <c:pt idx="1568">
                  <c:v>0.57829055733488954</c:v>
                </c:pt>
                <c:pt idx="1569">
                  <c:v>0.70988279828647793</c:v>
                </c:pt>
                <c:pt idx="1570">
                  <c:v>0.82035514952200439</c:v>
                </c:pt>
                <c:pt idx="1571">
                  <c:v>0.90642092219590553</c:v>
                </c:pt>
                <c:pt idx="1572">
                  <c:v>0.96551955330884121</c:v>
                </c:pt>
                <c:pt idx="1573">
                  <c:v>0.9958927856181865</c:v>
                </c:pt>
                <c:pt idx="1574">
                  <c:v>0.99663697796200879</c:v>
                </c:pt>
                <c:pt idx="1575">
                  <c:v>0.96772998969925095</c:v>
                </c:pt>
                <c:pt idx="1576">
                  <c:v>0.91003183942114141</c:v>
                </c:pt>
                <c:pt idx="1577">
                  <c:v>0.82525911833631205</c:v>
                </c:pt>
                <c:pt idx="1578">
                  <c:v>0.71593391956289998</c:v>
                </c:pt>
                <c:pt idx="1579">
                  <c:v>0.58530880274439412</c:v>
                </c:pt>
                <c:pt idx="1580">
                  <c:v>0.43727002638424467</c:v>
                </c:pt>
                <c:pt idx="1581">
                  <c:v>0.27622192685747138</c:v>
                </c:pt>
                <c:pt idx="1582">
                  <c:v>0.10695588396524978</c:v>
                </c:pt>
                <c:pt idx="1583">
                  <c:v>-6.5492228529563309E-2</c:v>
                </c:pt>
                <c:pt idx="1584">
                  <c:v>-0.23599186636469699</c:v>
                </c:pt>
                <c:pt idx="1585">
                  <c:v>-0.39947045480466609</c:v>
                </c:pt>
                <c:pt idx="1586">
                  <c:v>-0.55106430400229089</c:v>
                </c:pt>
                <c:pt idx="1587">
                  <c:v>-0.68626330977631234</c:v>
                </c:pt>
                <c:pt idx="1588">
                  <c:v>-0.8010451347796389</c:v>
                </c:pt>
                <c:pt idx="1589">
                  <c:v>-0.89199487800131216</c:v>
                </c:pt>
                <c:pt idx="1590">
                  <c:v>-0.95640667228813436</c:v>
                </c:pt>
                <c:pt idx="1591">
                  <c:v>-0.99236418723308728</c:v>
                </c:pt>
                <c:pt idx="1592">
                  <c:v>-0.99879764237109403</c:v>
                </c:pt>
                <c:pt idx="1593">
                  <c:v>-0.97551563446865308</c:v>
                </c:pt>
                <c:pt idx="1594">
                  <c:v>-0.92321083200631393</c:v>
                </c:pt>
                <c:pt idx="1595">
                  <c:v>-0.84343936743624326</c:v>
                </c:pt>
                <c:pt idx="1596">
                  <c:v>-0.7385745403203382</c:v>
                </c:pt>
                <c:pt idx="1597">
                  <c:v>-0.61173620873819046</c:v>
                </c:pt>
                <c:pt idx="1598">
                  <c:v>-0.46669796965714516</c:v>
                </c:pt>
                <c:pt idx="1599">
                  <c:v>-0.307774889763472</c:v>
                </c:pt>
                <c:pt idx="1600">
                  <c:v>-0.13969512690057695</c:v>
                </c:pt>
                <c:pt idx="1601">
                  <c:v>3.2540738464157434E-2</c:v>
                </c:pt>
                <c:pt idx="1602">
                  <c:v>0.20380847668274718</c:v>
                </c:pt>
                <c:pt idx="1603">
                  <c:v>0.36901266108494885</c:v>
                </c:pt>
                <c:pt idx="1604">
                  <c:v>0.52323826321306699</c:v>
                </c:pt>
                <c:pt idx="1605">
                  <c:v>0.66189688098688282</c:v>
                </c:pt>
                <c:pt idx="1606">
                  <c:v>0.78086324933085305</c:v>
                </c:pt>
                <c:pt idx="1607">
                  <c:v>0.87659797190312583</c:v>
                </c:pt>
                <c:pt idx="1608">
                  <c:v>0.94625282250698228</c:v>
                </c:pt>
                <c:pt idx="1609">
                  <c:v>0.98775548333654706</c:v>
                </c:pt>
                <c:pt idx="1610">
                  <c:v>0.99987119899030874</c:v>
                </c:pt>
                <c:pt idx="1611">
                  <c:v>0.98223951196870662</c:v>
                </c:pt>
                <c:pt idx="1612">
                  <c:v>0.93538498672984993</c:v>
                </c:pt>
                <c:pt idx="1613">
                  <c:v>0.86070160324923928</c:v>
                </c:pt>
                <c:pt idx="1614">
                  <c:v>0.76041128439429073</c:v>
                </c:pt>
                <c:pt idx="1615">
                  <c:v>0.63749779097589221</c:v>
                </c:pt>
                <c:pt idx="1616">
                  <c:v>0.49561795118007829</c:v>
                </c:pt>
                <c:pt idx="1617">
                  <c:v>0.33899286541480272</c:v>
                </c:pt>
                <c:pt idx="1618">
                  <c:v>0.17228232336100438</c:v>
                </c:pt>
                <c:pt idx="1619">
                  <c:v>4.4616947641674308E-4</c:v>
                </c:pt>
                <c:pt idx="1620">
                  <c:v>-0.17140325850101987</c:v>
                </c:pt>
                <c:pt idx="1621">
                  <c:v>-0.33815322791249147</c:v>
                </c:pt>
                <c:pt idx="1622">
                  <c:v>-0.49484272128786067</c:v>
                </c:pt>
                <c:pt idx="1623">
                  <c:v>-0.63681003274016657</c:v>
                </c:pt>
                <c:pt idx="1624">
                  <c:v>-0.75983145947180697</c:v>
                </c:pt>
                <c:pt idx="1625">
                  <c:v>-0.86024696214728658</c:v>
                </c:pt>
                <c:pt idx="1626">
                  <c:v>-0.9350690555825607</c:v>
                </c:pt>
                <c:pt idx="1627">
                  <c:v>-0.98207169011774209</c:v>
                </c:pt>
                <c:pt idx="1628">
                  <c:v>-0.99985647934295796</c:v>
                </c:pt>
                <c:pt idx="1629">
                  <c:v>-0.98789430382050314</c:v>
                </c:pt>
                <c:pt idx="1630">
                  <c:v>-0.94654105304143243</c:v>
                </c:pt>
                <c:pt idx="1631">
                  <c:v>-0.87702703727381115</c:v>
                </c:pt>
                <c:pt idx="1632">
                  <c:v>-0.78142038431324379</c:v>
                </c:pt>
                <c:pt idx="1633">
                  <c:v>-0.66256551012737819</c:v>
                </c:pt>
                <c:pt idx="1634">
                  <c:v>-0.52399849396920462</c:v>
                </c:pt>
                <c:pt idx="1635">
                  <c:v>-0.36984187565310372</c:v>
                </c:pt>
                <c:pt idx="1636">
                  <c:v>-0.20468200490571503</c:v>
                </c:pt>
                <c:pt idx="1637">
                  <c:v>-3.343259179879076E-2</c:v>
                </c:pt>
                <c:pt idx="1638">
                  <c:v>0.13881148219212311</c:v>
                </c:pt>
                <c:pt idx="1639">
                  <c:v>0.30692574320227883</c:v>
                </c:pt>
                <c:pt idx="1640">
                  <c:v>0.46590858440181915</c:v>
                </c:pt>
                <c:pt idx="1641">
                  <c:v>0.61103006997470355</c:v>
                </c:pt>
                <c:pt idx="1642">
                  <c:v>0.73797265654871003</c:v>
                </c:pt>
                <c:pt idx="1643">
                  <c:v>0.84295964544184943</c:v>
                </c:pt>
                <c:pt idx="1644">
                  <c:v>0.92286754411080507</c:v>
                </c:pt>
                <c:pt idx="1645">
                  <c:v>0.97531899391073551</c:v>
                </c:pt>
                <c:pt idx="1646">
                  <c:v>0.99875349945015068</c:v>
                </c:pt>
                <c:pt idx="1647">
                  <c:v>0.99247385525551812</c:v>
                </c:pt>
                <c:pt idx="1648">
                  <c:v>0.95666688849488524</c:v>
                </c:pt>
                <c:pt idx="1649">
                  <c:v>0.89239790063894575</c:v>
                </c:pt>
                <c:pt idx="1650">
                  <c:v>0.80157897342705375</c:v>
                </c:pt>
                <c:pt idx="1651">
                  <c:v>0.68691208207466203</c:v>
                </c:pt>
                <c:pt idx="1652">
                  <c:v>0.55180870817468342</c:v>
                </c:pt>
                <c:pt idx="1653">
                  <c:v>0.40028834390788337</c:v>
                </c:pt>
                <c:pt idx="1654">
                  <c:v>0.23685890718809982</c:v>
                </c:pt>
                <c:pt idx="1655">
                  <c:v>6.6382625538150969E-2</c:v>
                </c:pt>
                <c:pt idx="1656">
                  <c:v>-0.10606862118176776</c:v>
                </c:pt>
                <c:pt idx="1657">
                  <c:v>-0.27536419546243207</c:v>
                </c:pt>
                <c:pt idx="1658">
                  <c:v>-0.4364673449457121</c:v>
                </c:pt>
                <c:pt idx="1659">
                  <c:v>-0.5845850520261523</c:v>
                </c:pt>
                <c:pt idx="1660">
                  <c:v>-0.71531063204240564</c:v>
                </c:pt>
                <c:pt idx="1661">
                  <c:v>-0.82475483758685098</c:v>
                </c:pt>
                <c:pt idx="1662">
                  <c:v>-0.90966156841760393</c:v>
                </c:pt>
                <c:pt idx="1663">
                  <c:v>-0.96750474446118495</c:v>
                </c:pt>
                <c:pt idx="1664">
                  <c:v>-0.99656345981335359</c:v>
                </c:pt>
                <c:pt idx="1665">
                  <c:v>-0.99597318181462058</c:v>
                </c:pt>
                <c:pt idx="1666">
                  <c:v>-0.96575147196425826</c:v>
                </c:pt>
                <c:pt idx="1667">
                  <c:v>-0.90679746344396517</c:v>
                </c:pt>
                <c:pt idx="1668">
                  <c:v>-0.82086511079567481</c:v>
                </c:pt>
                <c:pt idx="1669">
                  <c:v>-0.71051100760823649</c:v>
                </c:pt>
                <c:pt idx="1670">
                  <c:v>-0.57901832470178605</c:v>
                </c:pt>
                <c:pt idx="1671">
                  <c:v>-0.43029913174217999</c:v>
                </c:pt>
                <c:pt idx="1672">
                  <c:v>-0.26877800833816623</c:v>
                </c:pt>
                <c:pt idx="1673">
                  <c:v>-9.9260407335446069E-2</c:v>
                </c:pt>
                <c:pt idx="1674">
                  <c:v>7.321031333874102E-2</c:v>
                </c:pt>
                <c:pt idx="1675">
                  <c:v>0.24350293680098747</c:v>
                </c:pt>
                <c:pt idx="1676">
                  <c:v>0.40655104724893837</c:v>
                </c:pt>
                <c:pt idx="1677">
                  <c:v>0.55750376208717212</c:v>
                </c:pt>
                <c:pt idx="1678">
                  <c:v>0.69187005167324889</c:v>
                </c:pt>
                <c:pt idx="1679">
                  <c:v>0.80565235299470461</c:v>
                </c:pt>
                <c:pt idx="1680">
                  <c:v>0.89546550210424081</c:v>
                </c:pt>
                <c:pt idx="1681">
                  <c:v>0.95863744692680741</c:v>
                </c:pt>
                <c:pt idx="1682">
                  <c:v>0.99328874410773949</c:v>
                </c:pt>
                <c:pt idx="1683">
                  <c:v>0.99838847477320314</c:v>
                </c:pt>
                <c:pt idx="1684">
                  <c:v>0.97378491563942859</c:v>
                </c:pt>
                <c:pt idx="1685">
                  <c:v>0.92021005296778491</c:v>
                </c:pt>
                <c:pt idx="1686">
                  <c:v>0.83925780506976155</c:v>
                </c:pt>
                <c:pt idx="1687">
                  <c:v>0.73333660126913258</c:v>
                </c:pt>
                <c:pt idx="1688">
                  <c:v>0.60559772815617652</c:v>
                </c:pt>
                <c:pt idx="1689">
                  <c:v>0.45984157492056271</c:v>
                </c:pt>
                <c:pt idx="1690">
                  <c:v>0.30040456708108126</c:v>
                </c:pt>
                <c:pt idx="1691">
                  <c:v>0.13203015247205407</c:v>
                </c:pt>
                <c:pt idx="1692">
                  <c:v>-4.0272322185949429E-2</c:v>
                </c:pt>
                <c:pt idx="1693">
                  <c:v>-0.21137664553611729</c:v>
                </c:pt>
                <c:pt idx="1694">
                  <c:v>-0.37619225270230777</c:v>
                </c:pt>
                <c:pt idx="1695">
                  <c:v>-0.52981567587946754</c:v>
                </c:pt>
                <c:pt idx="1696">
                  <c:v>-0.6676764285546023</c:v>
                </c:pt>
                <c:pt idx="1697">
                  <c:v>-0.78567298312394995</c:v>
                </c:pt>
                <c:pt idx="1698">
                  <c:v>-0.88029479640287556</c:v>
                </c:pt>
                <c:pt idx="1699">
                  <c:v>-0.94872675262014405</c:v>
                </c:pt>
                <c:pt idx="1700">
                  <c:v>-0.98893291658778126</c:v>
                </c:pt>
                <c:pt idx="1701">
                  <c:v>-0.9997171052866558</c:v>
                </c:pt>
                <c:pt idx="1702">
                  <c:v>-0.98075847578811526</c:v>
                </c:pt>
                <c:pt idx="1703">
                  <c:v>-0.93262107072727407</c:v>
                </c:pt>
                <c:pt idx="1704">
                  <c:v>-0.85673703733826478</c:v>
                </c:pt>
                <c:pt idx="1705">
                  <c:v>-0.7553640193056772</c:v>
                </c:pt>
                <c:pt idx="1706">
                  <c:v>-0.63151798907766066</c:v>
                </c:pt>
                <c:pt idx="1707">
                  <c:v>-0.48888351896178678</c:v>
                </c:pt>
                <c:pt idx="1708">
                  <c:v>-0.33170416054976293</c:v>
                </c:pt>
                <c:pt idx="1709">
                  <c:v>-0.16465619381800634</c:v>
                </c:pt>
                <c:pt idx="1710">
                  <c:v>7.2904979749245378E-3</c:v>
                </c:pt>
                <c:pt idx="1711">
                  <c:v>0.17902028845183895</c:v>
                </c:pt>
                <c:pt idx="1712">
                  <c:v>0.34542400431732906</c:v>
                </c:pt>
                <c:pt idx="1713">
                  <c:v>0.50155092957164782</c:v>
                </c:pt>
                <c:pt idx="1714">
                  <c:v>0.64275609542407486</c:v>
                </c:pt>
                <c:pt idx="1715">
                  <c:v>0.76483847384959769</c:v>
                </c:pt>
                <c:pt idx="1716">
                  <c:v>0.86416596335920937</c:v>
                </c:pt>
                <c:pt idx="1717">
                  <c:v>0.93778344850394613</c:v>
                </c:pt>
                <c:pt idx="1718">
                  <c:v>0.98350071820782514</c:v>
                </c:pt>
                <c:pt idx="1719">
                  <c:v>0.99995762725166937</c:v>
                </c:pt>
                <c:pt idx="1720">
                  <c:v>0.98666456227267363</c:v>
                </c:pt>
                <c:pt idx="1721">
                  <c:v>0.94401700836642866</c:v>
                </c:pt>
                <c:pt idx="1722">
                  <c:v>0.87328378291709019</c:v>
                </c:pt>
                <c:pt idx="1723">
                  <c:v>0.77656928671352699</c:v>
                </c:pt>
                <c:pt idx="1724">
                  <c:v>0.65675089542780474</c:v>
                </c:pt>
                <c:pt idx="1725">
                  <c:v>0.51739335413610077</c:v>
                </c:pt>
                <c:pt idx="1726">
                  <c:v>0.362642721751678</c:v>
                </c:pt>
                <c:pt idx="1727">
                  <c:v>0.19710302065307408</c:v>
                </c:pt>
                <c:pt idx="1728">
                  <c:v>2.5699261334009713E-2</c:v>
                </c:pt>
                <c:pt idx="1729">
                  <c:v>-0.14646908273976098</c:v>
                </c:pt>
                <c:pt idx="1730">
                  <c:v>-0.31427979076180351</c:v>
                </c:pt>
                <c:pt idx="1731">
                  <c:v>-0.47274028697866044</c:v>
                </c:pt>
                <c:pt idx="1732">
                  <c:v>-0.61713617598228609</c:v>
                </c:pt>
                <c:pt idx="1733">
                  <c:v>-0.74317150179435476</c:v>
                </c:pt>
                <c:pt idx="1734">
                  <c:v>-0.8470965578605939</c:v>
                </c:pt>
                <c:pt idx="1735">
                  <c:v>-0.92581944545053096</c:v>
                </c:pt>
                <c:pt idx="1736">
                  <c:v>-0.97699806146196644</c:v>
                </c:pt>
                <c:pt idx="1737">
                  <c:v>-0.99910977888017682</c:v>
                </c:pt>
                <c:pt idx="1738">
                  <c:v>-0.99149674681140543</c:v>
                </c:pt>
                <c:pt idx="1739">
                  <c:v>-0.95438546235923316</c:v>
                </c:pt>
                <c:pt idx="1740">
                  <c:v>-0.88888003205609234</c:v>
                </c:pt>
                <c:pt idx="1741">
                  <c:v>-0.7969293233307263</c:v>
                </c:pt>
                <c:pt idx="1742">
                  <c:v>-0.68126898329602525</c:v>
                </c:pt>
                <c:pt idx="1743">
                  <c:v>-0.54534004986965345</c:v>
                </c:pt>
                <c:pt idx="1744">
                  <c:v>-0.39318657664775086</c:v>
                </c:pt>
                <c:pt idx="1745">
                  <c:v>-0.22933531731705009</c:v>
                </c:pt>
                <c:pt idx="1746">
                  <c:v>-5.8661049144008687E-2</c:v>
                </c:pt>
                <c:pt idx="1747">
                  <c:v>0.11375845766777769</c:v>
                </c:pt>
                <c:pt idx="1748">
                  <c:v>0.28279350991037205</c:v>
                </c:pt>
                <c:pt idx="1749">
                  <c:v>0.44341510607810208</c:v>
                </c:pt>
                <c:pt idx="1750">
                  <c:v>0.59084455537110436</c:v>
                </c:pt>
                <c:pt idx="1751">
                  <c:v>0.72069564964711197</c:v>
                </c:pt>
                <c:pt idx="1752">
                  <c:v>0.82910515852880395</c:v>
                </c:pt>
                <c:pt idx="1753">
                  <c:v>0.91284776527765699</c:v>
                </c:pt>
                <c:pt idx="1754">
                  <c:v>0.96943202394883543</c:v>
                </c:pt>
                <c:pt idx="1755">
                  <c:v>0.99717448298429623</c:v>
                </c:pt>
                <c:pt idx="1756">
                  <c:v>0.99524976997512515</c:v>
                </c:pt>
                <c:pt idx="1757">
                  <c:v>0.96371514750972109</c:v>
                </c:pt>
                <c:pt idx="1758">
                  <c:v>0.90350880954108559</c:v>
                </c:pt>
                <c:pt idx="1759">
                  <c:v>0.81642196895841512</c:v>
                </c:pt>
                <c:pt idx="1760">
                  <c:v>0.7050455667920682</c:v>
                </c:pt>
                <c:pt idx="1761">
                  <c:v>0.57269318851902218</c:v>
                </c:pt>
                <c:pt idx="1762">
                  <c:v>0.42330248080358679</c:v>
                </c:pt>
                <c:pt idx="1763">
                  <c:v>0.26131800164778413</c:v>
                </c:pt>
                <c:pt idx="1764">
                  <c:v>9.155898930286728E-2</c:v>
                </c:pt>
                <c:pt idx="1765">
                  <c:v>-8.0924016018437059E-2</c:v>
                </c:pt>
                <c:pt idx="1766">
                  <c:v>-0.25099943194918894</c:v>
                </c:pt>
                <c:pt idx="1767">
                  <c:v>-0.41360730487933051</c:v>
                </c:pt>
                <c:pt idx="1768">
                  <c:v>-0.56390984982314041</c:v>
                </c:pt>
                <c:pt idx="1769">
                  <c:v>-0.6974353804952389</c:v>
                </c:pt>
                <c:pt idx="1770">
                  <c:v>-0.81021134749899559</c:v>
                </c:pt>
                <c:pt idx="1771">
                  <c:v>-0.89888252657550205</c:v>
                </c:pt>
                <c:pt idx="1772">
                  <c:v>-0.96081084066813993</c:v>
                </c:pt>
                <c:pt idx="1773">
                  <c:v>-0.99415384597193346</c:v>
                </c:pt>
                <c:pt idx="1774">
                  <c:v>-0.99791954691167195</c:v>
                </c:pt>
                <c:pt idx="1775">
                  <c:v>-0.97199590923503476</c:v>
                </c:pt>
                <c:pt idx="1776">
                  <c:v>-0.91715419316987812</c:v>
                </c:pt>
                <c:pt idx="1777">
                  <c:v>-0.83502600748029121</c:v>
                </c:pt>
                <c:pt idx="1778">
                  <c:v>-0.72805476709123496</c:v>
                </c:pt>
                <c:pt idx="1779">
                  <c:v>-0.59942299847789171</c:v>
                </c:pt>
                <c:pt idx="1780">
                  <c:v>-0.45295765557357737</c:v>
                </c:pt>
                <c:pt idx="1781">
                  <c:v>-0.29301626316529866</c:v>
                </c:pt>
                <c:pt idx="1782">
                  <c:v>-0.1243572751510446</c:v>
                </c:pt>
                <c:pt idx="1783">
                  <c:v>4.8001495338400306E-2</c:v>
                </c:pt>
                <c:pt idx="1784">
                  <c:v>0.2189321620758454</c:v>
                </c:pt>
                <c:pt idx="1785">
                  <c:v>0.38334932668372884</c:v>
                </c:pt>
                <c:pt idx="1786">
                  <c:v>0.53636137551504959</c:v>
                </c:pt>
                <c:pt idx="1787">
                  <c:v>0.6734160111984866</c:v>
                </c:pt>
                <c:pt idx="1788">
                  <c:v>0.79043568910597406</c:v>
                </c:pt>
                <c:pt idx="1789">
                  <c:v>0.88393892933970408</c:v>
                </c:pt>
                <c:pt idx="1790">
                  <c:v>0.95114389505765995</c:v>
                </c:pt>
                <c:pt idx="1791">
                  <c:v>0.99005115555410894</c:v>
                </c:pt>
                <c:pt idx="1792">
                  <c:v>0.99950317179189685</c:v>
                </c:pt>
                <c:pt idx="1793">
                  <c:v>0.97921873461786368</c:v>
                </c:pt>
                <c:pt idx="1794">
                  <c:v>0.92980133108240992</c:v>
                </c:pt>
                <c:pt idx="1795">
                  <c:v>0.85272118995465529</c:v>
                </c:pt>
                <c:pt idx="1796">
                  <c:v>0.75027154060120826</c:v>
                </c:pt>
                <c:pt idx="1797">
                  <c:v>0.62550038658133689</c:v>
                </c:pt>
                <c:pt idx="1798">
                  <c:v>0.48211982377755602</c:v>
                </c:pt>
                <c:pt idx="1799">
                  <c:v>0.32439560096019626</c:v>
                </c:pt>
                <c:pt idx="1800">
                  <c:v>0.15702020849456144</c:v>
                </c:pt>
                <c:pt idx="1801">
                  <c:v>-1.5026729040995669E-2</c:v>
                </c:pt>
                <c:pt idx="1802">
                  <c:v>-0.1866266028346715</c:v>
                </c:pt>
                <c:pt idx="1803">
                  <c:v>-0.35267410477273475</c:v>
                </c:pt>
                <c:pt idx="1804">
                  <c:v>-0.50822911665969306</c:v>
                </c:pt>
                <c:pt idx="1805">
                  <c:v>-0.64866368483357051</c:v>
                </c:pt>
                <c:pt idx="1806">
                  <c:v>-0.76979970750172055</c:v>
                </c:pt>
                <c:pt idx="1807">
                  <c:v>-0.86803323842737867</c:v>
                </c:pt>
                <c:pt idx="1808">
                  <c:v>-0.94044170878006028</c:v>
                </c:pt>
                <c:pt idx="1809">
                  <c:v>-0.98487087716660049</c:v>
                </c:pt>
                <c:pt idx="1810">
                  <c:v>-0.99999892097241516</c:v>
                </c:pt>
                <c:pt idx="1811">
                  <c:v>-0.98537576221621415</c:v>
                </c:pt>
                <c:pt idx="1812">
                  <c:v>-0.94143645792567876</c:v>
                </c:pt>
                <c:pt idx="1813">
                  <c:v>-0.86948825665374829</c:v>
                </c:pt>
                <c:pt idx="1814">
                  <c:v>-0.77167170622014758</c:v>
                </c:pt>
                <c:pt idx="1815">
                  <c:v>-0.65089696977093459</c:v>
                </c:pt>
                <c:pt idx="1816">
                  <c:v>-0.51075724483166518</c:v>
                </c:pt>
                <c:pt idx="1817">
                  <c:v>-0.3554218612449051</c:v>
                </c:pt>
                <c:pt idx="1818">
                  <c:v>-0.18951223845933116</c:v>
                </c:pt>
                <c:pt idx="1819">
                  <c:v>-1.7964392595629371E-2</c:v>
                </c:pt>
                <c:pt idx="1820">
                  <c:v>0.1541179161278447</c:v>
                </c:pt>
                <c:pt idx="1821">
                  <c:v>0.3216150265626066</c:v>
                </c:pt>
                <c:pt idx="1822">
                  <c:v>0.47954369287049808</c:v>
                </c:pt>
                <c:pt idx="1823">
                  <c:v>0.62320534223990831</c:v>
                </c:pt>
                <c:pt idx="1824">
                  <c:v>0.74832586322826367</c:v>
                </c:pt>
                <c:pt idx="1825">
                  <c:v>0.85118276585422425</c:v>
                </c:pt>
                <c:pt idx="1826">
                  <c:v>0.92871593027097632</c:v>
                </c:pt>
                <c:pt idx="1827">
                  <c:v>0.9786186491096438</c:v>
                </c:pt>
                <c:pt idx="1828">
                  <c:v>0.99940625487166446</c:v>
                </c:pt>
                <c:pt idx="1829">
                  <c:v>0.9904602906199087</c:v>
                </c:pt>
                <c:pt idx="1830">
                  <c:v>0.95204690983612417</c:v>
                </c:pt>
                <c:pt idx="1831">
                  <c:v>0.88530895802628762</c:v>
                </c:pt>
                <c:pt idx="1832">
                  <c:v>0.79223197165567327</c:v>
                </c:pt>
                <c:pt idx="1833">
                  <c:v>0.67558510598771004</c:v>
                </c:pt>
                <c:pt idx="1834">
                  <c:v>0.53883874929567921</c:v>
                </c:pt>
                <c:pt idx="1835">
                  <c:v>0.38606127452706562</c:v>
                </c:pt>
                <c:pt idx="1836">
                  <c:v>0.22179800018514897</c:v>
                </c:pt>
                <c:pt idx="1837">
                  <c:v>5.0935961491679831E-2</c:v>
                </c:pt>
                <c:pt idx="1838">
                  <c:v>-0.12144148494504199</c:v>
                </c:pt>
                <c:pt idx="1839">
                  <c:v>-0.29020589726511281</c:v>
                </c:pt>
                <c:pt idx="1840">
                  <c:v>-0.45033632583470473</c:v>
                </c:pt>
                <c:pt idx="1841">
                  <c:v>-0.59706869269647189</c:v>
                </c:pt>
                <c:pt idx="1842">
                  <c:v>-0.72603752877104299</c:v>
                </c:pt>
                <c:pt idx="1843">
                  <c:v>-0.83340585195193373</c:v>
                </c:pt>
                <c:pt idx="1844">
                  <c:v>-0.91597932206073374</c:v>
                </c:pt>
                <c:pt idx="1845">
                  <c:v>-0.97130127641112751</c:v>
                </c:pt>
                <c:pt idx="1846">
                  <c:v>-0.9977258185571779</c:v>
                </c:pt>
                <c:pt idx="1847">
                  <c:v>-0.99446678574457481</c:v>
                </c:pt>
                <c:pt idx="1848">
                  <c:v>-0.96162113822330519</c:v>
                </c:pt>
                <c:pt idx="1849">
                  <c:v>-0.90016607456050424</c:v>
                </c:pt>
                <c:pt idx="1850">
                  <c:v>-0.81192995877648078</c:v>
                </c:pt>
                <c:pt idx="1851">
                  <c:v>-0.69953792425785932</c:v>
                </c:pt>
                <c:pt idx="1852">
                  <c:v>-0.56633377279794206</c:v>
                </c:pt>
                <c:pt idx="1853">
                  <c:v>-0.41628049236517389</c:v>
                </c:pt>
                <c:pt idx="1854">
                  <c:v>-0.25384235331777882</c:v>
                </c:pt>
                <c:pt idx="1855">
                  <c:v>-8.385209084905583E-2</c:v>
                </c:pt>
                <c:pt idx="1856">
                  <c:v>8.86328748516204E-2</c:v>
                </c:pt>
                <c:pt idx="1857">
                  <c:v>0.25848090309354826</c:v>
                </c:pt>
                <c:pt idx="1858">
                  <c:v>0.4206388053313232</c:v>
                </c:pt>
                <c:pt idx="1859">
                  <c:v>0.57028218376267448</c:v>
                </c:pt>
                <c:pt idx="1860">
                  <c:v>0.70295896312001149</c:v>
                </c:pt>
                <c:pt idx="1861">
                  <c:v>0.81472184540610171</c:v>
                </c:pt>
                <c:pt idx="1862">
                  <c:v>0.90224574688327908</c:v>
                </c:pt>
                <c:pt idx="1863">
                  <c:v>0.96292672341993424</c:v>
                </c:pt>
                <c:pt idx="1864">
                  <c:v>0.99495944104349843</c:v>
                </c:pt>
                <c:pt idx="1865">
                  <c:v>0.99739088685499322</c:v>
                </c:pt>
                <c:pt idx="1866">
                  <c:v>0.97014872233950855</c:v>
                </c:pt>
                <c:pt idx="1867">
                  <c:v>0.91404343552632894</c:v>
                </c:pt>
                <c:pt idx="1868">
                  <c:v>0.83074422796931158</c:v>
                </c:pt>
                <c:pt idx="1869">
                  <c:v>0.72272935393985982</c:v>
                </c:pt>
                <c:pt idx="1870">
                  <c:v>0.59321238930247278</c:v>
                </c:pt>
                <c:pt idx="1871">
                  <c:v>0.44604662366515241</c:v>
                </c:pt>
                <c:pt idx="1872">
                  <c:v>0.28561042025584849</c:v>
                </c:pt>
                <c:pt idx="1873">
                  <c:v>0.11667695421096329</c:v>
                </c:pt>
                <c:pt idx="1874">
                  <c:v>-5.5727795278637512E-2</c:v>
                </c:pt>
                <c:pt idx="1875">
                  <c:v>-0.22647457405357235</c:v>
                </c:pt>
                <c:pt idx="1876">
                  <c:v>-0.39048345463031292</c:v>
                </c:pt>
                <c:pt idx="1877">
                  <c:v>-0.54287497031572274</c:v>
                </c:pt>
                <c:pt idx="1878">
                  <c:v>-0.67911528536583543</c:v>
                </c:pt>
                <c:pt idx="1879">
                  <c:v>-0.7951510821968768</c:v>
                </c:pt>
                <c:pt idx="1880">
                  <c:v>-0.88753015258780477</c:v>
                </c:pt>
                <c:pt idx="1881">
                  <c:v>-0.95350410513733708</c:v>
                </c:pt>
                <c:pt idx="1882">
                  <c:v>-0.99111013330142528</c:v>
                </c:pt>
                <c:pt idx="1883">
                  <c:v>-0.99922941131138709</c:v>
                </c:pt>
                <c:pt idx="1884">
                  <c:v>-0.97762038062183731</c:v>
                </c:pt>
                <c:pt idx="1885">
                  <c:v>-0.92692593657567723</c:v>
                </c:pt>
                <c:pt idx="1886">
                  <c:v>-0.84865430147393939</c:v>
                </c:pt>
                <c:pt idx="1887">
                  <c:v>-0.74513415310005249</c:v>
                </c:pt>
                <c:pt idx="1888">
                  <c:v>-0.61944534368080595</c:v>
                </c:pt>
                <c:pt idx="1889">
                  <c:v>-0.47532727047992424</c:v>
                </c:pt>
                <c:pt idx="1890">
                  <c:v>-0.31706762411264611</c:v>
                </c:pt>
                <c:pt idx="1891">
                  <c:v>-0.1493748244558499</c:v>
                </c:pt>
                <c:pt idx="1892">
                  <c:v>2.2762060656233256E-2</c:v>
                </c:pt>
                <c:pt idx="1893">
                  <c:v>0.19422174636034309</c:v>
                </c:pt>
                <c:pt idx="1894">
                  <c:v>0.35990309531155124</c:v>
                </c:pt>
                <c:pt idx="1895">
                  <c:v>0.51487688281769139</c:v>
                </c:pt>
                <c:pt idx="1896">
                  <c:v>0.6545324473597901</c:v>
                </c:pt>
                <c:pt idx="1897">
                  <c:v>0.7747148634650538</c:v>
                </c:pt>
                <c:pt idx="1898">
                  <c:v>0.87184855586932031</c:v>
                </c:pt>
                <c:pt idx="1899">
                  <c:v>0.94304367729611183</c:v>
                </c:pt>
                <c:pt idx="1900">
                  <c:v>0.9861820849808518</c:v>
                </c:pt>
                <c:pt idx="1901">
                  <c:v>0.99998035803349028</c:v>
                </c:pt>
                <c:pt idx="1902">
                  <c:v>0.98402798079445541</c:v>
                </c:pt>
                <c:pt idx="1903">
                  <c:v>0.93879955618244115</c:v>
                </c:pt>
                <c:pt idx="1904">
                  <c:v>0.86564068567161034</c:v>
                </c:pt>
                <c:pt idx="1905">
                  <c:v>0.76672793598626732</c:v>
                </c:pt>
                <c:pt idx="1906">
                  <c:v>0.64500408355366756</c:v>
                </c:pt>
                <c:pt idx="1907">
                  <c:v>0.50409056327171164</c:v>
                </c:pt>
                <c:pt idx="1908">
                  <c:v>0.34817972634973526</c:v>
                </c:pt>
                <c:pt idx="1909">
                  <c:v>0.18191011268373142</c:v>
                </c:pt>
                <c:pt idx="1910">
                  <c:v>1.0228448567498136E-2</c:v>
                </c:pt>
                <c:pt idx="1911">
                  <c:v>-0.16175752452237571</c:v>
                </c:pt>
                <c:pt idx="1912">
                  <c:v>-0.32893101154139365</c:v>
                </c:pt>
                <c:pt idx="1913">
                  <c:v>-0.48631839484769196</c:v>
                </c:pt>
                <c:pt idx="1914">
                  <c:v>-0.6292372054672043</c:v>
                </c:pt>
                <c:pt idx="1915">
                  <c:v>-0.75343543232732246</c:v>
                </c:pt>
                <c:pt idx="1916">
                  <c:v>-0.85521802483577536</c:v>
                </c:pt>
                <c:pt idx="1917">
                  <c:v>-0.93155682519809035</c:v>
                </c:pt>
                <c:pt idx="1918">
                  <c:v>-0.98018065985067593</c:v>
                </c:pt>
                <c:pt idx="1919">
                  <c:v>-0.99964290967853053</c:v>
                </c:pt>
                <c:pt idx="1920">
                  <c:v>-0.98936454871991553</c:v>
                </c:pt>
                <c:pt idx="1921">
                  <c:v>-0.94965137090366969</c:v>
                </c:pt>
                <c:pt idx="1922">
                  <c:v>-0.88168489230227276</c:v>
                </c:pt>
                <c:pt idx="1923">
                  <c:v>-0.78748719956990965</c:v>
                </c:pt>
                <c:pt idx="1924">
                  <c:v>-0.66986079036795099</c:v>
                </c:pt>
                <c:pt idx="1925">
                  <c:v>-0.53230519559922096</c:v>
                </c:pt>
                <c:pt idx="1926">
                  <c:v>-0.3789128640431767</c:v>
                </c:pt>
                <c:pt idx="1927">
                  <c:v>-0.21424740695156519</c:v>
                </c:pt>
                <c:pt idx="1928">
                  <c:v>-4.3207824979492382E-2</c:v>
                </c:pt>
                <c:pt idx="1929">
                  <c:v>0.12911724313288483</c:v>
                </c:pt>
                <c:pt idx="1930">
                  <c:v>0.29760091384553733</c:v>
                </c:pt>
                <c:pt idx="1931">
                  <c:v>0.45723058993407922</c:v>
                </c:pt>
                <c:pt idx="1932">
                  <c:v>0.60325709144569206</c:v>
                </c:pt>
                <c:pt idx="1933">
                  <c:v>0.73133594966677418</c:v>
                </c:pt>
                <c:pt idx="1934">
                  <c:v>0.83765666043075659</c:v>
                </c:pt>
                <c:pt idx="1935">
                  <c:v>0.91905605132208101</c:v>
                </c:pt>
                <c:pt idx="1936">
                  <c:v>0.97311238996075933</c:v>
                </c:pt>
                <c:pt idx="1937">
                  <c:v>0.99821743353085246</c:v>
                </c:pt>
                <c:pt idx="1938">
                  <c:v>0.99362427598985226</c:v>
                </c:pt>
                <c:pt idx="1939">
                  <c:v>0.95946956944560868</c:v>
                </c:pt>
                <c:pt idx="1940">
                  <c:v>0.89676945858743606</c:v>
                </c:pt>
                <c:pt idx="1941">
                  <c:v>0.80738934912692029</c:v>
                </c:pt>
                <c:pt idx="1942">
                  <c:v>0.69398840967496944</c:v>
                </c:pt>
                <c:pt idx="1943">
                  <c:v>0.55994045819238525</c:v>
                </c:pt>
                <c:pt idx="1944">
                  <c:v>0.40923358674006372</c:v>
                </c:pt>
                <c:pt idx="1945">
                  <c:v>0.24635151081602585</c:v>
                </c:pt>
                <c:pt idx="1946">
                  <c:v>7.6140173283820611E-2</c:v>
                </c:pt>
                <c:pt idx="1947">
                  <c:v>-9.6336428411196912E-2</c:v>
                </c:pt>
                <c:pt idx="1948">
                  <c:v>-0.2659469024177652</c:v>
                </c:pt>
                <c:pt idx="1949">
                  <c:v>-0.42764512772228136</c:v>
                </c:pt>
                <c:pt idx="1950">
                  <c:v>-0.57662038247883252</c:v>
                </c:pt>
                <c:pt idx="1951">
                  <c:v>-0.70844046892396351</c:v>
                </c:pt>
                <c:pt idx="1952">
                  <c:v>-0.81918357673232745</c:v>
                </c:pt>
                <c:pt idx="1953">
                  <c:v>-0.90555496171612238</c:v>
                </c:pt>
                <c:pt idx="1954">
                  <c:v>-0.96498496853234861</c:v>
                </c:pt>
                <c:pt idx="1955">
                  <c:v>-0.99570548110214718</c:v>
                </c:pt>
                <c:pt idx="1956">
                  <c:v>-0.99680252624701826</c:v>
                </c:pt>
                <c:pt idx="1957">
                  <c:v>-0.96824346551941942</c:v>
                </c:pt>
                <c:pt idx="1958">
                  <c:v>-0.91087796623687656</c:v>
                </c:pt>
                <c:pt idx="1959">
                  <c:v>-0.82641272283014888</c:v>
                </c:pt>
                <c:pt idx="1960">
                  <c:v>-0.71736068057687197</c:v>
                </c:pt>
                <c:pt idx="1961">
                  <c:v>-0.58696627237668653</c:v>
                </c:pt>
                <c:pt idx="1962">
                  <c:v>-0.43910889286691762</c:v>
                </c:pt>
                <c:pt idx="1963">
                  <c:v>-0.2781874816422823</c:v>
                </c:pt>
                <c:pt idx="1964">
                  <c:v>-0.10898964937055006</c:v>
                </c:pt>
                <c:pt idx="1965">
                  <c:v>6.3450759535599185E-2</c:v>
                </c:pt>
                <c:pt idx="1966">
                  <c:v>0.23400343000511334</c:v>
                </c:pt>
                <c:pt idx="1967">
                  <c:v>0.39759420951632096</c:v>
                </c:pt>
                <c:pt idx="1968">
                  <c:v>0.54935607039894319</c:v>
                </c:pt>
                <c:pt idx="1969">
                  <c:v>0.68477390991685039</c:v>
                </c:pt>
                <c:pt idx="1970">
                  <c:v>0.79981888014874336</c:v>
                </c:pt>
                <c:pt idx="1971">
                  <c:v>0.89106825118829081</c:v>
                </c:pt>
                <c:pt idx="1972">
                  <c:v>0.95580724158469699</c:v>
                </c:pt>
                <c:pt idx="1973">
                  <c:v>0.99210978644278269</c:v>
                </c:pt>
                <c:pt idx="1974">
                  <c:v>0.9988958402315361</c:v>
                </c:pt>
                <c:pt idx="1975">
                  <c:v>0.97596350947224686</c:v>
                </c:pt>
                <c:pt idx="1976">
                  <c:v>0.92399505931872994</c:v>
                </c:pt>
                <c:pt idx="1977">
                  <c:v>0.84453661532664903</c:v>
                </c:pt>
                <c:pt idx="1978">
                  <c:v>0.73995216430932131</c:v>
                </c:pt>
                <c:pt idx="1979">
                  <c:v>0.6133532228111449</c:v>
                </c:pt>
                <c:pt idx="1980">
                  <c:v>0.46850626564898101</c:v>
                </c:pt>
                <c:pt idx="1981">
                  <c:v>0.30972066863569436</c:v>
                </c:pt>
                <c:pt idx="1982">
                  <c:v>0.14172049932945985</c:v>
                </c:pt>
                <c:pt idx="1983">
                  <c:v>-3.0496029809139426E-2</c:v>
                </c:pt>
                <c:pt idx="1984">
                  <c:v>-0.20180526440855359</c:v>
                </c:pt>
                <c:pt idx="1985">
                  <c:v>-0.36711054323003189</c:v>
                </c:pt>
                <c:pt idx="1986">
                  <c:v>-0.52149383013203932</c:v>
                </c:pt>
                <c:pt idx="1987">
                  <c:v>-0.66036203171778973</c:v>
                </c:pt>
                <c:pt idx="1988">
                  <c:v>-0.77958364753439002</c:v>
                </c:pt>
                <c:pt idx="1989">
                  <c:v>-0.87561168731268635</c:v>
                </c:pt>
                <c:pt idx="1990">
                  <c:v>-0.94558919830682697</c:v>
                </c:pt>
                <c:pt idx="1991">
                  <c:v>-0.98743426316599259</c:v>
                </c:pt>
                <c:pt idx="1992">
                  <c:v>-0.9999019395460107</c:v>
                </c:pt>
                <c:pt idx="1993">
                  <c:v>-0.98262129868118753</c:v>
                </c:pt>
                <c:pt idx="1994">
                  <c:v>-0.93610646097305494</c:v>
                </c:pt>
                <c:pt idx="1995">
                  <c:v>-0.86174130027361506</c:v>
                </c:pt>
                <c:pt idx="1996">
                  <c:v>-0.76173827192974219</c:v>
                </c:pt>
                <c:pt idx="1997">
                  <c:v>-0.63907258950478252</c:v>
                </c:pt>
                <c:pt idx="1998">
                  <c:v>-0.49739370850186226</c:v>
                </c:pt>
                <c:pt idx="1999">
                  <c:v>-0.34091675055669285</c:v>
                </c:pt>
                <c:pt idx="2000">
                  <c:v>-0.17429709836506874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6E99-4B7E-803A-41FDFBC04D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2541376"/>
        <c:axId val="142541952"/>
      </c:scatterChart>
      <c:valAx>
        <c:axId val="142541376"/>
        <c:scaling>
          <c:orientation val="minMax"/>
          <c:max val="0.30000000000000004"/>
        </c:scaling>
        <c:delete val="1"/>
        <c:axPos val="b"/>
        <c:numFmt formatCode="General" sourceLinked="1"/>
        <c:majorTickMark val="out"/>
        <c:minorTickMark val="none"/>
        <c:tickLblPos val="nextTo"/>
        <c:crossAx val="142541952"/>
        <c:crosses val="autoZero"/>
        <c:crossBetween val="midCat"/>
      </c:valAx>
      <c:valAx>
        <c:axId val="142541952"/>
        <c:scaling>
          <c:orientation val="minMax"/>
          <c:max val="1"/>
          <c:min val="-1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42541376"/>
        <c:crosses val="autoZero"/>
        <c:crossBetween val="midCat"/>
        <c:majorUnit val="0.5"/>
      </c:valAx>
    </c:plotArea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dk2" tx1="lt1" bg2="dk1" tx2="lt2" accent1="accent1" accent2="accent2" accent3="accent3" accent4="accent4" accent5="accent5" accent6="accent6" hlink="hlink" folHlink="folHlink"/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25400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Φύλλο1!$U$1:$U$2001</c:f>
              <c:numCache>
                <c:formatCode>General</c:formatCode>
                <c:ptCount val="2001"/>
                <c:pt idx="0">
                  <c:v>0</c:v>
                </c:pt>
                <c:pt idx="1">
                  <c:v>5.0000000000000001E-4</c:v>
                </c:pt>
                <c:pt idx="2">
                  <c:v>1E-3</c:v>
                </c:pt>
                <c:pt idx="3">
                  <c:v>1.5E-3</c:v>
                </c:pt>
                <c:pt idx="4">
                  <c:v>2E-3</c:v>
                </c:pt>
                <c:pt idx="5">
                  <c:v>2.5000000000000001E-3</c:v>
                </c:pt>
                <c:pt idx="6">
                  <c:v>3.0000000000000001E-3</c:v>
                </c:pt>
                <c:pt idx="7">
                  <c:v>3.5000000000000001E-3</c:v>
                </c:pt>
                <c:pt idx="8">
                  <c:v>4.0000000000000001E-3</c:v>
                </c:pt>
                <c:pt idx="9">
                  <c:v>4.4999999999999997E-3</c:v>
                </c:pt>
                <c:pt idx="10">
                  <c:v>5.0000000000000001E-3</c:v>
                </c:pt>
                <c:pt idx="11">
                  <c:v>5.4999999999999997E-3</c:v>
                </c:pt>
                <c:pt idx="12">
                  <c:v>6.0000000000000001E-3</c:v>
                </c:pt>
                <c:pt idx="13">
                  <c:v>6.4999999999999997E-3</c:v>
                </c:pt>
                <c:pt idx="14">
                  <c:v>7.0000000000000001E-3</c:v>
                </c:pt>
                <c:pt idx="15">
                  <c:v>7.4999999999999997E-3</c:v>
                </c:pt>
                <c:pt idx="16">
                  <c:v>8.0000000000000002E-3</c:v>
                </c:pt>
                <c:pt idx="17">
                  <c:v>8.5000000000000006E-3</c:v>
                </c:pt>
                <c:pt idx="18">
                  <c:v>8.9999999999999993E-3</c:v>
                </c:pt>
                <c:pt idx="19">
                  <c:v>9.4999999999999998E-3</c:v>
                </c:pt>
                <c:pt idx="20">
                  <c:v>0.01</c:v>
                </c:pt>
                <c:pt idx="21">
                  <c:v>1.0500000000000001E-2</c:v>
                </c:pt>
                <c:pt idx="22">
                  <c:v>1.0999999999999999E-2</c:v>
                </c:pt>
                <c:pt idx="23">
                  <c:v>1.15E-2</c:v>
                </c:pt>
                <c:pt idx="24">
                  <c:v>1.2E-2</c:v>
                </c:pt>
                <c:pt idx="25">
                  <c:v>1.2500000000000001E-2</c:v>
                </c:pt>
                <c:pt idx="26">
                  <c:v>1.2999999999999999E-2</c:v>
                </c:pt>
                <c:pt idx="27">
                  <c:v>1.35E-2</c:v>
                </c:pt>
                <c:pt idx="28">
                  <c:v>1.4E-2</c:v>
                </c:pt>
                <c:pt idx="29">
                  <c:v>1.4500000000000001E-2</c:v>
                </c:pt>
                <c:pt idx="30">
                  <c:v>1.4999999999999999E-2</c:v>
                </c:pt>
                <c:pt idx="31">
                  <c:v>1.55E-2</c:v>
                </c:pt>
                <c:pt idx="32">
                  <c:v>1.6E-2</c:v>
                </c:pt>
                <c:pt idx="33">
                  <c:v>1.6500000000000001E-2</c:v>
                </c:pt>
                <c:pt idx="34">
                  <c:v>1.7000000000000001E-2</c:v>
                </c:pt>
                <c:pt idx="35">
                  <c:v>1.7500000000000002E-2</c:v>
                </c:pt>
                <c:pt idx="36">
                  <c:v>1.7999999999999999E-2</c:v>
                </c:pt>
                <c:pt idx="37">
                  <c:v>1.8499999999999999E-2</c:v>
                </c:pt>
                <c:pt idx="38">
                  <c:v>1.9E-2</c:v>
                </c:pt>
                <c:pt idx="39">
                  <c:v>1.95E-2</c:v>
                </c:pt>
                <c:pt idx="40">
                  <c:v>0.02</c:v>
                </c:pt>
                <c:pt idx="41">
                  <c:v>2.0500000000000001E-2</c:v>
                </c:pt>
                <c:pt idx="42">
                  <c:v>2.1000000000000001E-2</c:v>
                </c:pt>
                <c:pt idx="43">
                  <c:v>2.1499999999999998E-2</c:v>
                </c:pt>
                <c:pt idx="44">
                  <c:v>2.1999999999999999E-2</c:v>
                </c:pt>
                <c:pt idx="45">
                  <c:v>2.2499999999999999E-2</c:v>
                </c:pt>
                <c:pt idx="46">
                  <c:v>2.3E-2</c:v>
                </c:pt>
                <c:pt idx="47">
                  <c:v>2.35E-2</c:v>
                </c:pt>
                <c:pt idx="48">
                  <c:v>2.4E-2</c:v>
                </c:pt>
                <c:pt idx="49">
                  <c:v>2.4500000000000001E-2</c:v>
                </c:pt>
                <c:pt idx="50">
                  <c:v>2.5000000000000001E-2</c:v>
                </c:pt>
                <c:pt idx="51">
                  <c:v>2.5499999999999998E-2</c:v>
                </c:pt>
                <c:pt idx="52">
                  <c:v>2.5999999999999999E-2</c:v>
                </c:pt>
                <c:pt idx="53">
                  <c:v>2.6499999999999999E-2</c:v>
                </c:pt>
                <c:pt idx="54">
                  <c:v>2.7E-2</c:v>
                </c:pt>
                <c:pt idx="55">
                  <c:v>2.75E-2</c:v>
                </c:pt>
                <c:pt idx="56">
                  <c:v>2.8000000000000001E-2</c:v>
                </c:pt>
                <c:pt idx="57">
                  <c:v>2.8500000000000001E-2</c:v>
                </c:pt>
                <c:pt idx="58">
                  <c:v>2.9000000000000001E-2</c:v>
                </c:pt>
                <c:pt idx="59">
                  <c:v>2.9499999999999998E-2</c:v>
                </c:pt>
                <c:pt idx="60">
                  <c:v>0.03</c:v>
                </c:pt>
                <c:pt idx="61">
                  <c:v>3.0499999999999999E-2</c:v>
                </c:pt>
                <c:pt idx="62">
                  <c:v>3.1E-2</c:v>
                </c:pt>
                <c:pt idx="63">
                  <c:v>3.15E-2</c:v>
                </c:pt>
                <c:pt idx="64">
                  <c:v>3.2000000000000001E-2</c:v>
                </c:pt>
                <c:pt idx="65">
                  <c:v>3.2500000000000001E-2</c:v>
                </c:pt>
                <c:pt idx="66">
                  <c:v>3.3000000000000002E-2</c:v>
                </c:pt>
                <c:pt idx="67">
                  <c:v>3.3500000000000002E-2</c:v>
                </c:pt>
                <c:pt idx="68">
                  <c:v>3.4000000000000002E-2</c:v>
                </c:pt>
                <c:pt idx="69">
                  <c:v>3.4500000000000003E-2</c:v>
                </c:pt>
                <c:pt idx="70">
                  <c:v>3.5000000000000003E-2</c:v>
                </c:pt>
                <c:pt idx="71">
                  <c:v>3.5499999999999997E-2</c:v>
                </c:pt>
                <c:pt idx="72">
                  <c:v>3.5999999999999997E-2</c:v>
                </c:pt>
                <c:pt idx="73">
                  <c:v>3.6499999999999998E-2</c:v>
                </c:pt>
                <c:pt idx="74">
                  <c:v>3.6999999999999998E-2</c:v>
                </c:pt>
                <c:pt idx="75">
                  <c:v>3.7499999999999999E-2</c:v>
                </c:pt>
                <c:pt idx="76">
                  <c:v>3.7999999999999999E-2</c:v>
                </c:pt>
                <c:pt idx="77">
                  <c:v>3.85E-2</c:v>
                </c:pt>
                <c:pt idx="78">
                  <c:v>3.9E-2</c:v>
                </c:pt>
                <c:pt idx="79">
                  <c:v>3.95E-2</c:v>
                </c:pt>
                <c:pt idx="80">
                  <c:v>0.04</c:v>
                </c:pt>
                <c:pt idx="81">
                  <c:v>4.0500000000000001E-2</c:v>
                </c:pt>
                <c:pt idx="82">
                  <c:v>4.1000000000000002E-2</c:v>
                </c:pt>
                <c:pt idx="83">
                  <c:v>4.1500000000000002E-2</c:v>
                </c:pt>
                <c:pt idx="84">
                  <c:v>4.2000000000000003E-2</c:v>
                </c:pt>
                <c:pt idx="85">
                  <c:v>4.2500000000000003E-2</c:v>
                </c:pt>
                <c:pt idx="86">
                  <c:v>4.2999999999999997E-2</c:v>
                </c:pt>
                <c:pt idx="87">
                  <c:v>4.3499999999999997E-2</c:v>
                </c:pt>
                <c:pt idx="88">
                  <c:v>4.3999999999999997E-2</c:v>
                </c:pt>
                <c:pt idx="89">
                  <c:v>4.4499999999999998E-2</c:v>
                </c:pt>
                <c:pt idx="90">
                  <c:v>4.4999999999999998E-2</c:v>
                </c:pt>
                <c:pt idx="91">
                  <c:v>4.5499999999999999E-2</c:v>
                </c:pt>
                <c:pt idx="92">
                  <c:v>4.5999999999999999E-2</c:v>
                </c:pt>
                <c:pt idx="93">
                  <c:v>4.65E-2</c:v>
                </c:pt>
                <c:pt idx="94">
                  <c:v>4.7E-2</c:v>
                </c:pt>
                <c:pt idx="95">
                  <c:v>4.7500000000000001E-2</c:v>
                </c:pt>
                <c:pt idx="96">
                  <c:v>4.8000000000000001E-2</c:v>
                </c:pt>
                <c:pt idx="97">
                  <c:v>4.8500000000000001E-2</c:v>
                </c:pt>
                <c:pt idx="98">
                  <c:v>4.9000000000000002E-2</c:v>
                </c:pt>
                <c:pt idx="99">
                  <c:v>4.9500000000000002E-2</c:v>
                </c:pt>
                <c:pt idx="100">
                  <c:v>0.05</c:v>
                </c:pt>
                <c:pt idx="101">
                  <c:v>5.0500000000000003E-2</c:v>
                </c:pt>
                <c:pt idx="102">
                  <c:v>5.0999999999999997E-2</c:v>
                </c:pt>
                <c:pt idx="103">
                  <c:v>5.1499999999999997E-2</c:v>
                </c:pt>
                <c:pt idx="104">
                  <c:v>5.1999999999999998E-2</c:v>
                </c:pt>
                <c:pt idx="105">
                  <c:v>5.2499999999999998E-2</c:v>
                </c:pt>
                <c:pt idx="106">
                  <c:v>5.2999999999999999E-2</c:v>
                </c:pt>
                <c:pt idx="107">
                  <c:v>5.3499999999999999E-2</c:v>
                </c:pt>
                <c:pt idx="108">
                  <c:v>5.3999999999999999E-2</c:v>
                </c:pt>
                <c:pt idx="109">
                  <c:v>5.45E-2</c:v>
                </c:pt>
                <c:pt idx="110">
                  <c:v>5.5E-2</c:v>
                </c:pt>
                <c:pt idx="111">
                  <c:v>5.5500000000000001E-2</c:v>
                </c:pt>
                <c:pt idx="112">
                  <c:v>5.6000000000000001E-2</c:v>
                </c:pt>
                <c:pt idx="113">
                  <c:v>5.6500000000000002E-2</c:v>
                </c:pt>
                <c:pt idx="114">
                  <c:v>5.7000000000000002E-2</c:v>
                </c:pt>
                <c:pt idx="115">
                  <c:v>5.7500000000000002E-2</c:v>
                </c:pt>
                <c:pt idx="116">
                  <c:v>5.8000000000000003E-2</c:v>
                </c:pt>
                <c:pt idx="117">
                  <c:v>5.8500000000000003E-2</c:v>
                </c:pt>
                <c:pt idx="118">
                  <c:v>5.8999999999999997E-2</c:v>
                </c:pt>
                <c:pt idx="119">
                  <c:v>5.9499999999999997E-2</c:v>
                </c:pt>
                <c:pt idx="120">
                  <c:v>0.06</c:v>
                </c:pt>
                <c:pt idx="121">
                  <c:v>6.0499999999999998E-2</c:v>
                </c:pt>
                <c:pt idx="122">
                  <c:v>6.0999999999999999E-2</c:v>
                </c:pt>
                <c:pt idx="123">
                  <c:v>6.1499999999999999E-2</c:v>
                </c:pt>
                <c:pt idx="124">
                  <c:v>6.2E-2</c:v>
                </c:pt>
                <c:pt idx="125">
                  <c:v>6.25E-2</c:v>
                </c:pt>
                <c:pt idx="126">
                  <c:v>6.3E-2</c:v>
                </c:pt>
                <c:pt idx="127">
                  <c:v>6.3500000000000001E-2</c:v>
                </c:pt>
                <c:pt idx="128">
                  <c:v>6.4000000000000001E-2</c:v>
                </c:pt>
                <c:pt idx="129">
                  <c:v>6.4500000000000002E-2</c:v>
                </c:pt>
                <c:pt idx="130">
                  <c:v>6.5000000000000002E-2</c:v>
                </c:pt>
                <c:pt idx="131">
                  <c:v>6.5500000000000003E-2</c:v>
                </c:pt>
                <c:pt idx="132">
                  <c:v>6.6000000000000003E-2</c:v>
                </c:pt>
                <c:pt idx="133">
                  <c:v>6.6500000000000004E-2</c:v>
                </c:pt>
                <c:pt idx="134">
                  <c:v>6.7000000000000004E-2</c:v>
                </c:pt>
                <c:pt idx="135">
                  <c:v>6.7500000000000004E-2</c:v>
                </c:pt>
                <c:pt idx="136">
                  <c:v>6.8000000000000005E-2</c:v>
                </c:pt>
                <c:pt idx="137">
                  <c:v>6.8500000000000005E-2</c:v>
                </c:pt>
                <c:pt idx="138">
                  <c:v>6.9000000000000006E-2</c:v>
                </c:pt>
                <c:pt idx="139">
                  <c:v>6.9500000000000006E-2</c:v>
                </c:pt>
                <c:pt idx="140">
                  <c:v>7.0000000000000007E-2</c:v>
                </c:pt>
                <c:pt idx="141">
                  <c:v>7.0499999999999993E-2</c:v>
                </c:pt>
                <c:pt idx="142">
                  <c:v>7.0999999999999994E-2</c:v>
                </c:pt>
                <c:pt idx="143">
                  <c:v>7.1499999999999994E-2</c:v>
                </c:pt>
                <c:pt idx="144">
                  <c:v>7.1999999999999995E-2</c:v>
                </c:pt>
                <c:pt idx="145">
                  <c:v>7.2499999999999995E-2</c:v>
                </c:pt>
                <c:pt idx="146">
                  <c:v>7.2999999999999995E-2</c:v>
                </c:pt>
                <c:pt idx="147">
                  <c:v>7.3499999999999996E-2</c:v>
                </c:pt>
                <c:pt idx="148">
                  <c:v>7.3999999999999996E-2</c:v>
                </c:pt>
                <c:pt idx="149">
                  <c:v>7.4499999999999997E-2</c:v>
                </c:pt>
                <c:pt idx="150">
                  <c:v>7.4999999999999997E-2</c:v>
                </c:pt>
                <c:pt idx="151">
                  <c:v>7.5499999999999998E-2</c:v>
                </c:pt>
                <c:pt idx="152">
                  <c:v>7.5999999999999998E-2</c:v>
                </c:pt>
                <c:pt idx="153">
                  <c:v>7.6499999999999999E-2</c:v>
                </c:pt>
                <c:pt idx="154">
                  <c:v>7.6999999999999999E-2</c:v>
                </c:pt>
                <c:pt idx="155">
                  <c:v>7.7499999999999999E-2</c:v>
                </c:pt>
                <c:pt idx="156">
                  <c:v>7.8E-2</c:v>
                </c:pt>
                <c:pt idx="157">
                  <c:v>7.85E-2</c:v>
                </c:pt>
                <c:pt idx="158">
                  <c:v>7.9000000000000001E-2</c:v>
                </c:pt>
                <c:pt idx="159">
                  <c:v>7.9500000000000001E-2</c:v>
                </c:pt>
                <c:pt idx="160">
                  <c:v>0.08</c:v>
                </c:pt>
                <c:pt idx="161">
                  <c:v>8.0500000000000002E-2</c:v>
                </c:pt>
                <c:pt idx="162">
                  <c:v>8.1000000000000003E-2</c:v>
                </c:pt>
                <c:pt idx="163">
                  <c:v>8.1500000000000003E-2</c:v>
                </c:pt>
                <c:pt idx="164">
                  <c:v>8.2000000000000003E-2</c:v>
                </c:pt>
                <c:pt idx="165">
                  <c:v>8.2500000000000004E-2</c:v>
                </c:pt>
                <c:pt idx="166">
                  <c:v>8.3000000000000004E-2</c:v>
                </c:pt>
                <c:pt idx="167">
                  <c:v>8.3500000000000005E-2</c:v>
                </c:pt>
                <c:pt idx="168">
                  <c:v>8.4000000000000005E-2</c:v>
                </c:pt>
                <c:pt idx="169">
                  <c:v>8.4500000000000006E-2</c:v>
                </c:pt>
                <c:pt idx="170">
                  <c:v>8.5000000000000006E-2</c:v>
                </c:pt>
                <c:pt idx="171">
                  <c:v>8.5500000000000007E-2</c:v>
                </c:pt>
                <c:pt idx="172">
                  <c:v>8.5999999999999993E-2</c:v>
                </c:pt>
                <c:pt idx="173">
                  <c:v>8.6499999999999994E-2</c:v>
                </c:pt>
                <c:pt idx="174">
                  <c:v>8.6999999999999994E-2</c:v>
                </c:pt>
                <c:pt idx="175">
                  <c:v>8.7499999999999994E-2</c:v>
                </c:pt>
                <c:pt idx="176">
                  <c:v>8.7999999999999995E-2</c:v>
                </c:pt>
                <c:pt idx="177">
                  <c:v>8.8499999999999995E-2</c:v>
                </c:pt>
                <c:pt idx="178">
                  <c:v>8.8999999999999996E-2</c:v>
                </c:pt>
                <c:pt idx="179">
                  <c:v>8.9499999999999996E-2</c:v>
                </c:pt>
                <c:pt idx="180">
                  <c:v>0.09</c:v>
                </c:pt>
                <c:pt idx="181">
                  <c:v>9.0499999999999997E-2</c:v>
                </c:pt>
                <c:pt idx="182">
                  <c:v>9.0999999999999998E-2</c:v>
                </c:pt>
                <c:pt idx="183">
                  <c:v>9.1499999999999998E-2</c:v>
                </c:pt>
                <c:pt idx="184">
                  <c:v>9.1999999999999998E-2</c:v>
                </c:pt>
                <c:pt idx="185">
                  <c:v>9.2499999999999999E-2</c:v>
                </c:pt>
                <c:pt idx="186">
                  <c:v>9.2999999999999999E-2</c:v>
                </c:pt>
                <c:pt idx="187">
                  <c:v>9.35E-2</c:v>
                </c:pt>
                <c:pt idx="188">
                  <c:v>9.4E-2</c:v>
                </c:pt>
                <c:pt idx="189">
                  <c:v>9.4500000000000001E-2</c:v>
                </c:pt>
                <c:pt idx="190">
                  <c:v>9.5000000000000001E-2</c:v>
                </c:pt>
                <c:pt idx="191">
                  <c:v>9.5500000000000002E-2</c:v>
                </c:pt>
                <c:pt idx="192">
                  <c:v>9.6000000000000002E-2</c:v>
                </c:pt>
                <c:pt idx="193">
                  <c:v>9.6500000000000002E-2</c:v>
                </c:pt>
                <c:pt idx="194">
                  <c:v>9.7000000000000003E-2</c:v>
                </c:pt>
                <c:pt idx="195">
                  <c:v>9.7500000000000003E-2</c:v>
                </c:pt>
                <c:pt idx="196">
                  <c:v>9.8000000000000004E-2</c:v>
                </c:pt>
                <c:pt idx="197">
                  <c:v>9.8500000000000004E-2</c:v>
                </c:pt>
                <c:pt idx="198">
                  <c:v>9.9000000000000005E-2</c:v>
                </c:pt>
                <c:pt idx="199">
                  <c:v>9.9500000000000005E-2</c:v>
                </c:pt>
                <c:pt idx="200">
                  <c:v>0.1</c:v>
                </c:pt>
                <c:pt idx="201">
                  <c:v>0.10050000000000001</c:v>
                </c:pt>
                <c:pt idx="202">
                  <c:v>0.10100000000000001</c:v>
                </c:pt>
                <c:pt idx="203">
                  <c:v>0.10150000000000001</c:v>
                </c:pt>
                <c:pt idx="204">
                  <c:v>0.10199999999999999</c:v>
                </c:pt>
                <c:pt idx="205">
                  <c:v>0.10249999999999999</c:v>
                </c:pt>
                <c:pt idx="206">
                  <c:v>0.10299999999999999</c:v>
                </c:pt>
                <c:pt idx="207">
                  <c:v>0.10349999999999999</c:v>
                </c:pt>
                <c:pt idx="208">
                  <c:v>0.104</c:v>
                </c:pt>
                <c:pt idx="209">
                  <c:v>0.1045</c:v>
                </c:pt>
                <c:pt idx="210">
                  <c:v>0.105</c:v>
                </c:pt>
                <c:pt idx="211">
                  <c:v>0.1055</c:v>
                </c:pt>
                <c:pt idx="212">
                  <c:v>0.106</c:v>
                </c:pt>
                <c:pt idx="213">
                  <c:v>0.1065</c:v>
                </c:pt>
                <c:pt idx="214">
                  <c:v>0.107</c:v>
                </c:pt>
                <c:pt idx="215">
                  <c:v>0.1075</c:v>
                </c:pt>
                <c:pt idx="216">
                  <c:v>0.108</c:v>
                </c:pt>
                <c:pt idx="217">
                  <c:v>0.1085</c:v>
                </c:pt>
                <c:pt idx="218">
                  <c:v>0.109</c:v>
                </c:pt>
                <c:pt idx="219">
                  <c:v>0.1095</c:v>
                </c:pt>
                <c:pt idx="220">
                  <c:v>0.11</c:v>
                </c:pt>
                <c:pt idx="221">
                  <c:v>0.1105</c:v>
                </c:pt>
                <c:pt idx="222">
                  <c:v>0.111</c:v>
                </c:pt>
                <c:pt idx="223">
                  <c:v>0.1115</c:v>
                </c:pt>
                <c:pt idx="224">
                  <c:v>0.112</c:v>
                </c:pt>
                <c:pt idx="225">
                  <c:v>0.1125</c:v>
                </c:pt>
                <c:pt idx="226">
                  <c:v>0.113</c:v>
                </c:pt>
                <c:pt idx="227">
                  <c:v>0.1135</c:v>
                </c:pt>
                <c:pt idx="228">
                  <c:v>0.114</c:v>
                </c:pt>
                <c:pt idx="229">
                  <c:v>0.1145</c:v>
                </c:pt>
                <c:pt idx="230">
                  <c:v>0.115</c:v>
                </c:pt>
                <c:pt idx="231">
                  <c:v>0.11550000000000001</c:v>
                </c:pt>
                <c:pt idx="232">
                  <c:v>0.11600000000000001</c:v>
                </c:pt>
                <c:pt idx="233">
                  <c:v>0.11650000000000001</c:v>
                </c:pt>
                <c:pt idx="234">
                  <c:v>0.11700000000000001</c:v>
                </c:pt>
                <c:pt idx="235">
                  <c:v>0.11749999999999999</c:v>
                </c:pt>
                <c:pt idx="236">
                  <c:v>0.11799999999999999</c:v>
                </c:pt>
                <c:pt idx="237">
                  <c:v>0.11849999999999999</c:v>
                </c:pt>
                <c:pt idx="238">
                  <c:v>0.11899999999999999</c:v>
                </c:pt>
                <c:pt idx="239">
                  <c:v>0.1195</c:v>
                </c:pt>
                <c:pt idx="240">
                  <c:v>0.12</c:v>
                </c:pt>
                <c:pt idx="241">
                  <c:v>0.1205</c:v>
                </c:pt>
                <c:pt idx="242">
                  <c:v>0.121</c:v>
                </c:pt>
                <c:pt idx="243">
                  <c:v>0.1215</c:v>
                </c:pt>
                <c:pt idx="244">
                  <c:v>0.122</c:v>
                </c:pt>
                <c:pt idx="245">
                  <c:v>0.1225</c:v>
                </c:pt>
                <c:pt idx="246">
                  <c:v>0.123</c:v>
                </c:pt>
                <c:pt idx="247">
                  <c:v>0.1235</c:v>
                </c:pt>
                <c:pt idx="248">
                  <c:v>0.124</c:v>
                </c:pt>
                <c:pt idx="249">
                  <c:v>0.1245</c:v>
                </c:pt>
                <c:pt idx="250">
                  <c:v>0.125</c:v>
                </c:pt>
                <c:pt idx="251">
                  <c:v>0.1255</c:v>
                </c:pt>
                <c:pt idx="252">
                  <c:v>0.126</c:v>
                </c:pt>
                <c:pt idx="253">
                  <c:v>0.1265</c:v>
                </c:pt>
                <c:pt idx="254">
                  <c:v>0.127</c:v>
                </c:pt>
                <c:pt idx="255">
                  <c:v>0.1275</c:v>
                </c:pt>
                <c:pt idx="256">
                  <c:v>0.128</c:v>
                </c:pt>
                <c:pt idx="257">
                  <c:v>0.1285</c:v>
                </c:pt>
                <c:pt idx="258">
                  <c:v>0.129</c:v>
                </c:pt>
                <c:pt idx="259">
                  <c:v>0.1295</c:v>
                </c:pt>
                <c:pt idx="260">
                  <c:v>0.13</c:v>
                </c:pt>
                <c:pt idx="261">
                  <c:v>0.1305</c:v>
                </c:pt>
                <c:pt idx="262">
                  <c:v>0.13100000000000001</c:v>
                </c:pt>
                <c:pt idx="263">
                  <c:v>0.13150000000000001</c:v>
                </c:pt>
                <c:pt idx="264">
                  <c:v>0.13200000000000001</c:v>
                </c:pt>
                <c:pt idx="265">
                  <c:v>0.13250000000000001</c:v>
                </c:pt>
                <c:pt idx="266">
                  <c:v>0.13300000000000001</c:v>
                </c:pt>
                <c:pt idx="267">
                  <c:v>0.13350000000000001</c:v>
                </c:pt>
                <c:pt idx="268">
                  <c:v>0.13400000000000001</c:v>
                </c:pt>
                <c:pt idx="269">
                  <c:v>0.13450000000000001</c:v>
                </c:pt>
                <c:pt idx="270">
                  <c:v>0.13500000000000001</c:v>
                </c:pt>
                <c:pt idx="271">
                  <c:v>0.13550000000000001</c:v>
                </c:pt>
                <c:pt idx="272">
                  <c:v>0.13600000000000001</c:v>
                </c:pt>
                <c:pt idx="273">
                  <c:v>0.13650000000000001</c:v>
                </c:pt>
                <c:pt idx="274">
                  <c:v>0.13700000000000001</c:v>
                </c:pt>
                <c:pt idx="275">
                  <c:v>0.13750000000000001</c:v>
                </c:pt>
                <c:pt idx="276">
                  <c:v>0.13800000000000001</c:v>
                </c:pt>
                <c:pt idx="277">
                  <c:v>0.13850000000000001</c:v>
                </c:pt>
                <c:pt idx="278">
                  <c:v>0.13900000000000001</c:v>
                </c:pt>
                <c:pt idx="279">
                  <c:v>0.13950000000000001</c:v>
                </c:pt>
                <c:pt idx="280">
                  <c:v>0.14000000000000001</c:v>
                </c:pt>
                <c:pt idx="281">
                  <c:v>0.14050000000000001</c:v>
                </c:pt>
                <c:pt idx="282">
                  <c:v>0.14099999999999999</c:v>
                </c:pt>
                <c:pt idx="283">
                  <c:v>0.14149999999999999</c:v>
                </c:pt>
                <c:pt idx="284">
                  <c:v>0.14199999999999999</c:v>
                </c:pt>
                <c:pt idx="285">
                  <c:v>0.14249999999999999</c:v>
                </c:pt>
                <c:pt idx="286">
                  <c:v>0.14299999999999999</c:v>
                </c:pt>
                <c:pt idx="287">
                  <c:v>0.14349999999999999</c:v>
                </c:pt>
                <c:pt idx="288">
                  <c:v>0.14399999999999999</c:v>
                </c:pt>
                <c:pt idx="289">
                  <c:v>0.14449999999999999</c:v>
                </c:pt>
                <c:pt idx="290">
                  <c:v>0.14499999999999999</c:v>
                </c:pt>
                <c:pt idx="291">
                  <c:v>0.14549999999999999</c:v>
                </c:pt>
                <c:pt idx="292">
                  <c:v>0.14599999999999999</c:v>
                </c:pt>
                <c:pt idx="293">
                  <c:v>0.14649999999999999</c:v>
                </c:pt>
                <c:pt idx="294">
                  <c:v>0.14699999999999999</c:v>
                </c:pt>
                <c:pt idx="295">
                  <c:v>0.14749999999999999</c:v>
                </c:pt>
                <c:pt idx="296">
                  <c:v>0.14799999999999999</c:v>
                </c:pt>
                <c:pt idx="297">
                  <c:v>0.14849999999999999</c:v>
                </c:pt>
                <c:pt idx="298">
                  <c:v>0.14899999999999999</c:v>
                </c:pt>
                <c:pt idx="299">
                  <c:v>0.14949999999999999</c:v>
                </c:pt>
                <c:pt idx="300">
                  <c:v>0.15</c:v>
                </c:pt>
                <c:pt idx="301">
                  <c:v>0.15049999999999999</c:v>
                </c:pt>
                <c:pt idx="302">
                  <c:v>0.151</c:v>
                </c:pt>
                <c:pt idx="303">
                  <c:v>0.1515</c:v>
                </c:pt>
                <c:pt idx="304">
                  <c:v>0.152</c:v>
                </c:pt>
                <c:pt idx="305">
                  <c:v>0.1525</c:v>
                </c:pt>
                <c:pt idx="306">
                  <c:v>0.153</c:v>
                </c:pt>
                <c:pt idx="307">
                  <c:v>0.1535</c:v>
                </c:pt>
                <c:pt idx="308">
                  <c:v>0.154</c:v>
                </c:pt>
                <c:pt idx="309">
                  <c:v>0.1545</c:v>
                </c:pt>
                <c:pt idx="310">
                  <c:v>0.155</c:v>
                </c:pt>
                <c:pt idx="311">
                  <c:v>0.1555</c:v>
                </c:pt>
                <c:pt idx="312">
                  <c:v>0.156</c:v>
                </c:pt>
                <c:pt idx="313">
                  <c:v>0.1565</c:v>
                </c:pt>
                <c:pt idx="314">
                  <c:v>0.157</c:v>
                </c:pt>
                <c:pt idx="315">
                  <c:v>0.1575</c:v>
                </c:pt>
                <c:pt idx="316">
                  <c:v>0.158</c:v>
                </c:pt>
                <c:pt idx="317">
                  <c:v>0.1585</c:v>
                </c:pt>
                <c:pt idx="318">
                  <c:v>0.159</c:v>
                </c:pt>
                <c:pt idx="319">
                  <c:v>0.1595</c:v>
                </c:pt>
                <c:pt idx="320">
                  <c:v>0.16</c:v>
                </c:pt>
                <c:pt idx="321">
                  <c:v>0.1605</c:v>
                </c:pt>
                <c:pt idx="322">
                  <c:v>0.161</c:v>
                </c:pt>
                <c:pt idx="323">
                  <c:v>0.1615</c:v>
                </c:pt>
                <c:pt idx="324">
                  <c:v>0.16200000000000001</c:v>
                </c:pt>
                <c:pt idx="325">
                  <c:v>0.16250000000000001</c:v>
                </c:pt>
                <c:pt idx="326">
                  <c:v>0.16300000000000001</c:v>
                </c:pt>
                <c:pt idx="327">
                  <c:v>0.16350000000000001</c:v>
                </c:pt>
                <c:pt idx="328">
                  <c:v>0.16400000000000001</c:v>
                </c:pt>
                <c:pt idx="329">
                  <c:v>0.16450000000000001</c:v>
                </c:pt>
                <c:pt idx="330">
                  <c:v>0.16500000000000001</c:v>
                </c:pt>
                <c:pt idx="331">
                  <c:v>0.16550000000000001</c:v>
                </c:pt>
                <c:pt idx="332">
                  <c:v>0.16600000000000001</c:v>
                </c:pt>
                <c:pt idx="333">
                  <c:v>0.16650000000000001</c:v>
                </c:pt>
                <c:pt idx="334">
                  <c:v>0.16700000000000001</c:v>
                </c:pt>
                <c:pt idx="335">
                  <c:v>0.16750000000000001</c:v>
                </c:pt>
                <c:pt idx="336">
                  <c:v>0.16800000000000001</c:v>
                </c:pt>
                <c:pt idx="337">
                  <c:v>0.16850000000000001</c:v>
                </c:pt>
                <c:pt idx="338">
                  <c:v>0.16900000000000001</c:v>
                </c:pt>
                <c:pt idx="339">
                  <c:v>0.16950000000000001</c:v>
                </c:pt>
                <c:pt idx="340">
                  <c:v>0.17</c:v>
                </c:pt>
                <c:pt idx="341">
                  <c:v>0.17050000000000001</c:v>
                </c:pt>
                <c:pt idx="342">
                  <c:v>0.17100000000000001</c:v>
                </c:pt>
                <c:pt idx="343">
                  <c:v>0.17150000000000001</c:v>
                </c:pt>
                <c:pt idx="344">
                  <c:v>0.17199999999999999</c:v>
                </c:pt>
                <c:pt idx="345">
                  <c:v>0.17249999999999999</c:v>
                </c:pt>
                <c:pt idx="346">
                  <c:v>0.17299999999999999</c:v>
                </c:pt>
                <c:pt idx="347">
                  <c:v>0.17349999999999999</c:v>
                </c:pt>
                <c:pt idx="348">
                  <c:v>0.17399999999999999</c:v>
                </c:pt>
                <c:pt idx="349">
                  <c:v>0.17449999999999999</c:v>
                </c:pt>
                <c:pt idx="350">
                  <c:v>0.17499999999999999</c:v>
                </c:pt>
                <c:pt idx="351">
                  <c:v>0.17549999999999999</c:v>
                </c:pt>
                <c:pt idx="352">
                  <c:v>0.17599999999999999</c:v>
                </c:pt>
                <c:pt idx="353">
                  <c:v>0.17649999999999999</c:v>
                </c:pt>
                <c:pt idx="354">
                  <c:v>0.17699999999999999</c:v>
                </c:pt>
                <c:pt idx="355">
                  <c:v>0.17749999999999999</c:v>
                </c:pt>
                <c:pt idx="356">
                  <c:v>0.17799999999999999</c:v>
                </c:pt>
                <c:pt idx="357">
                  <c:v>0.17849999999999999</c:v>
                </c:pt>
                <c:pt idx="358">
                  <c:v>0.17899999999999999</c:v>
                </c:pt>
                <c:pt idx="359">
                  <c:v>0.17949999999999999</c:v>
                </c:pt>
                <c:pt idx="360">
                  <c:v>0.18</c:v>
                </c:pt>
                <c:pt idx="361">
                  <c:v>0.18049999999999999</c:v>
                </c:pt>
                <c:pt idx="362">
                  <c:v>0.18099999999999999</c:v>
                </c:pt>
                <c:pt idx="363">
                  <c:v>0.18149999999999999</c:v>
                </c:pt>
                <c:pt idx="364">
                  <c:v>0.182</c:v>
                </c:pt>
                <c:pt idx="365">
                  <c:v>0.1825</c:v>
                </c:pt>
                <c:pt idx="366">
                  <c:v>0.183</c:v>
                </c:pt>
                <c:pt idx="367">
                  <c:v>0.1835</c:v>
                </c:pt>
                <c:pt idx="368">
                  <c:v>0.184</c:v>
                </c:pt>
                <c:pt idx="369">
                  <c:v>0.1845</c:v>
                </c:pt>
                <c:pt idx="370">
                  <c:v>0.185</c:v>
                </c:pt>
                <c:pt idx="371">
                  <c:v>0.1855</c:v>
                </c:pt>
                <c:pt idx="372">
                  <c:v>0.186</c:v>
                </c:pt>
                <c:pt idx="373">
                  <c:v>0.1865</c:v>
                </c:pt>
                <c:pt idx="374">
                  <c:v>0.187</c:v>
                </c:pt>
                <c:pt idx="375">
                  <c:v>0.1875</c:v>
                </c:pt>
                <c:pt idx="376">
                  <c:v>0.188</c:v>
                </c:pt>
                <c:pt idx="377">
                  <c:v>0.1885</c:v>
                </c:pt>
                <c:pt idx="378">
                  <c:v>0.189</c:v>
                </c:pt>
                <c:pt idx="379">
                  <c:v>0.1895</c:v>
                </c:pt>
                <c:pt idx="380">
                  <c:v>0.19</c:v>
                </c:pt>
                <c:pt idx="381">
                  <c:v>0.1905</c:v>
                </c:pt>
                <c:pt idx="382">
                  <c:v>0.191</c:v>
                </c:pt>
                <c:pt idx="383">
                  <c:v>0.1915</c:v>
                </c:pt>
                <c:pt idx="384">
                  <c:v>0.192</c:v>
                </c:pt>
                <c:pt idx="385">
                  <c:v>0.1925</c:v>
                </c:pt>
                <c:pt idx="386">
                  <c:v>0.193</c:v>
                </c:pt>
                <c:pt idx="387">
                  <c:v>0.19350000000000001</c:v>
                </c:pt>
                <c:pt idx="388">
                  <c:v>0.19400000000000001</c:v>
                </c:pt>
                <c:pt idx="389">
                  <c:v>0.19450000000000001</c:v>
                </c:pt>
                <c:pt idx="390">
                  <c:v>0.19500000000000001</c:v>
                </c:pt>
                <c:pt idx="391">
                  <c:v>0.19550000000000001</c:v>
                </c:pt>
                <c:pt idx="392">
                  <c:v>0.19600000000000001</c:v>
                </c:pt>
                <c:pt idx="393">
                  <c:v>0.19650000000000001</c:v>
                </c:pt>
                <c:pt idx="394">
                  <c:v>0.19700000000000001</c:v>
                </c:pt>
                <c:pt idx="395">
                  <c:v>0.19750000000000001</c:v>
                </c:pt>
                <c:pt idx="396">
                  <c:v>0.19800000000000001</c:v>
                </c:pt>
                <c:pt idx="397">
                  <c:v>0.19850000000000001</c:v>
                </c:pt>
                <c:pt idx="398">
                  <c:v>0.19900000000000001</c:v>
                </c:pt>
                <c:pt idx="399">
                  <c:v>0.19950000000000001</c:v>
                </c:pt>
                <c:pt idx="400">
                  <c:v>0.2</c:v>
                </c:pt>
                <c:pt idx="401">
                  <c:v>0.20050000000000001</c:v>
                </c:pt>
                <c:pt idx="402">
                  <c:v>0.20100000000000001</c:v>
                </c:pt>
                <c:pt idx="403">
                  <c:v>0.20150000000000001</c:v>
                </c:pt>
                <c:pt idx="404">
                  <c:v>0.20200000000000001</c:v>
                </c:pt>
                <c:pt idx="405">
                  <c:v>0.20250000000000001</c:v>
                </c:pt>
                <c:pt idx="406">
                  <c:v>0.20300000000000001</c:v>
                </c:pt>
                <c:pt idx="407">
                  <c:v>0.20349999999999999</c:v>
                </c:pt>
                <c:pt idx="408">
                  <c:v>0.20399999999999999</c:v>
                </c:pt>
                <c:pt idx="409">
                  <c:v>0.20449999999999999</c:v>
                </c:pt>
                <c:pt idx="410">
                  <c:v>0.20499999999999999</c:v>
                </c:pt>
                <c:pt idx="411">
                  <c:v>0.20549999999999999</c:v>
                </c:pt>
                <c:pt idx="412">
                  <c:v>0.20599999999999999</c:v>
                </c:pt>
                <c:pt idx="413">
                  <c:v>0.20649999999999999</c:v>
                </c:pt>
                <c:pt idx="414">
                  <c:v>0.20699999999999999</c:v>
                </c:pt>
                <c:pt idx="415">
                  <c:v>0.20749999999999999</c:v>
                </c:pt>
                <c:pt idx="416">
                  <c:v>0.20799999999999999</c:v>
                </c:pt>
                <c:pt idx="417">
                  <c:v>0.20849999999999999</c:v>
                </c:pt>
                <c:pt idx="418">
                  <c:v>0.20899999999999999</c:v>
                </c:pt>
                <c:pt idx="419">
                  <c:v>0.20949999999999999</c:v>
                </c:pt>
                <c:pt idx="420">
                  <c:v>0.21</c:v>
                </c:pt>
                <c:pt idx="421">
                  <c:v>0.21049999999999999</c:v>
                </c:pt>
                <c:pt idx="422">
                  <c:v>0.21099999999999999</c:v>
                </c:pt>
                <c:pt idx="423">
                  <c:v>0.21149999999999999</c:v>
                </c:pt>
                <c:pt idx="424">
                  <c:v>0.21199999999999999</c:v>
                </c:pt>
                <c:pt idx="425">
                  <c:v>0.21249999999999999</c:v>
                </c:pt>
                <c:pt idx="426">
                  <c:v>0.21299999999999999</c:v>
                </c:pt>
                <c:pt idx="427">
                  <c:v>0.2135</c:v>
                </c:pt>
                <c:pt idx="428">
                  <c:v>0.214</c:v>
                </c:pt>
                <c:pt idx="429">
                  <c:v>0.2145</c:v>
                </c:pt>
                <c:pt idx="430">
                  <c:v>0.215</c:v>
                </c:pt>
                <c:pt idx="431">
                  <c:v>0.2155</c:v>
                </c:pt>
                <c:pt idx="432">
                  <c:v>0.216</c:v>
                </c:pt>
                <c:pt idx="433">
                  <c:v>0.2165</c:v>
                </c:pt>
                <c:pt idx="434">
                  <c:v>0.217</c:v>
                </c:pt>
                <c:pt idx="435">
                  <c:v>0.2175</c:v>
                </c:pt>
                <c:pt idx="436">
                  <c:v>0.218</c:v>
                </c:pt>
                <c:pt idx="437">
                  <c:v>0.2185</c:v>
                </c:pt>
                <c:pt idx="438">
                  <c:v>0.219</c:v>
                </c:pt>
                <c:pt idx="439">
                  <c:v>0.2195</c:v>
                </c:pt>
                <c:pt idx="440">
                  <c:v>0.22</c:v>
                </c:pt>
                <c:pt idx="441">
                  <c:v>0.2205</c:v>
                </c:pt>
                <c:pt idx="442">
                  <c:v>0.221</c:v>
                </c:pt>
                <c:pt idx="443">
                  <c:v>0.2215</c:v>
                </c:pt>
                <c:pt idx="444">
                  <c:v>0.222</c:v>
                </c:pt>
                <c:pt idx="445">
                  <c:v>0.2225</c:v>
                </c:pt>
                <c:pt idx="446">
                  <c:v>0.223</c:v>
                </c:pt>
                <c:pt idx="447">
                  <c:v>0.2235</c:v>
                </c:pt>
                <c:pt idx="448">
                  <c:v>0.224</c:v>
                </c:pt>
                <c:pt idx="449">
                  <c:v>0.22450000000000001</c:v>
                </c:pt>
                <c:pt idx="450">
                  <c:v>0.22500000000000001</c:v>
                </c:pt>
                <c:pt idx="451">
                  <c:v>0.22550000000000001</c:v>
                </c:pt>
                <c:pt idx="452">
                  <c:v>0.22600000000000001</c:v>
                </c:pt>
                <c:pt idx="453">
                  <c:v>0.22650000000000001</c:v>
                </c:pt>
                <c:pt idx="454">
                  <c:v>0.22700000000000001</c:v>
                </c:pt>
                <c:pt idx="455">
                  <c:v>0.22750000000000001</c:v>
                </c:pt>
                <c:pt idx="456">
                  <c:v>0.22800000000000001</c:v>
                </c:pt>
                <c:pt idx="457">
                  <c:v>0.22850000000000001</c:v>
                </c:pt>
                <c:pt idx="458">
                  <c:v>0.22900000000000001</c:v>
                </c:pt>
                <c:pt idx="459">
                  <c:v>0.22950000000000001</c:v>
                </c:pt>
                <c:pt idx="460">
                  <c:v>0.23</c:v>
                </c:pt>
                <c:pt idx="461">
                  <c:v>0.23050000000000001</c:v>
                </c:pt>
                <c:pt idx="462">
                  <c:v>0.23100000000000001</c:v>
                </c:pt>
                <c:pt idx="463">
                  <c:v>0.23150000000000001</c:v>
                </c:pt>
                <c:pt idx="464">
                  <c:v>0.23200000000000001</c:v>
                </c:pt>
                <c:pt idx="465">
                  <c:v>0.23250000000000001</c:v>
                </c:pt>
                <c:pt idx="466">
                  <c:v>0.23300000000000001</c:v>
                </c:pt>
                <c:pt idx="467">
                  <c:v>0.23350000000000001</c:v>
                </c:pt>
                <c:pt idx="468">
                  <c:v>0.23400000000000001</c:v>
                </c:pt>
                <c:pt idx="469">
                  <c:v>0.23449999999999999</c:v>
                </c:pt>
                <c:pt idx="470">
                  <c:v>0.23499999999999999</c:v>
                </c:pt>
                <c:pt idx="471">
                  <c:v>0.23549999999999999</c:v>
                </c:pt>
                <c:pt idx="472">
                  <c:v>0.23599999999999999</c:v>
                </c:pt>
                <c:pt idx="473">
                  <c:v>0.23649999999999999</c:v>
                </c:pt>
                <c:pt idx="474">
                  <c:v>0.23699999999999999</c:v>
                </c:pt>
                <c:pt idx="475">
                  <c:v>0.23749999999999999</c:v>
                </c:pt>
                <c:pt idx="476">
                  <c:v>0.23799999999999999</c:v>
                </c:pt>
                <c:pt idx="477">
                  <c:v>0.23849999999999999</c:v>
                </c:pt>
                <c:pt idx="478">
                  <c:v>0.23899999999999999</c:v>
                </c:pt>
                <c:pt idx="479">
                  <c:v>0.23949999999999999</c:v>
                </c:pt>
                <c:pt idx="480">
                  <c:v>0.24</c:v>
                </c:pt>
                <c:pt idx="481">
                  <c:v>0.24049999999999999</c:v>
                </c:pt>
                <c:pt idx="482">
                  <c:v>0.24099999999999999</c:v>
                </c:pt>
                <c:pt idx="483">
                  <c:v>0.24149999999999999</c:v>
                </c:pt>
                <c:pt idx="484">
                  <c:v>0.24199999999999999</c:v>
                </c:pt>
                <c:pt idx="485">
                  <c:v>0.24249999999999999</c:v>
                </c:pt>
                <c:pt idx="486">
                  <c:v>0.24299999999999999</c:v>
                </c:pt>
                <c:pt idx="487">
                  <c:v>0.24349999999999999</c:v>
                </c:pt>
                <c:pt idx="488">
                  <c:v>0.24399999999999999</c:v>
                </c:pt>
                <c:pt idx="489">
                  <c:v>0.2445</c:v>
                </c:pt>
                <c:pt idx="490">
                  <c:v>0.245</c:v>
                </c:pt>
                <c:pt idx="491">
                  <c:v>0.2455</c:v>
                </c:pt>
                <c:pt idx="492">
                  <c:v>0.246</c:v>
                </c:pt>
                <c:pt idx="493">
                  <c:v>0.2465</c:v>
                </c:pt>
                <c:pt idx="494">
                  <c:v>0.247</c:v>
                </c:pt>
                <c:pt idx="495">
                  <c:v>0.2475</c:v>
                </c:pt>
                <c:pt idx="496">
                  <c:v>0.248</c:v>
                </c:pt>
                <c:pt idx="497">
                  <c:v>0.2485</c:v>
                </c:pt>
                <c:pt idx="498">
                  <c:v>0.249</c:v>
                </c:pt>
                <c:pt idx="499">
                  <c:v>0.2495</c:v>
                </c:pt>
                <c:pt idx="500">
                  <c:v>0.25</c:v>
                </c:pt>
                <c:pt idx="501">
                  <c:v>0.2505</c:v>
                </c:pt>
                <c:pt idx="502">
                  <c:v>0.251</c:v>
                </c:pt>
                <c:pt idx="503">
                  <c:v>0.2515</c:v>
                </c:pt>
                <c:pt idx="504">
                  <c:v>0.252</c:v>
                </c:pt>
                <c:pt idx="505">
                  <c:v>0.2525</c:v>
                </c:pt>
                <c:pt idx="506">
                  <c:v>0.253</c:v>
                </c:pt>
                <c:pt idx="507">
                  <c:v>0.2535</c:v>
                </c:pt>
                <c:pt idx="508">
                  <c:v>0.254</c:v>
                </c:pt>
                <c:pt idx="509">
                  <c:v>0.2545</c:v>
                </c:pt>
                <c:pt idx="510">
                  <c:v>0.255</c:v>
                </c:pt>
                <c:pt idx="511">
                  <c:v>0.2555</c:v>
                </c:pt>
                <c:pt idx="512">
                  <c:v>0.25600000000000001</c:v>
                </c:pt>
                <c:pt idx="513">
                  <c:v>0.25650000000000001</c:v>
                </c:pt>
                <c:pt idx="514">
                  <c:v>0.25700000000000001</c:v>
                </c:pt>
                <c:pt idx="515">
                  <c:v>0.25750000000000001</c:v>
                </c:pt>
                <c:pt idx="516">
                  <c:v>0.25800000000000001</c:v>
                </c:pt>
                <c:pt idx="517">
                  <c:v>0.25850000000000001</c:v>
                </c:pt>
                <c:pt idx="518">
                  <c:v>0.25900000000000001</c:v>
                </c:pt>
                <c:pt idx="519">
                  <c:v>0.25950000000000001</c:v>
                </c:pt>
                <c:pt idx="520">
                  <c:v>0.26</c:v>
                </c:pt>
                <c:pt idx="521">
                  <c:v>0.26050000000000001</c:v>
                </c:pt>
                <c:pt idx="522">
                  <c:v>0.26100000000000001</c:v>
                </c:pt>
                <c:pt idx="523">
                  <c:v>0.26150000000000001</c:v>
                </c:pt>
                <c:pt idx="524">
                  <c:v>0.26200000000000001</c:v>
                </c:pt>
                <c:pt idx="525">
                  <c:v>0.26250000000000001</c:v>
                </c:pt>
                <c:pt idx="526">
                  <c:v>0.26300000000000001</c:v>
                </c:pt>
                <c:pt idx="527">
                  <c:v>0.26350000000000001</c:v>
                </c:pt>
                <c:pt idx="528">
                  <c:v>0.26400000000000001</c:v>
                </c:pt>
                <c:pt idx="529">
                  <c:v>0.26450000000000001</c:v>
                </c:pt>
                <c:pt idx="530">
                  <c:v>0.26500000000000001</c:v>
                </c:pt>
                <c:pt idx="531">
                  <c:v>0.26550000000000001</c:v>
                </c:pt>
                <c:pt idx="532">
                  <c:v>0.26600000000000001</c:v>
                </c:pt>
                <c:pt idx="533">
                  <c:v>0.26650000000000001</c:v>
                </c:pt>
                <c:pt idx="534">
                  <c:v>0.26700000000000002</c:v>
                </c:pt>
                <c:pt idx="535">
                  <c:v>0.26750000000000002</c:v>
                </c:pt>
                <c:pt idx="536">
                  <c:v>0.26800000000000002</c:v>
                </c:pt>
                <c:pt idx="537">
                  <c:v>0.26850000000000002</c:v>
                </c:pt>
                <c:pt idx="538">
                  <c:v>0.26900000000000002</c:v>
                </c:pt>
                <c:pt idx="539">
                  <c:v>0.26950000000000002</c:v>
                </c:pt>
                <c:pt idx="540">
                  <c:v>0.27</c:v>
                </c:pt>
                <c:pt idx="541">
                  <c:v>0.27050000000000002</c:v>
                </c:pt>
                <c:pt idx="542">
                  <c:v>0.27100000000000002</c:v>
                </c:pt>
                <c:pt idx="543">
                  <c:v>0.27150000000000002</c:v>
                </c:pt>
                <c:pt idx="544">
                  <c:v>0.27200000000000002</c:v>
                </c:pt>
                <c:pt idx="545">
                  <c:v>0.27250000000000002</c:v>
                </c:pt>
                <c:pt idx="546">
                  <c:v>0.27300000000000002</c:v>
                </c:pt>
                <c:pt idx="547">
                  <c:v>0.27350000000000002</c:v>
                </c:pt>
                <c:pt idx="548">
                  <c:v>0.27400000000000002</c:v>
                </c:pt>
                <c:pt idx="549">
                  <c:v>0.27450000000000002</c:v>
                </c:pt>
                <c:pt idx="550">
                  <c:v>0.27500000000000002</c:v>
                </c:pt>
                <c:pt idx="551">
                  <c:v>0.27550000000000002</c:v>
                </c:pt>
                <c:pt idx="552">
                  <c:v>0.27600000000000002</c:v>
                </c:pt>
                <c:pt idx="553">
                  <c:v>0.27650000000000002</c:v>
                </c:pt>
                <c:pt idx="554">
                  <c:v>0.27700000000000002</c:v>
                </c:pt>
                <c:pt idx="555">
                  <c:v>0.27750000000000002</c:v>
                </c:pt>
                <c:pt idx="556">
                  <c:v>0.27800000000000002</c:v>
                </c:pt>
                <c:pt idx="557">
                  <c:v>0.27850000000000003</c:v>
                </c:pt>
                <c:pt idx="558">
                  <c:v>0.27900000000000003</c:v>
                </c:pt>
                <c:pt idx="559">
                  <c:v>0.27950000000000003</c:v>
                </c:pt>
                <c:pt idx="560">
                  <c:v>0.28000000000000003</c:v>
                </c:pt>
                <c:pt idx="561">
                  <c:v>0.28050000000000003</c:v>
                </c:pt>
                <c:pt idx="562">
                  <c:v>0.28100000000000003</c:v>
                </c:pt>
                <c:pt idx="563">
                  <c:v>0.28149999999999997</c:v>
                </c:pt>
                <c:pt idx="564">
                  <c:v>0.28199999999999997</c:v>
                </c:pt>
                <c:pt idx="565">
                  <c:v>0.28249999999999997</c:v>
                </c:pt>
                <c:pt idx="566">
                  <c:v>0.28299999999999997</c:v>
                </c:pt>
                <c:pt idx="567">
                  <c:v>0.28349999999999997</c:v>
                </c:pt>
                <c:pt idx="568">
                  <c:v>0.28399999999999997</c:v>
                </c:pt>
                <c:pt idx="569">
                  <c:v>0.28449999999999998</c:v>
                </c:pt>
                <c:pt idx="570">
                  <c:v>0.28499999999999998</c:v>
                </c:pt>
                <c:pt idx="571">
                  <c:v>0.28549999999999998</c:v>
                </c:pt>
                <c:pt idx="572">
                  <c:v>0.28599999999999998</c:v>
                </c:pt>
                <c:pt idx="573">
                  <c:v>0.28649999999999998</c:v>
                </c:pt>
                <c:pt idx="574">
                  <c:v>0.28699999999999998</c:v>
                </c:pt>
                <c:pt idx="575">
                  <c:v>0.28749999999999998</c:v>
                </c:pt>
                <c:pt idx="576">
                  <c:v>0.28799999999999998</c:v>
                </c:pt>
                <c:pt idx="577">
                  <c:v>0.28849999999999998</c:v>
                </c:pt>
                <c:pt idx="578">
                  <c:v>0.28899999999999998</c:v>
                </c:pt>
                <c:pt idx="579">
                  <c:v>0.28949999999999998</c:v>
                </c:pt>
                <c:pt idx="580">
                  <c:v>0.28999999999999998</c:v>
                </c:pt>
                <c:pt idx="581">
                  <c:v>0.29049999999999998</c:v>
                </c:pt>
                <c:pt idx="582">
                  <c:v>0.29099999999999998</c:v>
                </c:pt>
                <c:pt idx="583">
                  <c:v>0.29149999999999998</c:v>
                </c:pt>
                <c:pt idx="584">
                  <c:v>0.29199999999999998</c:v>
                </c:pt>
                <c:pt idx="585">
                  <c:v>0.29249999999999998</c:v>
                </c:pt>
                <c:pt idx="586">
                  <c:v>0.29299999999999998</c:v>
                </c:pt>
                <c:pt idx="587">
                  <c:v>0.29349999999999998</c:v>
                </c:pt>
                <c:pt idx="588">
                  <c:v>0.29399999999999998</c:v>
                </c:pt>
                <c:pt idx="589">
                  <c:v>0.29449999999999998</c:v>
                </c:pt>
                <c:pt idx="590">
                  <c:v>0.29499999999999998</c:v>
                </c:pt>
                <c:pt idx="591">
                  <c:v>0.29549999999999998</c:v>
                </c:pt>
                <c:pt idx="592">
                  <c:v>0.29599999999999999</c:v>
                </c:pt>
                <c:pt idx="593">
                  <c:v>0.29649999999999999</c:v>
                </c:pt>
                <c:pt idx="594">
                  <c:v>0.29699999999999999</c:v>
                </c:pt>
                <c:pt idx="595">
                  <c:v>0.29749999999999999</c:v>
                </c:pt>
                <c:pt idx="596">
                  <c:v>0.29799999999999999</c:v>
                </c:pt>
                <c:pt idx="597">
                  <c:v>0.29849999999999999</c:v>
                </c:pt>
                <c:pt idx="598">
                  <c:v>0.29899999999999999</c:v>
                </c:pt>
                <c:pt idx="599">
                  <c:v>0.29949999999999999</c:v>
                </c:pt>
                <c:pt idx="600">
                  <c:v>0.3</c:v>
                </c:pt>
                <c:pt idx="601">
                  <c:v>0.30049999999999999</c:v>
                </c:pt>
                <c:pt idx="602">
                  <c:v>0.30099999999999999</c:v>
                </c:pt>
                <c:pt idx="603">
                  <c:v>0.30149999999999999</c:v>
                </c:pt>
                <c:pt idx="604">
                  <c:v>0.30199999999999999</c:v>
                </c:pt>
                <c:pt idx="605">
                  <c:v>0.30249999999999999</c:v>
                </c:pt>
                <c:pt idx="606">
                  <c:v>0.30299999999999999</c:v>
                </c:pt>
                <c:pt idx="607">
                  <c:v>0.30349999999999999</c:v>
                </c:pt>
                <c:pt idx="608">
                  <c:v>0.30399999999999999</c:v>
                </c:pt>
                <c:pt idx="609">
                  <c:v>0.30449999999999999</c:v>
                </c:pt>
                <c:pt idx="610">
                  <c:v>0.30499999999999999</c:v>
                </c:pt>
                <c:pt idx="611">
                  <c:v>0.30549999999999999</c:v>
                </c:pt>
                <c:pt idx="612">
                  <c:v>0.30599999999999999</c:v>
                </c:pt>
                <c:pt idx="613">
                  <c:v>0.30649999999999999</c:v>
                </c:pt>
                <c:pt idx="614">
                  <c:v>0.307</c:v>
                </c:pt>
                <c:pt idx="615">
                  <c:v>0.3075</c:v>
                </c:pt>
                <c:pt idx="616">
                  <c:v>0.308</c:v>
                </c:pt>
                <c:pt idx="617">
                  <c:v>0.3085</c:v>
                </c:pt>
                <c:pt idx="618">
                  <c:v>0.309</c:v>
                </c:pt>
                <c:pt idx="619">
                  <c:v>0.3095</c:v>
                </c:pt>
                <c:pt idx="620">
                  <c:v>0.31</c:v>
                </c:pt>
                <c:pt idx="621">
                  <c:v>0.3105</c:v>
                </c:pt>
                <c:pt idx="622">
                  <c:v>0.311</c:v>
                </c:pt>
                <c:pt idx="623">
                  <c:v>0.3115</c:v>
                </c:pt>
                <c:pt idx="624">
                  <c:v>0.312</c:v>
                </c:pt>
                <c:pt idx="625">
                  <c:v>0.3125</c:v>
                </c:pt>
                <c:pt idx="626">
                  <c:v>0.313</c:v>
                </c:pt>
                <c:pt idx="627">
                  <c:v>0.3135</c:v>
                </c:pt>
                <c:pt idx="628">
                  <c:v>0.314</c:v>
                </c:pt>
                <c:pt idx="629">
                  <c:v>0.3145</c:v>
                </c:pt>
                <c:pt idx="630">
                  <c:v>0.315</c:v>
                </c:pt>
                <c:pt idx="631">
                  <c:v>0.3155</c:v>
                </c:pt>
                <c:pt idx="632">
                  <c:v>0.316</c:v>
                </c:pt>
                <c:pt idx="633">
                  <c:v>0.3165</c:v>
                </c:pt>
                <c:pt idx="634">
                  <c:v>0.317</c:v>
                </c:pt>
                <c:pt idx="635">
                  <c:v>0.3175</c:v>
                </c:pt>
                <c:pt idx="636">
                  <c:v>0.318</c:v>
                </c:pt>
                <c:pt idx="637">
                  <c:v>0.31850000000000001</c:v>
                </c:pt>
                <c:pt idx="638">
                  <c:v>0.31900000000000001</c:v>
                </c:pt>
                <c:pt idx="639">
                  <c:v>0.31950000000000001</c:v>
                </c:pt>
                <c:pt idx="640">
                  <c:v>0.32</c:v>
                </c:pt>
                <c:pt idx="641">
                  <c:v>0.32050000000000001</c:v>
                </c:pt>
                <c:pt idx="642">
                  <c:v>0.32100000000000001</c:v>
                </c:pt>
                <c:pt idx="643">
                  <c:v>0.32150000000000001</c:v>
                </c:pt>
                <c:pt idx="644">
                  <c:v>0.32200000000000001</c:v>
                </c:pt>
                <c:pt idx="645">
                  <c:v>0.32250000000000001</c:v>
                </c:pt>
                <c:pt idx="646">
                  <c:v>0.32300000000000001</c:v>
                </c:pt>
                <c:pt idx="647">
                  <c:v>0.32350000000000001</c:v>
                </c:pt>
                <c:pt idx="648">
                  <c:v>0.32400000000000001</c:v>
                </c:pt>
                <c:pt idx="649">
                  <c:v>0.32450000000000001</c:v>
                </c:pt>
                <c:pt idx="650">
                  <c:v>0.32500000000000001</c:v>
                </c:pt>
                <c:pt idx="651">
                  <c:v>0.32550000000000001</c:v>
                </c:pt>
                <c:pt idx="652">
                  <c:v>0.32600000000000001</c:v>
                </c:pt>
                <c:pt idx="653">
                  <c:v>0.32650000000000001</c:v>
                </c:pt>
                <c:pt idx="654">
                  <c:v>0.32700000000000001</c:v>
                </c:pt>
                <c:pt idx="655">
                  <c:v>0.32750000000000001</c:v>
                </c:pt>
                <c:pt idx="656">
                  <c:v>0.32800000000000001</c:v>
                </c:pt>
                <c:pt idx="657">
                  <c:v>0.32850000000000001</c:v>
                </c:pt>
                <c:pt idx="658">
                  <c:v>0.32900000000000001</c:v>
                </c:pt>
                <c:pt idx="659">
                  <c:v>0.32950000000000002</c:v>
                </c:pt>
                <c:pt idx="660">
                  <c:v>0.33</c:v>
                </c:pt>
                <c:pt idx="661">
                  <c:v>0.33050000000000002</c:v>
                </c:pt>
                <c:pt idx="662">
                  <c:v>0.33100000000000002</c:v>
                </c:pt>
                <c:pt idx="663">
                  <c:v>0.33150000000000002</c:v>
                </c:pt>
                <c:pt idx="664">
                  <c:v>0.33200000000000002</c:v>
                </c:pt>
                <c:pt idx="665">
                  <c:v>0.33250000000000002</c:v>
                </c:pt>
                <c:pt idx="666">
                  <c:v>0.33300000000000002</c:v>
                </c:pt>
                <c:pt idx="667">
                  <c:v>0.33350000000000002</c:v>
                </c:pt>
                <c:pt idx="668">
                  <c:v>0.33400000000000002</c:v>
                </c:pt>
                <c:pt idx="669">
                  <c:v>0.33450000000000002</c:v>
                </c:pt>
                <c:pt idx="670">
                  <c:v>0.33500000000000002</c:v>
                </c:pt>
                <c:pt idx="671">
                  <c:v>0.33550000000000002</c:v>
                </c:pt>
                <c:pt idx="672">
                  <c:v>0.33600000000000002</c:v>
                </c:pt>
                <c:pt idx="673">
                  <c:v>0.33650000000000002</c:v>
                </c:pt>
                <c:pt idx="674">
                  <c:v>0.33700000000000002</c:v>
                </c:pt>
                <c:pt idx="675">
                  <c:v>0.33750000000000002</c:v>
                </c:pt>
                <c:pt idx="676">
                  <c:v>0.33800000000000002</c:v>
                </c:pt>
                <c:pt idx="677">
                  <c:v>0.33850000000000002</c:v>
                </c:pt>
                <c:pt idx="678">
                  <c:v>0.33900000000000002</c:v>
                </c:pt>
                <c:pt idx="679">
                  <c:v>0.33950000000000002</c:v>
                </c:pt>
                <c:pt idx="680">
                  <c:v>0.34</c:v>
                </c:pt>
                <c:pt idx="681">
                  <c:v>0.34050000000000002</c:v>
                </c:pt>
                <c:pt idx="682">
                  <c:v>0.34100000000000003</c:v>
                </c:pt>
                <c:pt idx="683">
                  <c:v>0.34150000000000003</c:v>
                </c:pt>
                <c:pt idx="684">
                  <c:v>0.34200000000000003</c:v>
                </c:pt>
                <c:pt idx="685">
                  <c:v>0.34250000000000003</c:v>
                </c:pt>
                <c:pt idx="686">
                  <c:v>0.34300000000000003</c:v>
                </c:pt>
                <c:pt idx="687">
                  <c:v>0.34350000000000003</c:v>
                </c:pt>
                <c:pt idx="688">
                  <c:v>0.34399999999999997</c:v>
                </c:pt>
                <c:pt idx="689">
                  <c:v>0.34449999999999997</c:v>
                </c:pt>
                <c:pt idx="690">
                  <c:v>0.34499999999999997</c:v>
                </c:pt>
                <c:pt idx="691">
                  <c:v>0.34549999999999997</c:v>
                </c:pt>
                <c:pt idx="692">
                  <c:v>0.34599999999999997</c:v>
                </c:pt>
                <c:pt idx="693">
                  <c:v>0.34649999999999997</c:v>
                </c:pt>
                <c:pt idx="694">
                  <c:v>0.34699999999999998</c:v>
                </c:pt>
                <c:pt idx="695">
                  <c:v>0.34749999999999998</c:v>
                </c:pt>
                <c:pt idx="696">
                  <c:v>0.34799999999999998</c:v>
                </c:pt>
                <c:pt idx="697">
                  <c:v>0.34849999999999998</c:v>
                </c:pt>
                <c:pt idx="698">
                  <c:v>0.34899999999999998</c:v>
                </c:pt>
                <c:pt idx="699">
                  <c:v>0.34949999999999998</c:v>
                </c:pt>
                <c:pt idx="700">
                  <c:v>0.35</c:v>
                </c:pt>
                <c:pt idx="701">
                  <c:v>0.35049999999999998</c:v>
                </c:pt>
                <c:pt idx="702">
                  <c:v>0.35099999999999998</c:v>
                </c:pt>
                <c:pt idx="703">
                  <c:v>0.35149999999999998</c:v>
                </c:pt>
                <c:pt idx="704">
                  <c:v>0.35199999999999998</c:v>
                </c:pt>
                <c:pt idx="705">
                  <c:v>0.35249999999999998</c:v>
                </c:pt>
                <c:pt idx="706">
                  <c:v>0.35299999999999998</c:v>
                </c:pt>
                <c:pt idx="707">
                  <c:v>0.35349999999999998</c:v>
                </c:pt>
                <c:pt idx="708">
                  <c:v>0.35399999999999998</c:v>
                </c:pt>
                <c:pt idx="709">
                  <c:v>0.35449999999999998</c:v>
                </c:pt>
                <c:pt idx="710">
                  <c:v>0.35499999999999998</c:v>
                </c:pt>
                <c:pt idx="711">
                  <c:v>0.35549999999999998</c:v>
                </c:pt>
                <c:pt idx="712">
                  <c:v>0.35599999999999998</c:v>
                </c:pt>
                <c:pt idx="713">
                  <c:v>0.35649999999999998</c:v>
                </c:pt>
                <c:pt idx="714">
                  <c:v>0.35699999999999998</c:v>
                </c:pt>
                <c:pt idx="715">
                  <c:v>0.35749999999999998</c:v>
                </c:pt>
                <c:pt idx="716">
                  <c:v>0.35799999999999998</c:v>
                </c:pt>
                <c:pt idx="717">
                  <c:v>0.35849999999999999</c:v>
                </c:pt>
                <c:pt idx="718">
                  <c:v>0.35899999999999999</c:v>
                </c:pt>
                <c:pt idx="719">
                  <c:v>0.35949999999999999</c:v>
                </c:pt>
                <c:pt idx="720">
                  <c:v>0.36</c:v>
                </c:pt>
                <c:pt idx="721">
                  <c:v>0.36049999999999999</c:v>
                </c:pt>
                <c:pt idx="722">
                  <c:v>0.36099999999999999</c:v>
                </c:pt>
                <c:pt idx="723">
                  <c:v>0.36149999999999999</c:v>
                </c:pt>
                <c:pt idx="724">
                  <c:v>0.36199999999999999</c:v>
                </c:pt>
                <c:pt idx="725">
                  <c:v>0.36249999999999999</c:v>
                </c:pt>
                <c:pt idx="726">
                  <c:v>0.36299999999999999</c:v>
                </c:pt>
                <c:pt idx="727">
                  <c:v>0.36349999999999999</c:v>
                </c:pt>
                <c:pt idx="728">
                  <c:v>0.36399999999999999</c:v>
                </c:pt>
                <c:pt idx="729">
                  <c:v>0.36449999999999999</c:v>
                </c:pt>
                <c:pt idx="730">
                  <c:v>0.36499999999999999</c:v>
                </c:pt>
                <c:pt idx="731">
                  <c:v>0.36549999999999999</c:v>
                </c:pt>
                <c:pt idx="732">
                  <c:v>0.36599999999999999</c:v>
                </c:pt>
                <c:pt idx="733">
                  <c:v>0.36649999999999999</c:v>
                </c:pt>
                <c:pt idx="734">
                  <c:v>0.36699999999999999</c:v>
                </c:pt>
                <c:pt idx="735">
                  <c:v>0.36749999999999999</c:v>
                </c:pt>
                <c:pt idx="736">
                  <c:v>0.36799999999999999</c:v>
                </c:pt>
                <c:pt idx="737">
                  <c:v>0.36849999999999999</c:v>
                </c:pt>
                <c:pt idx="738">
                  <c:v>0.36899999999999999</c:v>
                </c:pt>
                <c:pt idx="739">
                  <c:v>0.3695</c:v>
                </c:pt>
                <c:pt idx="740">
                  <c:v>0.37</c:v>
                </c:pt>
                <c:pt idx="741">
                  <c:v>0.3705</c:v>
                </c:pt>
                <c:pt idx="742">
                  <c:v>0.371</c:v>
                </c:pt>
                <c:pt idx="743">
                  <c:v>0.3715</c:v>
                </c:pt>
                <c:pt idx="744">
                  <c:v>0.372</c:v>
                </c:pt>
                <c:pt idx="745">
                  <c:v>0.3725</c:v>
                </c:pt>
                <c:pt idx="746">
                  <c:v>0.373</c:v>
                </c:pt>
                <c:pt idx="747">
                  <c:v>0.3735</c:v>
                </c:pt>
                <c:pt idx="748">
                  <c:v>0.374</c:v>
                </c:pt>
                <c:pt idx="749">
                  <c:v>0.3745</c:v>
                </c:pt>
                <c:pt idx="750">
                  <c:v>0.375</c:v>
                </c:pt>
                <c:pt idx="751">
                  <c:v>0.3755</c:v>
                </c:pt>
                <c:pt idx="752">
                  <c:v>0.376</c:v>
                </c:pt>
                <c:pt idx="753">
                  <c:v>0.3765</c:v>
                </c:pt>
                <c:pt idx="754">
                  <c:v>0.377</c:v>
                </c:pt>
                <c:pt idx="755">
                  <c:v>0.3775</c:v>
                </c:pt>
                <c:pt idx="756">
                  <c:v>0.378</c:v>
                </c:pt>
                <c:pt idx="757">
                  <c:v>0.3785</c:v>
                </c:pt>
                <c:pt idx="758">
                  <c:v>0.379</c:v>
                </c:pt>
                <c:pt idx="759">
                  <c:v>0.3795</c:v>
                </c:pt>
                <c:pt idx="760">
                  <c:v>0.38</c:v>
                </c:pt>
                <c:pt idx="761">
                  <c:v>0.3805</c:v>
                </c:pt>
                <c:pt idx="762">
                  <c:v>0.38100000000000001</c:v>
                </c:pt>
                <c:pt idx="763">
                  <c:v>0.38150000000000001</c:v>
                </c:pt>
                <c:pt idx="764">
                  <c:v>0.38200000000000001</c:v>
                </c:pt>
                <c:pt idx="765">
                  <c:v>0.38250000000000001</c:v>
                </c:pt>
                <c:pt idx="766">
                  <c:v>0.38300000000000001</c:v>
                </c:pt>
                <c:pt idx="767">
                  <c:v>0.38350000000000001</c:v>
                </c:pt>
                <c:pt idx="768">
                  <c:v>0.38400000000000001</c:v>
                </c:pt>
                <c:pt idx="769">
                  <c:v>0.38450000000000001</c:v>
                </c:pt>
                <c:pt idx="770">
                  <c:v>0.38500000000000001</c:v>
                </c:pt>
                <c:pt idx="771">
                  <c:v>0.38550000000000001</c:v>
                </c:pt>
                <c:pt idx="772">
                  <c:v>0.38600000000000001</c:v>
                </c:pt>
                <c:pt idx="773">
                  <c:v>0.38650000000000001</c:v>
                </c:pt>
                <c:pt idx="774">
                  <c:v>0.38700000000000001</c:v>
                </c:pt>
                <c:pt idx="775">
                  <c:v>0.38750000000000001</c:v>
                </c:pt>
                <c:pt idx="776">
                  <c:v>0.38800000000000001</c:v>
                </c:pt>
                <c:pt idx="777">
                  <c:v>0.38850000000000001</c:v>
                </c:pt>
                <c:pt idx="778">
                  <c:v>0.38900000000000001</c:v>
                </c:pt>
                <c:pt idx="779">
                  <c:v>0.38950000000000001</c:v>
                </c:pt>
                <c:pt idx="780">
                  <c:v>0.39</c:v>
                </c:pt>
                <c:pt idx="781">
                  <c:v>0.39050000000000001</c:v>
                </c:pt>
                <c:pt idx="782">
                  <c:v>0.39100000000000001</c:v>
                </c:pt>
                <c:pt idx="783">
                  <c:v>0.39150000000000001</c:v>
                </c:pt>
                <c:pt idx="784">
                  <c:v>0.39200000000000002</c:v>
                </c:pt>
                <c:pt idx="785">
                  <c:v>0.39250000000000002</c:v>
                </c:pt>
                <c:pt idx="786">
                  <c:v>0.39300000000000002</c:v>
                </c:pt>
                <c:pt idx="787">
                  <c:v>0.39350000000000002</c:v>
                </c:pt>
                <c:pt idx="788">
                  <c:v>0.39400000000000002</c:v>
                </c:pt>
                <c:pt idx="789">
                  <c:v>0.39450000000000002</c:v>
                </c:pt>
                <c:pt idx="790">
                  <c:v>0.39500000000000002</c:v>
                </c:pt>
                <c:pt idx="791">
                  <c:v>0.39550000000000002</c:v>
                </c:pt>
                <c:pt idx="792">
                  <c:v>0.39600000000000002</c:v>
                </c:pt>
                <c:pt idx="793">
                  <c:v>0.39650000000000002</c:v>
                </c:pt>
                <c:pt idx="794">
                  <c:v>0.39700000000000002</c:v>
                </c:pt>
                <c:pt idx="795">
                  <c:v>0.39750000000000002</c:v>
                </c:pt>
                <c:pt idx="796">
                  <c:v>0.39800000000000002</c:v>
                </c:pt>
                <c:pt idx="797">
                  <c:v>0.39850000000000002</c:v>
                </c:pt>
                <c:pt idx="798">
                  <c:v>0.39900000000000002</c:v>
                </c:pt>
                <c:pt idx="799">
                  <c:v>0.39950000000000002</c:v>
                </c:pt>
                <c:pt idx="800">
                  <c:v>0.4</c:v>
                </c:pt>
                <c:pt idx="801">
                  <c:v>0.40050000000000002</c:v>
                </c:pt>
                <c:pt idx="802">
                  <c:v>0.40100000000000002</c:v>
                </c:pt>
                <c:pt idx="803">
                  <c:v>0.40150000000000002</c:v>
                </c:pt>
                <c:pt idx="804">
                  <c:v>0.40200000000000002</c:v>
                </c:pt>
                <c:pt idx="805">
                  <c:v>0.40250000000000002</c:v>
                </c:pt>
                <c:pt idx="806">
                  <c:v>0.40300000000000002</c:v>
                </c:pt>
                <c:pt idx="807">
                  <c:v>0.40350000000000003</c:v>
                </c:pt>
                <c:pt idx="808">
                  <c:v>0.40400000000000003</c:v>
                </c:pt>
                <c:pt idx="809">
                  <c:v>0.40450000000000003</c:v>
                </c:pt>
                <c:pt idx="810">
                  <c:v>0.40500000000000003</c:v>
                </c:pt>
                <c:pt idx="811">
                  <c:v>0.40550000000000003</c:v>
                </c:pt>
                <c:pt idx="812">
                  <c:v>0.40600000000000003</c:v>
                </c:pt>
                <c:pt idx="813">
                  <c:v>0.40649999999999997</c:v>
                </c:pt>
                <c:pt idx="814">
                  <c:v>0.40699999999999997</c:v>
                </c:pt>
                <c:pt idx="815">
                  <c:v>0.40749999999999997</c:v>
                </c:pt>
                <c:pt idx="816">
                  <c:v>0.40799999999999997</c:v>
                </c:pt>
                <c:pt idx="817">
                  <c:v>0.40849999999999997</c:v>
                </c:pt>
                <c:pt idx="818">
                  <c:v>0.40899999999999997</c:v>
                </c:pt>
                <c:pt idx="819">
                  <c:v>0.40949999999999998</c:v>
                </c:pt>
                <c:pt idx="820">
                  <c:v>0.41</c:v>
                </c:pt>
                <c:pt idx="821">
                  <c:v>0.41049999999999998</c:v>
                </c:pt>
                <c:pt idx="822">
                  <c:v>0.41099999999999998</c:v>
                </c:pt>
                <c:pt idx="823">
                  <c:v>0.41149999999999998</c:v>
                </c:pt>
                <c:pt idx="824">
                  <c:v>0.41199999999999998</c:v>
                </c:pt>
                <c:pt idx="825">
                  <c:v>0.41249999999999998</c:v>
                </c:pt>
                <c:pt idx="826">
                  <c:v>0.41299999999999998</c:v>
                </c:pt>
                <c:pt idx="827">
                  <c:v>0.41349999999999998</c:v>
                </c:pt>
                <c:pt idx="828">
                  <c:v>0.41399999999999998</c:v>
                </c:pt>
                <c:pt idx="829">
                  <c:v>0.41449999999999998</c:v>
                </c:pt>
                <c:pt idx="830">
                  <c:v>0.41499999999999998</c:v>
                </c:pt>
                <c:pt idx="831">
                  <c:v>0.41549999999999998</c:v>
                </c:pt>
                <c:pt idx="832">
                  <c:v>0.41599999999999998</c:v>
                </c:pt>
                <c:pt idx="833">
                  <c:v>0.41649999999999998</c:v>
                </c:pt>
                <c:pt idx="834">
                  <c:v>0.41699999999999998</c:v>
                </c:pt>
                <c:pt idx="835">
                  <c:v>0.41749999999999998</c:v>
                </c:pt>
                <c:pt idx="836">
                  <c:v>0.41799999999999998</c:v>
                </c:pt>
                <c:pt idx="837">
                  <c:v>0.41849999999999998</c:v>
                </c:pt>
                <c:pt idx="838">
                  <c:v>0.41899999999999998</c:v>
                </c:pt>
                <c:pt idx="839">
                  <c:v>0.41949999999999998</c:v>
                </c:pt>
                <c:pt idx="840">
                  <c:v>0.42</c:v>
                </c:pt>
                <c:pt idx="841">
                  <c:v>0.42049999999999998</c:v>
                </c:pt>
                <c:pt idx="842">
                  <c:v>0.42099999999999999</c:v>
                </c:pt>
                <c:pt idx="843">
                  <c:v>0.42149999999999999</c:v>
                </c:pt>
                <c:pt idx="844">
                  <c:v>0.42199999999999999</c:v>
                </c:pt>
                <c:pt idx="845">
                  <c:v>0.42249999999999999</c:v>
                </c:pt>
                <c:pt idx="846">
                  <c:v>0.42299999999999999</c:v>
                </c:pt>
                <c:pt idx="847">
                  <c:v>0.42349999999999999</c:v>
                </c:pt>
                <c:pt idx="848">
                  <c:v>0.42399999999999999</c:v>
                </c:pt>
                <c:pt idx="849">
                  <c:v>0.42449999999999999</c:v>
                </c:pt>
                <c:pt idx="850">
                  <c:v>0.42499999999999999</c:v>
                </c:pt>
                <c:pt idx="851">
                  <c:v>0.42549999999999999</c:v>
                </c:pt>
                <c:pt idx="852">
                  <c:v>0.42599999999999999</c:v>
                </c:pt>
                <c:pt idx="853">
                  <c:v>0.42649999999999999</c:v>
                </c:pt>
                <c:pt idx="854">
                  <c:v>0.42699999999999999</c:v>
                </c:pt>
                <c:pt idx="855">
                  <c:v>0.42749999999999999</c:v>
                </c:pt>
                <c:pt idx="856">
                  <c:v>0.42799999999999999</c:v>
                </c:pt>
                <c:pt idx="857">
                  <c:v>0.42849999999999999</c:v>
                </c:pt>
                <c:pt idx="858">
                  <c:v>0.42899999999999999</c:v>
                </c:pt>
                <c:pt idx="859">
                  <c:v>0.42949999999999999</c:v>
                </c:pt>
                <c:pt idx="860">
                  <c:v>0.43</c:v>
                </c:pt>
                <c:pt idx="861">
                  <c:v>0.43049999999999999</c:v>
                </c:pt>
                <c:pt idx="862">
                  <c:v>0.43099999999999999</c:v>
                </c:pt>
                <c:pt idx="863">
                  <c:v>0.43149999999999999</c:v>
                </c:pt>
                <c:pt idx="864">
                  <c:v>0.432</c:v>
                </c:pt>
                <c:pt idx="865">
                  <c:v>0.4325</c:v>
                </c:pt>
                <c:pt idx="866">
                  <c:v>0.433</c:v>
                </c:pt>
                <c:pt idx="867">
                  <c:v>0.4335</c:v>
                </c:pt>
                <c:pt idx="868">
                  <c:v>0.434</c:v>
                </c:pt>
                <c:pt idx="869">
                  <c:v>0.4345</c:v>
                </c:pt>
                <c:pt idx="870">
                  <c:v>0.435</c:v>
                </c:pt>
                <c:pt idx="871">
                  <c:v>0.4355</c:v>
                </c:pt>
                <c:pt idx="872">
                  <c:v>0.436</c:v>
                </c:pt>
                <c:pt idx="873">
                  <c:v>0.4365</c:v>
                </c:pt>
                <c:pt idx="874">
                  <c:v>0.437</c:v>
                </c:pt>
                <c:pt idx="875">
                  <c:v>0.4375</c:v>
                </c:pt>
                <c:pt idx="876">
                  <c:v>0.438</c:v>
                </c:pt>
                <c:pt idx="877">
                  <c:v>0.4385</c:v>
                </c:pt>
                <c:pt idx="878">
                  <c:v>0.439</c:v>
                </c:pt>
                <c:pt idx="879">
                  <c:v>0.4395</c:v>
                </c:pt>
                <c:pt idx="880">
                  <c:v>0.44</c:v>
                </c:pt>
                <c:pt idx="881">
                  <c:v>0.4405</c:v>
                </c:pt>
                <c:pt idx="882">
                  <c:v>0.441</c:v>
                </c:pt>
                <c:pt idx="883">
                  <c:v>0.4415</c:v>
                </c:pt>
                <c:pt idx="884">
                  <c:v>0.442</c:v>
                </c:pt>
                <c:pt idx="885">
                  <c:v>0.4425</c:v>
                </c:pt>
                <c:pt idx="886">
                  <c:v>0.443</c:v>
                </c:pt>
                <c:pt idx="887">
                  <c:v>0.44350000000000001</c:v>
                </c:pt>
                <c:pt idx="888">
                  <c:v>0.44400000000000001</c:v>
                </c:pt>
                <c:pt idx="889">
                  <c:v>0.44450000000000001</c:v>
                </c:pt>
                <c:pt idx="890">
                  <c:v>0.44500000000000001</c:v>
                </c:pt>
                <c:pt idx="891">
                  <c:v>0.44550000000000001</c:v>
                </c:pt>
                <c:pt idx="892">
                  <c:v>0.44600000000000001</c:v>
                </c:pt>
                <c:pt idx="893">
                  <c:v>0.44650000000000001</c:v>
                </c:pt>
                <c:pt idx="894">
                  <c:v>0.44700000000000001</c:v>
                </c:pt>
                <c:pt idx="895">
                  <c:v>0.44750000000000001</c:v>
                </c:pt>
                <c:pt idx="896">
                  <c:v>0.44800000000000001</c:v>
                </c:pt>
                <c:pt idx="897">
                  <c:v>0.44850000000000001</c:v>
                </c:pt>
                <c:pt idx="898">
                  <c:v>0.44900000000000001</c:v>
                </c:pt>
                <c:pt idx="899">
                  <c:v>0.44950000000000001</c:v>
                </c:pt>
                <c:pt idx="900">
                  <c:v>0.45</c:v>
                </c:pt>
                <c:pt idx="901">
                  <c:v>0.45050000000000001</c:v>
                </c:pt>
                <c:pt idx="902">
                  <c:v>0.45100000000000001</c:v>
                </c:pt>
                <c:pt idx="903">
                  <c:v>0.45150000000000001</c:v>
                </c:pt>
                <c:pt idx="904">
                  <c:v>0.45200000000000001</c:v>
                </c:pt>
                <c:pt idx="905">
                  <c:v>0.45250000000000001</c:v>
                </c:pt>
                <c:pt idx="906">
                  <c:v>0.45300000000000001</c:v>
                </c:pt>
                <c:pt idx="907">
                  <c:v>0.45350000000000001</c:v>
                </c:pt>
                <c:pt idx="908">
                  <c:v>0.45400000000000001</c:v>
                </c:pt>
                <c:pt idx="909">
                  <c:v>0.45450000000000002</c:v>
                </c:pt>
                <c:pt idx="910">
                  <c:v>0.45500000000000002</c:v>
                </c:pt>
                <c:pt idx="911">
                  <c:v>0.45550000000000002</c:v>
                </c:pt>
                <c:pt idx="912">
                  <c:v>0.45600000000000002</c:v>
                </c:pt>
                <c:pt idx="913">
                  <c:v>0.45650000000000002</c:v>
                </c:pt>
                <c:pt idx="914">
                  <c:v>0.45700000000000002</c:v>
                </c:pt>
                <c:pt idx="915">
                  <c:v>0.45750000000000002</c:v>
                </c:pt>
                <c:pt idx="916">
                  <c:v>0.45800000000000002</c:v>
                </c:pt>
                <c:pt idx="917">
                  <c:v>0.45850000000000002</c:v>
                </c:pt>
                <c:pt idx="918">
                  <c:v>0.45900000000000002</c:v>
                </c:pt>
                <c:pt idx="919">
                  <c:v>0.45950000000000002</c:v>
                </c:pt>
                <c:pt idx="920">
                  <c:v>0.46</c:v>
                </c:pt>
                <c:pt idx="921">
                  <c:v>0.46050000000000002</c:v>
                </c:pt>
                <c:pt idx="922">
                  <c:v>0.46100000000000002</c:v>
                </c:pt>
                <c:pt idx="923">
                  <c:v>0.46150000000000002</c:v>
                </c:pt>
                <c:pt idx="924">
                  <c:v>0.46200000000000002</c:v>
                </c:pt>
                <c:pt idx="925">
                  <c:v>0.46250000000000002</c:v>
                </c:pt>
                <c:pt idx="926">
                  <c:v>0.46300000000000002</c:v>
                </c:pt>
                <c:pt idx="927">
                  <c:v>0.46350000000000002</c:v>
                </c:pt>
                <c:pt idx="928">
                  <c:v>0.46400000000000002</c:v>
                </c:pt>
                <c:pt idx="929">
                  <c:v>0.46450000000000002</c:v>
                </c:pt>
                <c:pt idx="930">
                  <c:v>0.46500000000000002</c:v>
                </c:pt>
                <c:pt idx="931">
                  <c:v>0.46550000000000002</c:v>
                </c:pt>
                <c:pt idx="932">
                  <c:v>0.46600000000000003</c:v>
                </c:pt>
                <c:pt idx="933">
                  <c:v>0.46650000000000003</c:v>
                </c:pt>
                <c:pt idx="934">
                  <c:v>0.46700000000000003</c:v>
                </c:pt>
                <c:pt idx="935">
                  <c:v>0.46750000000000003</c:v>
                </c:pt>
                <c:pt idx="936">
                  <c:v>0.46800000000000003</c:v>
                </c:pt>
                <c:pt idx="937">
                  <c:v>0.46850000000000003</c:v>
                </c:pt>
                <c:pt idx="938">
                  <c:v>0.46899999999999997</c:v>
                </c:pt>
                <c:pt idx="939">
                  <c:v>0.46949999999999997</c:v>
                </c:pt>
                <c:pt idx="940">
                  <c:v>0.47</c:v>
                </c:pt>
                <c:pt idx="941">
                  <c:v>0.47049999999999997</c:v>
                </c:pt>
                <c:pt idx="942">
                  <c:v>0.47099999999999997</c:v>
                </c:pt>
                <c:pt idx="943">
                  <c:v>0.47149999999999997</c:v>
                </c:pt>
                <c:pt idx="944">
                  <c:v>0.47199999999999998</c:v>
                </c:pt>
                <c:pt idx="945">
                  <c:v>0.47249999999999998</c:v>
                </c:pt>
                <c:pt idx="946">
                  <c:v>0.47299999999999998</c:v>
                </c:pt>
                <c:pt idx="947">
                  <c:v>0.47349999999999998</c:v>
                </c:pt>
                <c:pt idx="948">
                  <c:v>0.47399999999999998</c:v>
                </c:pt>
                <c:pt idx="949">
                  <c:v>0.47449999999999998</c:v>
                </c:pt>
                <c:pt idx="950">
                  <c:v>0.47499999999999998</c:v>
                </c:pt>
                <c:pt idx="951">
                  <c:v>0.47549999999999998</c:v>
                </c:pt>
                <c:pt idx="952">
                  <c:v>0.47599999999999998</c:v>
                </c:pt>
                <c:pt idx="953">
                  <c:v>0.47649999999999998</c:v>
                </c:pt>
                <c:pt idx="954">
                  <c:v>0.47699999999999998</c:v>
                </c:pt>
                <c:pt idx="955">
                  <c:v>0.47749999999999998</c:v>
                </c:pt>
                <c:pt idx="956">
                  <c:v>0.47799999999999998</c:v>
                </c:pt>
                <c:pt idx="957">
                  <c:v>0.47849999999999998</c:v>
                </c:pt>
                <c:pt idx="958">
                  <c:v>0.47899999999999998</c:v>
                </c:pt>
                <c:pt idx="959">
                  <c:v>0.47949999999999998</c:v>
                </c:pt>
                <c:pt idx="960">
                  <c:v>0.48</c:v>
                </c:pt>
                <c:pt idx="961">
                  <c:v>0.48049999999999998</c:v>
                </c:pt>
                <c:pt idx="962">
                  <c:v>0.48099999999999998</c:v>
                </c:pt>
                <c:pt idx="963">
                  <c:v>0.48149999999999998</c:v>
                </c:pt>
                <c:pt idx="964">
                  <c:v>0.48199999999999998</c:v>
                </c:pt>
                <c:pt idx="965">
                  <c:v>0.48249999999999998</c:v>
                </c:pt>
                <c:pt idx="966">
                  <c:v>0.48299999999999998</c:v>
                </c:pt>
                <c:pt idx="967">
                  <c:v>0.48349999999999999</c:v>
                </c:pt>
                <c:pt idx="968">
                  <c:v>0.48399999999999999</c:v>
                </c:pt>
                <c:pt idx="969">
                  <c:v>0.48449999999999999</c:v>
                </c:pt>
                <c:pt idx="970">
                  <c:v>0.48499999999999999</c:v>
                </c:pt>
                <c:pt idx="971">
                  <c:v>0.48549999999999999</c:v>
                </c:pt>
                <c:pt idx="972">
                  <c:v>0.48599999999999999</c:v>
                </c:pt>
                <c:pt idx="973">
                  <c:v>0.48649999999999999</c:v>
                </c:pt>
                <c:pt idx="974">
                  <c:v>0.48699999999999999</c:v>
                </c:pt>
                <c:pt idx="975">
                  <c:v>0.48749999999999999</c:v>
                </c:pt>
                <c:pt idx="976">
                  <c:v>0.48799999999999999</c:v>
                </c:pt>
                <c:pt idx="977">
                  <c:v>0.48849999999999999</c:v>
                </c:pt>
                <c:pt idx="978">
                  <c:v>0.48899999999999999</c:v>
                </c:pt>
                <c:pt idx="979">
                  <c:v>0.48949999999999999</c:v>
                </c:pt>
                <c:pt idx="980">
                  <c:v>0.49</c:v>
                </c:pt>
                <c:pt idx="981">
                  <c:v>0.49049999999999999</c:v>
                </c:pt>
                <c:pt idx="982">
                  <c:v>0.49099999999999999</c:v>
                </c:pt>
                <c:pt idx="983">
                  <c:v>0.49149999999999999</c:v>
                </c:pt>
                <c:pt idx="984">
                  <c:v>0.49199999999999999</c:v>
                </c:pt>
                <c:pt idx="985">
                  <c:v>0.49249999999999999</c:v>
                </c:pt>
                <c:pt idx="986">
                  <c:v>0.49299999999999999</c:v>
                </c:pt>
                <c:pt idx="987">
                  <c:v>0.49349999999999999</c:v>
                </c:pt>
                <c:pt idx="988">
                  <c:v>0.49399999999999999</c:v>
                </c:pt>
                <c:pt idx="989">
                  <c:v>0.4945</c:v>
                </c:pt>
                <c:pt idx="990">
                  <c:v>0.495</c:v>
                </c:pt>
                <c:pt idx="991">
                  <c:v>0.4955</c:v>
                </c:pt>
                <c:pt idx="992">
                  <c:v>0.496</c:v>
                </c:pt>
                <c:pt idx="993">
                  <c:v>0.4965</c:v>
                </c:pt>
                <c:pt idx="994">
                  <c:v>0.497</c:v>
                </c:pt>
                <c:pt idx="995">
                  <c:v>0.4975</c:v>
                </c:pt>
                <c:pt idx="996">
                  <c:v>0.498</c:v>
                </c:pt>
                <c:pt idx="997">
                  <c:v>0.4985</c:v>
                </c:pt>
                <c:pt idx="998">
                  <c:v>0.499</c:v>
                </c:pt>
                <c:pt idx="999">
                  <c:v>0.4995</c:v>
                </c:pt>
                <c:pt idx="1000">
                  <c:v>0.5</c:v>
                </c:pt>
                <c:pt idx="1001">
                  <c:v>0.50049999999999994</c:v>
                </c:pt>
                <c:pt idx="1002">
                  <c:v>0.501</c:v>
                </c:pt>
                <c:pt idx="1003">
                  <c:v>0.50149999999999995</c:v>
                </c:pt>
                <c:pt idx="1004">
                  <c:v>0.502</c:v>
                </c:pt>
                <c:pt idx="1005">
                  <c:v>0.50249999999999995</c:v>
                </c:pt>
                <c:pt idx="1006">
                  <c:v>0.503</c:v>
                </c:pt>
                <c:pt idx="1007">
                  <c:v>0.50349999999999995</c:v>
                </c:pt>
                <c:pt idx="1008">
                  <c:v>0.504</c:v>
                </c:pt>
                <c:pt idx="1009">
                  <c:v>0.50449999999999995</c:v>
                </c:pt>
                <c:pt idx="1010">
                  <c:v>0.505</c:v>
                </c:pt>
                <c:pt idx="1011">
                  <c:v>0.50549999999999995</c:v>
                </c:pt>
                <c:pt idx="1012">
                  <c:v>0.50600000000000001</c:v>
                </c:pt>
                <c:pt idx="1013">
                  <c:v>0.50649999999999995</c:v>
                </c:pt>
                <c:pt idx="1014">
                  <c:v>0.50700000000000001</c:v>
                </c:pt>
                <c:pt idx="1015">
                  <c:v>0.50749999999999995</c:v>
                </c:pt>
                <c:pt idx="1016">
                  <c:v>0.50800000000000001</c:v>
                </c:pt>
                <c:pt idx="1017">
                  <c:v>0.50849999999999995</c:v>
                </c:pt>
                <c:pt idx="1018">
                  <c:v>0.50900000000000001</c:v>
                </c:pt>
                <c:pt idx="1019">
                  <c:v>0.50949999999999995</c:v>
                </c:pt>
                <c:pt idx="1020">
                  <c:v>0.51</c:v>
                </c:pt>
                <c:pt idx="1021">
                  <c:v>0.51049999999999995</c:v>
                </c:pt>
                <c:pt idx="1022">
                  <c:v>0.51100000000000001</c:v>
                </c:pt>
                <c:pt idx="1023">
                  <c:v>0.51149999999999995</c:v>
                </c:pt>
                <c:pt idx="1024">
                  <c:v>0.51200000000000001</c:v>
                </c:pt>
                <c:pt idx="1025">
                  <c:v>0.51249999999999996</c:v>
                </c:pt>
                <c:pt idx="1026">
                  <c:v>0.51300000000000001</c:v>
                </c:pt>
                <c:pt idx="1027">
                  <c:v>0.51349999999999996</c:v>
                </c:pt>
                <c:pt idx="1028">
                  <c:v>0.51400000000000001</c:v>
                </c:pt>
                <c:pt idx="1029">
                  <c:v>0.51449999999999996</c:v>
                </c:pt>
                <c:pt idx="1030">
                  <c:v>0.51500000000000001</c:v>
                </c:pt>
                <c:pt idx="1031">
                  <c:v>0.51549999999999996</c:v>
                </c:pt>
                <c:pt idx="1032">
                  <c:v>0.51600000000000001</c:v>
                </c:pt>
                <c:pt idx="1033">
                  <c:v>0.51649999999999996</c:v>
                </c:pt>
                <c:pt idx="1034">
                  <c:v>0.51700000000000002</c:v>
                </c:pt>
                <c:pt idx="1035">
                  <c:v>0.51749999999999996</c:v>
                </c:pt>
                <c:pt idx="1036">
                  <c:v>0.51800000000000002</c:v>
                </c:pt>
                <c:pt idx="1037">
                  <c:v>0.51849999999999996</c:v>
                </c:pt>
                <c:pt idx="1038">
                  <c:v>0.51900000000000002</c:v>
                </c:pt>
                <c:pt idx="1039">
                  <c:v>0.51949999999999996</c:v>
                </c:pt>
                <c:pt idx="1040">
                  <c:v>0.52</c:v>
                </c:pt>
                <c:pt idx="1041">
                  <c:v>0.52049999999999996</c:v>
                </c:pt>
                <c:pt idx="1042">
                  <c:v>0.52100000000000002</c:v>
                </c:pt>
                <c:pt idx="1043">
                  <c:v>0.52149999999999996</c:v>
                </c:pt>
                <c:pt idx="1044">
                  <c:v>0.52200000000000002</c:v>
                </c:pt>
                <c:pt idx="1045">
                  <c:v>0.52249999999999996</c:v>
                </c:pt>
                <c:pt idx="1046">
                  <c:v>0.52300000000000002</c:v>
                </c:pt>
                <c:pt idx="1047">
                  <c:v>0.52349999999999997</c:v>
                </c:pt>
                <c:pt idx="1048">
                  <c:v>0.52400000000000002</c:v>
                </c:pt>
                <c:pt idx="1049">
                  <c:v>0.52449999999999997</c:v>
                </c:pt>
                <c:pt idx="1050">
                  <c:v>0.52500000000000002</c:v>
                </c:pt>
                <c:pt idx="1051">
                  <c:v>0.52549999999999997</c:v>
                </c:pt>
                <c:pt idx="1052">
                  <c:v>0.52600000000000002</c:v>
                </c:pt>
                <c:pt idx="1053">
                  <c:v>0.52649999999999997</c:v>
                </c:pt>
                <c:pt idx="1054">
                  <c:v>0.52700000000000002</c:v>
                </c:pt>
                <c:pt idx="1055">
                  <c:v>0.52749999999999997</c:v>
                </c:pt>
                <c:pt idx="1056">
                  <c:v>0.52800000000000002</c:v>
                </c:pt>
                <c:pt idx="1057">
                  <c:v>0.52849999999999997</c:v>
                </c:pt>
                <c:pt idx="1058">
                  <c:v>0.52900000000000003</c:v>
                </c:pt>
                <c:pt idx="1059">
                  <c:v>0.52949999999999997</c:v>
                </c:pt>
                <c:pt idx="1060">
                  <c:v>0.53</c:v>
                </c:pt>
                <c:pt idx="1061">
                  <c:v>0.53049999999999997</c:v>
                </c:pt>
                <c:pt idx="1062">
                  <c:v>0.53100000000000003</c:v>
                </c:pt>
                <c:pt idx="1063">
                  <c:v>0.53149999999999997</c:v>
                </c:pt>
                <c:pt idx="1064">
                  <c:v>0.53200000000000003</c:v>
                </c:pt>
                <c:pt idx="1065">
                  <c:v>0.53249999999999997</c:v>
                </c:pt>
                <c:pt idx="1066">
                  <c:v>0.53300000000000003</c:v>
                </c:pt>
                <c:pt idx="1067">
                  <c:v>0.53349999999999997</c:v>
                </c:pt>
                <c:pt idx="1068">
                  <c:v>0.53400000000000003</c:v>
                </c:pt>
                <c:pt idx="1069">
                  <c:v>0.53449999999999998</c:v>
                </c:pt>
                <c:pt idx="1070">
                  <c:v>0.53500000000000003</c:v>
                </c:pt>
                <c:pt idx="1071">
                  <c:v>0.53549999999999998</c:v>
                </c:pt>
                <c:pt idx="1072">
                  <c:v>0.53600000000000003</c:v>
                </c:pt>
                <c:pt idx="1073">
                  <c:v>0.53649999999999998</c:v>
                </c:pt>
                <c:pt idx="1074">
                  <c:v>0.53700000000000003</c:v>
                </c:pt>
                <c:pt idx="1075">
                  <c:v>0.53749999999999998</c:v>
                </c:pt>
                <c:pt idx="1076">
                  <c:v>0.53800000000000003</c:v>
                </c:pt>
                <c:pt idx="1077">
                  <c:v>0.53849999999999998</c:v>
                </c:pt>
                <c:pt idx="1078">
                  <c:v>0.53900000000000003</c:v>
                </c:pt>
                <c:pt idx="1079">
                  <c:v>0.53949999999999998</c:v>
                </c:pt>
                <c:pt idx="1080">
                  <c:v>0.54</c:v>
                </c:pt>
                <c:pt idx="1081">
                  <c:v>0.54049999999999998</c:v>
                </c:pt>
                <c:pt idx="1082">
                  <c:v>0.54100000000000004</c:v>
                </c:pt>
                <c:pt idx="1083">
                  <c:v>0.54149999999999998</c:v>
                </c:pt>
                <c:pt idx="1084">
                  <c:v>0.54200000000000004</c:v>
                </c:pt>
                <c:pt idx="1085">
                  <c:v>0.54249999999999998</c:v>
                </c:pt>
                <c:pt idx="1086">
                  <c:v>0.54300000000000004</c:v>
                </c:pt>
                <c:pt idx="1087">
                  <c:v>0.54349999999999998</c:v>
                </c:pt>
                <c:pt idx="1088">
                  <c:v>0.54400000000000004</c:v>
                </c:pt>
                <c:pt idx="1089">
                  <c:v>0.54449999999999998</c:v>
                </c:pt>
                <c:pt idx="1090">
                  <c:v>0.54500000000000004</c:v>
                </c:pt>
                <c:pt idx="1091">
                  <c:v>0.54549999999999998</c:v>
                </c:pt>
                <c:pt idx="1092">
                  <c:v>0.54600000000000004</c:v>
                </c:pt>
                <c:pt idx="1093">
                  <c:v>0.54649999999999999</c:v>
                </c:pt>
                <c:pt idx="1094">
                  <c:v>0.54700000000000004</c:v>
                </c:pt>
                <c:pt idx="1095">
                  <c:v>0.54749999999999999</c:v>
                </c:pt>
                <c:pt idx="1096">
                  <c:v>0.54800000000000004</c:v>
                </c:pt>
                <c:pt idx="1097">
                  <c:v>0.54849999999999999</c:v>
                </c:pt>
                <c:pt idx="1098">
                  <c:v>0.54900000000000004</c:v>
                </c:pt>
                <c:pt idx="1099">
                  <c:v>0.54949999999999999</c:v>
                </c:pt>
                <c:pt idx="1100">
                  <c:v>0.55000000000000004</c:v>
                </c:pt>
                <c:pt idx="1101">
                  <c:v>0.55049999999999999</c:v>
                </c:pt>
                <c:pt idx="1102">
                  <c:v>0.55100000000000005</c:v>
                </c:pt>
                <c:pt idx="1103">
                  <c:v>0.55149999999999999</c:v>
                </c:pt>
                <c:pt idx="1104">
                  <c:v>0.55200000000000005</c:v>
                </c:pt>
                <c:pt idx="1105">
                  <c:v>0.55249999999999999</c:v>
                </c:pt>
                <c:pt idx="1106">
                  <c:v>0.55300000000000005</c:v>
                </c:pt>
                <c:pt idx="1107">
                  <c:v>0.55349999999999999</c:v>
                </c:pt>
                <c:pt idx="1108">
                  <c:v>0.55400000000000005</c:v>
                </c:pt>
                <c:pt idx="1109">
                  <c:v>0.55449999999999999</c:v>
                </c:pt>
                <c:pt idx="1110">
                  <c:v>0.55500000000000005</c:v>
                </c:pt>
                <c:pt idx="1111">
                  <c:v>0.55549999999999999</c:v>
                </c:pt>
                <c:pt idx="1112">
                  <c:v>0.55600000000000005</c:v>
                </c:pt>
                <c:pt idx="1113">
                  <c:v>0.55649999999999999</c:v>
                </c:pt>
                <c:pt idx="1114">
                  <c:v>0.55700000000000005</c:v>
                </c:pt>
                <c:pt idx="1115">
                  <c:v>0.5575</c:v>
                </c:pt>
                <c:pt idx="1116">
                  <c:v>0.55800000000000005</c:v>
                </c:pt>
                <c:pt idx="1117">
                  <c:v>0.5585</c:v>
                </c:pt>
                <c:pt idx="1118">
                  <c:v>0.55900000000000005</c:v>
                </c:pt>
                <c:pt idx="1119">
                  <c:v>0.5595</c:v>
                </c:pt>
                <c:pt idx="1120">
                  <c:v>0.56000000000000005</c:v>
                </c:pt>
                <c:pt idx="1121">
                  <c:v>0.5605</c:v>
                </c:pt>
                <c:pt idx="1122">
                  <c:v>0.56100000000000005</c:v>
                </c:pt>
                <c:pt idx="1123">
                  <c:v>0.5615</c:v>
                </c:pt>
                <c:pt idx="1124">
                  <c:v>0.56200000000000006</c:v>
                </c:pt>
                <c:pt idx="1125">
                  <c:v>0.5625</c:v>
                </c:pt>
                <c:pt idx="1126">
                  <c:v>0.56299999999999994</c:v>
                </c:pt>
                <c:pt idx="1127">
                  <c:v>0.5635</c:v>
                </c:pt>
                <c:pt idx="1128">
                  <c:v>0.56399999999999995</c:v>
                </c:pt>
                <c:pt idx="1129">
                  <c:v>0.5645</c:v>
                </c:pt>
                <c:pt idx="1130">
                  <c:v>0.56499999999999995</c:v>
                </c:pt>
                <c:pt idx="1131">
                  <c:v>0.5655</c:v>
                </c:pt>
                <c:pt idx="1132">
                  <c:v>0.56599999999999995</c:v>
                </c:pt>
                <c:pt idx="1133">
                  <c:v>0.5665</c:v>
                </c:pt>
                <c:pt idx="1134">
                  <c:v>0.56699999999999995</c:v>
                </c:pt>
                <c:pt idx="1135">
                  <c:v>0.5675</c:v>
                </c:pt>
                <c:pt idx="1136">
                  <c:v>0.56799999999999995</c:v>
                </c:pt>
                <c:pt idx="1137">
                  <c:v>0.56850000000000001</c:v>
                </c:pt>
                <c:pt idx="1138">
                  <c:v>0.56899999999999995</c:v>
                </c:pt>
                <c:pt idx="1139">
                  <c:v>0.56950000000000001</c:v>
                </c:pt>
                <c:pt idx="1140">
                  <c:v>0.56999999999999995</c:v>
                </c:pt>
                <c:pt idx="1141">
                  <c:v>0.57050000000000001</c:v>
                </c:pt>
                <c:pt idx="1142">
                  <c:v>0.57099999999999995</c:v>
                </c:pt>
                <c:pt idx="1143">
                  <c:v>0.57150000000000001</c:v>
                </c:pt>
                <c:pt idx="1144">
                  <c:v>0.57199999999999995</c:v>
                </c:pt>
                <c:pt idx="1145">
                  <c:v>0.57250000000000001</c:v>
                </c:pt>
                <c:pt idx="1146">
                  <c:v>0.57299999999999995</c:v>
                </c:pt>
                <c:pt idx="1147">
                  <c:v>0.57350000000000001</c:v>
                </c:pt>
                <c:pt idx="1148">
                  <c:v>0.57399999999999995</c:v>
                </c:pt>
                <c:pt idx="1149">
                  <c:v>0.57450000000000001</c:v>
                </c:pt>
                <c:pt idx="1150">
                  <c:v>0.57499999999999996</c:v>
                </c:pt>
                <c:pt idx="1151">
                  <c:v>0.57550000000000001</c:v>
                </c:pt>
                <c:pt idx="1152">
                  <c:v>0.57599999999999996</c:v>
                </c:pt>
                <c:pt idx="1153">
                  <c:v>0.57650000000000001</c:v>
                </c:pt>
                <c:pt idx="1154">
                  <c:v>0.57699999999999996</c:v>
                </c:pt>
                <c:pt idx="1155">
                  <c:v>0.57750000000000001</c:v>
                </c:pt>
                <c:pt idx="1156">
                  <c:v>0.57799999999999996</c:v>
                </c:pt>
                <c:pt idx="1157">
                  <c:v>0.57850000000000001</c:v>
                </c:pt>
                <c:pt idx="1158">
                  <c:v>0.57899999999999996</c:v>
                </c:pt>
                <c:pt idx="1159">
                  <c:v>0.57950000000000002</c:v>
                </c:pt>
                <c:pt idx="1160">
                  <c:v>0.57999999999999996</c:v>
                </c:pt>
                <c:pt idx="1161">
                  <c:v>0.58050000000000002</c:v>
                </c:pt>
                <c:pt idx="1162">
                  <c:v>0.58099999999999996</c:v>
                </c:pt>
                <c:pt idx="1163">
                  <c:v>0.58150000000000002</c:v>
                </c:pt>
                <c:pt idx="1164">
                  <c:v>0.58199999999999996</c:v>
                </c:pt>
                <c:pt idx="1165">
                  <c:v>0.58250000000000002</c:v>
                </c:pt>
                <c:pt idx="1166">
                  <c:v>0.58299999999999996</c:v>
                </c:pt>
                <c:pt idx="1167">
                  <c:v>0.58350000000000002</c:v>
                </c:pt>
                <c:pt idx="1168">
                  <c:v>0.58399999999999996</c:v>
                </c:pt>
                <c:pt idx="1169">
                  <c:v>0.58450000000000002</c:v>
                </c:pt>
                <c:pt idx="1170">
                  <c:v>0.58499999999999996</c:v>
                </c:pt>
                <c:pt idx="1171">
                  <c:v>0.58550000000000002</c:v>
                </c:pt>
                <c:pt idx="1172">
                  <c:v>0.58599999999999997</c:v>
                </c:pt>
                <c:pt idx="1173">
                  <c:v>0.58650000000000002</c:v>
                </c:pt>
                <c:pt idx="1174">
                  <c:v>0.58699999999999997</c:v>
                </c:pt>
                <c:pt idx="1175">
                  <c:v>0.58750000000000002</c:v>
                </c:pt>
                <c:pt idx="1176">
                  <c:v>0.58799999999999997</c:v>
                </c:pt>
                <c:pt idx="1177">
                  <c:v>0.58850000000000002</c:v>
                </c:pt>
                <c:pt idx="1178">
                  <c:v>0.58899999999999997</c:v>
                </c:pt>
                <c:pt idx="1179">
                  <c:v>0.58950000000000002</c:v>
                </c:pt>
                <c:pt idx="1180">
                  <c:v>0.59</c:v>
                </c:pt>
                <c:pt idx="1181">
                  <c:v>0.59050000000000002</c:v>
                </c:pt>
                <c:pt idx="1182">
                  <c:v>0.59099999999999997</c:v>
                </c:pt>
                <c:pt idx="1183">
                  <c:v>0.59150000000000003</c:v>
                </c:pt>
                <c:pt idx="1184">
                  <c:v>0.59199999999999997</c:v>
                </c:pt>
                <c:pt idx="1185">
                  <c:v>0.59250000000000003</c:v>
                </c:pt>
                <c:pt idx="1186">
                  <c:v>0.59299999999999997</c:v>
                </c:pt>
                <c:pt idx="1187">
                  <c:v>0.59350000000000003</c:v>
                </c:pt>
                <c:pt idx="1188">
                  <c:v>0.59399999999999997</c:v>
                </c:pt>
                <c:pt idx="1189">
                  <c:v>0.59450000000000003</c:v>
                </c:pt>
                <c:pt idx="1190">
                  <c:v>0.59499999999999997</c:v>
                </c:pt>
                <c:pt idx="1191">
                  <c:v>0.59550000000000003</c:v>
                </c:pt>
                <c:pt idx="1192">
                  <c:v>0.59599999999999997</c:v>
                </c:pt>
                <c:pt idx="1193">
                  <c:v>0.59650000000000003</c:v>
                </c:pt>
                <c:pt idx="1194">
                  <c:v>0.59699999999999998</c:v>
                </c:pt>
                <c:pt idx="1195">
                  <c:v>0.59750000000000003</c:v>
                </c:pt>
                <c:pt idx="1196">
                  <c:v>0.59799999999999998</c:v>
                </c:pt>
                <c:pt idx="1197">
                  <c:v>0.59850000000000003</c:v>
                </c:pt>
                <c:pt idx="1198">
                  <c:v>0.59899999999999998</c:v>
                </c:pt>
                <c:pt idx="1199">
                  <c:v>0.59950000000000003</c:v>
                </c:pt>
                <c:pt idx="1200">
                  <c:v>0.6</c:v>
                </c:pt>
                <c:pt idx="1201">
                  <c:v>0.60050000000000003</c:v>
                </c:pt>
                <c:pt idx="1202">
                  <c:v>0.60099999999999998</c:v>
                </c:pt>
                <c:pt idx="1203">
                  <c:v>0.60150000000000003</c:v>
                </c:pt>
                <c:pt idx="1204">
                  <c:v>0.60199999999999998</c:v>
                </c:pt>
                <c:pt idx="1205">
                  <c:v>0.60250000000000004</c:v>
                </c:pt>
                <c:pt idx="1206">
                  <c:v>0.60299999999999998</c:v>
                </c:pt>
                <c:pt idx="1207">
                  <c:v>0.60350000000000004</c:v>
                </c:pt>
                <c:pt idx="1208">
                  <c:v>0.60399999999999998</c:v>
                </c:pt>
                <c:pt idx="1209">
                  <c:v>0.60450000000000004</c:v>
                </c:pt>
                <c:pt idx="1210">
                  <c:v>0.60499999999999998</c:v>
                </c:pt>
                <c:pt idx="1211">
                  <c:v>0.60550000000000004</c:v>
                </c:pt>
                <c:pt idx="1212">
                  <c:v>0.60599999999999998</c:v>
                </c:pt>
                <c:pt idx="1213">
                  <c:v>0.60650000000000004</c:v>
                </c:pt>
                <c:pt idx="1214">
                  <c:v>0.60699999999999998</c:v>
                </c:pt>
                <c:pt idx="1215">
                  <c:v>0.60750000000000004</c:v>
                </c:pt>
                <c:pt idx="1216">
                  <c:v>0.60799999999999998</c:v>
                </c:pt>
                <c:pt idx="1217">
                  <c:v>0.60850000000000004</c:v>
                </c:pt>
                <c:pt idx="1218">
                  <c:v>0.60899999999999999</c:v>
                </c:pt>
                <c:pt idx="1219">
                  <c:v>0.60950000000000004</c:v>
                </c:pt>
                <c:pt idx="1220">
                  <c:v>0.61</c:v>
                </c:pt>
                <c:pt idx="1221">
                  <c:v>0.61050000000000004</c:v>
                </c:pt>
                <c:pt idx="1222">
                  <c:v>0.61099999999999999</c:v>
                </c:pt>
                <c:pt idx="1223">
                  <c:v>0.61150000000000004</c:v>
                </c:pt>
                <c:pt idx="1224">
                  <c:v>0.61199999999999999</c:v>
                </c:pt>
                <c:pt idx="1225">
                  <c:v>0.61250000000000004</c:v>
                </c:pt>
                <c:pt idx="1226">
                  <c:v>0.61299999999999999</c:v>
                </c:pt>
                <c:pt idx="1227">
                  <c:v>0.61350000000000005</c:v>
                </c:pt>
                <c:pt idx="1228">
                  <c:v>0.61399999999999999</c:v>
                </c:pt>
                <c:pt idx="1229">
                  <c:v>0.61450000000000005</c:v>
                </c:pt>
                <c:pt idx="1230">
                  <c:v>0.61499999999999999</c:v>
                </c:pt>
                <c:pt idx="1231">
                  <c:v>0.61550000000000005</c:v>
                </c:pt>
                <c:pt idx="1232">
                  <c:v>0.61599999999999999</c:v>
                </c:pt>
                <c:pt idx="1233">
                  <c:v>0.61650000000000005</c:v>
                </c:pt>
                <c:pt idx="1234">
                  <c:v>0.61699999999999999</c:v>
                </c:pt>
                <c:pt idx="1235">
                  <c:v>0.61750000000000005</c:v>
                </c:pt>
                <c:pt idx="1236">
                  <c:v>0.61799999999999999</c:v>
                </c:pt>
                <c:pt idx="1237">
                  <c:v>0.61850000000000005</c:v>
                </c:pt>
                <c:pt idx="1238">
                  <c:v>0.61899999999999999</c:v>
                </c:pt>
                <c:pt idx="1239">
                  <c:v>0.61950000000000005</c:v>
                </c:pt>
                <c:pt idx="1240">
                  <c:v>0.62</c:v>
                </c:pt>
                <c:pt idx="1241">
                  <c:v>0.62050000000000005</c:v>
                </c:pt>
                <c:pt idx="1242">
                  <c:v>0.621</c:v>
                </c:pt>
                <c:pt idx="1243">
                  <c:v>0.62150000000000005</c:v>
                </c:pt>
                <c:pt idx="1244">
                  <c:v>0.622</c:v>
                </c:pt>
                <c:pt idx="1245">
                  <c:v>0.62250000000000005</c:v>
                </c:pt>
                <c:pt idx="1246">
                  <c:v>0.623</c:v>
                </c:pt>
                <c:pt idx="1247">
                  <c:v>0.62350000000000005</c:v>
                </c:pt>
                <c:pt idx="1248">
                  <c:v>0.624</c:v>
                </c:pt>
                <c:pt idx="1249">
                  <c:v>0.62450000000000006</c:v>
                </c:pt>
                <c:pt idx="1250">
                  <c:v>0.625</c:v>
                </c:pt>
                <c:pt idx="1251">
                  <c:v>0.62549999999999994</c:v>
                </c:pt>
                <c:pt idx="1252">
                  <c:v>0.626</c:v>
                </c:pt>
                <c:pt idx="1253">
                  <c:v>0.62649999999999995</c:v>
                </c:pt>
                <c:pt idx="1254">
                  <c:v>0.627</c:v>
                </c:pt>
                <c:pt idx="1255">
                  <c:v>0.62749999999999995</c:v>
                </c:pt>
                <c:pt idx="1256">
                  <c:v>0.628</c:v>
                </c:pt>
                <c:pt idx="1257">
                  <c:v>0.62849999999999995</c:v>
                </c:pt>
                <c:pt idx="1258">
                  <c:v>0.629</c:v>
                </c:pt>
                <c:pt idx="1259">
                  <c:v>0.62949999999999995</c:v>
                </c:pt>
                <c:pt idx="1260">
                  <c:v>0.63</c:v>
                </c:pt>
                <c:pt idx="1261">
                  <c:v>0.63049999999999995</c:v>
                </c:pt>
                <c:pt idx="1262">
                  <c:v>0.63100000000000001</c:v>
                </c:pt>
                <c:pt idx="1263">
                  <c:v>0.63149999999999995</c:v>
                </c:pt>
                <c:pt idx="1264">
                  <c:v>0.63200000000000001</c:v>
                </c:pt>
                <c:pt idx="1265">
                  <c:v>0.63249999999999995</c:v>
                </c:pt>
                <c:pt idx="1266">
                  <c:v>0.63300000000000001</c:v>
                </c:pt>
                <c:pt idx="1267">
                  <c:v>0.63349999999999995</c:v>
                </c:pt>
                <c:pt idx="1268">
                  <c:v>0.63400000000000001</c:v>
                </c:pt>
                <c:pt idx="1269">
                  <c:v>0.63449999999999995</c:v>
                </c:pt>
                <c:pt idx="1270">
                  <c:v>0.63500000000000001</c:v>
                </c:pt>
                <c:pt idx="1271">
                  <c:v>0.63549999999999995</c:v>
                </c:pt>
                <c:pt idx="1272">
                  <c:v>0.63600000000000001</c:v>
                </c:pt>
                <c:pt idx="1273">
                  <c:v>0.63650000000000095</c:v>
                </c:pt>
                <c:pt idx="1274">
                  <c:v>0.63700000000000001</c:v>
                </c:pt>
                <c:pt idx="1275">
                  <c:v>0.63749999999999996</c:v>
                </c:pt>
                <c:pt idx="1276">
                  <c:v>0.63800000000000001</c:v>
                </c:pt>
                <c:pt idx="1277">
                  <c:v>0.63850000000000096</c:v>
                </c:pt>
                <c:pt idx="1278">
                  <c:v>0.63900000000000001</c:v>
                </c:pt>
                <c:pt idx="1279">
                  <c:v>0.63949999999999996</c:v>
                </c:pt>
                <c:pt idx="1280">
                  <c:v>0.64</c:v>
                </c:pt>
                <c:pt idx="1281">
                  <c:v>0.64050000000000096</c:v>
                </c:pt>
                <c:pt idx="1282">
                  <c:v>0.64100000000000001</c:v>
                </c:pt>
                <c:pt idx="1283">
                  <c:v>0.64149999999999996</c:v>
                </c:pt>
                <c:pt idx="1284">
                  <c:v>0.64200000000000002</c:v>
                </c:pt>
                <c:pt idx="1285">
                  <c:v>0.64250000000000096</c:v>
                </c:pt>
                <c:pt idx="1286">
                  <c:v>0.64300000000000002</c:v>
                </c:pt>
                <c:pt idx="1287">
                  <c:v>0.64349999999999996</c:v>
                </c:pt>
                <c:pt idx="1288">
                  <c:v>0.64400000000000002</c:v>
                </c:pt>
                <c:pt idx="1289">
                  <c:v>0.64450000000000096</c:v>
                </c:pt>
                <c:pt idx="1290">
                  <c:v>0.64500000000000002</c:v>
                </c:pt>
                <c:pt idx="1291">
                  <c:v>0.64549999999999996</c:v>
                </c:pt>
                <c:pt idx="1292">
                  <c:v>0.64600000000000002</c:v>
                </c:pt>
                <c:pt idx="1293">
                  <c:v>0.64650000000000096</c:v>
                </c:pt>
                <c:pt idx="1294">
                  <c:v>0.64700000000000002</c:v>
                </c:pt>
                <c:pt idx="1295">
                  <c:v>0.64749999999999996</c:v>
                </c:pt>
                <c:pt idx="1296">
                  <c:v>0.64800000000000002</c:v>
                </c:pt>
                <c:pt idx="1297">
                  <c:v>0.64850000000000096</c:v>
                </c:pt>
                <c:pt idx="1298">
                  <c:v>0.64900000000000002</c:v>
                </c:pt>
                <c:pt idx="1299">
                  <c:v>0.64949999999999997</c:v>
                </c:pt>
                <c:pt idx="1300">
                  <c:v>0.65</c:v>
                </c:pt>
                <c:pt idx="1301">
                  <c:v>0.65050000000000097</c:v>
                </c:pt>
                <c:pt idx="1302">
                  <c:v>0.65100000000000002</c:v>
                </c:pt>
                <c:pt idx="1303">
                  <c:v>0.65149999999999997</c:v>
                </c:pt>
                <c:pt idx="1304">
                  <c:v>0.65200000000000002</c:v>
                </c:pt>
                <c:pt idx="1305">
                  <c:v>0.65250000000000097</c:v>
                </c:pt>
                <c:pt idx="1306">
                  <c:v>0.65300000000000002</c:v>
                </c:pt>
                <c:pt idx="1307">
                  <c:v>0.65349999999999997</c:v>
                </c:pt>
                <c:pt idx="1308">
                  <c:v>0.65400000000000003</c:v>
                </c:pt>
                <c:pt idx="1309">
                  <c:v>0.65450000000000097</c:v>
                </c:pt>
                <c:pt idx="1310">
                  <c:v>0.65500000000000003</c:v>
                </c:pt>
                <c:pt idx="1311">
                  <c:v>0.65549999999999997</c:v>
                </c:pt>
                <c:pt idx="1312">
                  <c:v>0.65600000000000003</c:v>
                </c:pt>
                <c:pt idx="1313">
                  <c:v>0.65650000000000097</c:v>
                </c:pt>
                <c:pt idx="1314">
                  <c:v>0.65700000000000003</c:v>
                </c:pt>
                <c:pt idx="1315">
                  <c:v>0.65749999999999997</c:v>
                </c:pt>
                <c:pt idx="1316">
                  <c:v>0.65800000000000003</c:v>
                </c:pt>
                <c:pt idx="1317">
                  <c:v>0.65850000000000097</c:v>
                </c:pt>
                <c:pt idx="1318">
                  <c:v>0.65900000000000003</c:v>
                </c:pt>
                <c:pt idx="1319">
                  <c:v>0.65949999999999998</c:v>
                </c:pt>
                <c:pt idx="1320">
                  <c:v>0.66</c:v>
                </c:pt>
                <c:pt idx="1321">
                  <c:v>0.66050000000000098</c:v>
                </c:pt>
                <c:pt idx="1322">
                  <c:v>0.66100000000000003</c:v>
                </c:pt>
                <c:pt idx="1323">
                  <c:v>0.66149999999999998</c:v>
                </c:pt>
                <c:pt idx="1324">
                  <c:v>0.66200000000000003</c:v>
                </c:pt>
                <c:pt idx="1325">
                  <c:v>0.66250000000000098</c:v>
                </c:pt>
                <c:pt idx="1326">
                  <c:v>0.66300000000000003</c:v>
                </c:pt>
                <c:pt idx="1327">
                  <c:v>0.66349999999999998</c:v>
                </c:pt>
                <c:pt idx="1328">
                  <c:v>0.66400000000000003</c:v>
                </c:pt>
                <c:pt idx="1329">
                  <c:v>0.66450000000000098</c:v>
                </c:pt>
                <c:pt idx="1330">
                  <c:v>0.66500000000000004</c:v>
                </c:pt>
                <c:pt idx="1331">
                  <c:v>0.66549999999999998</c:v>
                </c:pt>
                <c:pt idx="1332">
                  <c:v>0.66600000000000004</c:v>
                </c:pt>
                <c:pt idx="1333">
                  <c:v>0.66650000000000098</c:v>
                </c:pt>
                <c:pt idx="1334">
                  <c:v>0.66700000000000004</c:v>
                </c:pt>
                <c:pt idx="1335">
                  <c:v>0.66749999999999998</c:v>
                </c:pt>
                <c:pt idx="1336">
                  <c:v>0.66800000000000004</c:v>
                </c:pt>
                <c:pt idx="1337">
                  <c:v>0.66850000000000098</c:v>
                </c:pt>
                <c:pt idx="1338">
                  <c:v>0.66900000000000004</c:v>
                </c:pt>
                <c:pt idx="1339">
                  <c:v>0.66949999999999998</c:v>
                </c:pt>
                <c:pt idx="1340">
                  <c:v>0.67</c:v>
                </c:pt>
                <c:pt idx="1341">
                  <c:v>0.67050000000000098</c:v>
                </c:pt>
                <c:pt idx="1342">
                  <c:v>0.67100000000000004</c:v>
                </c:pt>
                <c:pt idx="1343">
                  <c:v>0.67149999999999999</c:v>
                </c:pt>
                <c:pt idx="1344">
                  <c:v>0.67200000000000004</c:v>
                </c:pt>
                <c:pt idx="1345">
                  <c:v>0.67250000000000099</c:v>
                </c:pt>
                <c:pt idx="1346">
                  <c:v>0.67300000000000004</c:v>
                </c:pt>
                <c:pt idx="1347">
                  <c:v>0.67349999999999999</c:v>
                </c:pt>
                <c:pt idx="1348">
                  <c:v>0.67400000000000004</c:v>
                </c:pt>
                <c:pt idx="1349">
                  <c:v>0.67450000000000099</c:v>
                </c:pt>
                <c:pt idx="1350">
                  <c:v>0.67500000000000004</c:v>
                </c:pt>
                <c:pt idx="1351">
                  <c:v>0.67549999999999999</c:v>
                </c:pt>
                <c:pt idx="1352">
                  <c:v>0.67600000000000005</c:v>
                </c:pt>
                <c:pt idx="1353">
                  <c:v>0.67650000000000099</c:v>
                </c:pt>
                <c:pt idx="1354">
                  <c:v>0.67700000000000005</c:v>
                </c:pt>
                <c:pt idx="1355">
                  <c:v>0.67749999999999999</c:v>
                </c:pt>
                <c:pt idx="1356">
                  <c:v>0.67800000000000005</c:v>
                </c:pt>
                <c:pt idx="1357">
                  <c:v>0.67850000000000099</c:v>
                </c:pt>
                <c:pt idx="1358">
                  <c:v>0.67900000000000005</c:v>
                </c:pt>
                <c:pt idx="1359">
                  <c:v>0.67949999999999999</c:v>
                </c:pt>
                <c:pt idx="1360">
                  <c:v>0.68</c:v>
                </c:pt>
                <c:pt idx="1361">
                  <c:v>0.68050000000000099</c:v>
                </c:pt>
                <c:pt idx="1362">
                  <c:v>0.68100000000000005</c:v>
                </c:pt>
                <c:pt idx="1363">
                  <c:v>0.68149999999999999</c:v>
                </c:pt>
                <c:pt idx="1364">
                  <c:v>0.68200000000000005</c:v>
                </c:pt>
                <c:pt idx="1365">
                  <c:v>0.68250000000000099</c:v>
                </c:pt>
                <c:pt idx="1366">
                  <c:v>0.68300000000000005</c:v>
                </c:pt>
                <c:pt idx="1367">
                  <c:v>0.6835</c:v>
                </c:pt>
                <c:pt idx="1368">
                  <c:v>0.68400000000000005</c:v>
                </c:pt>
                <c:pt idx="1369">
                  <c:v>0.684500000000001</c:v>
                </c:pt>
                <c:pt idx="1370">
                  <c:v>0.68500000000000005</c:v>
                </c:pt>
                <c:pt idx="1371">
                  <c:v>0.6855</c:v>
                </c:pt>
                <c:pt idx="1372">
                  <c:v>0.68600000000000005</c:v>
                </c:pt>
                <c:pt idx="1373">
                  <c:v>0.686500000000001</c:v>
                </c:pt>
                <c:pt idx="1374">
                  <c:v>0.68700000000000006</c:v>
                </c:pt>
                <c:pt idx="1375">
                  <c:v>0.6875</c:v>
                </c:pt>
                <c:pt idx="1376">
                  <c:v>0.68799999999999994</c:v>
                </c:pt>
                <c:pt idx="1377">
                  <c:v>0.688500000000001</c:v>
                </c:pt>
                <c:pt idx="1378">
                  <c:v>0.68899999999999995</c:v>
                </c:pt>
                <c:pt idx="1379">
                  <c:v>0.6895</c:v>
                </c:pt>
                <c:pt idx="1380">
                  <c:v>0.69</c:v>
                </c:pt>
                <c:pt idx="1381">
                  <c:v>0.690500000000001</c:v>
                </c:pt>
                <c:pt idx="1382">
                  <c:v>0.69099999999999995</c:v>
                </c:pt>
                <c:pt idx="1383">
                  <c:v>0.6915</c:v>
                </c:pt>
                <c:pt idx="1384">
                  <c:v>0.69199999999999995</c:v>
                </c:pt>
                <c:pt idx="1385">
                  <c:v>0.692500000000001</c:v>
                </c:pt>
                <c:pt idx="1386">
                  <c:v>0.69299999999999995</c:v>
                </c:pt>
                <c:pt idx="1387">
                  <c:v>0.69350000000000001</c:v>
                </c:pt>
                <c:pt idx="1388">
                  <c:v>0.69399999999999995</c:v>
                </c:pt>
                <c:pt idx="1389">
                  <c:v>0.69450000000000101</c:v>
                </c:pt>
                <c:pt idx="1390">
                  <c:v>0.69499999999999995</c:v>
                </c:pt>
                <c:pt idx="1391">
                  <c:v>0.69550000000000001</c:v>
                </c:pt>
                <c:pt idx="1392">
                  <c:v>0.69599999999999995</c:v>
                </c:pt>
                <c:pt idx="1393">
                  <c:v>0.69650000000000101</c:v>
                </c:pt>
                <c:pt idx="1394">
                  <c:v>0.69699999999999995</c:v>
                </c:pt>
                <c:pt idx="1395">
                  <c:v>0.69750000000000001</c:v>
                </c:pt>
                <c:pt idx="1396">
                  <c:v>0.69800000000000095</c:v>
                </c:pt>
                <c:pt idx="1397">
                  <c:v>0.69850000000000101</c:v>
                </c:pt>
                <c:pt idx="1398">
                  <c:v>0.69900000000000095</c:v>
                </c:pt>
                <c:pt idx="1399">
                  <c:v>0.69950000000000001</c:v>
                </c:pt>
                <c:pt idx="1400">
                  <c:v>0.70000000000000095</c:v>
                </c:pt>
                <c:pt idx="1401">
                  <c:v>0.70050000000000101</c:v>
                </c:pt>
                <c:pt idx="1402">
                  <c:v>0.70100000000000096</c:v>
                </c:pt>
                <c:pt idx="1403">
                  <c:v>0.70150000000000001</c:v>
                </c:pt>
                <c:pt idx="1404">
                  <c:v>0.70200000000000096</c:v>
                </c:pt>
                <c:pt idx="1405">
                  <c:v>0.70250000000000101</c:v>
                </c:pt>
                <c:pt idx="1406">
                  <c:v>0.70300000000000096</c:v>
                </c:pt>
                <c:pt idx="1407">
                  <c:v>0.70350000000000001</c:v>
                </c:pt>
                <c:pt idx="1408">
                  <c:v>0.70400000000000096</c:v>
                </c:pt>
                <c:pt idx="1409">
                  <c:v>0.70450000000000101</c:v>
                </c:pt>
                <c:pt idx="1410">
                  <c:v>0.70500000000000096</c:v>
                </c:pt>
                <c:pt idx="1411">
                  <c:v>0.70550000000000002</c:v>
                </c:pt>
                <c:pt idx="1412">
                  <c:v>0.70600000000000096</c:v>
                </c:pt>
                <c:pt idx="1413">
                  <c:v>0.70650000000000102</c:v>
                </c:pt>
                <c:pt idx="1414">
                  <c:v>0.70700000000000096</c:v>
                </c:pt>
                <c:pt idx="1415">
                  <c:v>0.70750000000000002</c:v>
                </c:pt>
                <c:pt idx="1416">
                  <c:v>0.70800000000000096</c:v>
                </c:pt>
                <c:pt idx="1417">
                  <c:v>0.70850000000000102</c:v>
                </c:pt>
                <c:pt idx="1418">
                  <c:v>0.70900000000000096</c:v>
                </c:pt>
                <c:pt idx="1419">
                  <c:v>0.70950000000000002</c:v>
                </c:pt>
                <c:pt idx="1420">
                  <c:v>0.71000000000000096</c:v>
                </c:pt>
                <c:pt idx="1421">
                  <c:v>0.71050000000000102</c:v>
                </c:pt>
                <c:pt idx="1422">
                  <c:v>0.71100000000000096</c:v>
                </c:pt>
                <c:pt idx="1423">
                  <c:v>0.71150000000000002</c:v>
                </c:pt>
                <c:pt idx="1424">
                  <c:v>0.71200000000000097</c:v>
                </c:pt>
                <c:pt idx="1425">
                  <c:v>0.71250000000000102</c:v>
                </c:pt>
                <c:pt idx="1426">
                  <c:v>0.71300000000000097</c:v>
                </c:pt>
                <c:pt idx="1427">
                  <c:v>0.71350000000000002</c:v>
                </c:pt>
                <c:pt idx="1428">
                  <c:v>0.71400000000000097</c:v>
                </c:pt>
                <c:pt idx="1429">
                  <c:v>0.71450000000000102</c:v>
                </c:pt>
                <c:pt idx="1430">
                  <c:v>0.71500000000000097</c:v>
                </c:pt>
                <c:pt idx="1431">
                  <c:v>0.71550000000000002</c:v>
                </c:pt>
                <c:pt idx="1432">
                  <c:v>0.71600000000000097</c:v>
                </c:pt>
                <c:pt idx="1433">
                  <c:v>0.71650000000000102</c:v>
                </c:pt>
                <c:pt idx="1434">
                  <c:v>0.71700000000000097</c:v>
                </c:pt>
                <c:pt idx="1435">
                  <c:v>0.71750000000000003</c:v>
                </c:pt>
                <c:pt idx="1436">
                  <c:v>0.71800000000000097</c:v>
                </c:pt>
                <c:pt idx="1437">
                  <c:v>0.71850000000000103</c:v>
                </c:pt>
                <c:pt idx="1438">
                  <c:v>0.71900000000000097</c:v>
                </c:pt>
                <c:pt idx="1439">
                  <c:v>0.71950000000000003</c:v>
                </c:pt>
                <c:pt idx="1440">
                  <c:v>0.72000000000000097</c:v>
                </c:pt>
                <c:pt idx="1441">
                  <c:v>0.72050000000000103</c:v>
                </c:pt>
                <c:pt idx="1442">
                  <c:v>0.72100000000000097</c:v>
                </c:pt>
                <c:pt idx="1443">
                  <c:v>0.72150000000000003</c:v>
                </c:pt>
                <c:pt idx="1444">
                  <c:v>0.72200000000000097</c:v>
                </c:pt>
                <c:pt idx="1445">
                  <c:v>0.72250000000000103</c:v>
                </c:pt>
                <c:pt idx="1446">
                  <c:v>0.72300000000000098</c:v>
                </c:pt>
                <c:pt idx="1447">
                  <c:v>0.72350000000000003</c:v>
                </c:pt>
                <c:pt idx="1448">
                  <c:v>0.72400000000000098</c:v>
                </c:pt>
                <c:pt idx="1449">
                  <c:v>0.72450000000000103</c:v>
                </c:pt>
                <c:pt idx="1450">
                  <c:v>0.72500000000000098</c:v>
                </c:pt>
                <c:pt idx="1451">
                  <c:v>0.72550000000000003</c:v>
                </c:pt>
                <c:pt idx="1452">
                  <c:v>0.72600000000000098</c:v>
                </c:pt>
                <c:pt idx="1453">
                  <c:v>0.72650000000000103</c:v>
                </c:pt>
                <c:pt idx="1454">
                  <c:v>0.72700000000000098</c:v>
                </c:pt>
                <c:pt idx="1455">
                  <c:v>0.72750000000000004</c:v>
                </c:pt>
                <c:pt idx="1456">
                  <c:v>0.72800000000000098</c:v>
                </c:pt>
                <c:pt idx="1457">
                  <c:v>0.72850000000000104</c:v>
                </c:pt>
                <c:pt idx="1458">
                  <c:v>0.72900000000000098</c:v>
                </c:pt>
                <c:pt idx="1459">
                  <c:v>0.72950000000000004</c:v>
                </c:pt>
                <c:pt idx="1460">
                  <c:v>0.73000000000000098</c:v>
                </c:pt>
                <c:pt idx="1461">
                  <c:v>0.73050000000000104</c:v>
                </c:pt>
                <c:pt idx="1462">
                  <c:v>0.73100000000000098</c:v>
                </c:pt>
                <c:pt idx="1463">
                  <c:v>0.73150000000000004</c:v>
                </c:pt>
                <c:pt idx="1464">
                  <c:v>0.73200000000000098</c:v>
                </c:pt>
                <c:pt idx="1465">
                  <c:v>0.73250000000000104</c:v>
                </c:pt>
                <c:pt idx="1466">
                  <c:v>0.73300000000000098</c:v>
                </c:pt>
                <c:pt idx="1467">
                  <c:v>0.73350000000000004</c:v>
                </c:pt>
                <c:pt idx="1468">
                  <c:v>0.73400000000000098</c:v>
                </c:pt>
                <c:pt idx="1469">
                  <c:v>0.73450000000000104</c:v>
                </c:pt>
                <c:pt idx="1470">
                  <c:v>0.73500000000000099</c:v>
                </c:pt>
                <c:pt idx="1471">
                  <c:v>0.73550000000000004</c:v>
                </c:pt>
                <c:pt idx="1472">
                  <c:v>0.73600000000000099</c:v>
                </c:pt>
                <c:pt idx="1473">
                  <c:v>0.73650000000000104</c:v>
                </c:pt>
                <c:pt idx="1474">
                  <c:v>0.73700000000000099</c:v>
                </c:pt>
                <c:pt idx="1475">
                  <c:v>0.73750000000000004</c:v>
                </c:pt>
                <c:pt idx="1476">
                  <c:v>0.73800000000000099</c:v>
                </c:pt>
                <c:pt idx="1477">
                  <c:v>0.73850000000000104</c:v>
                </c:pt>
                <c:pt idx="1478">
                  <c:v>0.73900000000000099</c:v>
                </c:pt>
                <c:pt idx="1479">
                  <c:v>0.73950000000000005</c:v>
                </c:pt>
                <c:pt idx="1480">
                  <c:v>0.74000000000000099</c:v>
                </c:pt>
                <c:pt idx="1481">
                  <c:v>0.74050000000000105</c:v>
                </c:pt>
                <c:pt idx="1482">
                  <c:v>0.74100000000000099</c:v>
                </c:pt>
                <c:pt idx="1483">
                  <c:v>0.74150000000000005</c:v>
                </c:pt>
                <c:pt idx="1484">
                  <c:v>0.74200000000000099</c:v>
                </c:pt>
                <c:pt idx="1485">
                  <c:v>0.74250000000000105</c:v>
                </c:pt>
                <c:pt idx="1486">
                  <c:v>0.74300000000000099</c:v>
                </c:pt>
                <c:pt idx="1487">
                  <c:v>0.74350000000000005</c:v>
                </c:pt>
                <c:pt idx="1488">
                  <c:v>0.74400000000000099</c:v>
                </c:pt>
                <c:pt idx="1489">
                  <c:v>0.74450000000000105</c:v>
                </c:pt>
                <c:pt idx="1490">
                  <c:v>0.74500000000000099</c:v>
                </c:pt>
                <c:pt idx="1491">
                  <c:v>0.74550000000000005</c:v>
                </c:pt>
                <c:pt idx="1492">
                  <c:v>0.746000000000001</c:v>
                </c:pt>
                <c:pt idx="1493">
                  <c:v>0.74650000000000105</c:v>
                </c:pt>
                <c:pt idx="1494">
                  <c:v>0.747000000000001</c:v>
                </c:pt>
                <c:pt idx="1495">
                  <c:v>0.74750000000000005</c:v>
                </c:pt>
                <c:pt idx="1496">
                  <c:v>0.748000000000001</c:v>
                </c:pt>
                <c:pt idx="1497">
                  <c:v>0.74850000000000105</c:v>
                </c:pt>
                <c:pt idx="1498">
                  <c:v>0.749000000000001</c:v>
                </c:pt>
                <c:pt idx="1499">
                  <c:v>0.74950000000000006</c:v>
                </c:pt>
                <c:pt idx="1500">
                  <c:v>0.750000000000001</c:v>
                </c:pt>
                <c:pt idx="1501">
                  <c:v>0.75050000000000106</c:v>
                </c:pt>
                <c:pt idx="1502">
                  <c:v>0.751000000000001</c:v>
                </c:pt>
                <c:pt idx="1503">
                  <c:v>0.75149999999999995</c:v>
                </c:pt>
                <c:pt idx="1504">
                  <c:v>0.752000000000001</c:v>
                </c:pt>
                <c:pt idx="1505">
                  <c:v>0.75250000000000095</c:v>
                </c:pt>
                <c:pt idx="1506">
                  <c:v>0.753000000000001</c:v>
                </c:pt>
                <c:pt idx="1507">
                  <c:v>0.75349999999999995</c:v>
                </c:pt>
                <c:pt idx="1508">
                  <c:v>0.754000000000001</c:v>
                </c:pt>
                <c:pt idx="1509">
                  <c:v>0.75450000000000095</c:v>
                </c:pt>
                <c:pt idx="1510">
                  <c:v>0.755000000000001</c:v>
                </c:pt>
                <c:pt idx="1511">
                  <c:v>0.75549999999999995</c:v>
                </c:pt>
                <c:pt idx="1512">
                  <c:v>0.756000000000001</c:v>
                </c:pt>
                <c:pt idx="1513">
                  <c:v>0.75650000000000095</c:v>
                </c:pt>
                <c:pt idx="1514">
                  <c:v>0.75700000000000101</c:v>
                </c:pt>
                <c:pt idx="1515">
                  <c:v>0.75749999999999995</c:v>
                </c:pt>
                <c:pt idx="1516">
                  <c:v>0.75800000000000101</c:v>
                </c:pt>
                <c:pt idx="1517">
                  <c:v>0.75850000000000095</c:v>
                </c:pt>
                <c:pt idx="1518">
                  <c:v>0.75900000000000101</c:v>
                </c:pt>
                <c:pt idx="1519">
                  <c:v>0.75949999999999995</c:v>
                </c:pt>
                <c:pt idx="1520">
                  <c:v>0.76000000000000101</c:v>
                </c:pt>
                <c:pt idx="1521">
                  <c:v>0.76050000000000095</c:v>
                </c:pt>
                <c:pt idx="1522">
                  <c:v>0.76100000000000101</c:v>
                </c:pt>
                <c:pt idx="1523">
                  <c:v>0.76150000000000095</c:v>
                </c:pt>
                <c:pt idx="1524">
                  <c:v>0.76200000000000101</c:v>
                </c:pt>
                <c:pt idx="1525">
                  <c:v>0.76250000000000095</c:v>
                </c:pt>
                <c:pt idx="1526">
                  <c:v>0.76300000000000101</c:v>
                </c:pt>
                <c:pt idx="1527">
                  <c:v>0.76350000000000096</c:v>
                </c:pt>
                <c:pt idx="1528">
                  <c:v>0.76400000000000101</c:v>
                </c:pt>
                <c:pt idx="1529">
                  <c:v>0.76450000000000096</c:v>
                </c:pt>
                <c:pt idx="1530">
                  <c:v>0.76500000000000101</c:v>
                </c:pt>
                <c:pt idx="1531">
                  <c:v>0.76550000000000096</c:v>
                </c:pt>
                <c:pt idx="1532">
                  <c:v>0.76600000000000101</c:v>
                </c:pt>
                <c:pt idx="1533">
                  <c:v>0.76650000000000096</c:v>
                </c:pt>
                <c:pt idx="1534">
                  <c:v>0.76700000000000101</c:v>
                </c:pt>
                <c:pt idx="1535">
                  <c:v>0.76750000000000096</c:v>
                </c:pt>
                <c:pt idx="1536">
                  <c:v>0.76800000000000102</c:v>
                </c:pt>
                <c:pt idx="1537">
                  <c:v>0.76850000000000096</c:v>
                </c:pt>
                <c:pt idx="1538">
                  <c:v>0.76900000000000102</c:v>
                </c:pt>
                <c:pt idx="1539">
                  <c:v>0.76950000000000096</c:v>
                </c:pt>
                <c:pt idx="1540">
                  <c:v>0.77000000000000102</c:v>
                </c:pt>
                <c:pt idx="1541">
                  <c:v>0.77050000000000096</c:v>
                </c:pt>
                <c:pt idx="1542">
                  <c:v>0.77100000000000102</c:v>
                </c:pt>
                <c:pt idx="1543">
                  <c:v>0.77150000000000096</c:v>
                </c:pt>
                <c:pt idx="1544">
                  <c:v>0.77200000000000102</c:v>
                </c:pt>
                <c:pt idx="1545">
                  <c:v>0.77250000000000096</c:v>
                </c:pt>
                <c:pt idx="1546">
                  <c:v>0.77300000000000102</c:v>
                </c:pt>
                <c:pt idx="1547">
                  <c:v>0.77350000000000096</c:v>
                </c:pt>
                <c:pt idx="1548">
                  <c:v>0.77400000000000102</c:v>
                </c:pt>
                <c:pt idx="1549">
                  <c:v>0.77450000000000097</c:v>
                </c:pt>
                <c:pt idx="1550">
                  <c:v>0.77500000000000102</c:v>
                </c:pt>
                <c:pt idx="1551">
                  <c:v>0.77550000000000097</c:v>
                </c:pt>
                <c:pt idx="1552">
                  <c:v>0.77600000000000102</c:v>
                </c:pt>
                <c:pt idx="1553">
                  <c:v>0.77650000000000097</c:v>
                </c:pt>
                <c:pt idx="1554">
                  <c:v>0.77700000000000102</c:v>
                </c:pt>
                <c:pt idx="1555">
                  <c:v>0.77750000000000097</c:v>
                </c:pt>
                <c:pt idx="1556">
                  <c:v>0.77800000000000102</c:v>
                </c:pt>
                <c:pt idx="1557">
                  <c:v>0.77850000000000097</c:v>
                </c:pt>
                <c:pt idx="1558">
                  <c:v>0.77900000000000102</c:v>
                </c:pt>
                <c:pt idx="1559">
                  <c:v>0.77950000000000097</c:v>
                </c:pt>
                <c:pt idx="1560">
                  <c:v>0.78000000000000103</c:v>
                </c:pt>
                <c:pt idx="1561">
                  <c:v>0.78050000000000097</c:v>
                </c:pt>
                <c:pt idx="1562">
                  <c:v>0.78100000000000103</c:v>
                </c:pt>
                <c:pt idx="1563">
                  <c:v>0.78150000000000097</c:v>
                </c:pt>
                <c:pt idx="1564">
                  <c:v>0.78200000000000103</c:v>
                </c:pt>
                <c:pt idx="1565">
                  <c:v>0.78250000000000097</c:v>
                </c:pt>
                <c:pt idx="1566">
                  <c:v>0.78300000000000103</c:v>
                </c:pt>
                <c:pt idx="1567">
                  <c:v>0.78350000000000097</c:v>
                </c:pt>
                <c:pt idx="1568">
                  <c:v>0.78400000000000103</c:v>
                </c:pt>
                <c:pt idx="1569">
                  <c:v>0.78450000000000097</c:v>
                </c:pt>
                <c:pt idx="1570">
                  <c:v>0.78500000000000103</c:v>
                </c:pt>
                <c:pt idx="1571">
                  <c:v>0.78550000000000098</c:v>
                </c:pt>
                <c:pt idx="1572">
                  <c:v>0.78600000000000103</c:v>
                </c:pt>
                <c:pt idx="1573">
                  <c:v>0.78650000000000098</c:v>
                </c:pt>
                <c:pt idx="1574">
                  <c:v>0.78700000000000103</c:v>
                </c:pt>
                <c:pt idx="1575">
                  <c:v>0.78750000000000098</c:v>
                </c:pt>
                <c:pt idx="1576">
                  <c:v>0.78800000000000103</c:v>
                </c:pt>
                <c:pt idx="1577">
                  <c:v>0.78850000000000098</c:v>
                </c:pt>
                <c:pt idx="1578">
                  <c:v>0.78900000000000103</c:v>
                </c:pt>
                <c:pt idx="1579">
                  <c:v>0.78950000000000098</c:v>
                </c:pt>
                <c:pt idx="1580">
                  <c:v>0.79000000000000103</c:v>
                </c:pt>
                <c:pt idx="1581">
                  <c:v>0.79050000000000098</c:v>
                </c:pt>
                <c:pt idx="1582">
                  <c:v>0.79100000000000104</c:v>
                </c:pt>
                <c:pt idx="1583">
                  <c:v>0.79150000000000098</c:v>
                </c:pt>
                <c:pt idx="1584">
                  <c:v>0.79200000000000104</c:v>
                </c:pt>
                <c:pt idx="1585">
                  <c:v>0.79250000000000098</c:v>
                </c:pt>
                <c:pt idx="1586">
                  <c:v>0.79300000000000104</c:v>
                </c:pt>
                <c:pt idx="1587">
                  <c:v>0.79350000000000098</c:v>
                </c:pt>
                <c:pt idx="1588">
                  <c:v>0.79400000000000104</c:v>
                </c:pt>
                <c:pt idx="1589">
                  <c:v>0.79450000000000098</c:v>
                </c:pt>
                <c:pt idx="1590">
                  <c:v>0.79500000000000104</c:v>
                </c:pt>
                <c:pt idx="1591">
                  <c:v>0.79550000000000098</c:v>
                </c:pt>
                <c:pt idx="1592">
                  <c:v>0.79600000000000104</c:v>
                </c:pt>
                <c:pt idx="1593">
                  <c:v>0.79650000000000098</c:v>
                </c:pt>
                <c:pt idx="1594">
                  <c:v>0.79700000000000104</c:v>
                </c:pt>
                <c:pt idx="1595">
                  <c:v>0.79750000000000099</c:v>
                </c:pt>
                <c:pt idx="1596">
                  <c:v>0.79800000000000104</c:v>
                </c:pt>
                <c:pt idx="1597">
                  <c:v>0.79850000000000099</c:v>
                </c:pt>
                <c:pt idx="1598">
                  <c:v>0.79900000000000104</c:v>
                </c:pt>
                <c:pt idx="1599">
                  <c:v>0.79950000000000099</c:v>
                </c:pt>
                <c:pt idx="1600">
                  <c:v>0.80000000000000104</c:v>
                </c:pt>
                <c:pt idx="1601">
                  <c:v>0.80050000000000099</c:v>
                </c:pt>
                <c:pt idx="1602">
                  <c:v>0.80100000000000104</c:v>
                </c:pt>
                <c:pt idx="1603">
                  <c:v>0.80150000000000099</c:v>
                </c:pt>
                <c:pt idx="1604">
                  <c:v>0.80200000000000105</c:v>
                </c:pt>
                <c:pt idx="1605">
                  <c:v>0.80250000000000099</c:v>
                </c:pt>
                <c:pt idx="1606">
                  <c:v>0.80300000000000105</c:v>
                </c:pt>
                <c:pt idx="1607">
                  <c:v>0.80350000000000099</c:v>
                </c:pt>
                <c:pt idx="1608">
                  <c:v>0.80400000000000105</c:v>
                </c:pt>
                <c:pt idx="1609">
                  <c:v>0.80450000000000099</c:v>
                </c:pt>
                <c:pt idx="1610">
                  <c:v>0.80500000000000105</c:v>
                </c:pt>
                <c:pt idx="1611">
                  <c:v>0.80550000000000099</c:v>
                </c:pt>
                <c:pt idx="1612">
                  <c:v>0.80600000000000105</c:v>
                </c:pt>
                <c:pt idx="1613">
                  <c:v>0.80650000000000099</c:v>
                </c:pt>
                <c:pt idx="1614">
                  <c:v>0.80700000000000105</c:v>
                </c:pt>
                <c:pt idx="1615">
                  <c:v>0.80750000000000099</c:v>
                </c:pt>
                <c:pt idx="1616">
                  <c:v>0.80800000000000105</c:v>
                </c:pt>
                <c:pt idx="1617">
                  <c:v>0.808500000000001</c:v>
                </c:pt>
                <c:pt idx="1618">
                  <c:v>0.80900000000000105</c:v>
                </c:pt>
                <c:pt idx="1619">
                  <c:v>0.809500000000001</c:v>
                </c:pt>
                <c:pt idx="1620">
                  <c:v>0.81000000000000105</c:v>
                </c:pt>
                <c:pt idx="1621">
                  <c:v>0.810500000000001</c:v>
                </c:pt>
                <c:pt idx="1622">
                  <c:v>0.81100000000000105</c:v>
                </c:pt>
                <c:pt idx="1623">
                  <c:v>0.811500000000001</c:v>
                </c:pt>
                <c:pt idx="1624">
                  <c:v>0.81200000000000105</c:v>
                </c:pt>
                <c:pt idx="1625">
                  <c:v>0.812500000000001</c:v>
                </c:pt>
                <c:pt idx="1626">
                  <c:v>0.81300000000000106</c:v>
                </c:pt>
                <c:pt idx="1627">
                  <c:v>0.813500000000001</c:v>
                </c:pt>
                <c:pt idx="1628">
                  <c:v>0.81400000000000095</c:v>
                </c:pt>
                <c:pt idx="1629">
                  <c:v>0.814500000000001</c:v>
                </c:pt>
                <c:pt idx="1630">
                  <c:v>0.81500000000000095</c:v>
                </c:pt>
                <c:pt idx="1631">
                  <c:v>0.815500000000001</c:v>
                </c:pt>
                <c:pt idx="1632">
                  <c:v>0.81600000000000095</c:v>
                </c:pt>
                <c:pt idx="1633">
                  <c:v>0.816500000000001</c:v>
                </c:pt>
                <c:pt idx="1634">
                  <c:v>0.81700000000000095</c:v>
                </c:pt>
                <c:pt idx="1635">
                  <c:v>0.817500000000001</c:v>
                </c:pt>
                <c:pt idx="1636">
                  <c:v>0.81800000000000095</c:v>
                </c:pt>
                <c:pt idx="1637">
                  <c:v>0.818500000000001</c:v>
                </c:pt>
                <c:pt idx="1638">
                  <c:v>0.81900000000000095</c:v>
                </c:pt>
                <c:pt idx="1639">
                  <c:v>0.81950000000000101</c:v>
                </c:pt>
                <c:pt idx="1640">
                  <c:v>0.82000000000000095</c:v>
                </c:pt>
                <c:pt idx="1641">
                  <c:v>0.82050000000000101</c:v>
                </c:pt>
                <c:pt idx="1642">
                  <c:v>0.82100000000000095</c:v>
                </c:pt>
                <c:pt idx="1643">
                  <c:v>0.82150000000000101</c:v>
                </c:pt>
                <c:pt idx="1644">
                  <c:v>0.82200000000000095</c:v>
                </c:pt>
                <c:pt idx="1645">
                  <c:v>0.82250000000000101</c:v>
                </c:pt>
                <c:pt idx="1646">
                  <c:v>0.82300000000000095</c:v>
                </c:pt>
                <c:pt idx="1647">
                  <c:v>0.82350000000000101</c:v>
                </c:pt>
                <c:pt idx="1648">
                  <c:v>0.82400000000000095</c:v>
                </c:pt>
                <c:pt idx="1649">
                  <c:v>0.82450000000000101</c:v>
                </c:pt>
                <c:pt idx="1650">
                  <c:v>0.82500000000000095</c:v>
                </c:pt>
                <c:pt idx="1651">
                  <c:v>0.82550000000000101</c:v>
                </c:pt>
                <c:pt idx="1652">
                  <c:v>0.82600000000000096</c:v>
                </c:pt>
                <c:pt idx="1653">
                  <c:v>0.82650000000000101</c:v>
                </c:pt>
                <c:pt idx="1654">
                  <c:v>0.82700000000000096</c:v>
                </c:pt>
                <c:pt idx="1655">
                  <c:v>0.82750000000000101</c:v>
                </c:pt>
                <c:pt idx="1656">
                  <c:v>0.82800000000000096</c:v>
                </c:pt>
                <c:pt idx="1657">
                  <c:v>0.82850000000000101</c:v>
                </c:pt>
                <c:pt idx="1658">
                  <c:v>0.82900000000000096</c:v>
                </c:pt>
                <c:pt idx="1659">
                  <c:v>0.82950000000000101</c:v>
                </c:pt>
                <c:pt idx="1660">
                  <c:v>0.83000000000000096</c:v>
                </c:pt>
                <c:pt idx="1661">
                  <c:v>0.83050000000000102</c:v>
                </c:pt>
                <c:pt idx="1662">
                  <c:v>0.83100000000000096</c:v>
                </c:pt>
                <c:pt idx="1663">
                  <c:v>0.83150000000000102</c:v>
                </c:pt>
                <c:pt idx="1664">
                  <c:v>0.83200000000000096</c:v>
                </c:pt>
                <c:pt idx="1665">
                  <c:v>0.83250000000000102</c:v>
                </c:pt>
                <c:pt idx="1666">
                  <c:v>0.83300000000000096</c:v>
                </c:pt>
                <c:pt idx="1667">
                  <c:v>0.83350000000000102</c:v>
                </c:pt>
                <c:pt idx="1668">
                  <c:v>0.83400000000000096</c:v>
                </c:pt>
                <c:pt idx="1669">
                  <c:v>0.83450000000000102</c:v>
                </c:pt>
                <c:pt idx="1670">
                  <c:v>0.83500000000000096</c:v>
                </c:pt>
                <c:pt idx="1671">
                  <c:v>0.83550000000000102</c:v>
                </c:pt>
                <c:pt idx="1672">
                  <c:v>0.83600000000000096</c:v>
                </c:pt>
                <c:pt idx="1673">
                  <c:v>0.83650000000000102</c:v>
                </c:pt>
                <c:pt idx="1674">
                  <c:v>0.83700000000000097</c:v>
                </c:pt>
                <c:pt idx="1675">
                  <c:v>0.83750000000000102</c:v>
                </c:pt>
                <c:pt idx="1676">
                  <c:v>0.83800000000000097</c:v>
                </c:pt>
                <c:pt idx="1677">
                  <c:v>0.83850000000000102</c:v>
                </c:pt>
                <c:pt idx="1678">
                  <c:v>0.83900000000000097</c:v>
                </c:pt>
                <c:pt idx="1679">
                  <c:v>0.83950000000000102</c:v>
                </c:pt>
                <c:pt idx="1680">
                  <c:v>0.84000000000000097</c:v>
                </c:pt>
                <c:pt idx="1681">
                  <c:v>0.84050000000000102</c:v>
                </c:pt>
                <c:pt idx="1682">
                  <c:v>0.84100000000000097</c:v>
                </c:pt>
                <c:pt idx="1683">
                  <c:v>0.84150000000000102</c:v>
                </c:pt>
                <c:pt idx="1684">
                  <c:v>0.84200000000000097</c:v>
                </c:pt>
                <c:pt idx="1685">
                  <c:v>0.84250000000000103</c:v>
                </c:pt>
                <c:pt idx="1686">
                  <c:v>0.84300000000000097</c:v>
                </c:pt>
                <c:pt idx="1687">
                  <c:v>0.84350000000000103</c:v>
                </c:pt>
                <c:pt idx="1688">
                  <c:v>0.84400000000000097</c:v>
                </c:pt>
                <c:pt idx="1689">
                  <c:v>0.84450000000000103</c:v>
                </c:pt>
                <c:pt idx="1690">
                  <c:v>0.84500000000000097</c:v>
                </c:pt>
                <c:pt idx="1691">
                  <c:v>0.84550000000000103</c:v>
                </c:pt>
                <c:pt idx="1692">
                  <c:v>0.84600000000000097</c:v>
                </c:pt>
                <c:pt idx="1693">
                  <c:v>0.84650000000000103</c:v>
                </c:pt>
                <c:pt idx="1694">
                  <c:v>0.84700000000000097</c:v>
                </c:pt>
                <c:pt idx="1695">
                  <c:v>0.84750000000000103</c:v>
                </c:pt>
                <c:pt idx="1696">
                  <c:v>0.84800000000000098</c:v>
                </c:pt>
                <c:pt idx="1697">
                  <c:v>0.84850000000000103</c:v>
                </c:pt>
                <c:pt idx="1698">
                  <c:v>0.84900000000000098</c:v>
                </c:pt>
                <c:pt idx="1699">
                  <c:v>0.84950000000000103</c:v>
                </c:pt>
                <c:pt idx="1700">
                  <c:v>0.85000000000000098</c:v>
                </c:pt>
                <c:pt idx="1701">
                  <c:v>0.85050000000000103</c:v>
                </c:pt>
                <c:pt idx="1702">
                  <c:v>0.85100000000000098</c:v>
                </c:pt>
                <c:pt idx="1703">
                  <c:v>0.85150000000000103</c:v>
                </c:pt>
                <c:pt idx="1704">
                  <c:v>0.85200000000000098</c:v>
                </c:pt>
                <c:pt idx="1705">
                  <c:v>0.85250000000000103</c:v>
                </c:pt>
                <c:pt idx="1706">
                  <c:v>0.85300000000000098</c:v>
                </c:pt>
                <c:pt idx="1707">
                  <c:v>0.85350000000000104</c:v>
                </c:pt>
                <c:pt idx="1708">
                  <c:v>0.85400000000000098</c:v>
                </c:pt>
                <c:pt idx="1709">
                  <c:v>0.85450000000000104</c:v>
                </c:pt>
                <c:pt idx="1710">
                  <c:v>0.85500000000000098</c:v>
                </c:pt>
                <c:pt idx="1711">
                  <c:v>0.85550000000000104</c:v>
                </c:pt>
                <c:pt idx="1712">
                  <c:v>0.85600000000000098</c:v>
                </c:pt>
                <c:pt idx="1713">
                  <c:v>0.85650000000000104</c:v>
                </c:pt>
                <c:pt idx="1714">
                  <c:v>0.85700000000000098</c:v>
                </c:pt>
                <c:pt idx="1715">
                  <c:v>0.85750000000000104</c:v>
                </c:pt>
                <c:pt idx="1716">
                  <c:v>0.85800000000000098</c:v>
                </c:pt>
                <c:pt idx="1717">
                  <c:v>0.85850000000000104</c:v>
                </c:pt>
                <c:pt idx="1718">
                  <c:v>0.85900000000000098</c:v>
                </c:pt>
                <c:pt idx="1719">
                  <c:v>0.85950000000000104</c:v>
                </c:pt>
                <c:pt idx="1720">
                  <c:v>0.86000000000000099</c:v>
                </c:pt>
                <c:pt idx="1721">
                  <c:v>0.86050000000000104</c:v>
                </c:pt>
                <c:pt idx="1722">
                  <c:v>0.86100000000000099</c:v>
                </c:pt>
                <c:pt idx="1723">
                  <c:v>0.86150000000000104</c:v>
                </c:pt>
                <c:pt idx="1724">
                  <c:v>0.86200000000000099</c:v>
                </c:pt>
                <c:pt idx="1725">
                  <c:v>0.86250000000000104</c:v>
                </c:pt>
                <c:pt idx="1726">
                  <c:v>0.86300000000000099</c:v>
                </c:pt>
                <c:pt idx="1727">
                  <c:v>0.86350000000000104</c:v>
                </c:pt>
                <c:pt idx="1728">
                  <c:v>0.86400000000000099</c:v>
                </c:pt>
                <c:pt idx="1729">
                  <c:v>0.86450000000000105</c:v>
                </c:pt>
                <c:pt idx="1730">
                  <c:v>0.86500000000000099</c:v>
                </c:pt>
                <c:pt idx="1731">
                  <c:v>0.86550000000000105</c:v>
                </c:pt>
                <c:pt idx="1732">
                  <c:v>0.86600000000000099</c:v>
                </c:pt>
                <c:pt idx="1733">
                  <c:v>0.86650000000000105</c:v>
                </c:pt>
                <c:pt idx="1734">
                  <c:v>0.86700000000000099</c:v>
                </c:pt>
                <c:pt idx="1735">
                  <c:v>0.86750000000000105</c:v>
                </c:pt>
                <c:pt idx="1736">
                  <c:v>0.86800000000000099</c:v>
                </c:pt>
                <c:pt idx="1737">
                  <c:v>0.86850000000000105</c:v>
                </c:pt>
                <c:pt idx="1738">
                  <c:v>0.86900000000000099</c:v>
                </c:pt>
                <c:pt idx="1739">
                  <c:v>0.86950000000000105</c:v>
                </c:pt>
                <c:pt idx="1740">
                  <c:v>0.87000000000000099</c:v>
                </c:pt>
                <c:pt idx="1741">
                  <c:v>0.87050000000000105</c:v>
                </c:pt>
                <c:pt idx="1742">
                  <c:v>0.871000000000001</c:v>
                </c:pt>
                <c:pt idx="1743">
                  <c:v>0.87150000000000105</c:v>
                </c:pt>
                <c:pt idx="1744">
                  <c:v>0.872000000000001</c:v>
                </c:pt>
                <c:pt idx="1745">
                  <c:v>0.87250000000000105</c:v>
                </c:pt>
                <c:pt idx="1746">
                  <c:v>0.873000000000001</c:v>
                </c:pt>
                <c:pt idx="1747">
                  <c:v>0.87350000000000105</c:v>
                </c:pt>
                <c:pt idx="1748">
                  <c:v>0.874000000000001</c:v>
                </c:pt>
                <c:pt idx="1749">
                  <c:v>0.87450000000000105</c:v>
                </c:pt>
                <c:pt idx="1750">
                  <c:v>0.875000000000001</c:v>
                </c:pt>
                <c:pt idx="1751">
                  <c:v>0.87550000000000106</c:v>
                </c:pt>
                <c:pt idx="1752">
                  <c:v>0.876000000000001</c:v>
                </c:pt>
                <c:pt idx="1753">
                  <c:v>0.87650000000000095</c:v>
                </c:pt>
                <c:pt idx="1754">
                  <c:v>0.877000000000001</c:v>
                </c:pt>
                <c:pt idx="1755">
                  <c:v>0.87750000000000095</c:v>
                </c:pt>
                <c:pt idx="1756">
                  <c:v>0.878000000000001</c:v>
                </c:pt>
                <c:pt idx="1757">
                  <c:v>0.87850000000000095</c:v>
                </c:pt>
                <c:pt idx="1758">
                  <c:v>0.879000000000001</c:v>
                </c:pt>
                <c:pt idx="1759">
                  <c:v>0.87950000000000095</c:v>
                </c:pt>
                <c:pt idx="1760">
                  <c:v>0.880000000000001</c:v>
                </c:pt>
                <c:pt idx="1761">
                  <c:v>0.88050000000000095</c:v>
                </c:pt>
                <c:pt idx="1762">
                  <c:v>0.881000000000001</c:v>
                </c:pt>
                <c:pt idx="1763">
                  <c:v>0.88150000000000095</c:v>
                </c:pt>
                <c:pt idx="1764">
                  <c:v>0.88200000000000101</c:v>
                </c:pt>
                <c:pt idx="1765">
                  <c:v>0.88250000000000095</c:v>
                </c:pt>
                <c:pt idx="1766">
                  <c:v>0.88300000000000101</c:v>
                </c:pt>
                <c:pt idx="1767">
                  <c:v>0.88350000000000095</c:v>
                </c:pt>
                <c:pt idx="1768">
                  <c:v>0.88400000000000101</c:v>
                </c:pt>
                <c:pt idx="1769">
                  <c:v>0.88450000000000095</c:v>
                </c:pt>
                <c:pt idx="1770">
                  <c:v>0.88500000000000101</c:v>
                </c:pt>
                <c:pt idx="1771">
                  <c:v>0.88550000000000095</c:v>
                </c:pt>
                <c:pt idx="1772">
                  <c:v>0.88600000000000101</c:v>
                </c:pt>
                <c:pt idx="1773">
                  <c:v>0.88650000000000095</c:v>
                </c:pt>
                <c:pt idx="1774">
                  <c:v>0.88700000000000101</c:v>
                </c:pt>
                <c:pt idx="1775">
                  <c:v>0.88750000000000095</c:v>
                </c:pt>
                <c:pt idx="1776">
                  <c:v>0.88800000000000101</c:v>
                </c:pt>
                <c:pt idx="1777">
                  <c:v>0.88850000000000096</c:v>
                </c:pt>
                <c:pt idx="1778">
                  <c:v>0.88900000000000101</c:v>
                </c:pt>
                <c:pt idx="1779">
                  <c:v>0.88950000000000096</c:v>
                </c:pt>
                <c:pt idx="1780">
                  <c:v>0.89000000000000101</c:v>
                </c:pt>
                <c:pt idx="1781">
                  <c:v>0.89050000000000096</c:v>
                </c:pt>
                <c:pt idx="1782">
                  <c:v>0.89100000000000101</c:v>
                </c:pt>
                <c:pt idx="1783">
                  <c:v>0.89150000000000096</c:v>
                </c:pt>
                <c:pt idx="1784">
                  <c:v>0.89200000000000101</c:v>
                </c:pt>
                <c:pt idx="1785">
                  <c:v>0.89250000000000096</c:v>
                </c:pt>
                <c:pt idx="1786">
                  <c:v>0.89300000000000102</c:v>
                </c:pt>
                <c:pt idx="1787">
                  <c:v>0.89350000000000096</c:v>
                </c:pt>
                <c:pt idx="1788">
                  <c:v>0.89400000000000102</c:v>
                </c:pt>
                <c:pt idx="1789">
                  <c:v>0.89450000000000096</c:v>
                </c:pt>
                <c:pt idx="1790">
                  <c:v>0.89500000000000102</c:v>
                </c:pt>
                <c:pt idx="1791">
                  <c:v>0.89550000000000096</c:v>
                </c:pt>
                <c:pt idx="1792">
                  <c:v>0.89600000000000102</c:v>
                </c:pt>
                <c:pt idx="1793">
                  <c:v>0.89650000000000096</c:v>
                </c:pt>
                <c:pt idx="1794">
                  <c:v>0.89700000000000102</c:v>
                </c:pt>
                <c:pt idx="1795">
                  <c:v>0.89750000000000096</c:v>
                </c:pt>
                <c:pt idx="1796">
                  <c:v>0.89800000000000102</c:v>
                </c:pt>
                <c:pt idx="1797">
                  <c:v>0.89850000000000096</c:v>
                </c:pt>
                <c:pt idx="1798">
                  <c:v>0.89900000000000102</c:v>
                </c:pt>
                <c:pt idx="1799">
                  <c:v>0.89950000000000097</c:v>
                </c:pt>
                <c:pt idx="1800">
                  <c:v>0.90000000000000102</c:v>
                </c:pt>
                <c:pt idx="1801">
                  <c:v>0.90050000000000097</c:v>
                </c:pt>
                <c:pt idx="1802">
                  <c:v>0.90100000000000102</c:v>
                </c:pt>
                <c:pt idx="1803">
                  <c:v>0.90150000000000097</c:v>
                </c:pt>
                <c:pt idx="1804">
                  <c:v>0.90200000000000102</c:v>
                </c:pt>
                <c:pt idx="1805">
                  <c:v>0.90250000000000097</c:v>
                </c:pt>
                <c:pt idx="1806">
                  <c:v>0.90300000000000102</c:v>
                </c:pt>
                <c:pt idx="1807">
                  <c:v>0.90350000000000097</c:v>
                </c:pt>
                <c:pt idx="1808">
                  <c:v>0.90400000000000102</c:v>
                </c:pt>
                <c:pt idx="1809">
                  <c:v>0.90450000000000097</c:v>
                </c:pt>
                <c:pt idx="1810">
                  <c:v>0.90500000000000103</c:v>
                </c:pt>
                <c:pt idx="1811">
                  <c:v>0.90550000000000097</c:v>
                </c:pt>
                <c:pt idx="1812">
                  <c:v>0.90600000000000103</c:v>
                </c:pt>
                <c:pt idx="1813">
                  <c:v>0.90650000000000097</c:v>
                </c:pt>
                <c:pt idx="1814">
                  <c:v>0.90700000000000103</c:v>
                </c:pt>
                <c:pt idx="1815">
                  <c:v>0.90750000000000097</c:v>
                </c:pt>
                <c:pt idx="1816">
                  <c:v>0.90800000000000103</c:v>
                </c:pt>
                <c:pt idx="1817">
                  <c:v>0.90850000000000097</c:v>
                </c:pt>
                <c:pt idx="1818">
                  <c:v>0.90900000000000103</c:v>
                </c:pt>
                <c:pt idx="1819">
                  <c:v>0.90950000000000097</c:v>
                </c:pt>
                <c:pt idx="1820">
                  <c:v>0.91000000000000103</c:v>
                </c:pt>
                <c:pt idx="1821">
                  <c:v>0.91050000000000098</c:v>
                </c:pt>
                <c:pt idx="1822">
                  <c:v>0.91100000000000103</c:v>
                </c:pt>
                <c:pt idx="1823">
                  <c:v>0.91150000000000098</c:v>
                </c:pt>
                <c:pt idx="1824">
                  <c:v>0.91200000000000103</c:v>
                </c:pt>
                <c:pt idx="1825">
                  <c:v>0.91250000000000098</c:v>
                </c:pt>
                <c:pt idx="1826">
                  <c:v>0.91300000000000103</c:v>
                </c:pt>
                <c:pt idx="1827">
                  <c:v>0.91350000000000098</c:v>
                </c:pt>
                <c:pt idx="1828">
                  <c:v>0.91400000000000103</c:v>
                </c:pt>
                <c:pt idx="1829">
                  <c:v>0.91450000000000098</c:v>
                </c:pt>
                <c:pt idx="1830">
                  <c:v>0.91500000000000103</c:v>
                </c:pt>
                <c:pt idx="1831">
                  <c:v>0.91550000000000098</c:v>
                </c:pt>
                <c:pt idx="1832">
                  <c:v>0.91600000000000104</c:v>
                </c:pt>
                <c:pt idx="1833">
                  <c:v>0.91650000000000098</c:v>
                </c:pt>
                <c:pt idx="1834">
                  <c:v>0.91700000000000104</c:v>
                </c:pt>
                <c:pt idx="1835">
                  <c:v>0.91750000000000098</c:v>
                </c:pt>
                <c:pt idx="1836">
                  <c:v>0.91800000000000104</c:v>
                </c:pt>
                <c:pt idx="1837">
                  <c:v>0.91850000000000098</c:v>
                </c:pt>
                <c:pt idx="1838">
                  <c:v>0.91900000000000104</c:v>
                </c:pt>
                <c:pt idx="1839">
                  <c:v>0.91950000000000098</c:v>
                </c:pt>
                <c:pt idx="1840">
                  <c:v>0.92000000000000104</c:v>
                </c:pt>
                <c:pt idx="1841">
                  <c:v>0.92050000000000098</c:v>
                </c:pt>
                <c:pt idx="1842">
                  <c:v>0.92100000000000104</c:v>
                </c:pt>
                <c:pt idx="1843">
                  <c:v>0.92150000000000098</c:v>
                </c:pt>
                <c:pt idx="1844">
                  <c:v>0.92200000000000104</c:v>
                </c:pt>
                <c:pt idx="1845">
                  <c:v>0.92250000000000099</c:v>
                </c:pt>
                <c:pt idx="1846">
                  <c:v>0.92300000000000104</c:v>
                </c:pt>
                <c:pt idx="1847">
                  <c:v>0.92350000000000099</c:v>
                </c:pt>
                <c:pt idx="1848">
                  <c:v>0.92400000000000104</c:v>
                </c:pt>
                <c:pt idx="1849">
                  <c:v>0.92450000000000099</c:v>
                </c:pt>
                <c:pt idx="1850">
                  <c:v>0.92500000000000104</c:v>
                </c:pt>
                <c:pt idx="1851">
                  <c:v>0.92550000000000099</c:v>
                </c:pt>
                <c:pt idx="1852">
                  <c:v>0.92600000000000104</c:v>
                </c:pt>
                <c:pt idx="1853">
                  <c:v>0.92650000000000099</c:v>
                </c:pt>
                <c:pt idx="1854">
                  <c:v>0.92700000000000105</c:v>
                </c:pt>
                <c:pt idx="1855">
                  <c:v>0.92750000000000099</c:v>
                </c:pt>
                <c:pt idx="1856">
                  <c:v>0.92800000000000105</c:v>
                </c:pt>
                <c:pt idx="1857">
                  <c:v>0.92850000000000099</c:v>
                </c:pt>
                <c:pt idx="1858">
                  <c:v>0.92900000000000105</c:v>
                </c:pt>
                <c:pt idx="1859">
                  <c:v>0.92950000000000099</c:v>
                </c:pt>
                <c:pt idx="1860">
                  <c:v>0.93000000000000105</c:v>
                </c:pt>
                <c:pt idx="1861">
                  <c:v>0.93050000000000099</c:v>
                </c:pt>
                <c:pt idx="1862">
                  <c:v>0.93100000000000105</c:v>
                </c:pt>
                <c:pt idx="1863">
                  <c:v>0.93150000000000099</c:v>
                </c:pt>
                <c:pt idx="1864">
                  <c:v>0.93200000000000105</c:v>
                </c:pt>
                <c:pt idx="1865">
                  <c:v>0.93250000000000099</c:v>
                </c:pt>
                <c:pt idx="1866">
                  <c:v>0.93300000000000105</c:v>
                </c:pt>
                <c:pt idx="1867">
                  <c:v>0.933500000000001</c:v>
                </c:pt>
                <c:pt idx="1868">
                  <c:v>0.93400000000000105</c:v>
                </c:pt>
                <c:pt idx="1869">
                  <c:v>0.934500000000001</c:v>
                </c:pt>
                <c:pt idx="1870">
                  <c:v>0.93500000000000105</c:v>
                </c:pt>
                <c:pt idx="1871">
                  <c:v>0.935500000000001</c:v>
                </c:pt>
                <c:pt idx="1872">
                  <c:v>0.93600000000000105</c:v>
                </c:pt>
                <c:pt idx="1873">
                  <c:v>0.936500000000001</c:v>
                </c:pt>
                <c:pt idx="1874">
                  <c:v>0.93700000000000105</c:v>
                </c:pt>
                <c:pt idx="1875">
                  <c:v>0.937500000000001</c:v>
                </c:pt>
                <c:pt idx="1876">
                  <c:v>0.93800000000000106</c:v>
                </c:pt>
                <c:pt idx="1877">
                  <c:v>0.938500000000001</c:v>
                </c:pt>
                <c:pt idx="1878">
                  <c:v>0.93900000000000095</c:v>
                </c:pt>
                <c:pt idx="1879">
                  <c:v>0.939500000000001</c:v>
                </c:pt>
                <c:pt idx="1880">
                  <c:v>0.94000000000000095</c:v>
                </c:pt>
                <c:pt idx="1881">
                  <c:v>0.940500000000001</c:v>
                </c:pt>
                <c:pt idx="1882">
                  <c:v>0.94100000000000095</c:v>
                </c:pt>
                <c:pt idx="1883">
                  <c:v>0.941500000000001</c:v>
                </c:pt>
                <c:pt idx="1884">
                  <c:v>0.94200000000000095</c:v>
                </c:pt>
                <c:pt idx="1885">
                  <c:v>0.942500000000001</c:v>
                </c:pt>
                <c:pt idx="1886">
                  <c:v>0.94300000000000095</c:v>
                </c:pt>
                <c:pt idx="1887">
                  <c:v>0.943500000000001</c:v>
                </c:pt>
                <c:pt idx="1888">
                  <c:v>0.94400000000000095</c:v>
                </c:pt>
                <c:pt idx="1889">
                  <c:v>0.94450000000000101</c:v>
                </c:pt>
                <c:pt idx="1890">
                  <c:v>0.94500000000000095</c:v>
                </c:pt>
                <c:pt idx="1891">
                  <c:v>0.94550000000000101</c:v>
                </c:pt>
                <c:pt idx="1892">
                  <c:v>0.94600000000000095</c:v>
                </c:pt>
                <c:pt idx="1893">
                  <c:v>0.94650000000000101</c:v>
                </c:pt>
                <c:pt idx="1894">
                  <c:v>0.94700000000000095</c:v>
                </c:pt>
                <c:pt idx="1895">
                  <c:v>0.94750000000000101</c:v>
                </c:pt>
                <c:pt idx="1896">
                  <c:v>0.94800000000000095</c:v>
                </c:pt>
                <c:pt idx="1897">
                  <c:v>0.94850000000000101</c:v>
                </c:pt>
                <c:pt idx="1898">
                  <c:v>0.94900000000000095</c:v>
                </c:pt>
                <c:pt idx="1899">
                  <c:v>0.94950000000000101</c:v>
                </c:pt>
                <c:pt idx="1900">
                  <c:v>0.95000000000000095</c:v>
                </c:pt>
                <c:pt idx="1901">
                  <c:v>0.95050000000000101</c:v>
                </c:pt>
                <c:pt idx="1902">
                  <c:v>0.95100000000000096</c:v>
                </c:pt>
                <c:pt idx="1903">
                  <c:v>0.95150000000000101</c:v>
                </c:pt>
                <c:pt idx="1904">
                  <c:v>0.95200000000000096</c:v>
                </c:pt>
                <c:pt idx="1905">
                  <c:v>0.95250000000000101</c:v>
                </c:pt>
                <c:pt idx="1906">
                  <c:v>0.95300000000000096</c:v>
                </c:pt>
                <c:pt idx="1907">
                  <c:v>0.95350000000000101</c:v>
                </c:pt>
                <c:pt idx="1908">
                  <c:v>0.95400000000000096</c:v>
                </c:pt>
                <c:pt idx="1909">
                  <c:v>0.95450000000000101</c:v>
                </c:pt>
                <c:pt idx="1910">
                  <c:v>0.95500000000000096</c:v>
                </c:pt>
                <c:pt idx="1911">
                  <c:v>0.95550000000000102</c:v>
                </c:pt>
                <c:pt idx="1912">
                  <c:v>0.95600000000000096</c:v>
                </c:pt>
                <c:pt idx="1913">
                  <c:v>0.95650000000000102</c:v>
                </c:pt>
                <c:pt idx="1914">
                  <c:v>0.95700000000000096</c:v>
                </c:pt>
                <c:pt idx="1915">
                  <c:v>0.95750000000000102</c:v>
                </c:pt>
                <c:pt idx="1916">
                  <c:v>0.95800000000000096</c:v>
                </c:pt>
                <c:pt idx="1917">
                  <c:v>0.95850000000000102</c:v>
                </c:pt>
                <c:pt idx="1918">
                  <c:v>0.95900000000000096</c:v>
                </c:pt>
                <c:pt idx="1919">
                  <c:v>0.95950000000000102</c:v>
                </c:pt>
                <c:pt idx="1920">
                  <c:v>0.96000000000000096</c:v>
                </c:pt>
                <c:pt idx="1921">
                  <c:v>0.96050000000000102</c:v>
                </c:pt>
                <c:pt idx="1922">
                  <c:v>0.96100000000000096</c:v>
                </c:pt>
                <c:pt idx="1923">
                  <c:v>0.96150000000000102</c:v>
                </c:pt>
                <c:pt idx="1924">
                  <c:v>0.96200000000000097</c:v>
                </c:pt>
                <c:pt idx="1925">
                  <c:v>0.96250000000000102</c:v>
                </c:pt>
                <c:pt idx="1926">
                  <c:v>0.96300000000000097</c:v>
                </c:pt>
                <c:pt idx="1927">
                  <c:v>0.96350000000000102</c:v>
                </c:pt>
                <c:pt idx="1928">
                  <c:v>0.96400000000000097</c:v>
                </c:pt>
                <c:pt idx="1929">
                  <c:v>0.96450000000000102</c:v>
                </c:pt>
                <c:pt idx="1930">
                  <c:v>0.96500000000000097</c:v>
                </c:pt>
                <c:pt idx="1931">
                  <c:v>0.96550000000000102</c:v>
                </c:pt>
                <c:pt idx="1932">
                  <c:v>0.96600000000000097</c:v>
                </c:pt>
                <c:pt idx="1933">
                  <c:v>0.96650000000000102</c:v>
                </c:pt>
                <c:pt idx="1934">
                  <c:v>0.96700000000000097</c:v>
                </c:pt>
                <c:pt idx="1935">
                  <c:v>0.96750000000000103</c:v>
                </c:pt>
                <c:pt idx="1936">
                  <c:v>0.96800000000000097</c:v>
                </c:pt>
                <c:pt idx="1937">
                  <c:v>0.96850000000000103</c:v>
                </c:pt>
                <c:pt idx="1938">
                  <c:v>0.96900000000000097</c:v>
                </c:pt>
                <c:pt idx="1939">
                  <c:v>0.96950000000000103</c:v>
                </c:pt>
                <c:pt idx="1940">
                  <c:v>0.97000000000000097</c:v>
                </c:pt>
                <c:pt idx="1941">
                  <c:v>0.97050000000000103</c:v>
                </c:pt>
                <c:pt idx="1942">
                  <c:v>0.97100000000000097</c:v>
                </c:pt>
                <c:pt idx="1943">
                  <c:v>0.97150000000000103</c:v>
                </c:pt>
                <c:pt idx="1944">
                  <c:v>0.97200000000000097</c:v>
                </c:pt>
                <c:pt idx="1945">
                  <c:v>0.97250000000000103</c:v>
                </c:pt>
                <c:pt idx="1946">
                  <c:v>0.97300000000000098</c:v>
                </c:pt>
                <c:pt idx="1947">
                  <c:v>0.97350000000000103</c:v>
                </c:pt>
                <c:pt idx="1948">
                  <c:v>0.97400000000000098</c:v>
                </c:pt>
                <c:pt idx="1949">
                  <c:v>0.97450000000000103</c:v>
                </c:pt>
                <c:pt idx="1950">
                  <c:v>0.97500000000000098</c:v>
                </c:pt>
                <c:pt idx="1951">
                  <c:v>0.97550000000000103</c:v>
                </c:pt>
                <c:pt idx="1952">
                  <c:v>0.97600000000000098</c:v>
                </c:pt>
                <c:pt idx="1953">
                  <c:v>0.97650000000000103</c:v>
                </c:pt>
                <c:pt idx="1954">
                  <c:v>0.97700000000000098</c:v>
                </c:pt>
                <c:pt idx="1955">
                  <c:v>0.97750000000000103</c:v>
                </c:pt>
                <c:pt idx="1956">
                  <c:v>0.97800000000000098</c:v>
                </c:pt>
                <c:pt idx="1957">
                  <c:v>0.97850000000000104</c:v>
                </c:pt>
                <c:pt idx="1958">
                  <c:v>0.97900000000000098</c:v>
                </c:pt>
                <c:pt idx="1959">
                  <c:v>0.97950000000000104</c:v>
                </c:pt>
                <c:pt idx="1960">
                  <c:v>0.98000000000000098</c:v>
                </c:pt>
                <c:pt idx="1961">
                  <c:v>0.98050000000000104</c:v>
                </c:pt>
                <c:pt idx="1962">
                  <c:v>0.98100000000000098</c:v>
                </c:pt>
                <c:pt idx="1963">
                  <c:v>0.98150000000000104</c:v>
                </c:pt>
                <c:pt idx="1964">
                  <c:v>0.98200000000000098</c:v>
                </c:pt>
                <c:pt idx="1965">
                  <c:v>0.98250000000000104</c:v>
                </c:pt>
                <c:pt idx="1966">
                  <c:v>0.98300000000000098</c:v>
                </c:pt>
                <c:pt idx="1967">
                  <c:v>0.98350000000000104</c:v>
                </c:pt>
                <c:pt idx="1968">
                  <c:v>0.98400000000000098</c:v>
                </c:pt>
                <c:pt idx="1969">
                  <c:v>0.98450000000000104</c:v>
                </c:pt>
                <c:pt idx="1970">
                  <c:v>0.98500000000000099</c:v>
                </c:pt>
                <c:pt idx="1971">
                  <c:v>0.98550000000000104</c:v>
                </c:pt>
                <c:pt idx="1972">
                  <c:v>0.98600000000000099</c:v>
                </c:pt>
                <c:pt idx="1973">
                  <c:v>0.98650000000000104</c:v>
                </c:pt>
                <c:pt idx="1974">
                  <c:v>0.98700000000000099</c:v>
                </c:pt>
                <c:pt idx="1975">
                  <c:v>0.98750000000000104</c:v>
                </c:pt>
                <c:pt idx="1976">
                  <c:v>0.98800000000000099</c:v>
                </c:pt>
                <c:pt idx="1977">
                  <c:v>0.98850000000000104</c:v>
                </c:pt>
                <c:pt idx="1978">
                  <c:v>0.98900000000000099</c:v>
                </c:pt>
                <c:pt idx="1979">
                  <c:v>0.98950000000000105</c:v>
                </c:pt>
                <c:pt idx="1980">
                  <c:v>0.99000000000000099</c:v>
                </c:pt>
                <c:pt idx="1981">
                  <c:v>0.99050000000000105</c:v>
                </c:pt>
                <c:pt idx="1982">
                  <c:v>0.99100000000000099</c:v>
                </c:pt>
                <c:pt idx="1983">
                  <c:v>0.99150000000000105</c:v>
                </c:pt>
                <c:pt idx="1984">
                  <c:v>0.99200000000000099</c:v>
                </c:pt>
                <c:pt idx="1985">
                  <c:v>0.99250000000000105</c:v>
                </c:pt>
                <c:pt idx="1986">
                  <c:v>0.99300000000000099</c:v>
                </c:pt>
                <c:pt idx="1987">
                  <c:v>0.99350000000000105</c:v>
                </c:pt>
                <c:pt idx="1988">
                  <c:v>0.99400000000000099</c:v>
                </c:pt>
                <c:pt idx="1989">
                  <c:v>0.99450000000000105</c:v>
                </c:pt>
                <c:pt idx="1990">
                  <c:v>0.99500000000000099</c:v>
                </c:pt>
                <c:pt idx="1991">
                  <c:v>0.99550000000000105</c:v>
                </c:pt>
                <c:pt idx="1992">
                  <c:v>0.996000000000001</c:v>
                </c:pt>
                <c:pt idx="1993">
                  <c:v>0.99650000000000105</c:v>
                </c:pt>
                <c:pt idx="1994">
                  <c:v>0.997000000000001</c:v>
                </c:pt>
                <c:pt idx="1995">
                  <c:v>0.99750000000000105</c:v>
                </c:pt>
                <c:pt idx="1996">
                  <c:v>0.998000000000001</c:v>
                </c:pt>
                <c:pt idx="1997">
                  <c:v>0.99850000000000105</c:v>
                </c:pt>
                <c:pt idx="1998">
                  <c:v>0.999000000000001</c:v>
                </c:pt>
                <c:pt idx="1999">
                  <c:v>0.99950000000000105</c:v>
                </c:pt>
                <c:pt idx="2000">
                  <c:v>1</c:v>
                </c:pt>
              </c:numCache>
            </c:numRef>
          </c:xVal>
          <c:yVal>
            <c:numRef>
              <c:f>Φύλλο1!$V$1:$V$2001</c:f>
              <c:numCache>
                <c:formatCode>General</c:formatCode>
                <c:ptCount val="2001"/>
                <c:pt idx="0">
                  <c:v>0</c:v>
                </c:pt>
                <c:pt idx="1">
                  <c:v>0.15635581227524781</c:v>
                </c:pt>
                <c:pt idx="2">
                  <c:v>0.30886552009893214</c:v>
                </c:pt>
                <c:pt idx="3">
                  <c:v>0.45377762707554514</c:v>
                </c:pt>
                <c:pt idx="4">
                  <c:v>0.58752752571389188</c:v>
                </c:pt>
                <c:pt idx="5">
                  <c:v>0.70682518110536596</c:v>
                </c:pt>
                <c:pt idx="6">
                  <c:v>0.80873606055313019</c:v>
                </c:pt>
                <c:pt idx="7">
                  <c:v>0.89075331841196626</c:v>
                </c:pt>
                <c:pt idx="8">
                  <c:v>0.95085946050646997</c:v>
                </c:pt>
                <c:pt idx="9">
                  <c:v>0.98757597128092267</c:v>
                </c:pt>
                <c:pt idx="10">
                  <c:v>0.99999968293183461</c:v>
                </c:pt>
                <c:pt idx="11">
                  <c:v>0.98782499190030904</c:v>
                </c:pt>
                <c:pt idx="12">
                  <c:v>0.95135137623382848</c:v>
                </c:pt>
                <c:pt idx="13">
                  <c:v>0.89147602890231314</c:v>
                </c:pt>
                <c:pt idx="14">
                  <c:v>0.80967178827716424</c:v>
                </c:pt>
                <c:pt idx="15">
                  <c:v>0.70795090864843213</c:v>
                </c:pt>
                <c:pt idx="16">
                  <c:v>0.58881556196779528</c:v>
                </c:pt>
                <c:pt idx="17">
                  <c:v>0.45519628839579662</c:v>
                </c:pt>
                <c:pt idx="18">
                  <c:v>0.31037990967204204</c:v>
                </c:pt>
                <c:pt idx="19">
                  <c:v>0.1579286785248665</c:v>
                </c:pt>
                <c:pt idx="20">
                  <c:v>1.5926529164868282E-3</c:v>
                </c:pt>
                <c:pt idx="21">
                  <c:v>-0.15478254942208766</c:v>
                </c:pt>
                <c:pt idx="22">
                  <c:v>-0.30735034707455611</c:v>
                </c:pt>
                <c:pt idx="23">
                  <c:v>-0.45235781472795811</c:v>
                </c:pt>
                <c:pt idx="24">
                  <c:v>-0.58623799917002739</c:v>
                </c:pt>
                <c:pt idx="25">
                  <c:v>-0.70569766066847672</c:v>
                </c:pt>
                <c:pt idx="26">
                  <c:v>-0.80779828143374921</c:v>
                </c:pt>
                <c:pt idx="27">
                  <c:v>-0.89002834848581369</c:v>
                </c:pt>
                <c:pt idx="28">
                  <c:v>-0.95036513288137625</c:v>
                </c:pt>
                <c:pt idx="29">
                  <c:v>-0.9873244456307223</c:v>
                </c:pt>
                <c:pt idx="30">
                  <c:v>-0.99999714638771797</c:v>
                </c:pt>
                <c:pt idx="31">
                  <c:v>-0.98807150685722944</c:v>
                </c:pt>
                <c:pt idx="32">
                  <c:v>-0.9518408788156858</c:v>
                </c:pt>
                <c:pt idx="33">
                  <c:v>-0.89219647812366676</c:v>
                </c:pt>
                <c:pt idx="34">
                  <c:v>-0.81060546223233609</c:v>
                </c:pt>
                <c:pt idx="35">
                  <c:v>-0.7090748404422168</c:v>
                </c:pt>
                <c:pt idx="36">
                  <c:v>-0.59010210466457624</c:v>
                </c:pt>
                <c:pt idx="37">
                  <c:v>-0.45661379509021555</c:v>
                </c:pt>
                <c:pt idx="38">
                  <c:v>-0.31189351195256765</c:v>
                </c:pt>
                <c:pt idx="39">
                  <c:v>-0.15950114418129782</c:v>
                </c:pt>
                <c:pt idx="40">
                  <c:v>-3.1853017931379904E-3</c:v>
                </c:pt>
                <c:pt idx="41">
                  <c:v>0.1532088939560379</c:v>
                </c:pt>
                <c:pt idx="42">
                  <c:v>0.30583439444221899</c:v>
                </c:pt>
                <c:pt idx="43">
                  <c:v>0.45093685495445368</c:v>
                </c:pt>
                <c:pt idx="44">
                  <c:v>0.58494698560714298</c:v>
                </c:pt>
                <c:pt idx="45">
                  <c:v>0.70456835019776998</c:v>
                </c:pt>
                <c:pt idx="46">
                  <c:v>0.80685845329774042</c:v>
                </c:pt>
                <c:pt idx="47">
                  <c:v>0.88930112096277458</c:v>
                </c:pt>
                <c:pt idx="48">
                  <c:v>0.94986839461243189</c:v>
                </c:pt>
                <c:pt idx="49">
                  <c:v>0.98707041558771424</c:v>
                </c:pt>
                <c:pt idx="50">
                  <c:v>0.99999207330591877</c:v>
                </c:pt>
                <c:pt idx="51">
                  <c:v>0.98831551552638774</c:v>
                </c:pt>
                <c:pt idx="52">
                  <c:v>0.95232796701039646</c:v>
                </c:pt>
                <c:pt idx="53">
                  <c:v>0.89291466424857546</c:v>
                </c:pt>
                <c:pt idx="54">
                  <c:v>0.81153708005034009</c:v>
                </c:pt>
                <c:pt idx="55">
                  <c:v>0.71019697363581658</c:v>
                </c:pt>
                <c:pt idx="56">
                  <c:v>0.59138715054085966</c:v>
                </c:pt>
                <c:pt idx="57">
                  <c:v>0.45803014356323057</c:v>
                </c:pt>
                <c:pt idx="58">
                  <c:v>0.31340632310119049</c:v>
                </c:pt>
                <c:pt idx="59">
                  <c:v>0.16107320525591243</c:v>
                </c:pt>
                <c:pt idx="60">
                  <c:v>4.7779425901285115E-3</c:v>
                </c:pt>
                <c:pt idx="61">
                  <c:v>-0.1516348498687459</c:v>
                </c:pt>
                <c:pt idx="62">
                  <c:v>-0.30431766604720123</c:v>
                </c:pt>
                <c:pt idx="63">
                  <c:v>-0.44951475135936092</c:v>
                </c:pt>
                <c:pt idx="64">
                  <c:v>-0.58365448829995414</c:v>
                </c:pt>
                <c:pt idx="65">
                  <c:v>-0.7034372525577941</c:v>
                </c:pt>
                <c:pt idx="66">
                  <c:v>-0.80591657852902043</c:v>
                </c:pt>
                <c:pt idx="67">
                  <c:v>-0.8885716376874937</c:v>
                </c:pt>
                <c:pt idx="68">
                  <c:v>-0.94936924695963543</c:v>
                </c:pt>
                <c:pt idx="69">
                  <c:v>-0.98681388179625673</c:v>
                </c:pt>
                <c:pt idx="70">
                  <c:v>-0.99998446369930494</c:v>
                </c:pt>
                <c:pt idx="71">
                  <c:v>-0.98855701728884493</c:v>
                </c:pt>
                <c:pt idx="72">
                  <c:v>-0.95281263958243967</c:v>
                </c:pt>
                <c:pt idx="73">
                  <c:v>-0.89363058545532825</c:v>
                </c:pt>
                <c:pt idx="74">
                  <c:v>-0.81246663936808605</c:v>
                </c:pt>
                <c:pt idx="75">
                  <c:v>-0.7113173053828894</c:v>
                </c:pt>
                <c:pt idx="76">
                  <c:v>-0.59267069633707015</c:v>
                </c:pt>
                <c:pt idx="77">
                  <c:v>-0.45944533022221129</c:v>
                </c:pt>
                <c:pt idx="78">
                  <c:v>-0.31491833928059543</c:v>
                </c:pt>
                <c:pt idx="79">
                  <c:v>-0.16264485776110546</c:v>
                </c:pt>
                <c:pt idx="80">
                  <c:v>-6.3705712676521351E-3</c:v>
                </c:pt>
                <c:pt idx="81">
                  <c:v>0.15006042115284651</c:v>
                </c:pt>
                <c:pt idx="82">
                  <c:v>0.30280016573675411</c:v>
                </c:pt>
                <c:pt idx="83">
                  <c:v>0.44809150754990879</c:v>
                </c:pt>
                <c:pt idx="84">
                  <c:v>0.58236051052693749</c:v>
                </c:pt>
                <c:pt idx="85">
                  <c:v>0.70230437061762796</c:v>
                </c:pt>
                <c:pt idx="86">
                  <c:v>0.80497265951669539</c:v>
                </c:pt>
                <c:pt idx="87">
                  <c:v>0.88783990051033779</c:v>
                </c:pt>
                <c:pt idx="88">
                  <c:v>0.9488676911890972</c:v>
                </c:pt>
                <c:pt idx="89">
                  <c:v>0.98655484490705936</c:v>
                </c:pt>
                <c:pt idx="90">
                  <c:v>0.99997431758717881</c:v>
                </c:pt>
                <c:pt idx="91">
                  <c:v>0.98879601153202068</c:v>
                </c:pt>
                <c:pt idx="92">
                  <c:v>0.95329489530242084</c:v>
                </c:pt>
                <c:pt idx="93">
                  <c:v>0.89434423992795753</c:v>
                </c:pt>
                <c:pt idx="94">
                  <c:v>0.81339413782770253</c:v>
                </c:pt>
                <c:pt idx="95">
                  <c:v>0.71243583284166423</c:v>
                </c:pt>
                <c:pt idx="96">
                  <c:v>0.59395273879743615</c:v>
                </c:pt>
                <c:pt idx="97">
                  <c:v>0.46085935147747314</c:v>
                </c:pt>
                <c:pt idx="98">
                  <c:v>0.31642955665548639</c:v>
                </c:pt>
                <c:pt idx="99">
                  <c:v>0.16421609771031062</c:v>
                </c:pt>
                <c:pt idx="100">
                  <c:v>7.963183785935567E-3</c:v>
                </c:pt>
                <c:pt idx="101">
                  <c:v>-0.14848561180194803</c:v>
                </c:pt>
                <c:pt idx="102">
                  <c:v>-0.30128189736008287</c:v>
                </c:pt>
                <c:pt idx="103">
                  <c:v>-0.44666712713621742</c:v>
                </c:pt>
                <c:pt idx="104">
                  <c:v>-0.58106505557032428</c:v>
                </c:pt>
                <c:pt idx="105">
                  <c:v>-0.70116970725087635</c:v>
                </c:pt>
                <c:pt idx="106">
                  <c:v>-0.80402669865506049</c:v>
                </c:pt>
                <c:pt idx="107">
                  <c:v>-0.88710591128739258</c:v>
                </c:pt>
                <c:pt idx="108">
                  <c:v>-0.94836372857303686</c:v>
                </c:pt>
                <c:pt idx="109">
                  <c:v>-0.9862933055771812</c:v>
                </c:pt>
                <c:pt idx="110">
                  <c:v>-0.99996163499527646</c:v>
                </c:pt>
                <c:pt idx="111">
                  <c:v>-0.98903249764969547</c:v>
                </c:pt>
                <c:pt idx="112">
                  <c:v>-0.95377473294707715</c:v>
                </c:pt>
                <c:pt idx="113">
                  <c:v>-0.89505562585624743</c:v>
                </c:pt>
                <c:pt idx="114">
                  <c:v>-0.81431957307655201</c:v>
                </c:pt>
                <c:pt idx="115">
                  <c:v>-0.71355255317494692</c:v>
                </c:pt>
                <c:pt idx="116">
                  <c:v>-0.59523327467000064</c:v>
                </c:pt>
                <c:pt idx="117">
                  <c:v>-0.46227220374228939</c:v>
                </c:pt>
                <c:pt idx="118">
                  <c:v>-0.31793997139259422</c:v>
                </c:pt>
                <c:pt idx="119">
                  <c:v>-0.16578692111800897</c:v>
                </c:pt>
                <c:pt idx="120">
                  <c:v>-9.5557761052473874E-3</c:v>
                </c:pt>
                <c:pt idx="121">
                  <c:v>0.14691042581062333</c:v>
                </c:pt>
                <c:pt idx="122">
                  <c:v>0.29976286476834679</c:v>
                </c:pt>
                <c:pt idx="123">
                  <c:v>0.44524161373129501</c:v>
                </c:pt>
                <c:pt idx="124">
                  <c:v>0.57976812671609712</c:v>
                </c:pt>
                <c:pt idx="125">
                  <c:v>0.70003326533566645</c:v>
                </c:pt>
                <c:pt idx="126">
                  <c:v>0.80307869834358692</c:v>
                </c:pt>
                <c:pt idx="127">
                  <c:v>0.88636967188045379</c:v>
                </c:pt>
                <c:pt idx="128">
                  <c:v>0.94785736038977753</c:v>
                </c:pt>
                <c:pt idx="129">
                  <c:v>0.98602926447002825</c:v>
                </c:pt>
                <c:pt idx="130">
                  <c:v>0.99994641595576761</c:v>
                </c:pt>
                <c:pt idx="131">
                  <c:v>0.98926647504201182</c:v>
                </c:pt>
                <c:pt idx="132">
                  <c:v>0.95425215129927887</c:v>
                </c:pt>
                <c:pt idx="133">
                  <c:v>0.8957647414357357</c:v>
                </c:pt>
                <c:pt idx="134">
                  <c:v>0.81524294276722342</c:v>
                </c:pt>
                <c:pt idx="135">
                  <c:v>0.71466746355012389</c:v>
                </c:pt>
                <c:pt idx="136">
                  <c:v>0.59651230070662409</c:v>
                </c:pt>
                <c:pt idx="137">
                  <c:v>0.46368388343289357</c:v>
                </c:pt>
                <c:pt idx="138">
                  <c:v>0.31944957966068083</c:v>
                </c:pt>
                <c:pt idx="139">
                  <c:v>0.16735732399973285</c:v>
                </c:pt>
                <c:pt idx="140">
                  <c:v>1.1148344185902088E-2</c:v>
                </c:pt>
                <c:pt idx="141">
                  <c:v>-0.14533486717440247</c:v>
                </c:pt>
                <c:pt idx="142">
                  <c:v>-0.29824307181463522</c:v>
                </c:pt>
                <c:pt idx="143">
                  <c:v>-0.44381497095101552</c:v>
                </c:pt>
                <c:pt idx="144">
                  <c:v>-0.57846972725396995</c:v>
                </c:pt>
                <c:pt idx="145">
                  <c:v>-0.69889504775463029</c:v>
                </c:pt>
                <c:pt idx="146">
                  <c:v>-0.80212866098691771</c:v>
                </c:pt>
                <c:pt idx="147">
                  <c:v>-0.88563118415702402</c:v>
                </c:pt>
                <c:pt idx="148">
                  <c:v>-0.94734858792374399</c:v>
                </c:pt>
                <c:pt idx="149">
                  <c:v>-0.98576272225535266</c:v>
                </c:pt>
                <c:pt idx="150">
                  <c:v>-0.99992866050725626</c:v>
                </c:pt>
                <c:pt idx="151">
                  <c:v>-0.98949794311547545</c:v>
                </c:pt>
                <c:pt idx="152">
                  <c:v>-0.95472714914803303</c:v>
                </c:pt>
                <c:pt idx="153">
                  <c:v>-0.89647158486771872</c:v>
                </c:pt>
                <c:pt idx="154">
                  <c:v>-0.81616424455754899</c:v>
                </c:pt>
                <c:pt idx="155">
                  <c:v>-0.71578056113917599</c:v>
                </c:pt>
                <c:pt idx="156">
                  <c:v>-0.59778981366300088</c:v>
                </c:pt>
                <c:pt idx="157">
                  <c:v>-0.46509438696849831</c:v>
                </c:pt>
                <c:pt idx="158">
                  <c:v>-0.32095837763055862</c:v>
                </c:pt>
                <c:pt idx="159">
                  <c:v>-0.16892730237208656</c:v>
                </c:pt>
                <c:pt idx="160">
                  <c:v>-1.2740883988280967E-2</c:v>
                </c:pt>
                <c:pt idx="161">
                  <c:v>0.14375893988976948</c:v>
                </c:pt>
                <c:pt idx="162">
                  <c:v>0.29672252235398144</c:v>
                </c:pt>
                <c:pt idx="163">
                  <c:v>0.44238720241413204</c:v>
                </c:pt>
                <c:pt idx="164">
                  <c:v>0.57716986047740004</c:v>
                </c:pt>
                <c:pt idx="165">
                  <c:v>0.69775505739491561</c:v>
                </c:pt>
                <c:pt idx="166">
                  <c:v>0.80117658899487187</c:v>
                </c:pt>
                <c:pt idx="167">
                  <c:v>0.88489044999031563</c:v>
                </c:pt>
                <c:pt idx="168">
                  <c:v>0.9468374124654636</c:v>
                </c:pt>
                <c:pt idx="169">
                  <c:v>0.98549367960925072</c:v>
                </c:pt>
                <c:pt idx="170">
                  <c:v>0.99990836869477984</c:v>
                </c:pt>
                <c:pt idx="171">
                  <c:v>0.98972690128295726</c:v>
                </c:pt>
                <c:pt idx="172">
                  <c:v>0.95519972528848718</c:v>
                </c:pt>
                <c:pt idx="173">
                  <c:v>0.8971761543592579</c:v>
                </c:pt>
                <c:pt idx="174">
                  <c:v>0.8170834761106075</c:v>
                </c:pt>
                <c:pt idx="175">
                  <c:v>0.7168918431186837</c:v>
                </c:pt>
                <c:pt idx="176">
                  <c:v>0.5990658102986649</c:v>
                </c:pt>
                <c:pt idx="177">
                  <c:v>0.46650371077130121</c:v>
                </c:pt>
                <c:pt idx="178">
                  <c:v>0.32246636147509722</c:v>
                </c:pt>
                <c:pt idx="179">
                  <c:v>0.17049685225275293</c:v>
                </c:pt>
                <c:pt idx="180">
                  <c:v>1.433339147283883E-2</c:v>
                </c:pt>
                <c:pt idx="181">
                  <c:v>-0.14218264795412064</c:v>
                </c:pt>
                <c:pt idx="182">
                  <c:v>-0.29520122024331391</c:v>
                </c:pt>
                <c:pt idx="183">
                  <c:v>-0.44095831174223077</c:v>
                </c:pt>
                <c:pt idx="184">
                  <c:v>-0.57586852968354618</c:v>
                </c:pt>
                <c:pt idx="185">
                  <c:v>-0.69661329714814901</c:v>
                </c:pt>
                <c:pt idx="186">
                  <c:v>-0.80022248478241431</c:v>
                </c:pt>
                <c:pt idx="187">
                  <c:v>-0.88414747125922744</c:v>
                </c:pt>
                <c:pt idx="188">
                  <c:v>-0.94632383531155251</c:v>
                </c:pt>
                <c:pt idx="189">
                  <c:v>-0.98522213721416119</c:v>
                </c:pt>
                <c:pt idx="190">
                  <c:v>-0.99988554056980938</c:v>
                </c:pt>
                <c:pt idx="191">
                  <c:v>-0.98995334896369447</c:v>
                </c:pt>
                <c:pt idx="192">
                  <c:v>-0.95566987852192764</c:v>
                </c:pt>
                <c:pt idx="193">
                  <c:v>-0.89787844812317652</c:v>
                </c:pt>
                <c:pt idx="194">
                  <c:v>-0.81800063509472054</c:v>
                </c:pt>
                <c:pt idx="195">
                  <c:v>-0.71800130666982298</c:v>
                </c:pt>
                <c:pt idx="196">
                  <c:v>-0.60034028737698486</c:v>
                </c:pt>
                <c:pt idx="197">
                  <c:v>-0.46791185126647966</c:v>
                </c:pt>
                <c:pt idx="198">
                  <c:v>-0.3239735273692177</c:v>
                </c:pt>
                <c:pt idx="199">
                  <c:v>-0.17206596966048768</c:v>
                </c:pt>
                <c:pt idx="200">
                  <c:v>-1.5925862600098248E-2</c:v>
                </c:pt>
                <c:pt idx="201">
                  <c:v>0.14060599536580531</c:v>
                </c:pt>
                <c:pt idx="202">
                  <c:v>0.29367916934149724</c:v>
                </c:pt>
                <c:pt idx="203">
                  <c:v>0.43952830255976993</c:v>
                </c:pt>
                <c:pt idx="204">
                  <c:v>0.57456573817330114</c:v>
                </c:pt>
                <c:pt idx="205">
                  <c:v>0.69546976991046161</c:v>
                </c:pt>
                <c:pt idx="206">
                  <c:v>0.79926635076967945</c:v>
                </c:pt>
                <c:pt idx="207">
                  <c:v>0.88340224984836169</c:v>
                </c:pt>
                <c:pt idx="208">
                  <c:v>0.94580785776472232</c:v>
                </c:pt>
                <c:pt idx="209">
                  <c:v>0.98494809575886233</c:v>
                </c:pt>
                <c:pt idx="210">
                  <c:v>0.99986017619024947</c:v>
                </c:pt>
                <c:pt idx="211">
                  <c:v>0.99017728558329243</c:v>
                </c:pt>
                <c:pt idx="212">
                  <c:v>0.9561376076557937</c:v>
                </c:pt>
                <c:pt idx="213">
                  <c:v>0.89857846437807953</c:v>
                </c:pt>
                <c:pt idx="214">
                  <c:v>0.81891571918348149</c:v>
                </c:pt>
                <c:pt idx="215">
                  <c:v>0.71910894897839717</c:v>
                </c:pt>
                <c:pt idx="216">
                  <c:v>0.6016132416652038</c:v>
                </c:pt>
                <c:pt idx="217">
                  <c:v>0.46931880488223149</c:v>
                </c:pt>
                <c:pt idx="218">
                  <c:v>0.32547987148993957</c:v>
                </c:pt>
                <c:pt idx="219">
                  <c:v>0.17363465061516453</c:v>
                </c:pt>
                <c:pt idx="220">
                  <c:v>1.7518293330698882E-2</c:v>
                </c:pt>
                <c:pt idx="221">
                  <c:v>-0.13902898612406309</c:v>
                </c:pt>
                <c:pt idx="222">
                  <c:v>-0.29215637350926849</c:v>
                </c:pt>
                <c:pt idx="223">
                  <c:v>-0.43809717849402247</c:v>
                </c:pt>
                <c:pt idx="224">
                  <c:v>-0.5732614892512512</c:v>
                </c:pt>
                <c:pt idx="225">
                  <c:v>-0.69432447858246937</c:v>
                </c:pt>
                <c:pt idx="226">
                  <c:v>-0.79830818938194203</c:v>
                </c:pt>
                <c:pt idx="227">
                  <c:v>-0.88265478764801097</c:v>
                </c:pt>
                <c:pt idx="228">
                  <c:v>-0.94528948113377553</c:v>
                </c:pt>
                <c:pt idx="229">
                  <c:v>-0.98467155593847622</c:v>
                </c:pt>
                <c:pt idx="230">
                  <c:v>-0.99983227562043808</c:v>
                </c:pt>
                <c:pt idx="231">
                  <c:v>-0.99039871057372597</c:v>
                </c:pt>
                <c:pt idx="232">
                  <c:v>-0.95660291150366639</c:v>
                </c:pt>
                <c:pt idx="233">
                  <c:v>-0.89927620134834263</c:v>
                </c:pt>
                <c:pt idx="234">
                  <c:v>-0.8198287260557322</c:v>
                </c:pt>
                <c:pt idx="235">
                  <c:v>-0.72021476723482414</c:v>
                </c:pt>
                <c:pt idx="236">
                  <c:v>-0.60288466993440726</c:v>
                </c:pt>
                <c:pt idx="237">
                  <c:v>-0.47072456804975876</c:v>
                </c:pt>
                <c:pt idx="238">
                  <c:v>-0.32698539001634314</c:v>
                </c:pt>
                <c:pt idx="239">
                  <c:v>-0.17520289113775728</c:v>
                </c:pt>
                <c:pt idx="240">
                  <c:v>-1.911067962535799E-2</c:v>
                </c:pt>
                <c:pt idx="241">
                  <c:v>0.13745162422904522</c:v>
                </c:pt>
                <c:pt idx="242">
                  <c:v>0.29063283660927774</c:v>
                </c:pt>
                <c:pt idx="243">
                  <c:v>0.43666494317509558</c:v>
                </c:pt>
                <c:pt idx="244">
                  <c:v>0.57195578622568233</c:v>
                </c:pt>
                <c:pt idx="245">
                  <c:v>0.69317742606923738</c:v>
                </c:pt>
                <c:pt idx="246">
                  <c:v>0.7973480030496215</c:v>
                </c:pt>
                <c:pt idx="247">
                  <c:v>0.88190508655413502</c:v>
                </c:pt>
                <c:pt idx="248">
                  <c:v>0.94476870673359659</c:v>
                </c:pt>
                <c:pt idx="249">
                  <c:v>0.98439251845445375</c:v>
                </c:pt>
                <c:pt idx="250">
                  <c:v>0.99980183893114627</c:v>
                </c:pt>
                <c:pt idx="251">
                  <c:v>0.99061762337334036</c:v>
                </c:pt>
                <c:pt idx="252">
                  <c:v>0.9570657888852826</c:v>
                </c:pt>
                <c:pt idx="253">
                  <c:v>0.89997165726412476</c:v>
                </c:pt>
                <c:pt idx="254">
                  <c:v>0.82073965339559185</c:v>
                </c:pt>
                <c:pt idx="255">
                  <c:v>0.72131875863413142</c:v>
                </c:pt>
                <c:pt idx="256">
                  <c:v>0.60415456895956343</c:v>
                </c:pt>
                <c:pt idx="257">
                  <c:v>0.47212913720326127</c:v>
                </c:pt>
                <c:pt idx="258">
                  <c:v>0.32849007912961653</c:v>
                </c:pt>
                <c:pt idx="259">
                  <c:v>0.17677068725033238</c:v>
                </c:pt>
                <c:pt idx="260">
                  <c:v>2.0703017444919761E-2</c:v>
                </c:pt>
                <c:pt idx="261">
                  <c:v>-0.13587391368182208</c:v>
                </c:pt>
                <c:pt idx="262">
                  <c:v>-0.28910856250604144</c:v>
                </c:pt>
                <c:pt idx="263">
                  <c:v>-0.43523160023593777</c:v>
                </c:pt>
                <c:pt idx="264">
                  <c:v>-0.570648632408569</c:v>
                </c:pt>
                <c:pt idx="265">
                  <c:v>-0.69202861528033621</c:v>
                </c:pt>
                <c:pt idx="266">
                  <c:v>-0.79638579420827371</c:v>
                </c:pt>
                <c:pt idx="267">
                  <c:v>-0.88115314846839776</c:v>
                </c:pt>
                <c:pt idx="268">
                  <c:v>-0.94424553588515314</c:v>
                </c:pt>
                <c:pt idx="269">
                  <c:v>-0.98411098401459085</c:v>
                </c:pt>
                <c:pt idx="270">
                  <c:v>-0.99976886619957794</c:v>
                </c:pt>
                <c:pt idx="271">
                  <c:v>-0.99083402342685378</c:v>
                </c:pt>
                <c:pt idx="272">
                  <c:v>-0.95752623862653297</c:v>
                </c:pt>
                <c:pt idx="273">
                  <c:v>-0.90066483036137068</c:v>
                </c:pt>
                <c:pt idx="274">
                  <c:v>-0.82164849889245239</c:v>
                </c:pt>
                <c:pt idx="275">
                  <c:v>-0.72242092037601002</c:v>
                </c:pt>
                <c:pt idx="276">
                  <c:v>-0.6054229355195162</c:v>
                </c:pt>
                <c:pt idx="277">
                  <c:v>-0.47353250878000508</c:v>
                </c:pt>
                <c:pt idx="278">
                  <c:v>-0.32999393501304808</c:v>
                </c:pt>
                <c:pt idx="279">
                  <c:v>-0.17833803497612558</c:v>
                </c:pt>
                <c:pt idx="280">
                  <c:v>-2.2295302750347787E-2</c:v>
                </c:pt>
                <c:pt idx="281">
                  <c:v>0.13429585848430631</c:v>
                </c:pt>
                <c:pt idx="282">
                  <c:v>0.28758355506594258</c:v>
                </c:pt>
                <c:pt idx="283">
                  <c:v>0.43379715331226215</c:v>
                </c:pt>
                <c:pt idx="284">
                  <c:v>0.56934003111555953</c:v>
                </c:pt>
                <c:pt idx="285">
                  <c:v>0.69087804912975548</c:v>
                </c:pt>
                <c:pt idx="286">
                  <c:v>0.79542156529858021</c:v>
                </c:pt>
                <c:pt idx="287">
                  <c:v>0.88039897529811051</c:v>
                </c:pt>
                <c:pt idx="288">
                  <c:v>0.94371996991548923</c:v>
                </c:pt>
                <c:pt idx="289">
                  <c:v>0.98382695333300729</c:v>
                </c:pt>
                <c:pt idx="290">
                  <c:v>0.99973335750936976</c:v>
                </c:pt>
                <c:pt idx="291">
                  <c:v>0.99104791018535843</c:v>
                </c:pt>
                <c:pt idx="292">
                  <c:v>0.9579842595594682</c:v>
                </c:pt>
                <c:pt idx="293">
                  <c:v>0.90135571888181887</c:v>
                </c:pt>
                <c:pt idx="294">
                  <c:v>0.82255526024099024</c:v>
                </c:pt>
                <c:pt idx="295">
                  <c:v>0.72352124966477727</c:v>
                </c:pt>
                <c:pt idx="296">
                  <c:v>0.60668976639700256</c:v>
                </c:pt>
                <c:pt idx="297">
                  <c:v>0.4749346792202751</c:v>
                </c:pt>
                <c:pt idx="298">
                  <c:v>0.33149695385203987</c:v>
                </c:pt>
                <c:pt idx="299">
                  <c:v>0.17990493033948893</c:v>
                </c:pt>
                <c:pt idx="300">
                  <c:v>2.3887531502738858E-2</c:v>
                </c:pt>
                <c:pt idx="301">
                  <c:v>-0.13271746263930576</c:v>
                </c:pt>
                <c:pt idx="302">
                  <c:v>-0.28605781815725134</c:v>
                </c:pt>
                <c:pt idx="303">
                  <c:v>-0.43236160604262702</c:v>
                </c:pt>
                <c:pt idx="304">
                  <c:v>-0.56802998566599772</c:v>
                </c:pt>
                <c:pt idx="305">
                  <c:v>-0.68972573053597352</c:v>
                </c:pt>
                <c:pt idx="306">
                  <c:v>-0.79445531876636388</c:v>
                </c:pt>
                <c:pt idx="307">
                  <c:v>-0.87964256895627746</c:v>
                </c:pt>
                <c:pt idx="308">
                  <c:v>-0.94319201015773357</c:v>
                </c:pt>
                <c:pt idx="309">
                  <c:v>-0.98354042713016343</c:v>
                </c:pt>
                <c:pt idx="310">
                  <c:v>-0.99969531295059177</c:v>
                </c:pt>
                <c:pt idx="311">
                  <c:v>-0.99125928310631928</c:v>
                </c:pt>
                <c:pt idx="312">
                  <c:v>-0.95843985052229141</c:v>
                </c:pt>
                <c:pt idx="313">
                  <c:v>-0.90204432107299315</c:v>
                </c:pt>
                <c:pt idx="314">
                  <c:v>-0.82345993514115245</c:v>
                </c:pt>
                <c:pt idx="315">
                  <c:v>-0.72461974370938864</c:v>
                </c:pt>
                <c:pt idx="316">
                  <c:v>-0.60795505837863206</c:v>
                </c:pt>
                <c:pt idx="317">
                  <c:v>-0.47633564496739056</c:v>
                </c:pt>
                <c:pt idx="318">
                  <c:v>-0.33299913183411706</c:v>
                </c:pt>
                <c:pt idx="319">
                  <c:v>-0.18147136936590799</c:v>
                </c:pt>
                <c:pt idx="320">
                  <c:v>-2.5479699663333223E-2</c:v>
                </c:pt>
                <c:pt idx="321">
                  <c:v>0.13113873015050645</c:v>
                </c:pt>
                <c:pt idx="322">
                  <c:v>0.28453135565004756</c:v>
                </c:pt>
                <c:pt idx="323">
                  <c:v>0.43092496206835607</c:v>
                </c:pt>
                <c:pt idx="324">
                  <c:v>0.5667184993828549</c:v>
                </c:pt>
                <c:pt idx="325">
                  <c:v>0.68857166242189283</c:v>
                </c:pt>
                <c:pt idx="326">
                  <c:v>0.79348705706253952</c:v>
                </c:pt>
                <c:pt idx="327">
                  <c:v>0.87888393136155385</c:v>
                </c:pt>
                <c:pt idx="328">
                  <c:v>0.94266165795107271</c:v>
                </c:pt>
                <c:pt idx="329">
                  <c:v>0.98325140613284601</c:v>
                </c:pt>
                <c:pt idx="330">
                  <c:v>0.99965473261974502</c:v>
                </c:pt>
                <c:pt idx="331">
                  <c:v>0.99146814165357922</c:v>
                </c:pt>
                <c:pt idx="332">
                  <c:v>0.95889301035938179</c:v>
                </c:pt>
                <c:pt idx="333">
                  <c:v>0.90273063518822338</c:v>
                </c:pt>
                <c:pt idx="334">
                  <c:v>0.82436252129820264</c:v>
                </c:pt>
                <c:pt idx="335">
                  <c:v>0.72571639972346458</c:v>
                </c:pt>
                <c:pt idx="336">
                  <c:v>0.60921880825495178</c:v>
                </c:pt>
                <c:pt idx="337">
                  <c:v>0.47773540246773888</c:v>
                </c:pt>
                <c:pt idx="338">
                  <c:v>0.33450046514893772</c:v>
                </c:pt>
                <c:pt idx="339">
                  <c:v>0.18303734808203984</c:v>
                </c:pt>
                <c:pt idx="340">
                  <c:v>2.7071803193524823E-2</c:v>
                </c:pt>
                <c:pt idx="341">
                  <c:v>-0.12955966502243429</c:v>
                </c:pt>
                <c:pt idx="342">
                  <c:v>-0.28300417141627876</c:v>
                </c:pt>
                <c:pt idx="343">
                  <c:v>-0.42948722503356773</c:v>
                </c:pt>
                <c:pt idx="344">
                  <c:v>-0.56540557559277504</c:v>
                </c:pt>
                <c:pt idx="345">
                  <c:v>-0.6874158477148592</c:v>
                </c:pt>
                <c:pt idx="346">
                  <c:v>-0.79251678264314651</c:v>
                </c:pt>
                <c:pt idx="347">
                  <c:v>-0.87812306443825816</c:v>
                </c:pt>
                <c:pt idx="348">
                  <c:v>-0.94212891464076887</c:v>
                </c:pt>
                <c:pt idx="349">
                  <c:v>-0.98295989107416581</c:v>
                </c:pt>
                <c:pt idx="350">
                  <c:v>-0.99961161661976339</c:v>
                </c:pt>
                <c:pt idx="351">
                  <c:v>-0.99167448529736213</c:v>
                </c:pt>
                <c:pt idx="352">
                  <c:v>-0.95934373792127914</c:v>
                </c:pt>
                <c:pt idx="353">
                  <c:v>-0.90341465948665212</c:v>
                </c:pt>
                <c:pt idx="354">
                  <c:v>-0.82526301642269051</c:v>
                </c:pt>
                <c:pt idx="355">
                  <c:v>-0.72681121492530254</c:v>
                </c:pt>
                <c:pt idx="356">
                  <c:v>-0.61048101282040335</c:v>
                </c:pt>
                <c:pt idx="357">
                  <c:v>-0.47913394817079097</c:v>
                </c:pt>
                <c:pt idx="358">
                  <c:v>-0.33600094998830915</c:v>
                </c:pt>
                <c:pt idx="359">
                  <c:v>-0.18460286251573002</c:v>
                </c:pt>
                <c:pt idx="360">
                  <c:v>-2.8663838054878633E-2</c:v>
                </c:pt>
                <c:pt idx="361">
                  <c:v>0.12798027126043779</c:v>
                </c:pt>
                <c:pt idx="362">
                  <c:v>0.28147626932970959</c:v>
                </c:pt>
                <c:pt idx="363">
                  <c:v>0.42804839858512728</c:v>
                </c:pt>
                <c:pt idx="364">
                  <c:v>0.56409121762606007</c:v>
                </c:pt>
                <c:pt idx="365">
                  <c:v>0.68625828934664845</c:v>
                </c:pt>
                <c:pt idx="366">
                  <c:v>0.79154449796933801</c:v>
                </c:pt>
                <c:pt idx="367">
                  <c:v>0.87735997011636335</c:v>
                </c:pt>
                <c:pt idx="368">
                  <c:v>0.9415937815781541</c:v>
                </c:pt>
                <c:pt idx="369">
                  <c:v>0.98266588269356769</c:v>
                </c:pt>
                <c:pt idx="370">
                  <c:v>0.99956596506001294</c:v>
                </c:pt>
                <c:pt idx="371">
                  <c:v>0.99187831351426525</c:v>
                </c:pt>
                <c:pt idx="372">
                  <c:v>0.95979203206468866</c:v>
                </c:pt>
                <c:pt idx="373">
                  <c:v>0.90409639223321181</c:v>
                </c:pt>
                <c:pt idx="374">
                  <c:v>0.82616141823046163</c:v>
                </c:pt>
                <c:pt idx="375">
                  <c:v>0.72790418653783995</c:v>
                </c:pt>
                <c:pt idx="376">
                  <c:v>0.61174166887333126</c:v>
                </c:pt>
                <c:pt idx="377">
                  <c:v>0.4805312785290542</c:v>
                </c:pt>
                <c:pt idx="378">
                  <c:v>0.33750058254616411</c:v>
                </c:pt>
                <c:pt idx="379">
                  <c:v>0.18616790869595992</c:v>
                </c:pt>
                <c:pt idx="380">
                  <c:v>3.0255800209105409E-2</c:v>
                </c:pt>
                <c:pt idx="381">
                  <c:v>-0.12640055287074131</c:v>
                </c:pt>
                <c:pt idx="382">
                  <c:v>-0.27994765326595267</c:v>
                </c:pt>
                <c:pt idx="383">
                  <c:v>-0.42660848637270188</c:v>
                </c:pt>
                <c:pt idx="384">
                  <c:v>-0.56277542881663789</c:v>
                </c:pt>
                <c:pt idx="385">
                  <c:v>-0.68509899025345955</c:v>
                </c:pt>
                <c:pt idx="386">
                  <c:v>-0.79057020550735779</c:v>
                </c:pt>
                <c:pt idx="387">
                  <c:v>-0.87659465033149264</c:v>
                </c:pt>
                <c:pt idx="388">
                  <c:v>-0.9410562601206176</c:v>
                </c:pt>
                <c:pt idx="389">
                  <c:v>-0.98236938173681587</c:v>
                </c:pt>
                <c:pt idx="390">
                  <c:v>-0.99951777805629094</c:v>
                </c:pt>
                <c:pt idx="391">
                  <c:v>-0.99207962578727005</c:v>
                </c:pt>
                <c:pt idx="392">
                  <c:v>-0.96023789165249207</c:v>
                </c:pt>
                <c:pt idx="393">
                  <c:v>-0.90477583169865983</c:v>
                </c:pt>
                <c:pt idx="394">
                  <c:v>-0.82705772444267944</c:v>
                </c:pt>
                <c:pt idx="395">
                  <c:v>-0.72899531178871002</c:v>
                </c:pt>
                <c:pt idx="396">
                  <c:v>-0.61300077321604163</c:v>
                </c:pt>
                <c:pt idx="397">
                  <c:v>-0.4819273899981435</c:v>
                </c:pt>
                <c:pt idx="398">
                  <c:v>-0.33899935901863726</c:v>
                </c:pt>
                <c:pt idx="399">
                  <c:v>-0.18773248265292658</c:v>
                </c:pt>
                <c:pt idx="400">
                  <c:v>-3.184768561814294E-2</c:v>
                </c:pt>
                <c:pt idx="401">
                  <c:v>0.12482051386036441</c:v>
                </c:pt>
                <c:pt idx="402">
                  <c:v>0.27841832710239095</c:v>
                </c:pt>
                <c:pt idx="403">
                  <c:v>0.4251674920486872</c:v>
                </c:pt>
                <c:pt idx="404">
                  <c:v>0.5614582125020543</c:v>
                </c:pt>
                <c:pt idx="405">
                  <c:v>0.68393795337590646</c:v>
                </c:pt>
                <c:pt idx="406">
                  <c:v>0.78959390772853399</c:v>
                </c:pt>
                <c:pt idx="407">
                  <c:v>0.8758271070249104</c:v>
                </c:pt>
                <c:pt idx="408">
                  <c:v>0.9405163516315993</c:v>
                </c:pt>
                <c:pt idx="409">
                  <c:v>0.98207038895599708</c:v>
                </c:pt>
                <c:pt idx="410">
                  <c:v>0.99946705573082495</c:v>
                </c:pt>
                <c:pt idx="411">
                  <c:v>0.99227842160573887</c:v>
                </c:pt>
                <c:pt idx="412">
                  <c:v>0.96068131555375247</c:v>
                </c:pt>
                <c:pt idx="413">
                  <c:v>0.90545297615957032</c:v>
                </c:pt>
                <c:pt idx="414">
                  <c:v>0.82795193278583912</c:v>
                </c:pt>
                <c:pt idx="415">
                  <c:v>0.73008458791022468</c:v>
                </c:pt>
                <c:pt idx="416">
                  <c:v>0.61425832265475988</c:v>
                </c:pt>
                <c:pt idx="417">
                  <c:v>0.48332227903676567</c:v>
                </c:pt>
                <c:pt idx="418">
                  <c:v>0.34049727560402149</c:v>
                </c:pt>
                <c:pt idx="419">
                  <c:v>0.18929658041801786</c:v>
                </c:pt>
                <c:pt idx="420">
                  <c:v>3.3439490244102373E-2</c:v>
                </c:pt>
                <c:pt idx="421">
                  <c:v>-0.12324015823714002</c:v>
                </c:pt>
                <c:pt idx="422">
                  <c:v>-0.27688829471823573</c:v>
                </c:pt>
                <c:pt idx="423">
                  <c:v>-0.42372541926823004</c:v>
                </c:pt>
                <c:pt idx="424">
                  <c:v>-0.56013957202348763</c:v>
                </c:pt>
                <c:pt idx="425">
                  <c:v>-0.68277518165900641</c:v>
                </c:pt>
                <c:pt idx="426">
                  <c:v>-0.78861560710929379</c:v>
                </c:pt>
                <c:pt idx="427">
                  <c:v>-0.87505734214353514</c:v>
                </c:pt>
                <c:pt idx="428">
                  <c:v>-0.93997405748060869</c:v>
                </c:pt>
                <c:pt idx="429">
                  <c:v>-0.98176890510952242</c:v>
                </c:pt>
                <c:pt idx="430">
                  <c:v>-0.99941379821227605</c:v>
                </c:pt>
                <c:pt idx="431">
                  <c:v>-0.9924747004654173</c:v>
                </c:pt>
                <c:pt idx="432">
                  <c:v>-0.96112230264369936</c:v>
                </c:pt>
                <c:pt idx="433">
                  <c:v>-0.90612782389833002</c:v>
                </c:pt>
                <c:pt idx="434">
                  <c:v>-0.82884404099171294</c:v>
                </c:pt>
                <c:pt idx="435">
                  <c:v>-0.73117201213938599</c:v>
                </c:pt>
                <c:pt idx="436">
                  <c:v>-0.61551431399964407</c:v>
                </c:pt>
                <c:pt idx="437">
                  <c:v>-0.4847159421067096</c:v>
                </c:pt>
                <c:pt idx="438">
                  <c:v>-0.34199432850274397</c:v>
                </c:pt>
                <c:pt idx="439">
                  <c:v>-0.19086019802382956</c:v>
                </c:pt>
                <c:pt idx="440">
                  <c:v>-3.5031210049285562E-2</c:v>
                </c:pt>
                <c:pt idx="441">
                  <c:v>0.12165949000972524</c:v>
                </c:pt>
                <c:pt idx="442">
                  <c:v>0.27535755999448291</c:v>
                </c:pt>
                <c:pt idx="443">
                  <c:v>0.42228227168921273</c:v>
                </c:pt>
                <c:pt idx="444">
                  <c:v>0.55881951072574043</c:v>
                </c:pt>
                <c:pt idx="445">
                  <c:v>0.68161067805219244</c:v>
                </c:pt>
                <c:pt idx="446">
                  <c:v>0.78763530613114097</c:v>
                </c:pt>
                <c:pt idx="447">
                  <c:v>0.87428535763989979</c:v>
                </c:pt>
                <c:pt idx="448">
                  <c:v>0.93942937904319679</c:v>
                </c:pt>
                <c:pt idx="449">
                  <c:v>0.98146493096211807</c:v>
                </c:pt>
                <c:pt idx="450">
                  <c:v>0.99935800563573296</c:v>
                </c:pt>
                <c:pt idx="451">
                  <c:v>0.99266846186843505</c:v>
                </c:pt>
                <c:pt idx="452">
                  <c:v>0.96156085180375117</c:v>
                </c:pt>
                <c:pt idx="453">
                  <c:v>0.90680037320316031</c:v>
                </c:pt>
                <c:pt idx="454">
                  <c:v>0.82973404679745222</c:v>
                </c:pt>
                <c:pt idx="455">
                  <c:v>0.73225758171789368</c:v>
                </c:pt>
                <c:pt idx="456">
                  <c:v>0.61676874406482129</c:v>
                </c:pt>
                <c:pt idx="457">
                  <c:v>0.48610837567288007</c:v>
                </c:pt>
                <c:pt idx="458">
                  <c:v>0.3434905139175029</c:v>
                </c:pt>
                <c:pt idx="459">
                  <c:v>0.19242333150417534</c:v>
                </c:pt>
                <c:pt idx="460">
                  <c:v>3.6622840996230831E-2</c:v>
                </c:pt>
                <c:pt idx="461">
                  <c:v>-0.12007851318756312</c:v>
                </c:pt>
                <c:pt idx="462">
                  <c:v>-0.27382612681390983</c:v>
                </c:pt>
                <c:pt idx="463">
                  <c:v>-0.42083805297224403</c:v>
                </c:pt>
                <c:pt idx="464">
                  <c:v>-0.55749803195720149</c:v>
                </c:pt>
                <c:pt idx="465">
                  <c:v>-0.68044444550928529</c:v>
                </c:pt>
                <c:pt idx="466">
                  <c:v>-0.78665300728065279</c:v>
                </c:pt>
                <c:pt idx="467">
                  <c:v>-0.87351115547218106</c:v>
                </c:pt>
                <c:pt idx="468">
                  <c:v>-0.93888231770096497</c:v>
                </c:pt>
                <c:pt idx="469">
                  <c:v>-0.98115846728482803</c:v>
                </c:pt>
                <c:pt idx="470">
                  <c:v>-0.99929967814271603</c:v>
                </c:pt>
                <c:pt idx="471">
                  <c:v>-0.99285970532330781</c:v>
                </c:pt>
                <c:pt idx="472">
                  <c:v>-0.96199696192150808</c:v>
                </c:pt>
                <c:pt idx="473">
                  <c:v>-0.9074706223681096</c:v>
                </c:pt>
                <c:pt idx="474">
                  <c:v>-0.83062194794551736</c:v>
                </c:pt>
                <c:pt idx="475">
                  <c:v>-0.73334129389215164</c:v>
                </c:pt>
                <c:pt idx="476">
                  <c:v>-0.61802160966837338</c:v>
                </c:pt>
                <c:pt idx="477">
                  <c:v>-0.487499576203344</c:v>
                </c:pt>
                <c:pt idx="478">
                  <c:v>-0.3449858280531567</c:v>
                </c:pt>
                <c:pt idx="479">
                  <c:v>-0.19398597689409694</c:v>
                </c:pt>
                <c:pt idx="480">
                  <c:v>-3.8214379047694785E-2</c:v>
                </c:pt>
                <c:pt idx="481">
                  <c:v>0.11849723178083003</c:v>
                </c:pt>
                <c:pt idx="482">
                  <c:v>0.27229399906105189</c:v>
                </c:pt>
                <c:pt idx="483">
                  <c:v>0.41939276678064946</c:v>
                </c:pt>
                <c:pt idx="484">
                  <c:v>0.55617513906986127</c:v>
                </c:pt>
                <c:pt idx="485">
                  <c:v>0.67927648698845522</c:v>
                </c:pt>
                <c:pt idx="486">
                  <c:v>0.78566871304946573</c:v>
                </c:pt>
                <c:pt idx="487">
                  <c:v>0.87273473760417752</c:v>
                </c:pt>
                <c:pt idx="488">
                  <c:v>0.93833287484155881</c:v>
                </c:pt>
                <c:pt idx="489">
                  <c:v>0.98084951485501115</c:v>
                </c:pt>
                <c:pt idx="490">
                  <c:v>0.99923881588117647</c:v>
                </c:pt>
                <c:pt idx="491">
                  <c:v>0.99304843034493784</c:v>
                </c:pt>
                <c:pt idx="492">
                  <c:v>0.96243063189075739</c:v>
                </c:pt>
                <c:pt idx="493">
                  <c:v>0.90813856969306095</c:v>
                </c:pt>
                <c:pt idx="494">
                  <c:v>0.83150774218369139</c:v>
                </c:pt>
                <c:pt idx="495">
                  <c:v>0.73442314591327529</c:v>
                </c:pt>
                <c:pt idx="496">
                  <c:v>0.61927290763235054</c:v>
                </c:pt>
                <c:pt idx="497">
                  <c:v>0.48888954016922159</c:v>
                </c:pt>
                <c:pt idx="498">
                  <c:v>0.34648026711674718</c:v>
                </c:pt>
                <c:pt idx="499">
                  <c:v>0.19554813022987413</c:v>
                </c:pt>
                <c:pt idx="500">
                  <c:v>3.9805820166669656E-2</c:v>
                </c:pt>
                <c:pt idx="501">
                  <c:v>-0.11691564980055964</c:v>
                </c:pt>
                <c:pt idx="502">
                  <c:v>-0.27076118062226101</c:v>
                </c:pt>
                <c:pt idx="503">
                  <c:v>-0.41794641678046252</c:v>
                </c:pt>
                <c:pt idx="504">
                  <c:v>-0.55485083541929692</c:v>
                </c:pt>
                <c:pt idx="505">
                  <c:v>-0.6781068054523125</c:v>
                </c:pt>
                <c:pt idx="506">
                  <c:v>-0.78468242593431259</c:v>
                </c:pt>
                <c:pt idx="507">
                  <c:v>-0.87195610600530804</c:v>
                </c:pt>
                <c:pt idx="508">
                  <c:v>-0.93778105185866478</c:v>
                </c:pt>
                <c:pt idx="509">
                  <c:v>-0.98053807445633934</c:v>
                </c:pt>
                <c:pt idx="510">
                  <c:v>-0.99917541900549434</c:v>
                </c:pt>
                <c:pt idx="511">
                  <c:v>-0.99323463645461563</c:v>
                </c:pt>
                <c:pt idx="512">
                  <c:v>-0.96286186061147561</c:v>
                </c:pt>
                <c:pt idx="513">
                  <c:v>-0.90880421348373586</c:v>
                </c:pt>
                <c:pt idx="514">
                  <c:v>-0.83239142726511739</c:v>
                </c:pt>
                <c:pt idx="515">
                  <c:v>-0.7355031350370983</c:v>
                </c:pt>
                <c:pt idx="516">
                  <c:v>-0.62052263478277914</c:v>
                </c:pt>
                <c:pt idx="517">
                  <c:v>-0.49027826404481922</c:v>
                </c:pt>
                <c:pt idx="518">
                  <c:v>-0.34797382731756266</c:v>
                </c:pt>
                <c:pt idx="519">
                  <c:v>-0.1971097875490348</c:v>
                </c:pt>
                <c:pt idx="520">
                  <c:v>-4.1397160316393566E-2</c:v>
                </c:pt>
                <c:pt idx="521">
                  <c:v>0.11533377125849158</c:v>
                </c:pt>
                <c:pt idx="522">
                  <c:v>0.26922767538555892</c:v>
                </c:pt>
                <c:pt idx="523">
                  <c:v>0.41649900664041484</c:v>
                </c:pt>
                <c:pt idx="524">
                  <c:v>0.55352512436466406</c:v>
                </c:pt>
                <c:pt idx="525">
                  <c:v>0.6769354038677966</c:v>
                </c:pt>
                <c:pt idx="526">
                  <c:v>0.78369414843692864</c:v>
                </c:pt>
                <c:pt idx="527">
                  <c:v>0.87117526265060663</c:v>
                </c:pt>
                <c:pt idx="528">
                  <c:v>0.93722685015200691</c:v>
                </c:pt>
                <c:pt idx="529">
                  <c:v>0.98022414687879489</c:v>
                </c:pt>
                <c:pt idx="530">
                  <c:v>0.99910948767647745</c:v>
                </c:pt>
                <c:pt idx="531">
                  <c:v>0.9934183231800211</c:v>
                </c:pt>
                <c:pt idx="532">
                  <c:v>0.9632906469898318</c:v>
                </c:pt>
                <c:pt idx="533">
                  <c:v>0.90946755205169305</c:v>
                </c:pt>
                <c:pt idx="534">
                  <c:v>0.83327300094830414</c:v>
                </c:pt>
                <c:pt idx="535">
                  <c:v>0.73658125852417988</c:v>
                </c:pt>
                <c:pt idx="536">
                  <c:v>0.62177078794967011</c:v>
                </c:pt>
                <c:pt idx="537">
                  <c:v>0.49166574430756393</c:v>
                </c:pt>
                <c:pt idx="538">
                  <c:v>0.34946650486714709</c:v>
                </c:pt>
                <c:pt idx="539">
                  <c:v>0.19867094489036499</c:v>
                </c:pt>
                <c:pt idx="540">
                  <c:v>4.2988395460360734E-2</c:v>
                </c:pt>
                <c:pt idx="541">
                  <c:v>-0.11375160016714593</c:v>
                </c:pt>
                <c:pt idx="542">
                  <c:v>-0.26769348724076431</c:v>
                </c:pt>
                <c:pt idx="543">
                  <c:v>-0.41505054003192737</c:v>
                </c:pt>
                <c:pt idx="544">
                  <c:v>-0.55219800926868845</c:v>
                </c:pt>
                <c:pt idx="545">
                  <c:v>-0.67576228520623083</c:v>
                </c:pt>
                <c:pt idx="546">
                  <c:v>-0.78270388306413297</c:v>
                </c:pt>
                <c:pt idx="547">
                  <c:v>-0.8703922095207175</c:v>
                </c:pt>
                <c:pt idx="548">
                  <c:v>-0.93667027112734236</c:v>
                </c:pt>
                <c:pt idx="549">
                  <c:v>-0.97990773291867217</c:v>
                </c:pt>
                <c:pt idx="550">
                  <c:v>-0.99904102206136425</c:v>
                </c:pt>
                <c:pt idx="551">
                  <c:v>-0.99359949005522452</c:v>
                </c:pt>
                <c:pt idx="552">
                  <c:v>-0.96371698993818999</c:v>
                </c:pt>
                <c:pt idx="553">
                  <c:v>-0.91012858371435623</c:v>
                </c:pt>
                <c:pt idx="554">
                  <c:v>-0.83415246099709273</c:v>
                </c:pt>
                <c:pt idx="555">
                  <c:v>-0.73765751363981136</c:v>
                </c:pt>
                <c:pt idx="556">
                  <c:v>-0.623017363967027</c:v>
                </c:pt>
                <c:pt idx="557">
                  <c:v>-0.49305197743807455</c:v>
                </c:pt>
                <c:pt idx="558">
                  <c:v>-0.35095829597924366</c:v>
                </c:pt>
                <c:pt idx="559">
                  <c:v>-0.20023159829391898</c:v>
                </c:pt>
                <c:pt idx="560">
                  <c:v>-4.4579521562331734E-2</c:v>
                </c:pt>
                <c:pt idx="561">
                  <c:v>0.11216914053974253</c:v>
                </c:pt>
                <c:pt idx="562">
                  <c:v>0.26615862007941427</c:v>
                </c:pt>
                <c:pt idx="563">
                  <c:v>0.41360102062908766</c:v>
                </c:pt>
                <c:pt idx="564">
                  <c:v>0.55086949349764514</c:v>
                </c:pt>
                <c:pt idx="565">
                  <c:v>0.67458745244325169</c:v>
                </c:pt>
                <c:pt idx="566">
                  <c:v>0.78171163232776919</c:v>
                </c:pt>
                <c:pt idx="567">
                  <c:v>0.86960694860188303</c:v>
                </c:pt>
                <c:pt idx="568">
                  <c:v>0.93611131619645416</c:v>
                </c:pt>
                <c:pt idx="569">
                  <c:v>0.97958883337856084</c:v>
                </c:pt>
                <c:pt idx="570">
                  <c:v>0.99897002233382004</c:v>
                </c:pt>
                <c:pt idx="571">
                  <c:v>0.99377813662068959</c:v>
                </c:pt>
                <c:pt idx="572">
                  <c:v>0.96414088837511591</c:v>
                </c:pt>
                <c:pt idx="573">
                  <c:v>0.91078730679498887</c:v>
                </c:pt>
                <c:pt idx="574">
                  <c:v>0.83502980518070091</c:v>
                </c:pt>
                <c:pt idx="575">
                  <c:v>0.7387318976540328</c:v>
                </c:pt>
                <c:pt idx="576">
                  <c:v>0.6242623596728647</c:v>
                </c:pt>
                <c:pt idx="577">
                  <c:v>0.49443695992010839</c:v>
                </c:pt>
                <c:pt idx="578">
                  <c:v>0.35244919686987036</c:v>
                </c:pt>
                <c:pt idx="579">
                  <c:v>0.20179174380104323</c:v>
                </c:pt>
                <c:pt idx="580">
                  <c:v>4.6170534586357941E-2</c:v>
                </c:pt>
                <c:pt idx="581">
                  <c:v>-0.11058639639026129</c:v>
                </c:pt>
                <c:pt idx="582">
                  <c:v>-0.26462307779475458</c:v>
                </c:pt>
                <c:pt idx="583">
                  <c:v>-0.41215045210869272</c:v>
                </c:pt>
                <c:pt idx="584">
                  <c:v>-0.54953958042139794</c:v>
                </c:pt>
                <c:pt idx="585">
                  <c:v>-0.67341090855890684</c:v>
                </c:pt>
                <c:pt idx="586">
                  <c:v>-0.78071739874474377</c:v>
                </c:pt>
                <c:pt idx="587">
                  <c:v>-0.86881948188596703</c:v>
                </c:pt>
                <c:pt idx="588">
                  <c:v>-0.93554998677716639</c:v>
                </c:pt>
                <c:pt idx="589">
                  <c:v>-0.97926744906737251</c:v>
                </c:pt>
                <c:pt idx="590">
                  <c:v>-0.9988964886739401</c:v>
                </c:pt>
                <c:pt idx="591">
                  <c:v>-0.99395426242326812</c:v>
                </c:pt>
                <c:pt idx="592">
                  <c:v>-0.96456234122536455</c:v>
                </c:pt>
                <c:pt idx="593">
                  <c:v>-0.91144371962269854</c:v>
                </c:pt>
                <c:pt idx="594">
                  <c:v>-0.83590503127369009</c:v>
                </c:pt>
                <c:pt idx="595">
                  <c:v>-0.73980440784160162</c:v>
                </c:pt>
                <c:pt idx="596">
                  <c:v>-0.62550577190916257</c:v>
                </c:pt>
                <c:pt idx="597">
                  <c:v>-0.49582068824057046</c:v>
                </c:pt>
                <c:pt idx="598">
                  <c:v>-0.35393920375726357</c:v>
                </c:pt>
                <c:pt idx="599">
                  <c:v>-0.20335137745433074</c:v>
                </c:pt>
                <c:pt idx="600">
                  <c:v>-4.7761430496720748E-2</c:v>
                </c:pt>
                <c:pt idx="601">
                  <c:v>0.10900337173343207</c:v>
                </c:pt>
                <c:pt idx="602">
                  <c:v>0.26308686428178468</c:v>
                </c:pt>
                <c:pt idx="603">
                  <c:v>0.41069883815016184</c:v>
                </c:pt>
                <c:pt idx="604">
                  <c:v>0.54820827341333112</c:v>
                </c:pt>
                <c:pt idx="605">
                  <c:v>0.67223265653754227</c:v>
                </c:pt>
                <c:pt idx="606">
                  <c:v>0.77972118483696584</c:v>
                </c:pt>
                <c:pt idx="607">
                  <c:v>0.86802981137040702</c:v>
                </c:pt>
                <c:pt idx="608">
                  <c:v>0.93498628429331643</c:v>
                </c:pt>
                <c:pt idx="609">
                  <c:v>0.97894358080031008</c:v>
                </c:pt>
                <c:pt idx="610">
                  <c:v>0.99882042126824544</c:v>
                </c:pt>
                <c:pt idx="611">
                  <c:v>0.9941278670162107</c:v>
                </c:pt>
                <c:pt idx="612">
                  <c:v>0.96498134741990205</c:v>
                </c:pt>
                <c:pt idx="613">
                  <c:v>0.91209782053247057</c:v>
                </c:pt>
                <c:pt idx="614">
                  <c:v>0.83677813705601778</c:v>
                </c:pt>
                <c:pt idx="615">
                  <c:v>0.74087504148205741</c:v>
                </c:pt>
                <c:pt idx="616">
                  <c:v>0.62674759752198272</c:v>
                </c:pt>
                <c:pt idx="617">
                  <c:v>0.49720315888958411</c:v>
                </c:pt>
                <c:pt idx="618">
                  <c:v>0.35542831286196713</c:v>
                </c:pt>
                <c:pt idx="619">
                  <c:v>0.2049104952977146</c:v>
                </c:pt>
                <c:pt idx="620">
                  <c:v>4.9352205258083814E-2</c:v>
                </c:pt>
                <c:pt idx="621">
                  <c:v>-0.10742007058465392</c:v>
                </c:pt>
                <c:pt idx="622">
                  <c:v>-0.2615499834371654</c:v>
                </c:pt>
                <c:pt idx="623">
                  <c:v>-0.40924618243557909</c:v>
                </c:pt>
                <c:pt idx="624">
                  <c:v>-0.54687557585034086</c:v>
                </c:pt>
                <c:pt idx="625">
                  <c:v>-0.67105269936784706</c:v>
                </c:pt>
                <c:pt idx="626">
                  <c:v>-0.77872299313137683</c:v>
                </c:pt>
                <c:pt idx="627">
                  <c:v>-0.86723793905824487</c:v>
                </c:pt>
                <c:pt idx="628">
                  <c:v>-0.93442021017475085</c:v>
                </c:pt>
                <c:pt idx="629">
                  <c:v>-0.97861722939887985</c:v>
                </c:pt>
                <c:pt idx="630">
                  <c:v>-0.99874182030968417</c:v>
                </c:pt>
                <c:pt idx="631">
                  <c:v>-0.99429894995916002</c:v>
                </c:pt>
                <c:pt idx="632">
                  <c:v>-0.96539790589590757</c:v>
                </c:pt>
                <c:pt idx="633">
                  <c:v>-0.91274960786514858</c:v>
                </c:pt>
                <c:pt idx="634">
                  <c:v>-0.83764912031301209</c:v>
                </c:pt>
                <c:pt idx="635">
                  <c:v>-0.74194379585968018</c:v>
                </c:pt>
                <c:pt idx="636">
                  <c:v>-0.62798783336136776</c:v>
                </c:pt>
                <c:pt idx="637">
                  <c:v>-0.49858436836045039</c:v>
                </c:pt>
                <c:pt idx="638">
                  <c:v>-0.35691652040678901</c:v>
                </c:pt>
                <c:pt idx="639">
                  <c:v>-0.20646909337640848</c:v>
                </c:pt>
                <c:pt idx="640">
                  <c:v>-5.0942854835361297E-2</c:v>
                </c:pt>
                <c:pt idx="641">
                  <c:v>0.10583649696004133</c:v>
                </c:pt>
                <c:pt idx="642">
                  <c:v>0.26001243915926409</c:v>
                </c:pt>
                <c:pt idx="643">
                  <c:v>0.40779248864968376</c:v>
                </c:pt>
                <c:pt idx="644">
                  <c:v>0.5455414911128863</c:v>
                </c:pt>
                <c:pt idx="645">
                  <c:v>0.6698710400428356</c:v>
                </c:pt>
                <c:pt idx="646">
                  <c:v>0.77772282615993471</c:v>
                </c:pt>
                <c:pt idx="647">
                  <c:v>0.86644386695808606</c:v>
                </c:pt>
                <c:pt idx="648">
                  <c:v>0.93385176585734719</c:v>
                </c:pt>
                <c:pt idx="649">
                  <c:v>0.97828839569088688</c:v>
                </c:pt>
                <c:pt idx="650">
                  <c:v>0.99866068599763136</c:v>
                </c:pt>
                <c:pt idx="651">
                  <c:v>0.99446751081815943</c:v>
                </c:pt>
                <c:pt idx="652">
                  <c:v>0.96581201559675833</c:v>
                </c:pt>
                <c:pt idx="653">
                  <c:v>0.91339907996744463</c:v>
                </c:pt>
                <c:pt idx="654">
                  <c:v>0.8385179788353847</c:v>
                </c:pt>
                <c:pt idx="655">
                  <c:v>0.74301066826354545</c:v>
                </c:pt>
                <c:pt idx="656">
                  <c:v>0.62922647628140371</c:v>
                </c:pt>
                <c:pt idx="657">
                  <c:v>0.49996431314966949</c:v>
                </c:pt>
                <c:pt idx="658">
                  <c:v>0.35840382261681059</c:v>
                </c:pt>
                <c:pt idx="659">
                  <c:v>0.20802716773698615</c:v>
                </c:pt>
                <c:pt idx="660">
                  <c:v>5.2533375193799095E-2</c:v>
                </c:pt>
                <c:pt idx="661">
                  <c:v>-0.10425265487639993</c:v>
                </c:pt>
                <c:pt idx="662">
                  <c:v>-0.25847423534814457</c:v>
                </c:pt>
                <c:pt idx="663">
                  <c:v>-0.40633776047980968</c:v>
                </c:pt>
                <c:pt idx="664">
                  <c:v>-0.54420602258493322</c:v>
                </c:pt>
                <c:pt idx="665">
                  <c:v>-0.66868768155983982</c:v>
                </c:pt>
                <c:pt idx="666">
                  <c:v>-0.77672068645961712</c:v>
                </c:pt>
                <c:pt idx="667">
                  <c:v>-0.8656475970841373</c:v>
                </c:pt>
                <c:pt idx="668">
                  <c:v>-0.93328095278299006</c:v>
                </c:pt>
                <c:pt idx="669">
                  <c:v>-0.97795708051043273</c:v>
                </c:pt>
                <c:pt idx="670">
                  <c:v>-0.99857701853788861</c:v>
                </c:pt>
                <c:pt idx="671">
                  <c:v>-0.99463354916564517</c:v>
                </c:pt>
                <c:pt idx="672">
                  <c:v>-0.96622367547204646</c:v>
                </c:pt>
                <c:pt idx="673">
                  <c:v>-0.91404623519194372</c:v>
                </c:pt>
                <c:pt idx="674">
                  <c:v>-0.83938471041922935</c:v>
                </c:pt>
                <c:pt idx="675">
                  <c:v>-0.74407565598747394</c:v>
                </c:pt>
                <c:pt idx="676">
                  <c:v>-0.63046352314021703</c:v>
                </c:pt>
                <c:pt idx="677">
                  <c:v>-0.50134298975694946</c:v>
                </c:pt>
                <c:pt idx="678">
                  <c:v>-0.35989021571944957</c:v>
                </c:pt>
                <c:pt idx="679">
                  <c:v>-0.20958471442730806</c:v>
                </c:pt>
                <c:pt idx="680">
                  <c:v>-5.4123762298970861E-2</c:v>
                </c:pt>
                <c:pt idx="681">
                  <c:v>0.1026685483512163</c:v>
                </c:pt>
                <c:pt idx="682">
                  <c:v>0.25693537590550253</c:v>
                </c:pt>
                <c:pt idx="683">
                  <c:v>0.404882001615953</c:v>
                </c:pt>
                <c:pt idx="684">
                  <c:v>0.5428691736539577</c:v>
                </c:pt>
                <c:pt idx="685">
                  <c:v>0.66750262692050177</c:v>
                </c:pt>
                <c:pt idx="686">
                  <c:v>0.77571657657237825</c:v>
                </c:pt>
                <c:pt idx="687">
                  <c:v>0.86484913145617293</c:v>
                </c:pt>
                <c:pt idx="688">
                  <c:v>0.93270777239956715</c:v>
                </c:pt>
                <c:pt idx="689">
                  <c:v>0.97762328469791004</c:v>
                </c:pt>
                <c:pt idx="690">
                  <c:v>0.9984908181426797</c:v>
                </c:pt>
                <c:pt idx="691">
                  <c:v>0.99479706458045525</c:v>
                </c:pt>
                <c:pt idx="692">
                  <c:v>0.96663288447758167</c:v>
                </c:pt>
                <c:pt idx="693">
                  <c:v>0.91469107189711307</c:v>
                </c:pt>
                <c:pt idx="694">
                  <c:v>0.84024931286606552</c:v>
                </c:pt>
                <c:pt idx="695">
                  <c:v>0.74513875633008597</c:v>
                </c:pt>
                <c:pt idx="696">
                  <c:v>0.63169897079999404</c:v>
                </c:pt>
                <c:pt idx="697">
                  <c:v>0.50272039468522733</c:v>
                </c:pt>
                <c:pt idx="698">
                  <c:v>0.361375695944403</c:v>
                </c:pt>
                <c:pt idx="699">
                  <c:v>0.21114172949660101</c:v>
                </c:pt>
                <c:pt idx="700">
                  <c:v>5.5714012116802457E-2</c:v>
                </c:pt>
                <c:pt idx="701">
                  <c:v>-0.1010841814026337</c:v>
                </c:pt>
                <c:pt idx="702">
                  <c:v>-0.25539586473472392</c:v>
                </c:pt>
                <c:pt idx="703">
                  <c:v>-0.40342521575069862</c:v>
                </c:pt>
                <c:pt idx="704">
                  <c:v>-0.54153094771092514</c:v>
                </c:pt>
                <c:pt idx="705">
                  <c:v>-0.66631587913075507</c:v>
                </c:pt>
                <c:pt idx="706">
                  <c:v>-0.77471049904518807</c:v>
                </c:pt>
                <c:pt idx="707">
                  <c:v>-0.86404847209952951</c:v>
                </c:pt>
                <c:pt idx="708">
                  <c:v>-0.93213222616098657</c:v>
                </c:pt>
                <c:pt idx="709">
                  <c:v>-0.97728700910001298</c:v>
                </c:pt>
                <c:pt idx="710">
                  <c:v>-0.9984020850306583</c:v>
                </c:pt>
                <c:pt idx="711">
                  <c:v>-0.99495805664782222</c:v>
                </c:pt>
                <c:pt idx="712">
                  <c:v>-0.96703964157537969</c:v>
                </c:pt>
                <c:pt idx="713">
                  <c:v>-0.91533358844728407</c:v>
                </c:pt>
                <c:pt idx="714">
                  <c:v>-0.84111178398276709</c:v>
                </c:pt>
                <c:pt idx="715">
                  <c:v>-0.74619996659476073</c:v>
                </c:pt>
                <c:pt idx="716">
                  <c:v>-0.63293281612694396</c:v>
                </c:pt>
                <c:pt idx="717">
                  <c:v>-0.50409652444062925</c:v>
                </c:pt>
                <c:pt idx="718">
                  <c:v>-0.36286025952365708</c:v>
                </c:pt>
                <c:pt idx="719">
                  <c:v>-0.21269820899539849</c:v>
                </c:pt>
                <c:pt idx="720">
                  <c:v>-5.7304120613525404E-2</c:v>
                </c:pt>
                <c:pt idx="721">
                  <c:v>9.9499558049512438E-2</c:v>
                </c:pt>
                <c:pt idx="722">
                  <c:v>0.25385570574087557</c:v>
                </c:pt>
                <c:pt idx="723">
                  <c:v>0.40196740657927521</c:v>
                </c:pt>
                <c:pt idx="724">
                  <c:v>0.54019134815032954</c:v>
                </c:pt>
                <c:pt idx="725">
                  <c:v>0.66512744120087064</c:v>
                </c:pt>
                <c:pt idx="726">
                  <c:v>0.77370245643002533</c:v>
                </c:pt>
                <c:pt idx="727">
                  <c:v>0.86324562104513003</c:v>
                </c:pt>
                <c:pt idx="728">
                  <c:v>0.93155431552714218</c:v>
                </c:pt>
                <c:pt idx="729">
                  <c:v>0.97694825456971979</c:v>
                </c:pt>
                <c:pt idx="730">
                  <c:v>0.99831081942689914</c:v>
                </c:pt>
                <c:pt idx="731">
                  <c:v>0.99511652495938407</c:v>
                </c:pt>
                <c:pt idx="732">
                  <c:v>0.96744394573368653</c:v>
                </c:pt>
                <c:pt idx="733">
                  <c:v>0.91597378321268474</c:v>
                </c:pt>
                <c:pt idx="734">
                  <c:v>0.84197212158164514</c:v>
                </c:pt>
                <c:pt idx="735">
                  <c:v>0.74725928408970022</c:v>
                </c:pt>
                <c:pt idx="736">
                  <c:v>0.63416505599137396</c:v>
                </c:pt>
                <c:pt idx="737">
                  <c:v>0.50547137553254007</c:v>
                </c:pt>
                <c:pt idx="738">
                  <c:v>0.36434390269156292</c:v>
                </c:pt>
                <c:pt idx="739">
                  <c:v>0.21425414897563427</c:v>
                </c:pt>
                <c:pt idx="740">
                  <c:v>5.8894083755772264E-2</c:v>
                </c:pt>
                <c:pt idx="741">
                  <c:v>-9.7914682311278436E-2</c:v>
                </c:pt>
                <c:pt idx="742">
                  <c:v>-0.25231490283062619</c:v>
                </c:pt>
                <c:pt idx="743">
                  <c:v>-0.4005085777994683</c:v>
                </c:pt>
                <c:pt idx="744">
                  <c:v>-0.53885037837011351</c:v>
                </c:pt>
                <c:pt idx="745">
                  <c:v>-0.6639373161453429</c:v>
                </c:pt>
                <c:pt idx="746">
                  <c:v>-0.77269245128382646</c:v>
                </c:pt>
                <c:pt idx="747">
                  <c:v>-0.86244058032943494</c:v>
                </c:pt>
                <c:pt idx="748">
                  <c:v>-0.93097404196393019</c:v>
                </c:pt>
                <c:pt idx="749">
                  <c:v>-0.97660702196629046</c:v>
                </c:pt>
                <c:pt idx="750">
                  <c:v>-0.99821702156290137</c:v>
                </c:pt>
                <c:pt idx="751">
                  <c:v>-0.9952724691131789</c:v>
                </c:pt>
                <c:pt idx="752">
                  <c:v>-0.96784579592696307</c:v>
                </c:pt>
                <c:pt idx="753">
                  <c:v>-0.9166116545694436</c:v>
                </c:pt>
                <c:pt idx="754">
                  <c:v>-0.84283032348041453</c:v>
                </c:pt>
                <c:pt idx="755">
                  <c:v>-0.74831670612789813</c:v>
                </c:pt>
                <c:pt idx="756">
                  <c:v>-0.63539568726764117</c:v>
                </c:pt>
                <c:pt idx="757">
                  <c:v>-0.50684494447361295</c:v>
                </c:pt>
                <c:pt idx="758">
                  <c:v>-0.36582662168479285</c:v>
                </c:pt>
                <c:pt idx="759">
                  <c:v>-0.21580954549059669</c:v>
                </c:pt>
                <c:pt idx="760">
                  <c:v>-6.0483897510515916E-2</c:v>
                </c:pt>
                <c:pt idx="761">
                  <c:v>9.6329558208054333E-2</c:v>
                </c:pt>
                <c:pt idx="762">
                  <c:v>0.2507734599122915</c:v>
                </c:pt>
                <c:pt idx="763">
                  <c:v>0.39904873311166261</c:v>
                </c:pt>
                <c:pt idx="764">
                  <c:v>0.53750804177171896</c:v>
                </c:pt>
                <c:pt idx="765">
                  <c:v>0.66274550698298806</c:v>
                </c:pt>
                <c:pt idx="766">
                  <c:v>0.77168048616851481</c:v>
                </c:pt>
                <c:pt idx="767">
                  <c:v>0.86163335199446622</c:v>
                </c:pt>
                <c:pt idx="768">
                  <c:v>0.93039140694324574</c:v>
                </c:pt>
                <c:pt idx="769">
                  <c:v>0.97626331215527984</c:v>
                </c:pt>
                <c:pt idx="770">
                  <c:v>0.99812069167658768</c:v>
                </c:pt>
                <c:pt idx="771">
                  <c:v>0.99542588871364734</c:v>
                </c:pt>
                <c:pt idx="772">
                  <c:v>0.96824519113590524</c:v>
                </c:pt>
                <c:pt idx="773">
                  <c:v>0.91724720089956557</c:v>
                </c:pt>
                <c:pt idx="774">
                  <c:v>0.84368638750220781</c:v>
                </c:pt>
                <c:pt idx="775">
                  <c:v>0.74937223002715592</c:v>
                </c:pt>
                <c:pt idx="776">
                  <c:v>0.63662470683421613</c:v>
                </c:pt>
                <c:pt idx="777">
                  <c:v>0.50821722777971623</c:v>
                </c:pt>
                <c:pt idx="778">
                  <c:v>0.36730841274236364</c:v>
                </c:pt>
                <c:pt idx="779">
                  <c:v>0.2173643945949526</c:v>
                </c:pt>
                <c:pt idx="780">
                  <c:v>6.2073557845150729E-2</c:v>
                </c:pt>
                <c:pt idx="781">
                  <c:v>-9.4744189760578634E-2</c:v>
                </c:pt>
                <c:pt idx="782">
                  <c:v>-0.24923138089581084</c:v>
                </c:pt>
                <c:pt idx="783">
                  <c:v>-0.39758787621883274</c:v>
                </c:pt>
                <c:pt idx="784">
                  <c:v>-0.53616434176001926</c:v>
                </c:pt>
                <c:pt idx="785">
                  <c:v>-0.66155201673688369</c:v>
                </c:pt>
                <c:pt idx="786">
                  <c:v>-0.77066656365098551</c:v>
                </c:pt>
                <c:pt idx="787">
                  <c:v>-0.86082393808780211</c:v>
                </c:pt>
                <c:pt idx="788">
                  <c:v>-0.92980641194295832</c:v>
                </c:pt>
                <c:pt idx="789">
                  <c:v>-0.97591712600852332</c:v>
                </c:pt>
                <c:pt idx="790">
                  <c:v>-0.99802183001230294</c:v>
                </c:pt>
                <c:pt idx="791">
                  <c:v>-0.99557678337163213</c:v>
                </c:pt>
                <c:pt idx="792">
                  <c:v>-0.96864213034742563</c:v>
                </c:pt>
                <c:pt idx="793">
                  <c:v>-0.91788042059095898</c:v>
                </c:pt>
                <c:pt idx="794">
                  <c:v>-0.84454031147557995</c:v>
                </c:pt>
                <c:pt idx="795">
                  <c:v>-0.75042585311008025</c:v>
                </c:pt>
                <c:pt idx="796">
                  <c:v>-0.63785211157362443</c:v>
                </c:pt>
                <c:pt idx="797">
                  <c:v>-0.50958822196999165</c:v>
                </c:pt>
                <c:pt idx="798">
                  <c:v>-0.36878927210564572</c:v>
                </c:pt>
                <c:pt idx="799">
                  <c:v>-0.21891869234474354</c:v>
                </c:pt>
                <c:pt idx="800">
                  <c:v>-6.3663060727417661E-2</c:v>
                </c:pt>
                <c:pt idx="801">
                  <c:v>9.31585809902096E-2</c:v>
                </c:pt>
                <c:pt idx="802">
                  <c:v>0.24768866969273681</c:v>
                </c:pt>
                <c:pt idx="803">
                  <c:v>0.39612601082648186</c:v>
                </c:pt>
                <c:pt idx="804">
                  <c:v>0.53481928174338167</c:v>
                </c:pt>
                <c:pt idx="805">
                  <c:v>0.66035684843437137</c:v>
                </c:pt>
                <c:pt idx="806">
                  <c:v>0.76965068630309841</c:v>
                </c:pt>
                <c:pt idx="807">
                  <c:v>0.86001234066254284</c:v>
                </c:pt>
                <c:pt idx="808">
                  <c:v>0.92921905844693931</c:v>
                </c:pt>
                <c:pt idx="809">
                  <c:v>0.97556846440413758</c:v>
                </c:pt>
                <c:pt idx="810">
                  <c:v>0.99792043682081444</c:v>
                </c:pt>
                <c:pt idx="811">
                  <c:v>0.99572515270438511</c:v>
                </c:pt>
                <c:pt idx="812">
                  <c:v>0.96903661255467022</c:v>
                </c:pt>
                <c:pt idx="813">
                  <c:v>0.91851131203743908</c:v>
                </c:pt>
                <c:pt idx="814">
                  <c:v>0.84539209323452225</c:v>
                </c:pt>
                <c:pt idx="815">
                  <c:v>0.75147757270413718</c:v>
                </c:pt>
                <c:pt idx="816">
                  <c:v>0.63907789837250972</c:v>
                </c:pt>
                <c:pt idx="817">
                  <c:v>0.51095792356685088</c:v>
                </c:pt>
                <c:pt idx="818">
                  <c:v>0.37026919601838593</c:v>
                </c:pt>
                <c:pt idx="819">
                  <c:v>0.22047243479746509</c:v>
                </c:pt>
                <c:pt idx="820">
                  <c:v>6.5252402125499626E-2</c:v>
                </c:pt>
                <c:pt idx="821">
                  <c:v>-9.1572735918900972E-2</c:v>
                </c:pt>
                <c:pt idx="822">
                  <c:v>-0.2461453302162257</c:v>
                </c:pt>
                <c:pt idx="823">
                  <c:v>-0.39466314064268398</c:v>
                </c:pt>
                <c:pt idx="824">
                  <c:v>-0.53347286513359926</c:v>
                </c:pt>
                <c:pt idx="825">
                  <c:v>-0.65916000510704909</c:v>
                </c:pt>
                <c:pt idx="826">
                  <c:v>-0.76863285670166293</c:v>
                </c:pt>
                <c:pt idx="827">
                  <c:v>-0.85919856177734155</c:v>
                </c:pt>
                <c:pt idx="828">
                  <c:v>-0.92862934794502661</c:v>
                </c:pt>
                <c:pt idx="829">
                  <c:v>-0.9752173282265153</c:v>
                </c:pt>
                <c:pt idx="830">
                  <c:v>-0.99781651235931046</c:v>
                </c:pt>
                <c:pt idx="831">
                  <c:v>-0.99587099633556198</c:v>
                </c:pt>
                <c:pt idx="832">
                  <c:v>-0.96942863675702051</c:v>
                </c:pt>
                <c:pt idx="833">
                  <c:v>-0.91913987363870464</c:v>
                </c:pt>
                <c:pt idx="834">
                  <c:v>-0.84624173061843655</c:v>
                </c:pt>
                <c:pt idx="835">
                  <c:v>-0.75252738614156456</c:v>
                </c:pt>
                <c:pt idx="836">
                  <c:v>-0.64030206412159774</c:v>
                </c:pt>
                <c:pt idx="837">
                  <c:v>-0.51232632909599651</c:v>
                </c:pt>
                <c:pt idx="838">
                  <c:v>-0.37174818072665122</c:v>
                </c:pt>
                <c:pt idx="839">
                  <c:v>-0.22202561801195192</c:v>
                </c:pt>
                <c:pt idx="840">
                  <c:v>-6.6841578007889854E-2</c:v>
                </c:pt>
                <c:pt idx="841">
                  <c:v>8.9986658569262454E-2</c:v>
                </c:pt>
                <c:pt idx="842">
                  <c:v>0.24460136638101365</c:v>
                </c:pt>
                <c:pt idx="843">
                  <c:v>0.39319926937814048</c:v>
                </c:pt>
                <c:pt idx="844">
                  <c:v>0.53212509534595454</c:v>
                </c:pt>
                <c:pt idx="845">
                  <c:v>0.65796148979075308</c:v>
                </c:pt>
                <c:pt idx="846">
                  <c:v>0.76761307742847706</c:v>
                </c:pt>
                <c:pt idx="847">
                  <c:v>0.85838260349639239</c:v>
                </c:pt>
                <c:pt idx="848">
                  <c:v>0.92803728193307378</c:v>
                </c:pt>
                <c:pt idx="849">
                  <c:v>0.97486371836633856</c:v>
                </c:pt>
                <c:pt idx="850">
                  <c:v>0.99771005689139902</c:v>
                </c:pt>
                <c:pt idx="851">
                  <c:v>0.99601431389521733</c:v>
                </c:pt>
                <c:pt idx="852">
                  <c:v>0.96981820196007906</c:v>
                </c:pt>
                <c:pt idx="853">
                  <c:v>0.91976610380040325</c:v>
                </c:pt>
                <c:pt idx="854">
                  <c:v>0.84708922147217969</c:v>
                </c:pt>
                <c:pt idx="855">
                  <c:v>0.75357529075948204</c:v>
                </c:pt>
                <c:pt idx="856">
                  <c:v>0.64152460571571535</c:v>
                </c:pt>
                <c:pt idx="857">
                  <c:v>0.51369343508636989</c:v>
                </c:pt>
                <c:pt idx="858">
                  <c:v>0.37322622247898318</c:v>
                </c:pt>
                <c:pt idx="859">
                  <c:v>0.22357823804845733</c:v>
                </c:pt>
                <c:pt idx="860">
                  <c:v>6.8430584343614875E-2</c:v>
                </c:pt>
                <c:pt idx="861">
                  <c:v>-8.84003529643939E-2</c:v>
                </c:pt>
                <c:pt idx="862">
                  <c:v>-0.24305678210347564</c:v>
                </c:pt>
                <c:pt idx="863">
                  <c:v>-0.39173440074596116</c:v>
                </c:pt>
                <c:pt idx="864">
                  <c:v>-0.53077597579907776</c:v>
                </c:pt>
                <c:pt idx="865">
                  <c:v>-0.65676130552560341</c:v>
                </c:pt>
                <c:pt idx="866">
                  <c:v>-0.76659135107022014</c:v>
                </c:pt>
                <c:pt idx="867">
                  <c:v>-0.85756446788942475</c:v>
                </c:pt>
                <c:pt idx="868">
                  <c:v>-0.92744286191286707</c:v>
                </c:pt>
                <c:pt idx="869">
                  <c:v>-0.97450763572054222</c:v>
                </c:pt>
                <c:pt idx="870">
                  <c:v>-0.99760107068711212</c:v>
                </c:pt>
                <c:pt idx="871">
                  <c:v>-0.99615510501982618</c:v>
                </c:pt>
                <c:pt idx="872">
                  <c:v>-0.97020530717571007</c:v>
                </c:pt>
                <c:pt idx="873">
                  <c:v>-0.92039000093405177</c:v>
                </c:pt>
                <c:pt idx="874">
                  <c:v>-0.84793456364607556</c:v>
                </c:pt>
                <c:pt idx="875">
                  <c:v>-0.75462128389980454</c:v>
                </c:pt>
                <c:pt idx="876">
                  <c:v>-0.64274552005385277</c:v>
                </c:pt>
                <c:pt idx="877">
                  <c:v>-0.51505923807029386</c:v>
                </c:pt>
                <c:pt idx="878">
                  <c:v>-0.37470331752620983</c:v>
                </c:pt>
                <c:pt idx="879">
                  <c:v>-0.22513029096871864</c:v>
                </c:pt>
                <c:pt idx="880">
                  <c:v>-7.0019417102117107E-2</c:v>
                </c:pt>
                <c:pt idx="881">
                  <c:v>8.6813823128087317E-2</c:v>
                </c:pt>
                <c:pt idx="882">
                  <c:v>0.24151158130146391</c:v>
                </c:pt>
                <c:pt idx="883">
                  <c:v>0.39026853846190346</c:v>
                </c:pt>
                <c:pt idx="884">
                  <c:v>0.52942550991511961</c:v>
                </c:pt>
                <c:pt idx="885">
                  <c:v>0.65555945535587856</c:v>
                </c:pt>
                <c:pt idx="886">
                  <c:v>0.76556768021858346</c:v>
                </c:pt>
                <c:pt idx="887">
                  <c:v>0.85674415703166173</c:v>
                </c:pt>
                <c:pt idx="888">
                  <c:v>0.92684608939216895</c:v>
                </c:pt>
                <c:pt idx="889">
                  <c:v>0.97414908119235832</c:v>
                </c:pt>
                <c:pt idx="890">
                  <c:v>0.99748955402289441</c:v>
                </c:pt>
                <c:pt idx="891">
                  <c:v>0.99629336935226043</c:v>
                </c:pt>
                <c:pt idx="892">
                  <c:v>0.97058995142199012</c:v>
                </c:pt>
                <c:pt idx="893">
                  <c:v>0.9210115634571292</c:v>
                </c:pt>
                <c:pt idx="894">
                  <c:v>0.84877775499584585</c:v>
                </c:pt>
                <c:pt idx="895">
                  <c:v>0.75566536290934228</c:v>
                </c:pt>
                <c:pt idx="896">
                  <c:v>0.6439648040391277</c:v>
                </c:pt>
                <c:pt idx="897">
                  <c:v>0.51642373458329927</c:v>
                </c:pt>
                <c:pt idx="898">
                  <c:v>0.37617946212166586</c:v>
                </c:pt>
                <c:pt idx="899">
                  <c:v>0.22668177283591154</c:v>
                </c:pt>
                <c:pt idx="900">
                  <c:v>7.1608072253194183E-2</c:v>
                </c:pt>
                <c:pt idx="901">
                  <c:v>-8.5227073084590307E-2</c:v>
                </c:pt>
                <c:pt idx="902">
                  <c:v>-0.23996576789450486</c:v>
                </c:pt>
                <c:pt idx="903">
                  <c:v>-0.38880168624416672</c:v>
                </c:pt>
                <c:pt idx="904">
                  <c:v>-0.5280737011195491</c:v>
                </c:pt>
                <c:pt idx="905">
                  <c:v>-0.65435594233016825</c:v>
                </c:pt>
                <c:pt idx="906">
                  <c:v>-0.76454206747011766</c:v>
                </c:pt>
                <c:pt idx="907">
                  <c:v>-0.85592167300384392</c:v>
                </c:pt>
                <c:pt idx="908">
                  <c:v>-0.92624696588474098</c:v>
                </c:pt>
                <c:pt idx="909">
                  <c:v>-0.97378805569126403</c:v>
                </c:pt>
                <c:pt idx="910">
                  <c:v>-0.99737550718161683</c:v>
                </c:pt>
                <c:pt idx="911">
                  <c:v>-0.99642910654180894</c:v>
                </c:pt>
                <c:pt idx="912">
                  <c:v>-0.97097213372326552</c:v>
                </c:pt>
                <c:pt idx="913">
                  <c:v>-0.92163078979299218</c:v>
                </c:pt>
                <c:pt idx="914">
                  <c:v>-0.84961879338271262</c:v>
                </c:pt>
                <c:pt idx="915">
                  <c:v>-0.75670752513976036</c:v>
                </c:pt>
                <c:pt idx="916">
                  <c:v>-0.6451824545787278</c:v>
                </c:pt>
                <c:pt idx="917">
                  <c:v>-0.5177869211643279</c:v>
                </c:pt>
                <c:pt idx="918">
                  <c:v>-0.37765465252099162</c:v>
                </c:pt>
                <c:pt idx="919">
                  <c:v>-0.2282326797145772</c:v>
                </c:pt>
                <c:pt idx="920">
                  <c:v>-7.3196545767207619E-2</c:v>
                </c:pt>
                <c:pt idx="921">
                  <c:v>8.3640106858822269E-2</c:v>
                </c:pt>
                <c:pt idx="922">
                  <c:v>0.23841934580359608</c:v>
                </c:pt>
                <c:pt idx="923">
                  <c:v>0.38733384781346131</c:v>
                </c:pt>
                <c:pt idx="924">
                  <c:v>0.52672055284133823</c:v>
                </c:pt>
                <c:pt idx="925">
                  <c:v>0.65315076950119455</c:v>
                </c:pt>
                <c:pt idx="926">
                  <c:v>0.76351451542637205</c:v>
                </c:pt>
                <c:pt idx="927">
                  <c:v>0.85509701789226855</c:v>
                </c:pt>
                <c:pt idx="928">
                  <c:v>0.92564549291026543</c:v>
                </c:pt>
                <c:pt idx="929">
                  <c:v>0.97342456013302947</c:v>
                </c:pt>
                <c:pt idx="930">
                  <c:v>0.9972589304525622</c:v>
                </c:pt>
                <c:pt idx="931">
                  <c:v>0.99656231624417058</c:v>
                </c:pt>
                <c:pt idx="932">
                  <c:v>0.97135185311009986</c:v>
                </c:pt>
                <c:pt idx="933">
                  <c:v>0.92224767837096744</c:v>
                </c:pt>
                <c:pt idx="934">
                  <c:v>0.85045767667335936</c:v>
                </c:pt>
                <c:pt idx="935">
                  <c:v>0.7577477679475304</c:v>
                </c:pt>
                <c:pt idx="936">
                  <c:v>0.64639846858407157</c:v>
                </c:pt>
                <c:pt idx="937">
                  <c:v>0.51914879435554739</c:v>
                </c:pt>
                <c:pt idx="938">
                  <c:v>0.37912888498235298</c:v>
                </c:pt>
                <c:pt idx="939">
                  <c:v>0.22978300767082602</c:v>
                </c:pt>
                <c:pt idx="940">
                  <c:v>7.4784833614894672E-2</c:v>
                </c:pt>
                <c:pt idx="941">
                  <c:v>-8.2052928476137668E-2</c:v>
                </c:pt>
                <c:pt idx="942">
                  <c:v>-0.23687231895127905</c:v>
                </c:pt>
                <c:pt idx="943">
                  <c:v>-0.38586502689305158</c:v>
                </c:pt>
                <c:pt idx="944">
                  <c:v>-0.52536606851276024</c:v>
                </c:pt>
                <c:pt idx="945">
                  <c:v>-0.65194393992595379</c:v>
                </c:pt>
                <c:pt idx="946">
                  <c:v>-0.76248502669374207</c:v>
                </c:pt>
                <c:pt idx="947">
                  <c:v>-0.85427019378868085</c:v>
                </c:pt>
                <c:pt idx="948">
                  <c:v>-0.92504167199441623</c:v>
                </c:pt>
                <c:pt idx="949">
                  <c:v>-0.97305859543966444</c:v>
                </c:pt>
                <c:pt idx="950">
                  <c:v>-0.99713982413143065</c:v>
                </c:pt>
                <c:pt idx="951">
                  <c:v>-0.99669299812145062</c:v>
                </c:pt>
                <c:pt idx="952">
                  <c:v>-0.97172910861933159</c:v>
                </c:pt>
                <c:pt idx="953">
                  <c:v>-0.92286222762627823</c:v>
                </c:pt>
                <c:pt idx="954">
                  <c:v>-0.85129440273990586</c:v>
                </c:pt>
                <c:pt idx="955">
                  <c:v>-0.75878608869406683</c:v>
                </c:pt>
                <c:pt idx="956">
                  <c:v>-0.64761284297066279</c:v>
                </c:pt>
                <c:pt idx="957">
                  <c:v>-0.52050935070255355</c:v>
                </c:pt>
                <c:pt idx="958">
                  <c:v>-0.38060215576624046</c:v>
                </c:pt>
                <c:pt idx="959">
                  <c:v>-0.23133275277215382</c:v>
                </c:pt>
                <c:pt idx="960">
                  <c:v>-7.6372931767463514E-2</c:v>
                </c:pt>
                <c:pt idx="961">
                  <c:v>8.0465541962514084E-2</c:v>
                </c:pt>
                <c:pt idx="962">
                  <c:v>0.23532469126168448</c:v>
                </c:pt>
                <c:pt idx="963">
                  <c:v>0.38439522720869385</c:v>
                </c:pt>
                <c:pt idx="964">
                  <c:v>0.5240102515695495</c:v>
                </c:pt>
                <c:pt idx="965">
                  <c:v>0.65073545666564514</c:v>
                </c:pt>
                <c:pt idx="966">
                  <c:v>0.76145360388360872</c:v>
                </c:pt>
                <c:pt idx="967">
                  <c:v>0.85344120279037194</c:v>
                </c:pt>
                <c:pt idx="968">
                  <c:v>0.92443550466882318</c:v>
                </c:pt>
                <c:pt idx="969">
                  <c:v>0.97269016253946805</c:v>
                </c:pt>
                <c:pt idx="970">
                  <c:v>0.99701818852034274</c:v>
                </c:pt>
                <c:pt idx="971">
                  <c:v>0.99682115184216624</c:v>
                </c:pt>
                <c:pt idx="972">
                  <c:v>0.9721038992940283</c:v>
                </c:pt>
                <c:pt idx="973">
                  <c:v>0.92347443600008194</c:v>
                </c:pt>
                <c:pt idx="974">
                  <c:v>0.85212896945994399</c:v>
                </c:pt>
                <c:pt idx="975">
                  <c:v>0.75982248474560388</c:v>
                </c:pt>
                <c:pt idx="976">
                  <c:v>0.64882557465816493</c:v>
                </c:pt>
                <c:pt idx="977">
                  <c:v>0.52186858675418557</c:v>
                </c:pt>
                <c:pt idx="978">
                  <c:v>0.3820744611356891</c:v>
                </c:pt>
                <c:pt idx="979">
                  <c:v>0.23288191108753487</c:v>
                </c:pt>
                <c:pt idx="980">
                  <c:v>7.7960836196688518E-2</c:v>
                </c:pt>
                <c:pt idx="981">
                  <c:v>-7.8877951344457062E-2</c:v>
                </c:pt>
                <c:pt idx="982">
                  <c:v>-0.23377646666046714</c:v>
                </c:pt>
                <c:pt idx="983">
                  <c:v>-0.38292445248854878</c:v>
                </c:pt>
                <c:pt idx="984">
                  <c:v>-0.52265310545082089</c:v>
                </c:pt>
                <c:pt idx="985">
                  <c:v>-0.64952532278561903</c:v>
                </c:pt>
                <c:pt idx="986">
                  <c:v>-0.76042024961218546</c:v>
                </c:pt>
                <c:pt idx="987">
                  <c:v>-0.85261004700012966</c:v>
                </c:pt>
                <c:pt idx="988">
                  <c:v>-0.92382699247103517</c:v>
                </c:pt>
                <c:pt idx="989">
                  <c:v>-0.97231926236697364</c:v>
                </c:pt>
                <c:pt idx="990">
                  <c:v>-0.99689402392783488</c:v>
                </c:pt>
                <c:pt idx="991">
                  <c:v>-0.99694677708125434</c:v>
                </c:pt>
                <c:pt idx="992">
                  <c:v>-0.97247622418350999</c:v>
                </c:pt>
                <c:pt idx="993">
                  <c:v>-0.92408430193949542</c:v>
                </c:pt>
                <c:pt idx="994">
                  <c:v>-0.85296137471658751</c:v>
                </c:pt>
                <c:pt idx="995">
                  <c:v>-0.76085695347325799</c:v>
                </c:pt>
                <c:pt idx="996">
                  <c:v>-0.6500366605704726</c:v>
                </c:pt>
                <c:pt idx="997">
                  <c:v>-0.52322649906272889</c:v>
                </c:pt>
                <c:pt idx="998">
                  <c:v>-0.38354579735607769</c:v>
                </c:pt>
                <c:pt idx="999">
                  <c:v>-0.23443047868751482</c:v>
                </c:pt>
                <c:pt idx="1000">
                  <c:v>-7.95485428747221E-2</c:v>
                </c:pt>
                <c:pt idx="1001">
                  <c:v>7.7290160648904843E-2</c:v>
                </c:pt>
                <c:pt idx="1002">
                  <c:v>0.23222764907471305</c:v>
                </c:pt>
                <c:pt idx="1003">
                  <c:v>0.38145270646332857</c:v>
                </c:pt>
                <c:pt idx="1004">
                  <c:v>0.52129463359901218</c:v>
                </c:pt>
                <c:pt idx="1005">
                  <c:v>0.64831354135541275</c:v>
                </c:pt>
                <c:pt idx="1006">
                  <c:v>0.75938496650065868</c:v>
                </c:pt>
                <c:pt idx="1007">
                  <c:v>0.85177672852618824</c:v>
                </c:pt>
                <c:pt idx="1008">
                  <c:v>0.92321613694459259</c:v>
                </c:pt>
                <c:pt idx="1009">
                  <c:v>0.97194589586299274</c:v>
                </c:pt>
                <c:pt idx="1010">
                  <c:v>0.99676733066885159</c:v>
                </c:pt>
                <c:pt idx="1011">
                  <c:v>0.9970698735200586</c:v>
                </c:pt>
                <c:pt idx="1012">
                  <c:v>0.97284608234336456</c:v>
                </c:pt>
                <c:pt idx="1013">
                  <c:v>0.9246918238975772</c:v>
                </c:pt>
                <c:pt idx="1014">
                  <c:v>0.85379161639837353</c:v>
                </c:pt>
                <c:pt idx="1015">
                  <c:v>0.76188949225308977</c:v>
                </c:pt>
                <c:pt idx="1016">
                  <c:v>0.65124609763556895</c:v>
                </c:pt>
                <c:pt idx="1017">
                  <c:v>0.52458308418375332</c:v>
                </c:pt>
                <c:pt idx="1018">
                  <c:v>0.38501616069534833</c:v>
                </c:pt>
                <c:pt idx="1019">
                  <c:v>0.23597845164405476</c:v>
                </c:pt>
                <c:pt idx="1020">
                  <c:v>8.1136047774303305E-2</c:v>
                </c:pt>
                <c:pt idx="1021">
                  <c:v>-7.5702173903416548E-2</c:v>
                </c:pt>
                <c:pt idx="1022">
                  <c:v>-0.23067824243312282</c:v>
                </c:pt>
                <c:pt idx="1023">
                  <c:v>-0.37997999286620954</c:v>
                </c:pt>
                <c:pt idx="1024">
                  <c:v>-0.51993483945992414</c:v>
                </c:pt>
                <c:pt idx="1025">
                  <c:v>-0.64710011544878598</c:v>
                </c:pt>
                <c:pt idx="1026">
                  <c:v>-0.75834775717503378</c:v>
                </c:pt>
                <c:pt idx="1027">
                  <c:v>-0.85094124948231231</c:v>
                </c:pt>
                <c:pt idx="1028">
                  <c:v>-0.9226029396389468</c:v>
                </c:pt>
                <c:pt idx="1029">
                  <c:v>-0.97157006397459289</c:v>
                </c:pt>
                <c:pt idx="1030">
                  <c:v>-0.9966381090647608</c:v>
                </c:pt>
                <c:pt idx="1031">
                  <c:v>-0.99719044084633712</c:v>
                </c:pt>
                <c:pt idx="1032">
                  <c:v>-0.9732134728354368</c:v>
                </c:pt>
                <c:pt idx="1033">
                  <c:v>-0.92529700033330964</c:v>
                </c:pt>
                <c:pt idx="1034">
                  <c:v>-0.85461969239938618</c:v>
                </c:pt>
                <c:pt idx="1035">
                  <c:v>-0.76292009846599951</c:v>
                </c:pt>
                <c:pt idx="1036">
                  <c:v>-0.65245388278568417</c:v>
                </c:pt>
                <c:pt idx="1037">
                  <c:v>-0.52593833867619588</c:v>
                </c:pt>
                <c:pt idx="1038">
                  <c:v>-0.38648554742380586</c:v>
                </c:pt>
                <c:pt idx="1039">
                  <c:v>-0.23752582603062408</c:v>
                </c:pt>
                <c:pt idx="1040">
                  <c:v>-8.2723346868682948E-2</c:v>
                </c:pt>
                <c:pt idx="1041">
                  <c:v>7.4113995135935182E-2</c:v>
                </c:pt>
                <c:pt idx="1042">
                  <c:v>0.22912825066578074</c:v>
                </c:pt>
                <c:pt idx="1043">
                  <c:v>0.37850631543274321</c:v>
                </c:pt>
                <c:pt idx="1044">
                  <c:v>0.5185737264827841</c:v>
                </c:pt>
                <c:pt idx="1045">
                  <c:v>0.64588504814366976</c:v>
                </c:pt>
                <c:pt idx="1046">
                  <c:v>0.75730862426627554</c:v>
                </c:pt>
                <c:pt idx="1047">
                  <c:v>0.85010361198774687</c:v>
                </c:pt>
                <c:pt idx="1048">
                  <c:v>0.9219874021094896</c:v>
                </c:pt>
                <c:pt idx="1049">
                  <c:v>0.97119176765507531</c:v>
                </c:pt>
                <c:pt idx="1050">
                  <c:v>0.9965063594433341</c:v>
                </c:pt>
                <c:pt idx="1051">
                  <c:v>0.99730847875426998</c:v>
                </c:pt>
                <c:pt idx="1052">
                  <c:v>0.97357839472781094</c:v>
                </c:pt>
                <c:pt idx="1053">
                  <c:v>0.92589982971162477</c:v>
                </c:pt>
                <c:pt idx="1054">
                  <c:v>0.85544560061914399</c:v>
                </c:pt>
                <c:pt idx="1055">
                  <c:v>0.76394876949779011</c:v>
                </c:pt>
                <c:pt idx="1056">
                  <c:v>0.65366001295723841</c:v>
                </c:pt>
                <c:pt idx="1057">
                  <c:v>0.52729225910244093</c:v>
                </c:pt>
                <c:pt idx="1058">
                  <c:v>0.38795395381433723</c:v>
                </c:pt>
                <c:pt idx="1059">
                  <c:v>0.23907259792229343</c:v>
                </c:pt>
                <c:pt idx="1060">
                  <c:v>8.4310436131548927E-2</c:v>
                </c:pt>
                <c:pt idx="1061">
                  <c:v>-7.2525628375004231E-2</c:v>
                </c:pt>
                <c:pt idx="1062">
                  <c:v>-0.22757767770436588</c:v>
                </c:pt>
                <c:pt idx="1063">
                  <c:v>-0.37703167790103126</c:v>
                </c:pt>
                <c:pt idx="1064">
                  <c:v>-0.51721129812006783</c:v>
                </c:pt>
                <c:pt idx="1065">
                  <c:v>-0.64466834252209337</c:v>
                </c:pt>
                <c:pt idx="1066">
                  <c:v>-0.7562675704101729</c:v>
                </c:pt>
                <c:pt idx="1067">
                  <c:v>-0.84926381816718233</c:v>
                </c:pt>
                <c:pt idx="1068">
                  <c:v>-0.92136952591758148</c:v>
                </c:pt>
                <c:pt idx="1069">
                  <c:v>-0.97081100786401897</c:v>
                </c:pt>
                <c:pt idx="1070">
                  <c:v>-0.99637208213876505</c:v>
                </c:pt>
                <c:pt idx="1071">
                  <c:v>-0.99742398694444434</c:v>
                </c:pt>
                <c:pt idx="1072">
                  <c:v>-0.9739408470948594</c:v>
                </c:pt>
                <c:pt idx="1073">
                  <c:v>-0.92650031050344028</c:v>
                </c:pt>
                <c:pt idx="1074">
                  <c:v>-0.85626933896270851</c:v>
                </c:pt>
                <c:pt idx="1075">
                  <c:v>-0.76497550273920967</c:v>
                </c:pt>
                <c:pt idx="1076">
                  <c:v>-0.65486448509078521</c:v>
                </c:pt>
                <c:pt idx="1077">
                  <c:v>-0.5286448420281602</c:v>
                </c:pt>
                <c:pt idx="1078">
                  <c:v>-0.38942137614221134</c:v>
                </c:pt>
                <c:pt idx="1079">
                  <c:v>-0.24061876339555122</c:v>
                </c:pt>
                <c:pt idx="1080">
                  <c:v>-8.5897311537234677E-2</c:v>
                </c:pt>
                <c:pt idx="1081">
                  <c:v>7.0937077649530653E-2</c:v>
                </c:pt>
                <c:pt idx="1082">
                  <c:v>0.22602652748194851</c:v>
                </c:pt>
                <c:pt idx="1083">
                  <c:v>0.37555608401153179</c:v>
                </c:pt>
                <c:pt idx="1084">
                  <c:v>0.51584755782768454</c:v>
                </c:pt>
                <c:pt idx="1085">
                  <c:v>0.64345000167032895</c:v>
                </c:pt>
                <c:pt idx="1086">
                  <c:v>0.75522459824738719</c:v>
                </c:pt>
                <c:pt idx="1087">
                  <c:v>0.8484218701507783</c:v>
                </c:pt>
                <c:pt idx="1088">
                  <c:v>0.920749312630471</c:v>
                </c:pt>
                <c:pt idx="1089">
                  <c:v>0.97042778556722475</c:v>
                </c:pt>
                <c:pt idx="1090">
                  <c:v>0.99623527749165175</c:v>
                </c:pt>
                <c:pt idx="1091">
                  <c:v>0.99753696512387069</c:v>
                </c:pt>
                <c:pt idx="1092">
                  <c:v>0.97430082901719228</c:v>
                </c:pt>
                <c:pt idx="1093">
                  <c:v>0.92709844118558826</c:v>
                </c:pt>
                <c:pt idx="1094">
                  <c:v>0.85709090534064503</c:v>
                </c:pt>
                <c:pt idx="1095">
                  <c:v>0.76600029558592142</c:v>
                </c:pt>
                <c:pt idx="1096">
                  <c:v>0.65606729613116999</c:v>
                </c:pt>
                <c:pt idx="1097">
                  <c:v>0.52999608402251452</c:v>
                </c:pt>
                <c:pt idx="1098">
                  <c:v>0.39088781068527173</c:v>
                </c:pt>
                <c:pt idx="1099">
                  <c:v>0.24216431852850681</c:v>
                </c:pt>
                <c:pt idx="1100">
                  <c:v>8.7483969060502806E-2</c:v>
                </c:pt>
                <c:pt idx="1101">
                  <c:v>-6.93483469890014E-2</c:v>
                </c:pt>
                <c:pt idx="1102">
                  <c:v>-0.22447480393306321</c:v>
                </c:pt>
                <c:pt idx="1103">
                  <c:v>-0.37407953750712847</c:v>
                </c:pt>
                <c:pt idx="1104">
                  <c:v>-0.51448250906477411</c:v>
                </c:pt>
                <c:pt idx="1105">
                  <c:v>-0.64223002867870904</c:v>
                </c:pt>
                <c:pt idx="1106">
                  <c:v>-0.75417971042350118</c:v>
                </c:pt>
                <c:pt idx="1107">
                  <c:v>-0.84757777007420376</c:v>
                </c:pt>
                <c:pt idx="1108">
                  <c:v>-0.92012676382137926</c:v>
                </c:pt>
                <c:pt idx="1109">
                  <c:v>-0.97004210173676675</c:v>
                </c:pt>
                <c:pt idx="1110">
                  <c:v>-0.99609594584900285</c:v>
                </c:pt>
                <c:pt idx="1111">
                  <c:v>-0.9976474130059767</c:v>
                </c:pt>
                <c:pt idx="1112">
                  <c:v>-0.97465833958171244</c:v>
                </c:pt>
                <c:pt idx="1113">
                  <c:v>-0.92769422024090475</c:v>
                </c:pt>
                <c:pt idx="1114">
                  <c:v>-0.85791029766898419</c:v>
                </c:pt>
                <c:pt idx="1115">
                  <c:v>-0.76702314543845573</c:v>
                </c:pt>
                <c:pt idx="1116">
                  <c:v>-0.65726844302736553</c:v>
                </c:pt>
                <c:pt idx="1117">
                  <c:v>-0.53134598165796976</c:v>
                </c:pt>
                <c:pt idx="1118">
                  <c:v>-0.39235325372386748</c:v>
                </c:pt>
                <c:pt idx="1119">
                  <c:v>-0.24370925940081781</c:v>
                </c:pt>
                <c:pt idx="1120">
                  <c:v>-8.9070404676781872E-2</c:v>
                </c:pt>
                <c:pt idx="1121">
                  <c:v>6.775944042324647E-2</c:v>
                </c:pt>
                <c:pt idx="1122">
                  <c:v>0.2229225109937818</c:v>
                </c:pt>
                <c:pt idx="1123">
                  <c:v>0.37260204213320069</c:v>
                </c:pt>
                <c:pt idx="1124">
                  <c:v>0.51311615529389276</c:v>
                </c:pt>
                <c:pt idx="1125">
                  <c:v>0.64100842664179369</c:v>
                </c:pt>
                <c:pt idx="1126">
                  <c:v>0.75313290958886392</c:v>
                </c:pt>
                <c:pt idx="1127">
                  <c:v>0.84673152007852637</c:v>
                </c:pt>
                <c:pt idx="1128">
                  <c:v>0.9195018810693959</c:v>
                </c:pt>
                <c:pt idx="1129">
                  <c:v>0.96965395735094251</c:v>
                </c:pt>
                <c:pt idx="1130">
                  <c:v>0.99595408756424175</c:v>
                </c:pt>
                <c:pt idx="1131">
                  <c:v>0.99775533031060248</c:v>
                </c:pt>
                <c:pt idx="1132">
                  <c:v>0.97501337788157161</c:v>
                </c:pt>
                <c:pt idx="1133">
                  <c:v>0.92828764615814818</c:v>
                </c:pt>
                <c:pt idx="1134">
                  <c:v>0.85872751386934443</c:v>
                </c:pt>
                <c:pt idx="1135">
                  <c:v>0.76804404970234452</c:v>
                </c:pt>
                <c:pt idx="1136">
                  <c:v>0.65846792273267307</c:v>
                </c:pt>
                <c:pt idx="1137">
                  <c:v>0.53269453151047397</c:v>
                </c:pt>
                <c:pt idx="1138">
                  <c:v>0.39381770154081019</c:v>
                </c:pt>
                <c:pt idx="1139">
                  <c:v>0.24525358209361714</c:v>
                </c:pt>
                <c:pt idx="1140">
                  <c:v>9.0656614361978333E-2</c:v>
                </c:pt>
                <c:pt idx="1141">
                  <c:v>-6.617036198265544E-2</c:v>
                </c:pt>
                <c:pt idx="1142">
                  <c:v>-0.22136965260148195</c:v>
                </c:pt>
                <c:pt idx="1143">
                  <c:v>-0.37112360163742902</c:v>
                </c:pt>
                <c:pt idx="1144">
                  <c:v>-0.51174849998078509</c:v>
                </c:pt>
                <c:pt idx="1145">
                  <c:v>-0.6397851986582096</c:v>
                </c:pt>
                <c:pt idx="1146">
                  <c:v>-0.75208419839880747</c:v>
                </c:pt>
                <c:pt idx="1147">
                  <c:v>-0.84588312231032747</c:v>
                </c:pt>
                <c:pt idx="1148">
                  <c:v>-0.91887466595960854</c:v>
                </c:pt>
                <c:pt idx="1149">
                  <c:v>-0.96926335339429082</c:v>
                </c:pt>
                <c:pt idx="1150">
                  <c:v>-0.9958097029971984</c:v>
                </c:pt>
                <c:pt idx="1151">
                  <c:v>-0.99786071676401478</c:v>
                </c:pt>
                <c:pt idx="1152">
                  <c:v>-0.97536594301619928</c:v>
                </c:pt>
                <c:pt idx="1153">
                  <c:v>-0.92887871743207751</c:v>
                </c:pt>
                <c:pt idx="1154">
                  <c:v>-0.85954255186876161</c:v>
                </c:pt>
                <c:pt idx="1155">
                  <c:v>-0.7690630057879817</c:v>
                </c:pt>
                <c:pt idx="1156">
                  <c:v>-0.65966573220447289</c:v>
                </c:pt>
                <c:pt idx="1157">
                  <c:v>-0.53404173015939393</c:v>
                </c:pt>
                <c:pt idx="1158">
                  <c:v>-0.39528115042146234</c:v>
                </c:pt>
                <c:pt idx="1159">
                  <c:v>-0.24679728268971601</c:v>
                </c:pt>
                <c:pt idx="1160">
                  <c:v>-9.2242594092600105E-2</c:v>
                </c:pt>
                <c:pt idx="1161">
                  <c:v>6.4581115697968816E-2</c:v>
                </c:pt>
                <c:pt idx="1162">
                  <c:v>0.21981623269516956</c:v>
                </c:pt>
                <c:pt idx="1163">
                  <c:v>0.36964421976999701</c:v>
                </c:pt>
                <c:pt idx="1164">
                  <c:v>0.51037954659466778</c:v>
                </c:pt>
                <c:pt idx="1165">
                  <c:v>0.63856034783070736</c:v>
                </c:pt>
                <c:pt idx="1166">
                  <c:v>0.75103357951337868</c:v>
                </c:pt>
                <c:pt idx="1167">
                  <c:v>0.84503257892157591</c:v>
                </c:pt>
                <c:pt idx="1168">
                  <c:v>0.91824512008294312</c:v>
                </c:pt>
                <c:pt idx="1169">
                  <c:v>0.96887029085761001</c:v>
                </c:pt>
                <c:pt idx="1170">
                  <c:v>0.99566279251411316</c:v>
                </c:pt>
                <c:pt idx="1171">
                  <c:v>0.9979635720988923</c:v>
                </c:pt>
                <c:pt idx="1172">
                  <c:v>0.97571603409129193</c:v>
                </c:pt>
                <c:pt idx="1173">
                  <c:v>0.92946743256342468</c:v>
                </c:pt>
                <c:pt idx="1174">
                  <c:v>0.8603554095998992</c:v>
                </c:pt>
                <c:pt idx="1175">
                  <c:v>0.77008001111077595</c:v>
                </c:pt>
                <c:pt idx="1176">
                  <c:v>0.66086186840453143</c:v>
                </c:pt>
                <c:pt idx="1177">
                  <c:v>0.53538757418745175</c:v>
                </c:pt>
                <c:pt idx="1178">
                  <c:v>0.39674359665369396</c:v>
                </c:pt>
                <c:pt idx="1179">
                  <c:v>0.24834035727339346</c:v>
                </c:pt>
                <c:pt idx="1180">
                  <c:v>9.3828339845710027E-2</c:v>
                </c:pt>
                <c:pt idx="1181">
                  <c:v>-6.2991705600352818E-2</c:v>
                </c:pt>
                <c:pt idx="1182">
                  <c:v>-0.21826225521508089</c:v>
                </c:pt>
                <c:pt idx="1183">
                  <c:v>-0.36816390028337037</c:v>
                </c:pt>
                <c:pt idx="1184">
                  <c:v>-0.50900929860787947</c:v>
                </c:pt>
                <c:pt idx="1185">
                  <c:v>-0.63733387726622015</c:v>
                </c:pt>
                <c:pt idx="1186">
                  <c:v>-0.74998105559755723</c:v>
                </c:pt>
                <c:pt idx="1187">
                  <c:v>-0.84417989206974342</c:v>
                </c:pt>
                <c:pt idx="1188">
                  <c:v>-0.91761324503629349</c:v>
                </c:pt>
                <c:pt idx="1189">
                  <c:v>-0.96847477073790689</c:v>
                </c:pt>
                <c:pt idx="1190">
                  <c:v>-0.99551335648762618</c:v>
                </c:pt>
                <c:pt idx="1191">
                  <c:v>-0.99806389605433976</c:v>
                </c:pt>
                <c:pt idx="1192">
                  <c:v>-0.97606365021883401</c:v>
                </c:pt>
                <c:pt idx="1193">
                  <c:v>-0.93005379005886601</c:v>
                </c:pt>
                <c:pt idx="1194">
                  <c:v>-0.86116608500087788</c:v>
                </c:pt>
                <c:pt idx="1195">
                  <c:v>-0.77109506309101117</c:v>
                </c:pt>
                <c:pt idx="1196">
                  <c:v>-0.66205632829875294</c:v>
                </c:pt>
                <c:pt idx="1197">
                  <c:v>-0.53673206018090147</c:v>
                </c:pt>
                <c:pt idx="1198">
                  <c:v>-0.39820503652799666</c:v>
                </c:pt>
                <c:pt idx="1199">
                  <c:v>-0.249882801930599</c:v>
                </c:pt>
                <c:pt idx="1200">
                  <c:v>-9.5413847599021079E-2</c:v>
                </c:pt>
                <c:pt idx="1201">
                  <c:v>6.1402135721474294E-2</c:v>
                </c:pt>
                <c:pt idx="1202">
                  <c:v>0.21670772410300507</c:v>
                </c:pt>
                <c:pt idx="1203">
                  <c:v>0.3666826469324988</c:v>
                </c:pt>
                <c:pt idx="1204">
                  <c:v>0.50763775949616452</c:v>
                </c:pt>
                <c:pt idx="1205">
                  <c:v>0.63610579007570167</c:v>
                </c:pt>
                <c:pt idx="1206">
                  <c:v>0.74892662932107945</c:v>
                </c:pt>
                <c:pt idx="1207">
                  <c:v>0.84332506391769335</c:v>
                </c:pt>
                <c:pt idx="1208">
                  <c:v>0.91697904242242778</c:v>
                </c:pt>
                <c:pt idx="1209">
                  <c:v>0.96807679403845015</c:v>
                </c:pt>
                <c:pt idx="1210">
                  <c:v>0.99536139529679368</c:v>
                </c:pt>
                <c:pt idx="1211">
                  <c:v>0.99816168837588282</c:v>
                </c:pt>
                <c:pt idx="1212">
                  <c:v>0.97640879051708784</c:v>
                </c:pt>
                <c:pt idx="1213">
                  <c:v>0.93063778843110057</c:v>
                </c:pt>
                <c:pt idx="1214">
                  <c:v>0.86197457601541205</c:v>
                </c:pt>
                <c:pt idx="1215">
                  <c:v>0.77210815915398057</c:v>
                </c:pt>
                <c:pt idx="1216">
                  <c:v>0.66324910885735755</c:v>
                </c:pt>
                <c:pt idx="1217">
                  <c:v>0.53807518472934612</c:v>
                </c:pt>
                <c:pt idx="1218">
                  <c:v>0.39966546633731037</c:v>
                </c:pt>
                <c:pt idx="1219">
                  <c:v>0.25142461274888001</c:v>
                </c:pt>
                <c:pt idx="1220">
                  <c:v>9.6999113330849915E-2</c:v>
                </c:pt>
                <c:pt idx="1221">
                  <c:v>-5.9812410093291898E-2</c:v>
                </c:pt>
                <c:pt idx="1222">
                  <c:v>-0.21515264330202458</c:v>
                </c:pt>
                <c:pt idx="1223">
                  <c:v>-0.36520046347462165</c:v>
                </c:pt>
                <c:pt idx="1224">
                  <c:v>-0.50626493273846906</c:v>
                </c:pt>
                <c:pt idx="1225">
                  <c:v>-0.63487608937429418</c:v>
                </c:pt>
                <c:pt idx="1226">
                  <c:v>-0.74787030335858284</c:v>
                </c:pt>
                <c:pt idx="1227">
                  <c:v>-0.84246809663372058</c:v>
                </c:pt>
                <c:pt idx="1228">
                  <c:v>-0.91634251385001819</c:v>
                </c:pt>
                <c:pt idx="1229">
                  <c:v>-0.9676763617687113</c:v>
                </c:pt>
                <c:pt idx="1230">
                  <c:v>-0.99520690932706668</c:v>
                </c:pt>
                <c:pt idx="1231">
                  <c:v>-0.99825694881546323</c:v>
                </c:pt>
                <c:pt idx="1232">
                  <c:v>-0.97675145411057729</c:v>
                </c:pt>
                <c:pt idx="1233">
                  <c:v>-0.93121942619876918</c:v>
                </c:pt>
                <c:pt idx="1234">
                  <c:v>-0.86278088059269908</c:v>
                </c:pt>
                <c:pt idx="1235">
                  <c:v>-0.77311929672993862</c:v>
                </c:pt>
                <c:pt idx="1236">
                  <c:v>-0.6644402070548252</c:v>
                </c:pt>
                <c:pt idx="1237">
                  <c:v>-0.53941694442593779</c:v>
                </c:pt>
                <c:pt idx="1238">
                  <c:v>-0.40112488237724142</c:v>
                </c:pt>
                <c:pt idx="1239">
                  <c:v>-0.25296578581730905</c:v>
                </c:pt>
                <c:pt idx="1240">
                  <c:v>-9.8584133020042222E-2</c:v>
                </c:pt>
                <c:pt idx="1241">
                  <c:v>5.822253274827284E-2</c:v>
                </c:pt>
                <c:pt idx="1242">
                  <c:v>0.21359701675672726</c:v>
                </c:pt>
                <c:pt idx="1243">
                  <c:v>0.36371735366933727</c:v>
                </c:pt>
                <c:pt idx="1244">
                  <c:v>0.50489082181700529</c:v>
                </c:pt>
                <c:pt idx="1245">
                  <c:v>0.63364477828114485</c:v>
                </c:pt>
                <c:pt idx="1246">
                  <c:v>0.74681208038944791</c:v>
                </c:pt>
                <c:pt idx="1247">
                  <c:v>0.84160899239159148</c:v>
                </c:pt>
                <c:pt idx="1248">
                  <c:v>0.91570366093367062</c:v>
                </c:pt>
                <c:pt idx="1249">
                  <c:v>0.96727347494441906</c:v>
                </c:pt>
                <c:pt idx="1250">
                  <c:v>0.99504989897031149</c:v>
                </c:pt>
                <c:pt idx="1251">
                  <c:v>0.99834967713145362</c:v>
                </c:pt>
                <c:pt idx="1252">
                  <c:v>0.97709164013013283</c:v>
                </c:pt>
                <c:pt idx="1253">
                  <c:v>0.93179870188655278</c:v>
                </c:pt>
                <c:pt idx="1254">
                  <c:v>0.86358499668752553</c:v>
                </c:pt>
                <c:pt idx="1255">
                  <c:v>0.77412847325407119</c:v>
                </c:pt>
                <c:pt idx="1256">
                  <c:v>0.66562961986983904</c:v>
                </c:pt>
                <c:pt idx="1257">
                  <c:v>0.54075733586721875</c:v>
                </c:pt>
                <c:pt idx="1258">
                  <c:v>0.40258328094586343</c:v>
                </c:pt>
                <c:pt idx="1259">
                  <c:v>0.25450631722671391</c:v>
                </c:pt>
                <c:pt idx="1260">
                  <c:v>0.1001689026461809</c:v>
                </c:pt>
                <c:pt idx="1261">
                  <c:v>-5.6632507719127312E-2</c:v>
                </c:pt>
                <c:pt idx="1262">
                  <c:v>-0.212040848413002</c:v>
                </c:pt>
                <c:pt idx="1263">
                  <c:v>-0.36223332127864677</c:v>
                </c:pt>
                <c:pt idx="1264">
                  <c:v>-0.50351543021731637</c:v>
                </c:pt>
                <c:pt idx="1265">
                  <c:v>-0.6324118599195514</c:v>
                </c:pt>
                <c:pt idx="1266">
                  <c:v>-0.74575196309794256</c:v>
                </c:pt>
                <c:pt idx="1267">
                  <c:v>-0.84074775337041663</c:v>
                </c:pt>
                <c:pt idx="1268">
                  <c:v>-0.91506248529384149</c:v>
                </c:pt>
                <c:pt idx="1269">
                  <c:v>-0.96686813458749232</c:v>
                </c:pt>
                <c:pt idx="1270">
                  <c:v>-0.99489036462478897</c:v>
                </c:pt>
                <c:pt idx="1271">
                  <c:v>-0.99843987308863791</c:v>
                </c:pt>
                <c:pt idx="1272">
                  <c:v>-0.9774293477128454</c:v>
                </c:pt>
                <c:pt idx="1273">
                  <c:v>-0.93237561402493796</c:v>
                </c:pt>
                <c:pt idx="1274">
                  <c:v>-0.86438692226022928</c:v>
                </c:pt>
                <c:pt idx="1275">
                  <c:v>-0.77513568616655681</c:v>
                </c:pt>
                <c:pt idx="1276">
                  <c:v>-0.66681734428544259</c:v>
                </c:pt>
                <c:pt idx="1277">
                  <c:v>-0.54209635565296332</c:v>
                </c:pt>
                <c:pt idx="1278">
                  <c:v>-0.40404065834390895</c:v>
                </c:pt>
                <c:pt idx="1279">
                  <c:v>-0.25604620306935744</c:v>
                </c:pt>
                <c:pt idx="1280">
                  <c:v>-0.10175341818937007</c:v>
                </c:pt>
                <c:pt idx="1281">
                  <c:v>5.5042339039450883E-2</c:v>
                </c:pt>
                <c:pt idx="1282">
                  <c:v>0.21048414221811187</c:v>
                </c:pt>
                <c:pt idx="1283">
                  <c:v>0.36074837006686494</c:v>
                </c:pt>
                <c:pt idx="1284">
                  <c:v>0.50213876142809577</c:v>
                </c:pt>
                <c:pt idx="1285">
                  <c:v>0.63117733741710924</c:v>
                </c:pt>
                <c:pt idx="1286">
                  <c:v>0.74468995417308292</c:v>
                </c:pt>
                <c:pt idx="1287">
                  <c:v>0.83988438175482893</c:v>
                </c:pt>
                <c:pt idx="1288">
                  <c:v>0.91441898855692427</c:v>
                </c:pt>
                <c:pt idx="1289">
                  <c:v>0.96646034172620443</c:v>
                </c:pt>
                <c:pt idx="1290">
                  <c:v>0.99472830669516232</c:v>
                </c:pt>
                <c:pt idx="1291">
                  <c:v>0.99852753645823489</c:v>
                </c:pt>
                <c:pt idx="1292">
                  <c:v>0.97776457600211641</c:v>
                </c:pt>
                <c:pt idx="1293">
                  <c:v>0.93295016115081886</c:v>
                </c:pt>
                <c:pt idx="1294">
                  <c:v>0.86518665527666139</c:v>
                </c:pt>
                <c:pt idx="1295">
                  <c:v>0.77614093291253661</c:v>
                </c:pt>
                <c:pt idx="1296">
                  <c:v>0.66800337728887715</c:v>
                </c:pt>
                <c:pt idx="1297">
                  <c:v>0.54343400038718936</c:v>
                </c:pt>
                <c:pt idx="1298">
                  <c:v>0.40549701087470069</c:v>
                </c:pt>
                <c:pt idx="1299">
                  <c:v>0.2575854394393326</c:v>
                </c:pt>
                <c:pt idx="1300">
                  <c:v>0.10333767563047143</c:v>
                </c:pt>
                <c:pt idx="1301">
                  <c:v>-5.3452030742068411E-2</c:v>
                </c:pt>
                <c:pt idx="1302">
                  <c:v>-0.20892690212076767</c:v>
                </c:pt>
                <c:pt idx="1303">
                  <c:v>-0.35926250380066388</c:v>
                </c:pt>
                <c:pt idx="1304">
                  <c:v>-0.50076081894137492</c:v>
                </c:pt>
                <c:pt idx="1305">
                  <c:v>-0.62994121390477753</c:v>
                </c:pt>
                <c:pt idx="1306">
                  <c:v>-0.74362605630868339</c:v>
                </c:pt>
                <c:pt idx="1307">
                  <c:v>-0.83901887973476319</c:v>
                </c:pt>
                <c:pt idx="1308">
                  <c:v>-0.91377317235515465</c:v>
                </c:pt>
                <c:pt idx="1309">
                  <c:v>-0.96605009739476577</c:v>
                </c:pt>
                <c:pt idx="1310">
                  <c:v>-0.99456372559250461</c:v>
                </c:pt>
                <c:pt idx="1311">
                  <c:v>-0.99861266701787932</c:v>
                </c:pt>
                <c:pt idx="1312">
                  <c:v>-0.9780973241476123</c:v>
                </c:pt>
                <c:pt idx="1313">
                  <c:v>-0.9335223418066968</c:v>
                </c:pt>
                <c:pt idx="1314">
                  <c:v>-0.86598419370829161</c:v>
                </c:pt>
                <c:pt idx="1315">
                  <c:v>-0.7771442109421931</c:v>
                </c:pt>
                <c:pt idx="1316">
                  <c:v>-0.66918771587173798</c:v>
                </c:pt>
                <c:pt idx="1317">
                  <c:v>-0.54477026667666195</c:v>
                </c:pt>
                <c:pt idx="1318">
                  <c:v>-0.40695233484408305</c:v>
                </c:pt>
                <c:pt idx="1319">
                  <c:v>-0.25912402243224214</c:v>
                </c:pt>
                <c:pt idx="1320">
                  <c:v>-0.10492167095088824</c:v>
                </c:pt>
                <c:pt idx="1321">
                  <c:v>5.1861586861237235E-2</c:v>
                </c:pt>
                <c:pt idx="1322">
                  <c:v>0.20736913207092328</c:v>
                </c:pt>
                <c:pt idx="1323">
                  <c:v>0.35777572624895698</c:v>
                </c:pt>
                <c:pt idx="1324">
                  <c:v>0.49938160625234218</c:v>
                </c:pt>
                <c:pt idx="1325">
                  <c:v>0.6287034925182593</c:v>
                </c:pt>
                <c:pt idx="1326">
                  <c:v>0.7425602722034067</c:v>
                </c:pt>
                <c:pt idx="1327">
                  <c:v>0.83815124950563491</c:v>
                </c:pt>
                <c:pt idx="1328">
                  <c:v>0.91312503832669745</c:v>
                </c:pt>
                <c:pt idx="1329">
                  <c:v>0.96563740263385178</c:v>
                </c:pt>
                <c:pt idx="1330">
                  <c:v>0.99439662173427723</c:v>
                </c:pt>
                <c:pt idx="1331">
                  <c:v>0.99869526455163671</c:v>
                </c:pt>
                <c:pt idx="1332">
                  <c:v>0.97842759130530865</c:v>
                </c:pt>
                <c:pt idx="1333">
                  <c:v>0.93409215454122019</c:v>
                </c:pt>
                <c:pt idx="1334">
                  <c:v>0.86677953553209952</c:v>
                </c:pt>
                <c:pt idx="1335">
                  <c:v>0.77814551771063067</c:v>
                </c:pt>
                <c:pt idx="1336">
                  <c:v>0.6703703570299181</c:v>
                </c:pt>
                <c:pt idx="1337">
                  <c:v>0.54610515113190539</c:v>
                </c:pt>
                <c:pt idx="1338">
                  <c:v>0.40840662656061338</c:v>
                </c:pt>
                <c:pt idx="1339">
                  <c:v>0.26066194814545618</c:v>
                </c:pt>
                <c:pt idx="1340">
                  <c:v>0.10650540013277353</c:v>
                </c:pt>
                <c:pt idx="1341">
                  <c:v>-5.0271011431161312E-2</c:v>
                </c:pt>
                <c:pt idx="1342">
                  <c:v>-0.20581083601998795</c:v>
                </c:pt>
                <c:pt idx="1343">
                  <c:v>-0.35628804118307533</c:v>
                </c:pt>
                <c:pt idx="1344">
                  <c:v>-0.49800112685940789</c:v>
                </c:pt>
                <c:pt idx="1345">
                  <c:v>-0.6274641763970682</c:v>
                </c:pt>
                <c:pt idx="1346">
                  <c:v>-0.74149260456062405</c:v>
                </c:pt>
                <c:pt idx="1347">
                  <c:v>-0.83728149326819623</c:v>
                </c:pt>
                <c:pt idx="1348">
                  <c:v>-0.91247458811556204</c:v>
                </c:pt>
                <c:pt idx="1349">
                  <c:v>-0.96522225849029608</c:v>
                </c:pt>
                <c:pt idx="1350">
                  <c:v>-0.99422699554435268</c:v>
                </c:pt>
                <c:pt idx="1351">
                  <c:v>-0.99877532884999187</c:v>
                </c:pt>
                <c:pt idx="1352">
                  <c:v>-0.97875537663747358</c:v>
                </c:pt>
                <c:pt idx="1353">
                  <c:v>-0.9346595979090434</c:v>
                </c:pt>
                <c:pt idx="1354">
                  <c:v>-0.86757267873069321</c:v>
                </c:pt>
                <c:pt idx="1355">
                  <c:v>-0.77914485067802541</c:v>
                </c:pt>
                <c:pt idx="1356">
                  <c:v>-0.67155129776355282</c:v>
                </c:pt>
                <c:pt idx="1357">
                  <c:v>-0.54743865036687755</c:v>
                </c:pt>
                <c:pt idx="1358">
                  <c:v>-0.40985988233536352</c:v>
                </c:pt>
                <c:pt idx="1359">
                  <c:v>-0.26219921267790208</c:v>
                </c:pt>
                <c:pt idx="1360">
                  <c:v>-0.10808885915895532</c:v>
                </c:pt>
                <c:pt idx="1361">
                  <c:v>4.8680308486378297E-2</c:v>
                </c:pt>
                <c:pt idx="1362">
                  <c:v>0.20425201792059405</c:v>
                </c:pt>
                <c:pt idx="1363">
                  <c:v>0.35479945237654592</c:v>
                </c:pt>
                <c:pt idx="1364">
                  <c:v>0.49661938426426927</c:v>
                </c:pt>
                <c:pt idx="1365">
                  <c:v>0.62622326868482958</c:v>
                </c:pt>
                <c:pt idx="1366">
                  <c:v>0.74042305608856041</c:v>
                </c:pt>
                <c:pt idx="1367">
                  <c:v>0.83640961322865404</c:v>
                </c:pt>
                <c:pt idx="1368">
                  <c:v>0.91182182337163309</c:v>
                </c:pt>
                <c:pt idx="1369">
                  <c:v>0.96480466601711568</c:v>
                </c:pt>
                <c:pt idx="1370">
                  <c:v>0.99405484745298922</c:v>
                </c:pt>
                <c:pt idx="1371">
                  <c:v>0.99885285970986093</c:v>
                </c:pt>
                <c:pt idx="1372">
                  <c:v>0.9790806793126533</c:v>
                </c:pt>
                <c:pt idx="1373">
                  <c:v>0.9352246704708006</c:v>
                </c:pt>
                <c:pt idx="1374">
                  <c:v>0.86836362129220102</c:v>
                </c:pt>
                <c:pt idx="1375">
                  <c:v>0.78014220730948869</c:v>
                </c:pt>
                <c:pt idx="1376">
                  <c:v>0.67273053507719616</c:v>
                </c:pt>
                <c:pt idx="1377">
                  <c:v>0.54877076099914546</c:v>
                </c:pt>
                <c:pt idx="1378">
                  <c:v>0.41131209848216266</c:v>
                </c:pt>
                <c:pt idx="1379">
                  <c:v>0.26373581213026687</c:v>
                </c:pt>
                <c:pt idx="1380">
                  <c:v>0.10967204401289038</c:v>
                </c:pt>
                <c:pt idx="1381">
                  <c:v>-4.7089482061834421E-2</c:v>
                </c:pt>
                <c:pt idx="1382">
                  <c:v>-0.20269268172678148</c:v>
                </c:pt>
                <c:pt idx="1383">
                  <c:v>-0.35330996360529421</c:v>
                </c:pt>
                <c:pt idx="1384">
                  <c:v>-0.49523638197170455</c:v>
                </c:pt>
                <c:pt idx="1385">
                  <c:v>-0.62498077252911721</c:v>
                </c:pt>
                <c:pt idx="1386">
                  <c:v>-0.73935162950011635</c:v>
                </c:pt>
                <c:pt idx="1387">
                  <c:v>-0.83553561159855561</c:v>
                </c:pt>
                <c:pt idx="1388">
                  <c:v>-0.91116674575068934</c:v>
                </c:pt>
                <c:pt idx="1389">
                  <c:v>-0.96438462627356747</c:v>
                </c:pt>
                <c:pt idx="1390">
                  <c:v>-0.99388017789685135</c:v>
                </c:pt>
                <c:pt idx="1391">
                  <c:v>-0.99892785693458064</c:v>
                </c:pt>
                <c:pt idx="1392">
                  <c:v>-0.97940349850572028</c:v>
                </c:pt>
                <c:pt idx="1393">
                  <c:v>-0.93578737079318008</c:v>
                </c:pt>
                <c:pt idx="1394">
                  <c:v>-0.86915236121040385</c:v>
                </c:pt>
                <c:pt idx="1395">
                  <c:v>-0.78113758507519848</c:v>
                </c:pt>
                <c:pt idx="1396">
                  <c:v>-0.67390806597934461</c:v>
                </c:pt>
                <c:pt idx="1397">
                  <c:v>-0.55010147964970302</c:v>
                </c:pt>
                <c:pt idx="1398">
                  <c:v>-0.4127632713170109</c:v>
                </c:pt>
                <c:pt idx="1399">
                  <c:v>-0.26527174260492431</c:v>
                </c:pt>
                <c:pt idx="1400">
                  <c:v>-0.11125495067844855</c:v>
                </c:pt>
                <c:pt idx="1401">
                  <c:v>4.5498536192675611E-2</c:v>
                </c:pt>
                <c:pt idx="1402">
                  <c:v>0.20113283139418284</c:v>
                </c:pt>
                <c:pt idx="1403">
                  <c:v>0.35181957864744884</c:v>
                </c:pt>
                <c:pt idx="1404">
                  <c:v>0.49385212349013169</c:v>
                </c:pt>
                <c:pt idx="1405">
                  <c:v>0.62373669108162288</c:v>
                </c:pt>
                <c:pt idx="1406">
                  <c:v>0.7382783275133008</c:v>
                </c:pt>
                <c:pt idx="1407">
                  <c:v>0.83465949059482969</c:v>
                </c:pt>
                <c:pt idx="1408">
                  <c:v>0.91050935691449375</c:v>
                </c:pt>
                <c:pt idx="1409">
                  <c:v>0.9639621403250862</c:v>
                </c:pt>
                <c:pt idx="1410">
                  <c:v>0.99370298731903128</c:v>
                </c:pt>
                <c:pt idx="1411">
                  <c:v>0.9990003203339185</c:v>
                </c:pt>
                <c:pt idx="1412">
                  <c:v>0.97972383339774338</c:v>
                </c:pt>
                <c:pt idx="1413">
                  <c:v>0.93634769744884716</c:v>
                </c:pt>
                <c:pt idx="1414">
                  <c:v>0.86993889648441702</c:v>
                </c:pt>
                <c:pt idx="1415">
                  <c:v>0.78213098145035198</c:v>
                </c:pt>
                <c:pt idx="1416">
                  <c:v>0.67508388748366344</c:v>
                </c:pt>
                <c:pt idx="1417">
                  <c:v>0.55143080294317015</c:v>
                </c:pt>
                <c:pt idx="1418">
                  <c:v>0.4142133971595906</c:v>
                </c:pt>
                <c:pt idx="1419">
                  <c:v>0.26680700020586301</c:v>
                </c:pt>
                <c:pt idx="1420">
                  <c:v>0.11283757514110915</c:v>
                </c:pt>
                <c:pt idx="1421">
                  <c:v>-4.3907474914464298E-2</c:v>
                </c:pt>
                <c:pt idx="1422">
                  <c:v>-0.19957247087884397</c:v>
                </c:pt>
                <c:pt idx="1423">
                  <c:v>-0.35032830128341158</c:v>
                </c:pt>
                <c:pt idx="1424">
                  <c:v>-0.49246661233016703</c:v>
                </c:pt>
                <c:pt idx="1425">
                  <c:v>-0.62249102749797058</c:v>
                </c:pt>
                <c:pt idx="1426">
                  <c:v>-0.73720315285011373</c:v>
                </c:pt>
                <c:pt idx="1427">
                  <c:v>-0.83378125243982792</c:v>
                </c:pt>
                <c:pt idx="1428">
                  <c:v>-0.90984965853029631</c:v>
                </c:pt>
                <c:pt idx="1429">
                  <c:v>-0.96353720924334152</c:v>
                </c:pt>
                <c:pt idx="1430">
                  <c:v>-0.99352327616891445</c:v>
                </c:pt>
                <c:pt idx="1431">
                  <c:v>-0.99907024972406899</c:v>
                </c:pt>
                <c:pt idx="1432">
                  <c:v>-0.98004168317632179</c:v>
                </c:pt>
                <c:pt idx="1433">
                  <c:v>-0.93690564901651807</c:v>
                </c:pt>
                <c:pt idx="1434">
                  <c:v>-0.87072322511949551</c:v>
                </c:pt>
                <c:pt idx="1435">
                  <c:v>-0.7831223939151194</c:v>
                </c:pt>
                <c:pt idx="1436">
                  <c:v>-0.67625799660735531</c:v>
                </c:pt>
                <c:pt idx="1437">
                  <c:v>-0.55275872750761124</c:v>
                </c:pt>
                <c:pt idx="1438">
                  <c:v>-0.41566247233125569</c:v>
                </c:pt>
                <c:pt idx="1439">
                  <c:v>-0.26834158103888789</c:v>
                </c:pt>
                <c:pt idx="1440">
                  <c:v>-0.11441991338621989</c:v>
                </c:pt>
                <c:pt idx="1441">
                  <c:v>4.2316302262970507E-2</c:v>
                </c:pt>
                <c:pt idx="1442">
                  <c:v>0.19801160413896776</c:v>
                </c:pt>
                <c:pt idx="1443">
                  <c:v>0.34883613529592766</c:v>
                </c:pt>
                <c:pt idx="1444">
                  <c:v>0.49107985200654281</c:v>
                </c:pt>
                <c:pt idx="1445">
                  <c:v>0.62124378493788635</c:v>
                </c:pt>
                <c:pt idx="1446">
                  <c:v>0.73612610823803282</c:v>
                </c:pt>
                <c:pt idx="1447">
                  <c:v>0.83290089936120937</c:v>
                </c:pt>
                <c:pt idx="1448">
                  <c:v>0.90918765227155696</c:v>
                </c:pt>
                <c:pt idx="1449">
                  <c:v>0.96310983410618256</c:v>
                </c:pt>
                <c:pt idx="1450">
                  <c:v>0.99334104490237762</c:v>
                </c:pt>
                <c:pt idx="1451">
                  <c:v>0.99913764492765078</c:v>
                </c:pt>
                <c:pt idx="1452">
                  <c:v>0.98035704703514093</c:v>
                </c:pt>
                <c:pt idx="1453">
                  <c:v>0.93746122408093358</c:v>
                </c:pt>
                <c:pt idx="1454">
                  <c:v>0.87150534512601374</c:v>
                </c:pt>
                <c:pt idx="1455">
                  <c:v>0.78411181995477364</c:v>
                </c:pt>
                <c:pt idx="1456">
                  <c:v>0.67743039037228159</c:v>
                </c:pt>
                <c:pt idx="1457">
                  <c:v>0.55408524997470943</c:v>
                </c:pt>
                <c:pt idx="1458">
                  <c:v>0.41711049315638776</c:v>
                </c:pt>
                <c:pt idx="1459">
                  <c:v>0.26987548121141086</c:v>
                </c:pt>
                <c:pt idx="1460">
                  <c:v>0.11600196140005223</c:v>
                </c:pt>
                <c:pt idx="1461">
                  <c:v>-4.0725022274246743E-2</c:v>
                </c:pt>
                <c:pt idx="1462">
                  <c:v>-0.19645023513373491</c:v>
                </c:pt>
                <c:pt idx="1463">
                  <c:v>-0.34734308446988987</c:v>
                </c:pt>
                <c:pt idx="1464">
                  <c:v>-0.4896918460367895</c:v>
                </c:pt>
                <c:pt idx="1465">
                  <c:v>-0.61999496656503483</c:v>
                </c:pt>
                <c:pt idx="1466">
                  <c:v>-0.73504719640901095</c:v>
                </c:pt>
                <c:pt idx="1467">
                  <c:v>-0.83201843359206074</c:v>
                </c:pt>
                <c:pt idx="1468">
                  <c:v>-0.90852333981750799</c:v>
                </c:pt>
                <c:pt idx="1469">
                  <c:v>-0.96268001599765807</c:v>
                </c:pt>
                <c:pt idx="1470">
                  <c:v>-0.99315629398165539</c:v>
                </c:pt>
                <c:pt idx="1471">
                  <c:v>-0.99920250577371528</c:v>
                </c:pt>
                <c:pt idx="1472">
                  <c:v>-0.98066992417427723</c:v>
                </c:pt>
                <c:pt idx="1473">
                  <c:v>-0.93801442123283274</c:v>
                </c:pt>
                <c:pt idx="1474">
                  <c:v>-0.87228525452006134</c:v>
                </c:pt>
                <c:pt idx="1475">
                  <c:v>-0.78509925705955597</c:v>
                </c:pt>
                <c:pt idx="1476">
                  <c:v>-0.67860106580457091</c:v>
                </c:pt>
                <c:pt idx="1477">
                  <c:v>-0.55541036697970481</c:v>
                </c:pt>
                <c:pt idx="1478">
                  <c:v>-0.41855745596204286</c:v>
                </c:pt>
                <c:pt idx="1479">
                  <c:v>-0.2714086968326801</c:v>
                </c:pt>
                <c:pt idx="1480">
                  <c:v>-0.11758371516972681</c:v>
                </c:pt>
                <c:pt idx="1481">
                  <c:v>3.913363898470297E-2</c:v>
                </c:pt>
                <c:pt idx="1482">
                  <c:v>0.19488836782368382</c:v>
                </c:pt>
                <c:pt idx="1483">
                  <c:v>0.34584915259254201</c:v>
                </c:pt>
                <c:pt idx="1484">
                  <c:v>0.48830259794169611</c:v>
                </c:pt>
                <c:pt idx="1485">
                  <c:v>0.61874457554707762</c:v>
                </c:pt>
                <c:pt idx="1486">
                  <c:v>0.73396642009973712</c:v>
                </c:pt>
                <c:pt idx="1487">
                  <c:v>0.8311338573707644</c:v>
                </c:pt>
                <c:pt idx="1488">
                  <c:v>0.90785672285318386</c:v>
                </c:pt>
                <c:pt idx="1489">
                  <c:v>0.96224775600803625</c:v>
                </c:pt>
                <c:pt idx="1490">
                  <c:v>0.99296902387538333</c:v>
                </c:pt>
                <c:pt idx="1491">
                  <c:v>0.99926483209773764</c:v>
                </c:pt>
                <c:pt idx="1492">
                  <c:v>0.98098031380009276</c:v>
                </c:pt>
                <c:pt idx="1493">
                  <c:v>0.93856523906902578</c:v>
                </c:pt>
                <c:pt idx="1494">
                  <c:v>0.87306295132339096</c:v>
                </c:pt>
                <c:pt idx="1495">
                  <c:v>0.786084702724823</c:v>
                </c:pt>
                <c:pt idx="1496">
                  <c:v>0.67977001993477359</c:v>
                </c:pt>
                <c:pt idx="1497">
                  <c:v>0.55673407516133111</c:v>
                </c:pt>
                <c:pt idx="1498">
                  <c:v>0.42000335707788305</c:v>
                </c:pt>
                <c:pt idx="1499">
                  <c:v>0.27294122401357057</c:v>
                </c:pt>
                <c:pt idx="1500">
                  <c:v>0.11916517068299766</c:v>
                </c:pt>
                <c:pt idx="1501">
                  <c:v>-3.7542156430897596E-2</c:v>
                </c:pt>
                <c:pt idx="1502">
                  <c:v>-0.19332600617050527</c:v>
                </c:pt>
                <c:pt idx="1503">
                  <c:v>-0.34435434345322941</c:v>
                </c:pt>
                <c:pt idx="1504">
                  <c:v>-0.48691211124512807</c:v>
                </c:pt>
                <c:pt idx="1505">
                  <c:v>-0.61749261505570985</c:v>
                </c:pt>
                <c:pt idx="1506">
                  <c:v>-0.73288378205168758</c:v>
                </c:pt>
                <c:pt idx="1507">
                  <c:v>-0.83024717294110362</c:v>
                </c:pt>
                <c:pt idx="1508">
                  <c:v>-0.90718780306951252</c:v>
                </c:pt>
                <c:pt idx="1509">
                  <c:v>-0.96181305523374072</c:v>
                </c:pt>
                <c:pt idx="1510">
                  <c:v>-0.99277923505857379</c:v>
                </c:pt>
                <c:pt idx="1511">
                  <c:v>-0.99932462374162756</c:v>
                </c:pt>
                <c:pt idx="1512">
                  <c:v>-0.98128821512527586</c:v>
                </c:pt>
                <c:pt idx="1513">
                  <c:v>-0.93911367619232866</c:v>
                </c:pt>
                <c:pt idx="1514">
                  <c:v>-0.87383843356331181</c:v>
                </c:pt>
                <c:pt idx="1515">
                  <c:v>-0.78706815445092992</c:v>
                </c:pt>
                <c:pt idx="1516">
                  <c:v>-0.68093724979780568</c:v>
                </c:pt>
                <c:pt idx="1517">
                  <c:v>-0.55805637116201401</c:v>
                </c:pt>
                <c:pt idx="1518">
                  <c:v>-0.42144819283636692</c:v>
                </c:pt>
                <c:pt idx="1519">
                  <c:v>-0.2744730588668402</c:v>
                </c:pt>
                <c:pt idx="1520">
                  <c:v>-0.12074632392846008</c:v>
                </c:pt>
                <c:pt idx="1521">
                  <c:v>3.5950578649726006E-2</c:v>
                </c:pt>
                <c:pt idx="1522">
                  <c:v>0.19176315413725561</c:v>
                </c:pt>
                <c:pt idx="1523">
                  <c:v>0.34285866084400296</c:v>
                </c:pt>
                <c:pt idx="1524">
                  <c:v>0.48552038947409248</c:v>
                </c:pt>
                <c:pt idx="1525">
                  <c:v>0.6162390882665858</c:v>
                </c:pt>
                <c:pt idx="1526">
                  <c:v>0.73179928501098379</c:v>
                </c:pt>
                <c:pt idx="1527">
                  <c:v>0.82935838255236782</c:v>
                </c:pt>
                <c:pt idx="1528">
                  <c:v>0.90651658216322695</c:v>
                </c:pt>
                <c:pt idx="1529">
                  <c:v>0.96137591477744055</c:v>
                </c:pt>
                <c:pt idx="1530">
                  <c:v>0.99258692801264137</c:v>
                </c:pt>
                <c:pt idx="1531">
                  <c:v>0.99938188055370569</c:v>
                </c:pt>
                <c:pt idx="1532">
                  <c:v>0.98159362736882649</c:v>
                </c:pt>
                <c:pt idx="1533">
                  <c:v>0.93965973121160595</c:v>
                </c:pt>
                <c:pt idx="1534">
                  <c:v>0.87461169927280624</c:v>
                </c:pt>
                <c:pt idx="1535">
                  <c:v>0.78804960974311478</c:v>
                </c:pt>
                <c:pt idx="1536">
                  <c:v>0.68210275243289442</c:v>
                </c:pt>
                <c:pt idx="1537">
                  <c:v>0.55937725162759577</c:v>
                </c:pt>
                <c:pt idx="1538">
                  <c:v>0.42289195957255199</c:v>
                </c:pt>
                <c:pt idx="1539">
                  <c:v>0.27600419750651128</c:v>
                </c:pt>
                <c:pt idx="1540">
                  <c:v>0.12232717089547601</c:v>
                </c:pt>
                <c:pt idx="1541">
                  <c:v>-3.4358909678296738E-2</c:v>
                </c:pt>
                <c:pt idx="1542">
                  <c:v>-0.19019981568812339</c:v>
                </c:pt>
                <c:pt idx="1543">
                  <c:v>-0.34136210855806154</c:v>
                </c:pt>
                <c:pt idx="1544">
                  <c:v>-0.48412743615880383</c:v>
                </c:pt>
                <c:pt idx="1545">
                  <c:v>-0.61498399835935458</c:v>
                </c:pt>
                <c:pt idx="1546">
                  <c:v>-0.73071293172853968</c:v>
                </c:pt>
                <c:pt idx="1547">
                  <c:v>-0.82846748845868079</c:v>
                </c:pt>
                <c:pt idx="1548">
                  <c:v>-0.90584306183689722</c:v>
                </c:pt>
                <c:pt idx="1549">
                  <c:v>-0.96093633574793891</c:v>
                </c:pt>
                <c:pt idx="1550">
                  <c:v>-0.99239210322537474</c:v>
                </c:pt>
                <c:pt idx="1551">
                  <c:v>-0.9994366023887632</c:v>
                </c:pt>
                <c:pt idx="1552">
                  <c:v>-0.98189654975604168</c:v>
                </c:pt>
                <c:pt idx="1553">
                  <c:v>-0.94020340274175507</c:v>
                </c:pt>
                <c:pt idx="1554">
                  <c:v>-0.87538274649042325</c:v>
                </c:pt>
                <c:pt idx="1555">
                  <c:v>-0.78902906611223989</c:v>
                </c:pt>
                <c:pt idx="1556">
                  <c:v>-0.68326652488373174</c:v>
                </c:pt>
                <c:pt idx="1557">
                  <c:v>-0.56069671320767478</c:v>
                </c:pt>
                <c:pt idx="1558">
                  <c:v>-0.42433465362428496</c:v>
                </c:pt>
                <c:pt idx="1559">
                  <c:v>-0.27753463604943768</c:v>
                </c:pt>
                <c:pt idx="1560">
                  <c:v>-0.12390770757409973</c:v>
                </c:pt>
                <c:pt idx="1561">
                  <c:v>3.2767153553978044E-2</c:v>
                </c:pt>
                <c:pt idx="1562">
                  <c:v>0.18863599478864265</c:v>
                </c:pt>
                <c:pt idx="1563">
                  <c:v>0.33986469039182421</c:v>
                </c:pt>
                <c:pt idx="1564">
                  <c:v>0.48273325483250101</c:v>
                </c:pt>
                <c:pt idx="1565">
                  <c:v>0.6137273485175635</c:v>
                </c:pt>
                <c:pt idx="1566">
                  <c:v>0.72962472495992015</c:v>
                </c:pt>
                <c:pt idx="1567">
                  <c:v>0.82757449291999374</c:v>
                </c:pt>
                <c:pt idx="1568">
                  <c:v>0.90516724379896196</c:v>
                </c:pt>
                <c:pt idx="1569">
                  <c:v>0.9604943192602633</c:v>
                </c:pt>
                <c:pt idx="1570">
                  <c:v>0.9921947611909625</c:v>
                </c:pt>
                <c:pt idx="1571">
                  <c:v>0.99948878910798211</c:v>
                </c:pt>
                <c:pt idx="1572">
                  <c:v>0.98219698151855617</c:v>
                </c:pt>
                <c:pt idx="1573">
                  <c:v>0.94074468940374789</c:v>
                </c:pt>
                <c:pt idx="1574">
                  <c:v>0.87615157326038084</c:v>
                </c:pt>
                <c:pt idx="1575">
                  <c:v>0.79000652107369496</c:v>
                </c:pt>
                <c:pt idx="1576">
                  <c:v>0.6844285641983151</c:v>
                </c:pt>
                <c:pt idx="1577">
                  <c:v>0.56201475255533007</c:v>
                </c:pt>
                <c:pt idx="1578">
                  <c:v>0.4257762713321333</c:v>
                </c:pt>
                <c:pt idx="1579">
                  <c:v>0.2790643706133199</c:v>
                </c:pt>
                <c:pt idx="1580">
                  <c:v>0.12548792995528535</c:v>
                </c:pt>
                <c:pt idx="1581">
                  <c:v>-3.1175314314274019E-2</c:v>
                </c:pt>
                <c:pt idx="1582">
                  <c:v>-0.18707169540548743</c:v>
                </c:pt>
                <c:pt idx="1583">
                  <c:v>-0.33836641014353264</c:v>
                </c:pt>
                <c:pt idx="1584">
                  <c:v>-0.4813378490316374</c:v>
                </c:pt>
                <c:pt idx="1585">
                  <c:v>-0.61246914192880619</c:v>
                </c:pt>
                <c:pt idx="1586">
                  <c:v>-0.72853466746539086</c:v>
                </c:pt>
                <c:pt idx="1587">
                  <c:v>-0.82667939820141412</c:v>
                </c:pt>
                <c:pt idx="1588">
                  <c:v>-0.90448912976363971</c:v>
                </c:pt>
                <c:pt idx="1589">
                  <c:v>-0.96004986643559276</c:v>
                </c:pt>
                <c:pt idx="1590">
                  <c:v>-0.99199490240996835</c:v>
                </c:pt>
                <c:pt idx="1591">
                  <c:v>-0.99953844057898966</c:v>
                </c:pt>
                <c:pt idx="1592">
                  <c:v>-0.98249492189430054</c:v>
                </c:pt>
                <c:pt idx="1593">
                  <c:v>-0.94128358982456739</c:v>
                </c:pt>
                <c:pt idx="1594">
                  <c:v>-0.87691817763252899</c:v>
                </c:pt>
                <c:pt idx="1595">
                  <c:v>-0.79098197214813903</c:v>
                </c:pt>
                <c:pt idx="1596">
                  <c:v>-0.68558886742912084</c:v>
                </c:pt>
                <c:pt idx="1597">
                  <c:v>-0.56333136632734282</c:v>
                </c:pt>
                <c:pt idx="1598">
                  <c:v>-0.42721680903931741</c:v>
                </c:pt>
                <c:pt idx="1599">
                  <c:v>-0.28059339731786298</c:v>
                </c:pt>
                <c:pt idx="1600">
                  <c:v>-0.1270678340306714</c:v>
                </c:pt>
                <c:pt idx="1601">
                  <c:v>2.958339599701322E-2</c:v>
                </c:pt>
                <c:pt idx="1602">
                  <c:v>0.18550692150654544</c:v>
                </c:pt>
                <c:pt idx="1603">
                  <c:v>0.33686727161361529</c:v>
                </c:pt>
                <c:pt idx="1604">
                  <c:v>0.47994122229567271</c:v>
                </c:pt>
                <c:pt idx="1605">
                  <c:v>0.61120938178453521</c:v>
                </c:pt>
                <c:pt idx="1606">
                  <c:v>0.7274427620099706</c:v>
                </c:pt>
                <c:pt idx="1607">
                  <c:v>0.82578220657342172</c:v>
                </c:pt>
                <c:pt idx="1608">
                  <c:v>0.90380872145102142</c:v>
                </c:pt>
                <c:pt idx="1609">
                  <c:v>0.9596029784013177</c:v>
                </c:pt>
                <c:pt idx="1610">
                  <c:v>0.99179252738933932</c:v>
                </c:pt>
                <c:pt idx="1611">
                  <c:v>0.99958555667584326</c:v>
                </c:pt>
                <c:pt idx="1612">
                  <c:v>0.98279037012754622</c:v>
                </c:pt>
                <c:pt idx="1613">
                  <c:v>0.94182010263728755</c:v>
                </c:pt>
                <c:pt idx="1614">
                  <c:v>0.87768255766231407</c:v>
                </c:pt>
                <c:pt idx="1615">
                  <c:v>0.7919554168612617</c:v>
                </c:pt>
                <c:pt idx="1616">
                  <c:v>0.68674743163294638</c:v>
                </c:pt>
                <c:pt idx="1617">
                  <c:v>0.56464655118401597</c:v>
                </c:pt>
                <c:pt idx="1618">
                  <c:v>0.42865626309190008</c:v>
                </c:pt>
                <c:pt idx="1619">
                  <c:v>0.28212171228467653</c:v>
                </c:pt>
                <c:pt idx="1620">
                  <c:v>0.12864741579278843</c:v>
                </c:pt>
                <c:pt idx="1621">
                  <c:v>-2.7991402640139568E-2</c:v>
                </c:pt>
                <c:pt idx="1622">
                  <c:v>-0.18394167706099188</c:v>
                </c:pt>
                <c:pt idx="1623">
                  <c:v>-0.3353672786047579</c:v>
                </c:pt>
                <c:pt idx="1624">
                  <c:v>-0.47854337816726317</c:v>
                </c:pt>
                <c:pt idx="1625">
                  <c:v>-0.60994807128023376</c:v>
                </c:pt>
                <c:pt idx="1626">
                  <c:v>-0.72634901136328756</c:v>
                </c:pt>
                <c:pt idx="1627">
                  <c:v>-0.82488292031175148</c:v>
                </c:pt>
                <c:pt idx="1628">
                  <c:v>-0.90312602058695701</c:v>
                </c:pt>
                <c:pt idx="1629">
                  <c:v>-0.95915365629098159</c:v>
                </c:pt>
                <c:pt idx="1630">
                  <c:v>-0.99158763664241223</c:v>
                </c:pt>
                <c:pt idx="1631">
                  <c:v>-0.99963013727903005</c:v>
                </c:pt>
                <c:pt idx="1632">
                  <c:v>-0.98308332546887534</c:v>
                </c:pt>
                <c:pt idx="1633">
                  <c:v>-0.94235422648100042</c:v>
                </c:pt>
                <c:pt idx="1634">
                  <c:v>-0.87844471141089242</c:v>
                </c:pt>
                <c:pt idx="1635">
                  <c:v>-0.79292685274389407</c:v>
                </c:pt>
                <c:pt idx="1636">
                  <c:v>-0.687904253871083</c:v>
                </c:pt>
                <c:pt idx="1637">
                  <c:v>-0.56596030378937123</c:v>
                </c:pt>
                <c:pt idx="1638">
                  <c:v>-0.43009462983864144</c:v>
                </c:pt>
                <c:pt idx="1639">
                  <c:v>-0.28364931163706641</c:v>
                </c:pt>
                <c:pt idx="1640">
                  <c:v>-0.13022667123501269</c:v>
                </c:pt>
                <c:pt idx="1641">
                  <c:v>2.6399338281815718E-2</c:v>
                </c:pt>
                <c:pt idx="1642">
                  <c:v>0.18237596603908365</c:v>
                </c:pt>
                <c:pt idx="1643">
                  <c:v>0.33386643492170648</c:v>
                </c:pt>
                <c:pt idx="1644">
                  <c:v>0.4771443201920284</c:v>
                </c:pt>
                <c:pt idx="1645">
                  <c:v>0.60868521361525019</c:v>
                </c:pt>
                <c:pt idx="1646">
                  <c:v>0.72525341829970891</c:v>
                </c:pt>
                <c:pt idx="1647">
                  <c:v>0.82398154169749926</c:v>
                </c:pt>
                <c:pt idx="1648">
                  <c:v>0.90244102890318412</c:v>
                </c:pt>
                <c:pt idx="1649">
                  <c:v>0.95870190124430232</c:v>
                </c:pt>
                <c:pt idx="1650">
                  <c:v>0.9913802306889018</c:v>
                </c:pt>
                <c:pt idx="1651">
                  <c:v>0.99967218227546795</c:v>
                </c:pt>
                <c:pt idx="1652">
                  <c:v>0.98337378717517288</c:v>
                </c:pt>
                <c:pt idx="1653">
                  <c:v>0.94288596000089586</c:v>
                </c:pt>
                <c:pt idx="1654">
                  <c:v>0.87920463694498618</c:v>
                </c:pt>
                <c:pt idx="1655">
                  <c:v>0.79389627733196289</c:v>
                </c:pt>
                <c:pt idx="1656">
                  <c:v>0.68905933120917828</c:v>
                </c:pt>
                <c:pt idx="1657">
                  <c:v>0.56727262081094554</c:v>
                </c:pt>
                <c:pt idx="1658">
                  <c:v>0.43153190563095706</c:v>
                </c:pt>
                <c:pt idx="1659">
                  <c:v>0.2851761915002628</c:v>
                </c:pt>
                <c:pt idx="1660">
                  <c:v>0.13180559635140732</c:v>
                </c:pt>
                <c:pt idx="1661">
                  <c:v>-2.4807206960356022E-2</c:v>
                </c:pt>
                <c:pt idx="1662">
                  <c:v>-0.18080979241234507</c:v>
                </c:pt>
                <c:pt idx="1663">
                  <c:v>-0.33236474437144531</c:v>
                </c:pt>
                <c:pt idx="1664">
                  <c:v>-0.47574405191881664</c:v>
                </c:pt>
                <c:pt idx="1665">
                  <c:v>-0.60742081199285691</c:v>
                </c:pt>
                <c:pt idx="1666">
                  <c:v>-0.72415598559825567</c:v>
                </c:pt>
                <c:pt idx="1667">
                  <c:v>-0.82307807301708491</c:v>
                </c:pt>
                <c:pt idx="1668">
                  <c:v>-0.90175374813722764</c:v>
                </c:pt>
                <c:pt idx="1669">
                  <c:v>-0.9582477144071847</c:v>
                </c:pt>
                <c:pt idx="1670">
                  <c:v>-0.99117031005490253</c:v>
                </c:pt>
                <c:pt idx="1671">
                  <c:v>-0.9997116915585107</c:v>
                </c:pt>
                <c:pt idx="1672">
                  <c:v>-0.98366175450969551</c:v>
                </c:pt>
                <c:pt idx="1673">
                  <c:v>-0.94341530184817957</c:v>
                </c:pt>
                <c:pt idx="1674">
                  <c:v>-0.87996233233699661</c:v>
                </c:pt>
                <c:pt idx="1675">
                  <c:v>-0.79486368816646169</c:v>
                </c:pt>
                <c:pt idx="1676">
                  <c:v>-0.69021266071732679</c:v>
                </c:pt>
                <c:pt idx="1677">
                  <c:v>-0.56858349892008153</c:v>
                </c:pt>
                <c:pt idx="1678">
                  <c:v>-0.43296808682326049</c:v>
                </c:pt>
                <c:pt idx="1679">
                  <c:v>-0.28670234800123906</c:v>
                </c:pt>
                <c:pt idx="1680">
                  <c:v>-0.13338418713692959</c:v>
                </c:pt>
                <c:pt idx="1681">
                  <c:v>2.3215012714301507E-2</c:v>
                </c:pt>
                <c:pt idx="1682">
                  <c:v>0.17924316015344591</c:v>
                </c:pt>
                <c:pt idx="1683">
                  <c:v>0.3308622107631336</c:v>
                </c:pt>
                <c:pt idx="1684">
                  <c:v>0.47434257689949633</c:v>
                </c:pt>
                <c:pt idx="1685">
                  <c:v>0.60615486962028819</c:v>
                </c:pt>
                <c:pt idx="1686">
                  <c:v>0.72305671604261523</c:v>
                </c:pt>
                <c:pt idx="1687">
                  <c:v>0.82217251656213253</c:v>
                </c:pt>
                <c:pt idx="1688">
                  <c:v>0.90106418003235678</c:v>
                </c:pt>
                <c:pt idx="1689">
                  <c:v>0.95779109693171038</c:v>
                </c:pt>
                <c:pt idx="1690">
                  <c:v>0.99095787527289503</c:v>
                </c:pt>
                <c:pt idx="1691">
                  <c:v>0.9997486650279398</c:v>
                </c:pt>
                <c:pt idx="1692">
                  <c:v>0.98394722674199087</c:v>
                </c:pt>
                <c:pt idx="1693">
                  <c:v>0.94394225068019011</c:v>
                </c:pt>
                <c:pt idx="1694">
                  <c:v>0.88071779566504937</c:v>
                </c:pt>
                <c:pt idx="1695">
                  <c:v>0.79582908279347497</c:v>
                </c:pt>
                <c:pt idx="1696">
                  <c:v>0.69136423947001524</c:v>
                </c:pt>
                <c:pt idx="1697">
                  <c:v>0.56989293479163128</c:v>
                </c:pt>
                <c:pt idx="1698">
                  <c:v>0.43440316977256233</c:v>
                </c:pt>
                <c:pt idx="1699">
                  <c:v>0.2882277772687763</c:v>
                </c:pt>
                <c:pt idx="1700">
                  <c:v>0.13496243958752582</c:v>
                </c:pt>
                <c:pt idx="1701">
                  <c:v>-2.1622759582324402E-2</c:v>
                </c:pt>
                <c:pt idx="1702">
                  <c:v>-0.17767607323621923</c:v>
                </c:pt>
                <c:pt idx="1703">
                  <c:v>-0.32935883790790799</c:v>
                </c:pt>
                <c:pt idx="1704">
                  <c:v>-0.47293989868887182</c:v>
                </c:pt>
                <c:pt idx="1705">
                  <c:v>-0.60488738970870881</c:v>
                </c:pt>
                <c:pt idx="1706">
                  <c:v>-0.72195561242117345</c:v>
                </c:pt>
                <c:pt idx="1707">
                  <c:v>-0.82126487462965925</c:v>
                </c:pt>
                <c:pt idx="1708">
                  <c:v>-0.90037232633771658</c:v>
                </c:pt>
                <c:pt idx="1709">
                  <c:v>-0.95733204997607768</c:v>
                </c:pt>
                <c:pt idx="1710">
                  <c:v>-0.99074292688171472</c:v>
                </c:pt>
                <c:pt idx="1711">
                  <c:v>-0.99978310258996927</c:v>
                </c:pt>
                <c:pt idx="1712">
                  <c:v>-0.98423020314793563</c:v>
                </c:pt>
                <c:pt idx="1713">
                  <c:v>-0.94446680516027881</c:v>
                </c:pt>
                <c:pt idx="1714">
                  <c:v>-0.88147102501285068</c:v>
                </c:pt>
                <c:pt idx="1715">
                  <c:v>-0.79679245876430482</c:v>
                </c:pt>
                <c:pt idx="1716">
                  <c:v>-0.69251406454629472</c:v>
                </c:pt>
                <c:pt idx="1717">
                  <c:v>-0.57120092510415177</c:v>
                </c:pt>
                <c:pt idx="1718">
                  <c:v>-0.43583715083871027</c:v>
                </c:pt>
                <c:pt idx="1719">
                  <c:v>-0.28975247543366339</c:v>
                </c:pt>
                <c:pt idx="1720">
                  <c:v>-0.13654034969983136</c:v>
                </c:pt>
                <c:pt idx="1721">
                  <c:v>2.0030451603303138E-2</c:v>
                </c:pt>
                <c:pt idx="1722">
                  <c:v>0.17610853563570736</c:v>
                </c:pt>
                <c:pt idx="1723">
                  <c:v>0.32785462961919487</c:v>
                </c:pt>
                <c:pt idx="1724">
                  <c:v>0.47153602084494933</c:v>
                </c:pt>
                <c:pt idx="1725">
                  <c:v>0.6036183754730482</c:v>
                </c:pt>
                <c:pt idx="1726">
                  <c:v>0.72085267752685056</c:v>
                </c:pt>
                <c:pt idx="1727">
                  <c:v>0.82035514952197186</c:v>
                </c:pt>
                <c:pt idx="1728">
                  <c:v>0.8996781888082499</c:v>
                </c:pt>
                <c:pt idx="1729">
                  <c:v>0.95687057470469583</c:v>
                </c:pt>
                <c:pt idx="1730">
                  <c:v>0.99052546542659514</c:v>
                </c:pt>
                <c:pt idx="1731">
                  <c:v>0.99981500415724911</c:v>
                </c:pt>
                <c:pt idx="1732">
                  <c:v>0.98451068300976774</c:v>
                </c:pt>
                <c:pt idx="1733">
                  <c:v>0.94498896395789</c:v>
                </c:pt>
                <c:pt idx="1734">
                  <c:v>0.88222201846980064</c:v>
                </c:pt>
                <c:pt idx="1735">
                  <c:v>0.79775381363527031</c:v>
                </c:pt>
                <c:pt idx="1736">
                  <c:v>0.69366213302954116</c:v>
                </c:pt>
                <c:pt idx="1737">
                  <c:v>0.57250746653982032</c:v>
                </c:pt>
                <c:pt idx="1738">
                  <c:v>0.4372700263842958</c:v>
                </c:pt>
                <c:pt idx="1739">
                  <c:v>0.29127643862838065</c:v>
                </c:pt>
                <c:pt idx="1740">
                  <c:v>0.13811791347140639</c:v>
                </c:pt>
                <c:pt idx="1741">
                  <c:v>-1.8438092816084758E-2</c:v>
                </c:pt>
                <c:pt idx="1742">
                  <c:v>-0.17454055132792795</c:v>
                </c:pt>
                <c:pt idx="1743">
                  <c:v>-0.32634958971253997</c:v>
                </c:pt>
                <c:pt idx="1744">
                  <c:v>-0.47013094692877833</c:v>
                </c:pt>
                <c:pt idx="1745">
                  <c:v>-0.60234783013226301</c:v>
                </c:pt>
                <c:pt idx="1746">
                  <c:v>-0.71974791415732975</c:v>
                </c:pt>
                <c:pt idx="1747">
                  <c:v>-0.81944334354656423</c:v>
                </c:pt>
                <c:pt idx="1748">
                  <c:v>-0.89898176920461814</c:v>
                </c:pt>
                <c:pt idx="1749">
                  <c:v>-0.95640667228813436</c:v>
                </c:pt>
                <c:pt idx="1750">
                  <c:v>-0.99030549145914504</c:v>
                </c:pt>
                <c:pt idx="1751">
                  <c:v>-0.99984436964885814</c:v>
                </c:pt>
                <c:pt idx="1752">
                  <c:v>-0.98478866561602718</c:v>
                </c:pt>
                <c:pt idx="1753">
                  <c:v>-0.94550872574854428</c:v>
                </c:pt>
                <c:pt idx="1754">
                  <c:v>-0.88297077413094371</c:v>
                </c:pt>
                <c:pt idx="1755">
                  <c:v>-0.79871314496785173</c:v>
                </c:pt>
                <c:pt idx="1756">
                  <c:v>-0.69480844200762715</c:v>
                </c:pt>
                <c:pt idx="1757">
                  <c:v>-0.5738125557846756</c:v>
                </c:pt>
                <c:pt idx="1758">
                  <c:v>-0.43870179277486793</c:v>
                </c:pt>
                <c:pt idx="1759">
                  <c:v>-0.2927996629873269</c:v>
                </c:pt>
                <c:pt idx="1760">
                  <c:v>-0.13969512690063324</c:v>
                </c:pt>
                <c:pt idx="1761">
                  <c:v>1.6845687259815698E-2</c:v>
                </c:pt>
                <c:pt idx="1762">
                  <c:v>0.17297212429019956</c:v>
                </c:pt>
                <c:pt idx="1763">
                  <c:v>0.32484372200538336</c:v>
                </c:pt>
                <c:pt idx="1764">
                  <c:v>0.46872468050429161</c:v>
                </c:pt>
                <c:pt idx="1765">
                  <c:v>0.60107575690914872</c:v>
                </c:pt>
                <c:pt idx="1766">
                  <c:v>0.71864132511493239</c:v>
                </c:pt>
                <c:pt idx="1767">
                  <c:v>0.81852945901630547</c:v>
                </c:pt>
                <c:pt idx="1768">
                  <c:v>0.89828306929334578</c:v>
                </c:pt>
                <c:pt idx="1769">
                  <c:v>0.95594034390305271</c:v>
                </c:pt>
                <c:pt idx="1770">
                  <c:v>0.99008300553732265</c:v>
                </c:pt>
                <c:pt idx="1771">
                  <c:v>0.99987119899030974</c:v>
                </c:pt>
                <c:pt idx="1772">
                  <c:v>0.98506415026159866</c:v>
                </c:pt>
                <c:pt idx="1773">
                  <c:v>0.94602608921384257</c:v>
                </c:pt>
                <c:pt idx="1774">
                  <c:v>0.88371729009708111</c:v>
                </c:pt>
                <c:pt idx="1775">
                  <c:v>0.79967045032866191</c:v>
                </c:pt>
                <c:pt idx="1776">
                  <c:v>0.6959529885728476</c:v>
                </c:pt>
                <c:pt idx="1777">
                  <c:v>0.57511618952811372</c:v>
                </c:pt>
                <c:pt idx="1778">
                  <c:v>0.4401324463786358</c:v>
                </c:pt>
                <c:pt idx="1779">
                  <c:v>0.29432214464677514</c:v>
                </c:pt>
                <c:pt idx="1780">
                  <c:v>0.14127198598695173</c:v>
                </c:pt>
                <c:pt idx="1781">
                  <c:v>-1.5253238973704179E-2</c:v>
                </c:pt>
                <c:pt idx="1782">
                  <c:v>-0.17140325850096386</c:v>
                </c:pt>
                <c:pt idx="1783">
                  <c:v>-0.32333703031764111</c:v>
                </c:pt>
                <c:pt idx="1784">
                  <c:v>-0.46731722513859719</c:v>
                </c:pt>
                <c:pt idx="1785">
                  <c:v>-0.59980215903037604</c:v>
                </c:pt>
                <c:pt idx="1786">
                  <c:v>-0.71753291320649248</c:v>
                </c:pt>
                <c:pt idx="1787">
                  <c:v>-0.81761349824930485</c:v>
                </c:pt>
                <c:pt idx="1788">
                  <c:v>-0.89758209084671636</c:v>
                </c:pt>
                <c:pt idx="1789">
                  <c:v>-0.95547159073236365</c:v>
                </c:pt>
                <c:pt idx="1790">
                  <c:v>-0.9898580082254812</c:v>
                </c:pt>
                <c:pt idx="1791">
                  <c:v>-0.99989549211354978</c:v>
                </c:pt>
                <c:pt idx="1792">
                  <c:v>-0.98533713624769337</c:v>
                </c:pt>
                <c:pt idx="1793">
                  <c:v>-0.94654105304145086</c:v>
                </c:pt>
                <c:pt idx="1794">
                  <c:v>-0.88446156447461477</c:v>
                </c:pt>
                <c:pt idx="1795">
                  <c:v>-0.80062572728945292</c:v>
                </c:pt>
                <c:pt idx="1796">
                  <c:v>-0.69709576982209065</c:v>
                </c:pt>
                <c:pt idx="1797">
                  <c:v>-0.57641836446354899</c:v>
                </c:pt>
                <c:pt idx="1798">
                  <c:v>-0.44156198356663123</c:v>
                </c:pt>
                <c:pt idx="1799">
                  <c:v>-0.29584387974482801</c:v>
                </c:pt>
                <c:pt idx="1800">
                  <c:v>-0.14284848673053172</c:v>
                </c:pt>
                <c:pt idx="1801">
                  <c:v>1.3660751997066812E-2</c:v>
                </c:pt>
                <c:pt idx="1802">
                  <c:v>0.16983395793960737</c:v>
                </c:pt>
                <c:pt idx="1803">
                  <c:v>0.32182951847094304</c:v>
                </c:pt>
                <c:pt idx="1804">
                  <c:v>0.46590858440176885</c:v>
                </c:pt>
                <c:pt idx="1805">
                  <c:v>0.59852703972652888</c:v>
                </c:pt>
                <c:pt idx="1806">
                  <c:v>0.71642268124358588</c:v>
                </c:pt>
                <c:pt idx="1807">
                  <c:v>0.81669546356893785</c:v>
                </c:pt>
                <c:pt idx="1808">
                  <c:v>0.89687883564281834</c:v>
                </c:pt>
                <c:pt idx="1809">
                  <c:v>0.95500041396508084</c:v>
                </c:pt>
                <c:pt idx="1810">
                  <c:v>0.98963050009433651</c:v>
                </c:pt>
                <c:pt idx="1811">
                  <c:v>0.99991724895695799</c:v>
                </c:pt>
                <c:pt idx="1812">
                  <c:v>0.98560762288188941</c:v>
                </c:pt>
                <c:pt idx="1813">
                  <c:v>0.94705361592517689</c:v>
                </c:pt>
                <c:pt idx="1814">
                  <c:v>0.88520359537563287</c:v>
                </c:pt>
                <c:pt idx="1815">
                  <c:v>0.80157897342708773</c:v>
                </c:pt>
                <c:pt idx="1816">
                  <c:v>0.6982367828565994</c:v>
                </c:pt>
                <c:pt idx="1817">
                  <c:v>0.5777190772879095</c:v>
                </c:pt>
                <c:pt idx="1818">
                  <c:v>0.44299040071287105</c:v>
                </c:pt>
                <c:pt idx="1819">
                  <c:v>0.29736486442164456</c:v>
                </c:pt>
                <c:pt idx="1820">
                  <c:v>0.14442462513245197</c:v>
                </c:pt>
                <c:pt idx="1821">
                  <c:v>-1.2068230369375189E-2</c:v>
                </c:pt>
                <c:pt idx="1822">
                  <c:v>-0.16826422658678747</c:v>
                </c:pt>
                <c:pt idx="1823">
                  <c:v>-0.32032119028921452</c:v>
                </c:pt>
                <c:pt idx="1824">
                  <c:v>-0.4644987618669375</c:v>
                </c:pt>
                <c:pt idx="1825">
                  <c:v>-0.59725040223191361</c:v>
                </c:pt>
                <c:pt idx="1826">
                  <c:v>-0.71531063204236589</c:v>
                </c:pt>
                <c:pt idx="1827">
                  <c:v>-0.81577535730384088</c:v>
                </c:pt>
                <c:pt idx="1828">
                  <c:v>-0.89617330546544005</c:v>
                </c:pt>
                <c:pt idx="1829">
                  <c:v>-0.95452681479633161</c:v>
                </c:pt>
                <c:pt idx="1830">
                  <c:v>-0.9894004817209815</c:v>
                </c:pt>
                <c:pt idx="1831">
                  <c:v>-0.9999364694653462</c:v>
                </c:pt>
                <c:pt idx="1832">
                  <c:v>-0.98587560947807562</c:v>
                </c:pt>
                <c:pt idx="1833">
                  <c:v>-0.94756377656486368</c:v>
                </c:pt>
                <c:pt idx="1834">
                  <c:v>-0.88594338091799363</c:v>
                </c:pt>
                <c:pt idx="1835">
                  <c:v>-0.80253018632368289</c:v>
                </c:pt>
                <c:pt idx="1836">
                  <c:v>-0.69937602478210226</c:v>
                </c:pt>
                <c:pt idx="1837">
                  <c:v>-0.57901832470183234</c:v>
                </c:pt>
                <c:pt idx="1838">
                  <c:v>-0.44441769419405985</c:v>
                </c:pt>
                <c:pt idx="1839">
                  <c:v>-0.29888509481912462</c:v>
                </c:pt>
                <c:pt idx="1840">
                  <c:v>-0.14600039719487914</c:v>
                </c:pt>
                <c:pt idx="1841">
                  <c:v>1.0475678130018281E-2</c:v>
                </c:pt>
                <c:pt idx="1842">
                  <c:v>0.16669406842419826</c:v>
                </c:pt>
                <c:pt idx="1843">
                  <c:v>0.31881204959839771</c:v>
                </c:pt>
                <c:pt idx="1844">
                  <c:v>0.46308776111008065</c:v>
                </c:pt>
                <c:pt idx="1845">
                  <c:v>0.59597224978482388</c:v>
                </c:pt>
                <c:pt idx="1846">
                  <c:v>0.71419676842363511</c:v>
                </c:pt>
                <c:pt idx="1847">
                  <c:v>0.81485318178793753</c:v>
                </c:pt>
                <c:pt idx="1848">
                  <c:v>0.89546550210421549</c:v>
                </c:pt>
                <c:pt idx="1849">
                  <c:v>0.95405079442743845</c:v>
                </c:pt>
                <c:pt idx="1850">
                  <c:v>0.98916795368885158</c:v>
                </c:pt>
                <c:pt idx="1851">
                  <c:v>0.99995315358996228</c:v>
                </c:pt>
                <c:pt idx="1852">
                  <c:v>0.98614109535648242</c:v>
                </c:pt>
                <c:pt idx="1853">
                  <c:v>0.94807153366644759</c:v>
                </c:pt>
                <c:pt idx="1854">
                  <c:v>0.88668091922517123</c:v>
                </c:pt>
                <c:pt idx="1855">
                  <c:v>0.80347936356641003</c:v>
                </c:pt>
                <c:pt idx="1856">
                  <c:v>0.70051349270894236</c:v>
                </c:pt>
                <c:pt idx="1857">
                  <c:v>0.5803161034098111</c:v>
                </c:pt>
                <c:pt idx="1858">
                  <c:v>0.44584386038980373</c:v>
                </c:pt>
                <c:pt idx="1859">
                  <c:v>0.3004045670811355</c:v>
                </c:pt>
                <c:pt idx="1860">
                  <c:v>0.14757579892074035</c:v>
                </c:pt>
                <c:pt idx="1861">
                  <c:v>-8.8830993186332172E-3</c:v>
                </c:pt>
                <c:pt idx="1862">
                  <c:v>-0.16512348743467248</c:v>
                </c:pt>
                <c:pt idx="1863">
                  <c:v>-0.31730210022654964</c:v>
                </c:pt>
                <c:pt idx="1864">
                  <c:v>-0.46167558571031542</c:v>
                </c:pt>
                <c:pt idx="1865">
                  <c:v>-0.59469258562735106</c:v>
                </c:pt>
                <c:pt idx="1866">
                  <c:v>-0.7130810932126791</c:v>
                </c:pt>
                <c:pt idx="1867">
                  <c:v>-0.81392893936030186</c:v>
                </c:pt>
                <c:pt idx="1868">
                  <c:v>-0.89475542735454516</c:v>
                </c:pt>
                <c:pt idx="1869">
                  <c:v>-0.95357235406586549</c:v>
                </c:pt>
                <c:pt idx="1870">
                  <c:v>-0.98893291658777283</c:v>
                </c:pt>
                <c:pt idx="1871">
                  <c:v>-0.99996730128848554</c:v>
                </c:pt>
                <c:pt idx="1872">
                  <c:v>-0.98640407984371203</c:v>
                </c:pt>
                <c:pt idx="1873">
                  <c:v>-0.94857688594201628</c:v>
                </c:pt>
                <c:pt idx="1874">
                  <c:v>-0.8874162084263405</c:v>
                </c:pt>
                <c:pt idx="1875">
                  <c:v>-0.80442650274760463</c:v>
                </c:pt>
                <c:pt idx="1876">
                  <c:v>-0.70164918375184038</c:v>
                </c:pt>
                <c:pt idx="1877">
                  <c:v>-0.58161241011992504</c:v>
                </c:pt>
                <c:pt idx="1878">
                  <c:v>-0.44726889568256795</c:v>
                </c:pt>
                <c:pt idx="1879">
                  <c:v>-0.30192327735341329</c:v>
                </c:pt>
                <c:pt idx="1880">
                  <c:v>-0.14915082631395837</c:v>
                </c:pt>
                <c:pt idx="1881">
                  <c:v>7.2904979748676961E-3</c:v>
                </c:pt>
                <c:pt idx="1882">
                  <c:v>0.1635524876018912</c:v>
                </c:pt>
                <c:pt idx="1883">
                  <c:v>0.31579134600361697</c:v>
                </c:pt>
                <c:pt idx="1884">
                  <c:v>0.46026223924968807</c:v>
                </c:pt>
                <c:pt idx="1885">
                  <c:v>0.5934114130054664</c:v>
                </c:pt>
                <c:pt idx="1886">
                  <c:v>0.71196360923949786</c:v>
                </c:pt>
                <c:pt idx="1887">
                  <c:v>0.81300263236534898</c:v>
                </c:pt>
                <c:pt idx="1888">
                  <c:v>0.89404308301748914</c:v>
                </c:pt>
                <c:pt idx="1889">
                  <c:v>0.9530914949251641</c:v>
                </c:pt>
                <c:pt idx="1890">
                  <c:v>0.98869537101392724</c:v>
                </c:pt>
                <c:pt idx="1891">
                  <c:v>0.99997891252502913</c:v>
                </c:pt>
                <c:pt idx="1892">
                  <c:v>0.98666456227268284</c:v>
                </c:pt>
                <c:pt idx="1893">
                  <c:v>0.94907983210970281</c:v>
                </c:pt>
                <c:pt idx="1894">
                  <c:v>0.88814924665648587</c:v>
                </c:pt>
                <c:pt idx="1895">
                  <c:v>0.80537160146487319</c:v>
                </c:pt>
                <c:pt idx="1896">
                  <c:v>0.7027830950300652</c:v>
                </c:pt>
                <c:pt idx="1897">
                  <c:v>0.58290724154403417</c:v>
                </c:pt>
                <c:pt idx="1898">
                  <c:v>0.44869279645768656</c:v>
                </c:pt>
                <c:pt idx="1899">
                  <c:v>0.30344122178378963</c:v>
                </c:pt>
                <c:pt idx="1900">
                  <c:v>0.15072547537940542</c:v>
                </c:pt>
                <c:pt idx="1901">
                  <c:v>-5.697878138483407E-3</c:v>
                </c:pt>
                <c:pt idx="1902">
                  <c:v>-0.16198107291099031</c:v>
                </c:pt>
                <c:pt idx="1903">
                  <c:v>-0.31427979076174956</c:v>
                </c:pt>
                <c:pt idx="1904">
                  <c:v>-0.45884772531321549</c:v>
                </c:pt>
                <c:pt idx="1905">
                  <c:v>-0.59212873516883024</c:v>
                </c:pt>
                <c:pt idx="1906">
                  <c:v>-0.71084431933863979</c:v>
                </c:pt>
                <c:pt idx="1907">
                  <c:v>-0.81207426315273135</c:v>
                </c:pt>
                <c:pt idx="1908">
                  <c:v>-0.89332847090004286</c:v>
                </c:pt>
                <c:pt idx="1909">
                  <c:v>-0.95260821822507191</c:v>
                </c:pt>
                <c:pt idx="1910">
                  <c:v>-0.98845531756986005</c:v>
                </c:pt>
                <c:pt idx="1911">
                  <c:v>-0.99998798727014149</c:v>
                </c:pt>
                <c:pt idx="1912">
                  <c:v>-0.9869225419826696</c:v>
                </c:pt>
                <c:pt idx="1913">
                  <c:v>-0.94958037089376168</c:v>
                </c:pt>
                <c:pt idx="1914">
                  <c:v>-0.88888003205614441</c:v>
                </c:pt>
                <c:pt idx="1915">
                  <c:v>-0.80631465732089669</c:v>
                </c:pt>
                <c:pt idx="1916">
                  <c:v>-0.70391522366739967</c:v>
                </c:pt>
                <c:pt idx="1917">
                  <c:v>-0.58420059439769434</c:v>
                </c:pt>
                <c:pt idx="1918">
                  <c:v>-0.45011555910332046</c:v>
                </c:pt>
                <c:pt idx="1919">
                  <c:v>-0.30495839652187601</c:v>
                </c:pt>
                <c:pt idx="1920">
                  <c:v>-0.15229974212291345</c:v>
                </c:pt>
                <c:pt idx="1921">
                  <c:v>4.1052438491184246E-3</c:v>
                </c:pt>
                <c:pt idx="1922">
                  <c:v>0.1604092473477656</c:v>
                </c:pt>
                <c:pt idx="1923">
                  <c:v>0.31276743833512904</c:v>
                </c:pt>
                <c:pt idx="1924">
                  <c:v>0.4574320474889263</c:v>
                </c:pt>
                <c:pt idx="1925">
                  <c:v>0.5908445553710584</c:v>
                </c:pt>
                <c:pt idx="1926">
                  <c:v>0.70972322634923379</c:v>
                </c:pt>
                <c:pt idx="1927">
                  <c:v>0.81114383407723301</c:v>
                </c:pt>
                <c:pt idx="1928">
                  <c:v>0.89261159281477542</c:v>
                </c:pt>
                <c:pt idx="1929">
                  <c:v>0.95212252519144225</c:v>
                </c:pt>
                <c:pt idx="1930">
                  <c:v>0.98821275686448606</c:v>
                </c:pt>
                <c:pt idx="1931">
                  <c:v>0.99999452550080381</c:v>
                </c:pt>
                <c:pt idx="1932">
                  <c:v>0.98717801831929508</c:v>
                </c:pt>
                <c:pt idx="1933">
                  <c:v>0.95007850102453595</c:v>
                </c:pt>
                <c:pt idx="1934">
                  <c:v>0.88960856277164635</c:v>
                </c:pt>
                <c:pt idx="1935">
                  <c:v>0.8072556679235714</c:v>
                </c:pt>
                <c:pt idx="1936">
                  <c:v>0.7050455667921488</c:v>
                </c:pt>
                <c:pt idx="1937">
                  <c:v>0.58549246540035005</c:v>
                </c:pt>
                <c:pt idx="1938">
                  <c:v>0.45153718001066989</c:v>
                </c:pt>
                <c:pt idx="1939">
                  <c:v>0.30647479771923652</c:v>
                </c:pt>
                <c:pt idx="1940">
                  <c:v>0.15387362255122797</c:v>
                </c:pt>
                <c:pt idx="1941">
                  <c:v>-2.5125991466180067E-3</c:v>
                </c:pt>
                <c:pt idx="1942">
                  <c:v>-0.15883701489927923</c:v>
                </c:pt>
                <c:pt idx="1943">
                  <c:v>-0.31125429255979747</c:v>
                </c:pt>
                <c:pt idx="1944">
                  <c:v>-0.45601520936764983</c:v>
                </c:pt>
                <c:pt idx="1945">
                  <c:v>-0.58955887686957653</c:v>
                </c:pt>
                <c:pt idx="1946">
                  <c:v>-0.70860033311502291</c:v>
                </c:pt>
                <c:pt idx="1947">
                  <c:v>-0.81021134749896229</c:v>
                </c:pt>
                <c:pt idx="1948">
                  <c:v>-0.89189245058010591</c:v>
                </c:pt>
                <c:pt idx="1949">
                  <c:v>-0.95163441705627461</c:v>
                </c:pt>
                <c:pt idx="1950">
                  <c:v>-0.98796768951305425</c:v>
                </c:pt>
                <c:pt idx="1951">
                  <c:v>-0.99999852720043148</c:v>
                </c:pt>
                <c:pt idx="1952">
                  <c:v>-0.98743099063453221</c:v>
                </c:pt>
                <c:pt idx="1953">
                  <c:v>-0.95057422123853175</c:v>
                </c:pt>
                <c:pt idx="1954">
                  <c:v>-0.89033483695509286</c:v>
                </c:pt>
                <c:pt idx="1955">
                  <c:v>-0.80819463088594823</c:v>
                </c:pt>
                <c:pt idx="1956">
                  <c:v>-0.70617412153710624</c:v>
                </c:pt>
                <c:pt idx="1957">
                  <c:v>-0.58678285127506646</c:v>
                </c:pt>
                <c:pt idx="1958">
                  <c:v>-0.45295765557367873</c:v>
                </c:pt>
                <c:pt idx="1959">
                  <c:v>-0.30799042152955958</c:v>
                </c:pt>
                <c:pt idx="1960">
                  <c:v>-0.1554471126722429</c:v>
                </c:pt>
                <c:pt idx="1961">
                  <c:v>9.1994807085382841E-4</c:v>
                </c:pt>
                <c:pt idx="1962">
                  <c:v>0.1572643795536256</c:v>
                </c:pt>
                <c:pt idx="1963">
                  <c:v>0.30974035727397092</c:v>
                </c:pt>
                <c:pt idx="1964">
                  <c:v>0.45459721454331026</c:v>
                </c:pt>
                <c:pt idx="1965">
                  <c:v>0.58827170292547404</c:v>
                </c:pt>
                <c:pt idx="1966">
                  <c:v>0.70747564248419603</c:v>
                </c:pt>
                <c:pt idx="1967">
                  <c:v>0.80927680578321304</c:v>
                </c:pt>
                <c:pt idx="1968">
                  <c:v>0.89117104602017072</c:v>
                </c:pt>
                <c:pt idx="1969">
                  <c:v>0.95114389505764241</c:v>
                </c:pt>
                <c:pt idx="1970">
                  <c:v>0.98772011613719757</c:v>
                </c:pt>
                <c:pt idx="1971">
                  <c:v>0.99999999235887405</c:v>
                </c:pt>
                <c:pt idx="1972">
                  <c:v>0.98768145828669629</c:v>
                </c:pt>
                <c:pt idx="1973">
                  <c:v>0.95106753027831459</c:v>
                </c:pt>
                <c:pt idx="1974">
                  <c:v>0.89105885276423058</c:v>
                </c:pt>
                <c:pt idx="1975">
                  <c:v>0.80913154382637253</c:v>
                </c:pt>
                <c:pt idx="1976">
                  <c:v>0.70730088503972266</c:v>
                </c:pt>
                <c:pt idx="1977">
                  <c:v>0.58807174874867574</c:v>
                </c:pt>
                <c:pt idx="1978">
                  <c:v>0.45437698218919631</c:v>
                </c:pt>
                <c:pt idx="1979">
                  <c:v>0.30950526410834323</c:v>
                </c:pt>
                <c:pt idx="1980">
                  <c:v>0.15702020849467374</c:v>
                </c:pt>
                <c:pt idx="1981">
                  <c:v>6.727053384567997E-4</c:v>
                </c:pt>
                <c:pt idx="1982">
                  <c:v>-0.15569134529975265</c:v>
                </c:pt>
                <c:pt idx="1983">
                  <c:v>-0.30822563631781436</c:v>
                </c:pt>
                <c:pt idx="1984">
                  <c:v>-0.45317806661271498</c:v>
                </c:pt>
                <c:pt idx="1985">
                  <c:v>-0.58698303680377129</c:v>
                </c:pt>
                <c:pt idx="1986">
                  <c:v>-0.70634915730962144</c:v>
                </c:pt>
                <c:pt idx="1987">
                  <c:v>-0.80834021130052591</c:v>
                </c:pt>
                <c:pt idx="1988">
                  <c:v>-0.89044738096487097</c:v>
                </c:pt>
                <c:pt idx="1989">
                  <c:v>-0.95065096043979413</c:v>
                </c:pt>
                <c:pt idx="1990">
                  <c:v>-0.98747003736489702</c:v>
                </c:pt>
                <c:pt idx="1991">
                  <c:v>-0.99999892097241505</c:v>
                </c:pt>
                <c:pt idx="1992">
                  <c:v>-0.98792942064048272</c:v>
                </c:pt>
                <c:pt idx="1993">
                  <c:v>-0.95155842689256664</c:v>
                </c:pt>
                <c:pt idx="1994">
                  <c:v>-0.89178060836253548</c:v>
                </c:pt>
                <c:pt idx="1995">
                  <c:v>-0.81006640436828892</c:v>
                </c:pt>
                <c:pt idx="1996">
                  <c:v>-0.70842585444187156</c:v>
                </c:pt>
                <c:pt idx="1997">
                  <c:v>-0.58935915455192367</c:v>
                </c:pt>
                <c:pt idx="1998">
                  <c:v>-0.45579515625713818</c:v>
                </c:pt>
                <c:pt idx="1999">
                  <c:v>-0.31101932161306717</c:v>
                </c:pt>
                <c:pt idx="2000">
                  <c:v>-0.15859290602857282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5540-467B-B254-52B26CC22A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2543680"/>
        <c:axId val="142544256"/>
      </c:scatterChart>
      <c:valAx>
        <c:axId val="142543680"/>
        <c:scaling>
          <c:orientation val="minMax"/>
          <c:max val="0.30000000000000004"/>
        </c:scaling>
        <c:delete val="1"/>
        <c:axPos val="b"/>
        <c:minorGridlines>
          <c:spPr>
            <a:ln>
              <a:noFill/>
            </a:ln>
          </c:spPr>
        </c:minorGridlines>
        <c:numFmt formatCode="General" sourceLinked="1"/>
        <c:majorTickMark val="out"/>
        <c:minorTickMark val="none"/>
        <c:tickLblPos val="nextTo"/>
        <c:crossAx val="142544256"/>
        <c:crosses val="autoZero"/>
        <c:crossBetween val="midCat"/>
      </c:valAx>
      <c:valAx>
        <c:axId val="142544256"/>
        <c:scaling>
          <c:orientation val="minMax"/>
          <c:max val="1"/>
          <c:min val="-1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42543680"/>
        <c:crosses val="autoZero"/>
        <c:crossBetween val="midCat"/>
        <c:majorUnit val="0.5"/>
      </c:valAx>
    </c:plotArea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dk2" tx1="lt1" bg2="dk1" tx2="lt2" accent1="accent1" accent2="accent2" accent3="accent3" accent4="accent4" accent5="accent5" accent6="accent6" hlink="hlink" folHlink="folHlink"/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25400">
              <a:solidFill>
                <a:schemeClr val="tx2"/>
              </a:solidFill>
            </a:ln>
          </c:spPr>
          <c:marker>
            <c:symbol val="none"/>
          </c:marker>
          <c:xVal>
            <c:numRef>
              <c:f>Φύλλο1!$X$1:$X$2001</c:f>
              <c:numCache>
                <c:formatCode>General</c:formatCode>
                <c:ptCount val="2001"/>
                <c:pt idx="0">
                  <c:v>0</c:v>
                </c:pt>
                <c:pt idx="1">
                  <c:v>5.0000000000000001E-4</c:v>
                </c:pt>
                <c:pt idx="2">
                  <c:v>1E-3</c:v>
                </c:pt>
                <c:pt idx="3">
                  <c:v>1.5E-3</c:v>
                </c:pt>
                <c:pt idx="4">
                  <c:v>2E-3</c:v>
                </c:pt>
                <c:pt idx="5">
                  <c:v>2.5000000000000001E-3</c:v>
                </c:pt>
                <c:pt idx="6">
                  <c:v>3.0000000000000001E-3</c:v>
                </c:pt>
                <c:pt idx="7">
                  <c:v>3.5000000000000001E-3</c:v>
                </c:pt>
                <c:pt idx="8">
                  <c:v>4.0000000000000001E-3</c:v>
                </c:pt>
                <c:pt idx="9">
                  <c:v>4.4999999999999997E-3</c:v>
                </c:pt>
                <c:pt idx="10">
                  <c:v>5.0000000000000001E-3</c:v>
                </c:pt>
                <c:pt idx="11">
                  <c:v>5.4999999999999997E-3</c:v>
                </c:pt>
                <c:pt idx="12">
                  <c:v>6.0000000000000001E-3</c:v>
                </c:pt>
                <c:pt idx="13">
                  <c:v>6.4999999999999997E-3</c:v>
                </c:pt>
                <c:pt idx="14">
                  <c:v>7.0000000000000001E-3</c:v>
                </c:pt>
                <c:pt idx="15">
                  <c:v>7.4999999999999997E-3</c:v>
                </c:pt>
                <c:pt idx="16">
                  <c:v>8.0000000000000002E-3</c:v>
                </c:pt>
                <c:pt idx="17">
                  <c:v>8.5000000000000006E-3</c:v>
                </c:pt>
                <c:pt idx="18">
                  <c:v>8.9999999999999993E-3</c:v>
                </c:pt>
                <c:pt idx="19">
                  <c:v>9.4999999999999998E-3</c:v>
                </c:pt>
                <c:pt idx="20">
                  <c:v>0.01</c:v>
                </c:pt>
                <c:pt idx="21">
                  <c:v>1.0500000000000001E-2</c:v>
                </c:pt>
                <c:pt idx="22">
                  <c:v>1.0999999999999999E-2</c:v>
                </c:pt>
                <c:pt idx="23">
                  <c:v>1.15E-2</c:v>
                </c:pt>
                <c:pt idx="24">
                  <c:v>1.2E-2</c:v>
                </c:pt>
                <c:pt idx="25">
                  <c:v>1.2500000000000001E-2</c:v>
                </c:pt>
                <c:pt idx="26">
                  <c:v>1.2999999999999999E-2</c:v>
                </c:pt>
                <c:pt idx="27">
                  <c:v>1.35E-2</c:v>
                </c:pt>
                <c:pt idx="28">
                  <c:v>1.4E-2</c:v>
                </c:pt>
                <c:pt idx="29">
                  <c:v>1.4500000000000001E-2</c:v>
                </c:pt>
                <c:pt idx="30">
                  <c:v>1.4999999999999999E-2</c:v>
                </c:pt>
                <c:pt idx="31">
                  <c:v>1.55E-2</c:v>
                </c:pt>
                <c:pt idx="32">
                  <c:v>1.6E-2</c:v>
                </c:pt>
                <c:pt idx="33">
                  <c:v>1.6500000000000001E-2</c:v>
                </c:pt>
                <c:pt idx="34">
                  <c:v>1.7000000000000001E-2</c:v>
                </c:pt>
                <c:pt idx="35">
                  <c:v>1.7500000000000002E-2</c:v>
                </c:pt>
                <c:pt idx="36">
                  <c:v>1.7999999999999999E-2</c:v>
                </c:pt>
                <c:pt idx="37">
                  <c:v>1.8499999999999999E-2</c:v>
                </c:pt>
                <c:pt idx="38">
                  <c:v>1.9E-2</c:v>
                </c:pt>
                <c:pt idx="39">
                  <c:v>1.95E-2</c:v>
                </c:pt>
                <c:pt idx="40">
                  <c:v>0.02</c:v>
                </c:pt>
                <c:pt idx="41">
                  <c:v>2.0500000000000001E-2</c:v>
                </c:pt>
                <c:pt idx="42">
                  <c:v>2.1000000000000001E-2</c:v>
                </c:pt>
                <c:pt idx="43">
                  <c:v>2.1499999999999998E-2</c:v>
                </c:pt>
                <c:pt idx="44">
                  <c:v>2.1999999999999999E-2</c:v>
                </c:pt>
                <c:pt idx="45">
                  <c:v>2.2499999999999999E-2</c:v>
                </c:pt>
                <c:pt idx="46">
                  <c:v>2.3E-2</c:v>
                </c:pt>
                <c:pt idx="47">
                  <c:v>2.35E-2</c:v>
                </c:pt>
                <c:pt idx="48">
                  <c:v>2.4E-2</c:v>
                </c:pt>
                <c:pt idx="49">
                  <c:v>2.4500000000000001E-2</c:v>
                </c:pt>
                <c:pt idx="50">
                  <c:v>2.5000000000000001E-2</c:v>
                </c:pt>
                <c:pt idx="51">
                  <c:v>2.5499999999999998E-2</c:v>
                </c:pt>
                <c:pt idx="52">
                  <c:v>2.5999999999999999E-2</c:v>
                </c:pt>
                <c:pt idx="53">
                  <c:v>2.6499999999999999E-2</c:v>
                </c:pt>
                <c:pt idx="54">
                  <c:v>2.7E-2</c:v>
                </c:pt>
                <c:pt idx="55">
                  <c:v>2.75E-2</c:v>
                </c:pt>
                <c:pt idx="56">
                  <c:v>2.8000000000000001E-2</c:v>
                </c:pt>
                <c:pt idx="57">
                  <c:v>2.8500000000000001E-2</c:v>
                </c:pt>
                <c:pt idx="58">
                  <c:v>2.9000000000000001E-2</c:v>
                </c:pt>
                <c:pt idx="59">
                  <c:v>2.9499999999999998E-2</c:v>
                </c:pt>
                <c:pt idx="60">
                  <c:v>0.03</c:v>
                </c:pt>
                <c:pt idx="61">
                  <c:v>3.0499999999999999E-2</c:v>
                </c:pt>
                <c:pt idx="62">
                  <c:v>3.1E-2</c:v>
                </c:pt>
                <c:pt idx="63">
                  <c:v>3.15E-2</c:v>
                </c:pt>
                <c:pt idx="64">
                  <c:v>3.2000000000000001E-2</c:v>
                </c:pt>
                <c:pt idx="65">
                  <c:v>3.2500000000000001E-2</c:v>
                </c:pt>
                <c:pt idx="66">
                  <c:v>3.3000000000000002E-2</c:v>
                </c:pt>
                <c:pt idx="67">
                  <c:v>3.3500000000000002E-2</c:v>
                </c:pt>
                <c:pt idx="68">
                  <c:v>3.4000000000000002E-2</c:v>
                </c:pt>
                <c:pt idx="69">
                  <c:v>3.4500000000000003E-2</c:v>
                </c:pt>
                <c:pt idx="70">
                  <c:v>3.5000000000000003E-2</c:v>
                </c:pt>
                <c:pt idx="71">
                  <c:v>3.5499999999999997E-2</c:v>
                </c:pt>
                <c:pt idx="72">
                  <c:v>3.5999999999999997E-2</c:v>
                </c:pt>
                <c:pt idx="73">
                  <c:v>3.6499999999999998E-2</c:v>
                </c:pt>
                <c:pt idx="74">
                  <c:v>3.6999999999999998E-2</c:v>
                </c:pt>
                <c:pt idx="75">
                  <c:v>3.7499999999999999E-2</c:v>
                </c:pt>
                <c:pt idx="76">
                  <c:v>3.7999999999999999E-2</c:v>
                </c:pt>
                <c:pt idx="77">
                  <c:v>3.85E-2</c:v>
                </c:pt>
                <c:pt idx="78">
                  <c:v>3.9E-2</c:v>
                </c:pt>
                <c:pt idx="79">
                  <c:v>3.95E-2</c:v>
                </c:pt>
                <c:pt idx="80">
                  <c:v>0.04</c:v>
                </c:pt>
                <c:pt idx="81">
                  <c:v>4.0500000000000001E-2</c:v>
                </c:pt>
                <c:pt idx="82">
                  <c:v>4.1000000000000002E-2</c:v>
                </c:pt>
                <c:pt idx="83">
                  <c:v>4.1500000000000002E-2</c:v>
                </c:pt>
                <c:pt idx="84">
                  <c:v>4.2000000000000003E-2</c:v>
                </c:pt>
                <c:pt idx="85">
                  <c:v>4.2500000000000003E-2</c:v>
                </c:pt>
                <c:pt idx="86">
                  <c:v>4.2999999999999997E-2</c:v>
                </c:pt>
                <c:pt idx="87">
                  <c:v>4.3499999999999997E-2</c:v>
                </c:pt>
                <c:pt idx="88">
                  <c:v>4.3999999999999997E-2</c:v>
                </c:pt>
                <c:pt idx="89">
                  <c:v>4.4499999999999998E-2</c:v>
                </c:pt>
                <c:pt idx="90">
                  <c:v>4.4999999999999998E-2</c:v>
                </c:pt>
                <c:pt idx="91">
                  <c:v>4.5499999999999999E-2</c:v>
                </c:pt>
                <c:pt idx="92">
                  <c:v>4.5999999999999999E-2</c:v>
                </c:pt>
                <c:pt idx="93">
                  <c:v>4.65E-2</c:v>
                </c:pt>
                <c:pt idx="94">
                  <c:v>4.7E-2</c:v>
                </c:pt>
                <c:pt idx="95">
                  <c:v>4.7500000000000001E-2</c:v>
                </c:pt>
                <c:pt idx="96">
                  <c:v>4.8000000000000001E-2</c:v>
                </c:pt>
                <c:pt idx="97">
                  <c:v>4.8500000000000001E-2</c:v>
                </c:pt>
                <c:pt idx="98">
                  <c:v>4.9000000000000002E-2</c:v>
                </c:pt>
                <c:pt idx="99">
                  <c:v>4.9500000000000002E-2</c:v>
                </c:pt>
                <c:pt idx="100">
                  <c:v>0.05</c:v>
                </c:pt>
                <c:pt idx="101">
                  <c:v>5.0500000000000003E-2</c:v>
                </c:pt>
                <c:pt idx="102">
                  <c:v>5.0999999999999997E-2</c:v>
                </c:pt>
                <c:pt idx="103">
                  <c:v>5.1499999999999997E-2</c:v>
                </c:pt>
                <c:pt idx="104">
                  <c:v>5.1999999999999998E-2</c:v>
                </c:pt>
                <c:pt idx="105">
                  <c:v>5.2499999999999998E-2</c:v>
                </c:pt>
                <c:pt idx="106">
                  <c:v>5.2999999999999999E-2</c:v>
                </c:pt>
                <c:pt idx="107">
                  <c:v>5.3499999999999999E-2</c:v>
                </c:pt>
                <c:pt idx="108">
                  <c:v>5.3999999999999999E-2</c:v>
                </c:pt>
                <c:pt idx="109">
                  <c:v>5.45E-2</c:v>
                </c:pt>
                <c:pt idx="110">
                  <c:v>5.5E-2</c:v>
                </c:pt>
                <c:pt idx="111">
                  <c:v>5.5500000000000001E-2</c:v>
                </c:pt>
                <c:pt idx="112">
                  <c:v>5.6000000000000001E-2</c:v>
                </c:pt>
                <c:pt idx="113">
                  <c:v>5.6500000000000002E-2</c:v>
                </c:pt>
                <c:pt idx="114">
                  <c:v>5.7000000000000002E-2</c:v>
                </c:pt>
                <c:pt idx="115">
                  <c:v>5.7500000000000002E-2</c:v>
                </c:pt>
                <c:pt idx="116">
                  <c:v>5.8000000000000003E-2</c:v>
                </c:pt>
                <c:pt idx="117">
                  <c:v>5.8500000000000003E-2</c:v>
                </c:pt>
                <c:pt idx="118">
                  <c:v>5.8999999999999997E-2</c:v>
                </c:pt>
                <c:pt idx="119">
                  <c:v>5.9499999999999997E-2</c:v>
                </c:pt>
                <c:pt idx="120">
                  <c:v>0.06</c:v>
                </c:pt>
                <c:pt idx="121">
                  <c:v>6.0499999999999998E-2</c:v>
                </c:pt>
                <c:pt idx="122">
                  <c:v>6.0999999999999999E-2</c:v>
                </c:pt>
                <c:pt idx="123">
                  <c:v>6.1499999999999999E-2</c:v>
                </c:pt>
                <c:pt idx="124">
                  <c:v>6.2E-2</c:v>
                </c:pt>
                <c:pt idx="125">
                  <c:v>6.25E-2</c:v>
                </c:pt>
                <c:pt idx="126">
                  <c:v>6.3E-2</c:v>
                </c:pt>
                <c:pt idx="127">
                  <c:v>6.3500000000000001E-2</c:v>
                </c:pt>
                <c:pt idx="128">
                  <c:v>6.4000000000000001E-2</c:v>
                </c:pt>
                <c:pt idx="129">
                  <c:v>6.4500000000000002E-2</c:v>
                </c:pt>
                <c:pt idx="130">
                  <c:v>6.5000000000000002E-2</c:v>
                </c:pt>
                <c:pt idx="131">
                  <c:v>6.5500000000000003E-2</c:v>
                </c:pt>
                <c:pt idx="132">
                  <c:v>6.6000000000000003E-2</c:v>
                </c:pt>
                <c:pt idx="133">
                  <c:v>6.6500000000000004E-2</c:v>
                </c:pt>
                <c:pt idx="134">
                  <c:v>6.7000000000000004E-2</c:v>
                </c:pt>
                <c:pt idx="135">
                  <c:v>6.7500000000000004E-2</c:v>
                </c:pt>
                <c:pt idx="136">
                  <c:v>6.8000000000000005E-2</c:v>
                </c:pt>
                <c:pt idx="137">
                  <c:v>6.8500000000000005E-2</c:v>
                </c:pt>
                <c:pt idx="138">
                  <c:v>6.9000000000000006E-2</c:v>
                </c:pt>
                <c:pt idx="139">
                  <c:v>6.9500000000000006E-2</c:v>
                </c:pt>
                <c:pt idx="140">
                  <c:v>7.0000000000000007E-2</c:v>
                </c:pt>
                <c:pt idx="141">
                  <c:v>7.0499999999999993E-2</c:v>
                </c:pt>
                <c:pt idx="142">
                  <c:v>7.0999999999999994E-2</c:v>
                </c:pt>
                <c:pt idx="143">
                  <c:v>7.1499999999999994E-2</c:v>
                </c:pt>
                <c:pt idx="144">
                  <c:v>7.1999999999999995E-2</c:v>
                </c:pt>
                <c:pt idx="145">
                  <c:v>7.2499999999999995E-2</c:v>
                </c:pt>
                <c:pt idx="146">
                  <c:v>7.2999999999999995E-2</c:v>
                </c:pt>
                <c:pt idx="147">
                  <c:v>7.3499999999999996E-2</c:v>
                </c:pt>
                <c:pt idx="148">
                  <c:v>7.3999999999999996E-2</c:v>
                </c:pt>
                <c:pt idx="149">
                  <c:v>7.4499999999999997E-2</c:v>
                </c:pt>
                <c:pt idx="150">
                  <c:v>7.4999999999999997E-2</c:v>
                </c:pt>
                <c:pt idx="151">
                  <c:v>7.5499999999999998E-2</c:v>
                </c:pt>
                <c:pt idx="152">
                  <c:v>7.5999999999999998E-2</c:v>
                </c:pt>
                <c:pt idx="153">
                  <c:v>7.6499999999999999E-2</c:v>
                </c:pt>
                <c:pt idx="154">
                  <c:v>7.6999999999999999E-2</c:v>
                </c:pt>
                <c:pt idx="155">
                  <c:v>7.7499999999999999E-2</c:v>
                </c:pt>
                <c:pt idx="156">
                  <c:v>7.8E-2</c:v>
                </c:pt>
                <c:pt idx="157">
                  <c:v>7.85E-2</c:v>
                </c:pt>
                <c:pt idx="158">
                  <c:v>7.9000000000000001E-2</c:v>
                </c:pt>
                <c:pt idx="159">
                  <c:v>7.9500000000000001E-2</c:v>
                </c:pt>
                <c:pt idx="160">
                  <c:v>0.08</c:v>
                </c:pt>
                <c:pt idx="161">
                  <c:v>8.0500000000000002E-2</c:v>
                </c:pt>
                <c:pt idx="162">
                  <c:v>8.1000000000000003E-2</c:v>
                </c:pt>
                <c:pt idx="163">
                  <c:v>8.1500000000000003E-2</c:v>
                </c:pt>
                <c:pt idx="164">
                  <c:v>8.2000000000000003E-2</c:v>
                </c:pt>
                <c:pt idx="165">
                  <c:v>8.2500000000000004E-2</c:v>
                </c:pt>
                <c:pt idx="166">
                  <c:v>8.3000000000000004E-2</c:v>
                </c:pt>
                <c:pt idx="167">
                  <c:v>8.3500000000000005E-2</c:v>
                </c:pt>
                <c:pt idx="168">
                  <c:v>8.4000000000000005E-2</c:v>
                </c:pt>
                <c:pt idx="169">
                  <c:v>8.4500000000000006E-2</c:v>
                </c:pt>
                <c:pt idx="170">
                  <c:v>8.5000000000000006E-2</c:v>
                </c:pt>
                <c:pt idx="171">
                  <c:v>8.5500000000000007E-2</c:v>
                </c:pt>
                <c:pt idx="172">
                  <c:v>8.5999999999999993E-2</c:v>
                </c:pt>
                <c:pt idx="173">
                  <c:v>8.6499999999999994E-2</c:v>
                </c:pt>
                <c:pt idx="174">
                  <c:v>8.6999999999999994E-2</c:v>
                </c:pt>
                <c:pt idx="175">
                  <c:v>8.7499999999999994E-2</c:v>
                </c:pt>
                <c:pt idx="176">
                  <c:v>8.7999999999999995E-2</c:v>
                </c:pt>
                <c:pt idx="177">
                  <c:v>8.8499999999999995E-2</c:v>
                </c:pt>
                <c:pt idx="178">
                  <c:v>8.8999999999999996E-2</c:v>
                </c:pt>
                <c:pt idx="179">
                  <c:v>8.9499999999999996E-2</c:v>
                </c:pt>
                <c:pt idx="180">
                  <c:v>0.09</c:v>
                </c:pt>
                <c:pt idx="181">
                  <c:v>9.0499999999999997E-2</c:v>
                </c:pt>
                <c:pt idx="182">
                  <c:v>9.0999999999999998E-2</c:v>
                </c:pt>
                <c:pt idx="183">
                  <c:v>9.1499999999999998E-2</c:v>
                </c:pt>
                <c:pt idx="184">
                  <c:v>9.1999999999999998E-2</c:v>
                </c:pt>
                <c:pt idx="185">
                  <c:v>9.2499999999999999E-2</c:v>
                </c:pt>
                <c:pt idx="186">
                  <c:v>9.2999999999999999E-2</c:v>
                </c:pt>
                <c:pt idx="187">
                  <c:v>9.35E-2</c:v>
                </c:pt>
                <c:pt idx="188">
                  <c:v>9.4E-2</c:v>
                </c:pt>
                <c:pt idx="189">
                  <c:v>9.4500000000000001E-2</c:v>
                </c:pt>
                <c:pt idx="190">
                  <c:v>9.5000000000000001E-2</c:v>
                </c:pt>
                <c:pt idx="191">
                  <c:v>9.5500000000000002E-2</c:v>
                </c:pt>
                <c:pt idx="192">
                  <c:v>9.6000000000000002E-2</c:v>
                </c:pt>
                <c:pt idx="193">
                  <c:v>9.6500000000000002E-2</c:v>
                </c:pt>
                <c:pt idx="194">
                  <c:v>9.7000000000000003E-2</c:v>
                </c:pt>
                <c:pt idx="195">
                  <c:v>9.7500000000000003E-2</c:v>
                </c:pt>
                <c:pt idx="196">
                  <c:v>9.8000000000000004E-2</c:v>
                </c:pt>
                <c:pt idx="197">
                  <c:v>9.8500000000000004E-2</c:v>
                </c:pt>
                <c:pt idx="198">
                  <c:v>9.9000000000000005E-2</c:v>
                </c:pt>
                <c:pt idx="199">
                  <c:v>9.9500000000000005E-2</c:v>
                </c:pt>
                <c:pt idx="200">
                  <c:v>0.1</c:v>
                </c:pt>
                <c:pt idx="201">
                  <c:v>0.10050000000000001</c:v>
                </c:pt>
                <c:pt idx="202">
                  <c:v>0.10100000000000001</c:v>
                </c:pt>
                <c:pt idx="203">
                  <c:v>0.10150000000000001</c:v>
                </c:pt>
                <c:pt idx="204">
                  <c:v>0.10199999999999999</c:v>
                </c:pt>
                <c:pt idx="205">
                  <c:v>0.10249999999999999</c:v>
                </c:pt>
                <c:pt idx="206">
                  <c:v>0.10299999999999999</c:v>
                </c:pt>
                <c:pt idx="207">
                  <c:v>0.10349999999999999</c:v>
                </c:pt>
                <c:pt idx="208">
                  <c:v>0.104</c:v>
                </c:pt>
                <c:pt idx="209">
                  <c:v>0.1045</c:v>
                </c:pt>
                <c:pt idx="210">
                  <c:v>0.105</c:v>
                </c:pt>
                <c:pt idx="211">
                  <c:v>0.1055</c:v>
                </c:pt>
                <c:pt idx="212">
                  <c:v>0.106</c:v>
                </c:pt>
                <c:pt idx="213">
                  <c:v>0.1065</c:v>
                </c:pt>
                <c:pt idx="214">
                  <c:v>0.107</c:v>
                </c:pt>
                <c:pt idx="215">
                  <c:v>0.1075</c:v>
                </c:pt>
                <c:pt idx="216">
                  <c:v>0.108</c:v>
                </c:pt>
                <c:pt idx="217">
                  <c:v>0.1085</c:v>
                </c:pt>
                <c:pt idx="218">
                  <c:v>0.109</c:v>
                </c:pt>
                <c:pt idx="219">
                  <c:v>0.1095</c:v>
                </c:pt>
                <c:pt idx="220">
                  <c:v>0.11</c:v>
                </c:pt>
                <c:pt idx="221">
                  <c:v>0.1105</c:v>
                </c:pt>
                <c:pt idx="222">
                  <c:v>0.111</c:v>
                </c:pt>
                <c:pt idx="223">
                  <c:v>0.1115</c:v>
                </c:pt>
                <c:pt idx="224">
                  <c:v>0.112</c:v>
                </c:pt>
                <c:pt idx="225">
                  <c:v>0.1125</c:v>
                </c:pt>
                <c:pt idx="226">
                  <c:v>0.113</c:v>
                </c:pt>
                <c:pt idx="227">
                  <c:v>0.1135</c:v>
                </c:pt>
                <c:pt idx="228">
                  <c:v>0.114</c:v>
                </c:pt>
                <c:pt idx="229">
                  <c:v>0.1145</c:v>
                </c:pt>
                <c:pt idx="230">
                  <c:v>0.115</c:v>
                </c:pt>
                <c:pt idx="231">
                  <c:v>0.11550000000000001</c:v>
                </c:pt>
                <c:pt idx="232">
                  <c:v>0.11600000000000001</c:v>
                </c:pt>
                <c:pt idx="233">
                  <c:v>0.11650000000000001</c:v>
                </c:pt>
                <c:pt idx="234">
                  <c:v>0.11700000000000001</c:v>
                </c:pt>
                <c:pt idx="235">
                  <c:v>0.11749999999999999</c:v>
                </c:pt>
                <c:pt idx="236">
                  <c:v>0.11799999999999999</c:v>
                </c:pt>
                <c:pt idx="237">
                  <c:v>0.11849999999999999</c:v>
                </c:pt>
                <c:pt idx="238">
                  <c:v>0.11899999999999999</c:v>
                </c:pt>
                <c:pt idx="239">
                  <c:v>0.1195</c:v>
                </c:pt>
                <c:pt idx="240">
                  <c:v>0.12</c:v>
                </c:pt>
                <c:pt idx="241">
                  <c:v>0.1205</c:v>
                </c:pt>
                <c:pt idx="242">
                  <c:v>0.121</c:v>
                </c:pt>
                <c:pt idx="243">
                  <c:v>0.1215</c:v>
                </c:pt>
                <c:pt idx="244">
                  <c:v>0.122</c:v>
                </c:pt>
                <c:pt idx="245">
                  <c:v>0.1225</c:v>
                </c:pt>
                <c:pt idx="246">
                  <c:v>0.123</c:v>
                </c:pt>
                <c:pt idx="247">
                  <c:v>0.1235</c:v>
                </c:pt>
                <c:pt idx="248">
                  <c:v>0.124</c:v>
                </c:pt>
                <c:pt idx="249">
                  <c:v>0.1245</c:v>
                </c:pt>
                <c:pt idx="250">
                  <c:v>0.125</c:v>
                </c:pt>
                <c:pt idx="251">
                  <c:v>0.1255</c:v>
                </c:pt>
                <c:pt idx="252">
                  <c:v>0.126</c:v>
                </c:pt>
                <c:pt idx="253">
                  <c:v>0.1265</c:v>
                </c:pt>
                <c:pt idx="254">
                  <c:v>0.127</c:v>
                </c:pt>
                <c:pt idx="255">
                  <c:v>0.1275</c:v>
                </c:pt>
                <c:pt idx="256">
                  <c:v>0.128</c:v>
                </c:pt>
                <c:pt idx="257">
                  <c:v>0.1285</c:v>
                </c:pt>
                <c:pt idx="258">
                  <c:v>0.129</c:v>
                </c:pt>
                <c:pt idx="259">
                  <c:v>0.1295</c:v>
                </c:pt>
                <c:pt idx="260">
                  <c:v>0.13</c:v>
                </c:pt>
                <c:pt idx="261">
                  <c:v>0.1305</c:v>
                </c:pt>
                <c:pt idx="262">
                  <c:v>0.13100000000000001</c:v>
                </c:pt>
                <c:pt idx="263">
                  <c:v>0.13150000000000001</c:v>
                </c:pt>
                <c:pt idx="264">
                  <c:v>0.13200000000000001</c:v>
                </c:pt>
                <c:pt idx="265">
                  <c:v>0.13250000000000001</c:v>
                </c:pt>
                <c:pt idx="266">
                  <c:v>0.13300000000000001</c:v>
                </c:pt>
                <c:pt idx="267">
                  <c:v>0.13350000000000001</c:v>
                </c:pt>
                <c:pt idx="268">
                  <c:v>0.13400000000000001</c:v>
                </c:pt>
                <c:pt idx="269">
                  <c:v>0.13450000000000001</c:v>
                </c:pt>
                <c:pt idx="270">
                  <c:v>0.13500000000000001</c:v>
                </c:pt>
                <c:pt idx="271">
                  <c:v>0.13550000000000001</c:v>
                </c:pt>
                <c:pt idx="272">
                  <c:v>0.13600000000000001</c:v>
                </c:pt>
                <c:pt idx="273">
                  <c:v>0.13650000000000001</c:v>
                </c:pt>
                <c:pt idx="274">
                  <c:v>0.13700000000000001</c:v>
                </c:pt>
                <c:pt idx="275">
                  <c:v>0.13750000000000001</c:v>
                </c:pt>
                <c:pt idx="276">
                  <c:v>0.13800000000000001</c:v>
                </c:pt>
                <c:pt idx="277">
                  <c:v>0.13850000000000001</c:v>
                </c:pt>
                <c:pt idx="278">
                  <c:v>0.13900000000000001</c:v>
                </c:pt>
                <c:pt idx="279">
                  <c:v>0.13950000000000001</c:v>
                </c:pt>
                <c:pt idx="280">
                  <c:v>0.14000000000000001</c:v>
                </c:pt>
                <c:pt idx="281">
                  <c:v>0.14050000000000001</c:v>
                </c:pt>
                <c:pt idx="282">
                  <c:v>0.14099999999999999</c:v>
                </c:pt>
                <c:pt idx="283">
                  <c:v>0.14149999999999999</c:v>
                </c:pt>
                <c:pt idx="284">
                  <c:v>0.14199999999999999</c:v>
                </c:pt>
                <c:pt idx="285">
                  <c:v>0.14249999999999999</c:v>
                </c:pt>
                <c:pt idx="286">
                  <c:v>0.14299999999999999</c:v>
                </c:pt>
                <c:pt idx="287">
                  <c:v>0.14349999999999999</c:v>
                </c:pt>
                <c:pt idx="288">
                  <c:v>0.14399999999999999</c:v>
                </c:pt>
                <c:pt idx="289">
                  <c:v>0.14449999999999999</c:v>
                </c:pt>
                <c:pt idx="290">
                  <c:v>0.14499999999999999</c:v>
                </c:pt>
                <c:pt idx="291">
                  <c:v>0.14549999999999999</c:v>
                </c:pt>
                <c:pt idx="292">
                  <c:v>0.14599999999999999</c:v>
                </c:pt>
                <c:pt idx="293">
                  <c:v>0.14649999999999999</c:v>
                </c:pt>
                <c:pt idx="294">
                  <c:v>0.14699999999999999</c:v>
                </c:pt>
                <c:pt idx="295">
                  <c:v>0.14749999999999999</c:v>
                </c:pt>
                <c:pt idx="296">
                  <c:v>0.14799999999999999</c:v>
                </c:pt>
                <c:pt idx="297">
                  <c:v>0.14849999999999999</c:v>
                </c:pt>
                <c:pt idx="298">
                  <c:v>0.14899999999999999</c:v>
                </c:pt>
                <c:pt idx="299">
                  <c:v>0.14949999999999999</c:v>
                </c:pt>
                <c:pt idx="300">
                  <c:v>0.15</c:v>
                </c:pt>
                <c:pt idx="301">
                  <c:v>0.15049999999999999</c:v>
                </c:pt>
                <c:pt idx="302">
                  <c:v>0.151</c:v>
                </c:pt>
                <c:pt idx="303">
                  <c:v>0.1515</c:v>
                </c:pt>
                <c:pt idx="304">
                  <c:v>0.152</c:v>
                </c:pt>
                <c:pt idx="305">
                  <c:v>0.1525</c:v>
                </c:pt>
                <c:pt idx="306">
                  <c:v>0.153</c:v>
                </c:pt>
                <c:pt idx="307">
                  <c:v>0.1535</c:v>
                </c:pt>
                <c:pt idx="308">
                  <c:v>0.154</c:v>
                </c:pt>
                <c:pt idx="309">
                  <c:v>0.1545</c:v>
                </c:pt>
                <c:pt idx="310">
                  <c:v>0.155</c:v>
                </c:pt>
                <c:pt idx="311">
                  <c:v>0.1555</c:v>
                </c:pt>
                <c:pt idx="312">
                  <c:v>0.156</c:v>
                </c:pt>
                <c:pt idx="313">
                  <c:v>0.1565</c:v>
                </c:pt>
                <c:pt idx="314">
                  <c:v>0.157</c:v>
                </c:pt>
                <c:pt idx="315">
                  <c:v>0.1575</c:v>
                </c:pt>
                <c:pt idx="316">
                  <c:v>0.158</c:v>
                </c:pt>
                <c:pt idx="317">
                  <c:v>0.1585</c:v>
                </c:pt>
                <c:pt idx="318">
                  <c:v>0.159</c:v>
                </c:pt>
                <c:pt idx="319">
                  <c:v>0.1595</c:v>
                </c:pt>
                <c:pt idx="320">
                  <c:v>0.16</c:v>
                </c:pt>
                <c:pt idx="321">
                  <c:v>0.1605</c:v>
                </c:pt>
                <c:pt idx="322">
                  <c:v>0.161</c:v>
                </c:pt>
                <c:pt idx="323">
                  <c:v>0.1615</c:v>
                </c:pt>
                <c:pt idx="324">
                  <c:v>0.16200000000000001</c:v>
                </c:pt>
                <c:pt idx="325">
                  <c:v>0.16250000000000001</c:v>
                </c:pt>
                <c:pt idx="326">
                  <c:v>0.16300000000000001</c:v>
                </c:pt>
                <c:pt idx="327">
                  <c:v>0.16350000000000001</c:v>
                </c:pt>
                <c:pt idx="328">
                  <c:v>0.16400000000000001</c:v>
                </c:pt>
                <c:pt idx="329">
                  <c:v>0.16450000000000001</c:v>
                </c:pt>
                <c:pt idx="330">
                  <c:v>0.16500000000000001</c:v>
                </c:pt>
                <c:pt idx="331">
                  <c:v>0.16550000000000001</c:v>
                </c:pt>
                <c:pt idx="332">
                  <c:v>0.16600000000000001</c:v>
                </c:pt>
                <c:pt idx="333">
                  <c:v>0.16650000000000001</c:v>
                </c:pt>
                <c:pt idx="334">
                  <c:v>0.16700000000000001</c:v>
                </c:pt>
                <c:pt idx="335">
                  <c:v>0.16750000000000001</c:v>
                </c:pt>
                <c:pt idx="336">
                  <c:v>0.16800000000000001</c:v>
                </c:pt>
                <c:pt idx="337">
                  <c:v>0.16850000000000001</c:v>
                </c:pt>
                <c:pt idx="338">
                  <c:v>0.16900000000000001</c:v>
                </c:pt>
                <c:pt idx="339">
                  <c:v>0.16950000000000001</c:v>
                </c:pt>
                <c:pt idx="340">
                  <c:v>0.17</c:v>
                </c:pt>
                <c:pt idx="341">
                  <c:v>0.17050000000000001</c:v>
                </c:pt>
                <c:pt idx="342">
                  <c:v>0.17100000000000001</c:v>
                </c:pt>
                <c:pt idx="343">
                  <c:v>0.17150000000000001</c:v>
                </c:pt>
                <c:pt idx="344">
                  <c:v>0.17199999999999999</c:v>
                </c:pt>
                <c:pt idx="345">
                  <c:v>0.17249999999999999</c:v>
                </c:pt>
                <c:pt idx="346">
                  <c:v>0.17299999999999999</c:v>
                </c:pt>
                <c:pt idx="347">
                  <c:v>0.17349999999999999</c:v>
                </c:pt>
                <c:pt idx="348">
                  <c:v>0.17399999999999999</c:v>
                </c:pt>
                <c:pt idx="349">
                  <c:v>0.17449999999999999</c:v>
                </c:pt>
                <c:pt idx="350">
                  <c:v>0.17499999999999999</c:v>
                </c:pt>
                <c:pt idx="351">
                  <c:v>0.17549999999999999</c:v>
                </c:pt>
                <c:pt idx="352">
                  <c:v>0.17599999999999999</c:v>
                </c:pt>
                <c:pt idx="353">
                  <c:v>0.17649999999999999</c:v>
                </c:pt>
                <c:pt idx="354">
                  <c:v>0.17699999999999999</c:v>
                </c:pt>
                <c:pt idx="355">
                  <c:v>0.17749999999999999</c:v>
                </c:pt>
                <c:pt idx="356">
                  <c:v>0.17799999999999999</c:v>
                </c:pt>
                <c:pt idx="357">
                  <c:v>0.17849999999999999</c:v>
                </c:pt>
                <c:pt idx="358">
                  <c:v>0.17899999999999999</c:v>
                </c:pt>
                <c:pt idx="359">
                  <c:v>0.17949999999999999</c:v>
                </c:pt>
                <c:pt idx="360">
                  <c:v>0.18</c:v>
                </c:pt>
                <c:pt idx="361">
                  <c:v>0.18049999999999999</c:v>
                </c:pt>
                <c:pt idx="362">
                  <c:v>0.18099999999999999</c:v>
                </c:pt>
                <c:pt idx="363">
                  <c:v>0.18149999999999999</c:v>
                </c:pt>
                <c:pt idx="364">
                  <c:v>0.182</c:v>
                </c:pt>
                <c:pt idx="365">
                  <c:v>0.1825</c:v>
                </c:pt>
                <c:pt idx="366">
                  <c:v>0.183</c:v>
                </c:pt>
                <c:pt idx="367">
                  <c:v>0.1835</c:v>
                </c:pt>
                <c:pt idx="368">
                  <c:v>0.184</c:v>
                </c:pt>
                <c:pt idx="369">
                  <c:v>0.1845</c:v>
                </c:pt>
                <c:pt idx="370">
                  <c:v>0.185</c:v>
                </c:pt>
                <c:pt idx="371">
                  <c:v>0.1855</c:v>
                </c:pt>
                <c:pt idx="372">
                  <c:v>0.186</c:v>
                </c:pt>
                <c:pt idx="373">
                  <c:v>0.1865</c:v>
                </c:pt>
                <c:pt idx="374">
                  <c:v>0.187</c:v>
                </c:pt>
                <c:pt idx="375">
                  <c:v>0.1875</c:v>
                </c:pt>
                <c:pt idx="376">
                  <c:v>0.188</c:v>
                </c:pt>
                <c:pt idx="377">
                  <c:v>0.1885</c:v>
                </c:pt>
                <c:pt idx="378">
                  <c:v>0.189</c:v>
                </c:pt>
                <c:pt idx="379">
                  <c:v>0.1895</c:v>
                </c:pt>
                <c:pt idx="380">
                  <c:v>0.19</c:v>
                </c:pt>
                <c:pt idx="381">
                  <c:v>0.1905</c:v>
                </c:pt>
                <c:pt idx="382">
                  <c:v>0.191</c:v>
                </c:pt>
                <c:pt idx="383">
                  <c:v>0.1915</c:v>
                </c:pt>
                <c:pt idx="384">
                  <c:v>0.192</c:v>
                </c:pt>
                <c:pt idx="385">
                  <c:v>0.1925</c:v>
                </c:pt>
                <c:pt idx="386">
                  <c:v>0.193</c:v>
                </c:pt>
                <c:pt idx="387">
                  <c:v>0.19350000000000001</c:v>
                </c:pt>
                <c:pt idx="388">
                  <c:v>0.19400000000000001</c:v>
                </c:pt>
                <c:pt idx="389">
                  <c:v>0.19450000000000001</c:v>
                </c:pt>
                <c:pt idx="390">
                  <c:v>0.19500000000000001</c:v>
                </c:pt>
                <c:pt idx="391">
                  <c:v>0.19550000000000001</c:v>
                </c:pt>
                <c:pt idx="392">
                  <c:v>0.19600000000000001</c:v>
                </c:pt>
                <c:pt idx="393">
                  <c:v>0.19650000000000001</c:v>
                </c:pt>
                <c:pt idx="394">
                  <c:v>0.19700000000000001</c:v>
                </c:pt>
                <c:pt idx="395">
                  <c:v>0.19750000000000001</c:v>
                </c:pt>
                <c:pt idx="396">
                  <c:v>0.19800000000000001</c:v>
                </c:pt>
                <c:pt idx="397">
                  <c:v>0.19850000000000001</c:v>
                </c:pt>
                <c:pt idx="398">
                  <c:v>0.19900000000000001</c:v>
                </c:pt>
                <c:pt idx="399">
                  <c:v>0.19950000000000001</c:v>
                </c:pt>
                <c:pt idx="400">
                  <c:v>0.2</c:v>
                </c:pt>
                <c:pt idx="401">
                  <c:v>0.20050000000000001</c:v>
                </c:pt>
                <c:pt idx="402">
                  <c:v>0.20100000000000001</c:v>
                </c:pt>
                <c:pt idx="403">
                  <c:v>0.20150000000000001</c:v>
                </c:pt>
                <c:pt idx="404">
                  <c:v>0.20200000000000001</c:v>
                </c:pt>
                <c:pt idx="405">
                  <c:v>0.20250000000000001</c:v>
                </c:pt>
                <c:pt idx="406">
                  <c:v>0.20300000000000001</c:v>
                </c:pt>
                <c:pt idx="407">
                  <c:v>0.20349999999999999</c:v>
                </c:pt>
                <c:pt idx="408">
                  <c:v>0.20399999999999999</c:v>
                </c:pt>
                <c:pt idx="409">
                  <c:v>0.20449999999999999</c:v>
                </c:pt>
                <c:pt idx="410">
                  <c:v>0.20499999999999999</c:v>
                </c:pt>
                <c:pt idx="411">
                  <c:v>0.20549999999999999</c:v>
                </c:pt>
                <c:pt idx="412">
                  <c:v>0.20599999999999999</c:v>
                </c:pt>
                <c:pt idx="413">
                  <c:v>0.20649999999999999</c:v>
                </c:pt>
                <c:pt idx="414">
                  <c:v>0.20699999999999999</c:v>
                </c:pt>
                <c:pt idx="415">
                  <c:v>0.20749999999999999</c:v>
                </c:pt>
                <c:pt idx="416">
                  <c:v>0.20799999999999999</c:v>
                </c:pt>
                <c:pt idx="417">
                  <c:v>0.20849999999999999</c:v>
                </c:pt>
                <c:pt idx="418">
                  <c:v>0.20899999999999999</c:v>
                </c:pt>
                <c:pt idx="419">
                  <c:v>0.20949999999999999</c:v>
                </c:pt>
                <c:pt idx="420">
                  <c:v>0.21</c:v>
                </c:pt>
                <c:pt idx="421">
                  <c:v>0.21049999999999999</c:v>
                </c:pt>
                <c:pt idx="422">
                  <c:v>0.21099999999999999</c:v>
                </c:pt>
                <c:pt idx="423">
                  <c:v>0.21149999999999999</c:v>
                </c:pt>
                <c:pt idx="424">
                  <c:v>0.21199999999999999</c:v>
                </c:pt>
                <c:pt idx="425">
                  <c:v>0.21249999999999999</c:v>
                </c:pt>
                <c:pt idx="426">
                  <c:v>0.21299999999999999</c:v>
                </c:pt>
                <c:pt idx="427">
                  <c:v>0.2135</c:v>
                </c:pt>
                <c:pt idx="428">
                  <c:v>0.214</c:v>
                </c:pt>
                <c:pt idx="429">
                  <c:v>0.2145</c:v>
                </c:pt>
                <c:pt idx="430">
                  <c:v>0.215</c:v>
                </c:pt>
                <c:pt idx="431">
                  <c:v>0.2155</c:v>
                </c:pt>
                <c:pt idx="432">
                  <c:v>0.216</c:v>
                </c:pt>
                <c:pt idx="433">
                  <c:v>0.2165</c:v>
                </c:pt>
                <c:pt idx="434">
                  <c:v>0.217</c:v>
                </c:pt>
                <c:pt idx="435">
                  <c:v>0.2175</c:v>
                </c:pt>
                <c:pt idx="436">
                  <c:v>0.218</c:v>
                </c:pt>
                <c:pt idx="437">
                  <c:v>0.2185</c:v>
                </c:pt>
                <c:pt idx="438">
                  <c:v>0.219</c:v>
                </c:pt>
                <c:pt idx="439">
                  <c:v>0.2195</c:v>
                </c:pt>
                <c:pt idx="440">
                  <c:v>0.22</c:v>
                </c:pt>
                <c:pt idx="441">
                  <c:v>0.2205</c:v>
                </c:pt>
                <c:pt idx="442">
                  <c:v>0.221</c:v>
                </c:pt>
                <c:pt idx="443">
                  <c:v>0.2215</c:v>
                </c:pt>
                <c:pt idx="444">
                  <c:v>0.222</c:v>
                </c:pt>
                <c:pt idx="445">
                  <c:v>0.2225</c:v>
                </c:pt>
                <c:pt idx="446">
                  <c:v>0.223</c:v>
                </c:pt>
                <c:pt idx="447">
                  <c:v>0.2235</c:v>
                </c:pt>
                <c:pt idx="448">
                  <c:v>0.224</c:v>
                </c:pt>
                <c:pt idx="449">
                  <c:v>0.22450000000000001</c:v>
                </c:pt>
                <c:pt idx="450">
                  <c:v>0.22500000000000001</c:v>
                </c:pt>
                <c:pt idx="451">
                  <c:v>0.22550000000000001</c:v>
                </c:pt>
                <c:pt idx="452">
                  <c:v>0.22600000000000001</c:v>
                </c:pt>
                <c:pt idx="453">
                  <c:v>0.22650000000000001</c:v>
                </c:pt>
                <c:pt idx="454">
                  <c:v>0.22700000000000001</c:v>
                </c:pt>
                <c:pt idx="455">
                  <c:v>0.22750000000000001</c:v>
                </c:pt>
                <c:pt idx="456">
                  <c:v>0.22800000000000001</c:v>
                </c:pt>
                <c:pt idx="457">
                  <c:v>0.22850000000000001</c:v>
                </c:pt>
                <c:pt idx="458">
                  <c:v>0.22900000000000001</c:v>
                </c:pt>
                <c:pt idx="459">
                  <c:v>0.22950000000000001</c:v>
                </c:pt>
                <c:pt idx="460">
                  <c:v>0.23</c:v>
                </c:pt>
                <c:pt idx="461">
                  <c:v>0.23050000000000001</c:v>
                </c:pt>
                <c:pt idx="462">
                  <c:v>0.23100000000000001</c:v>
                </c:pt>
                <c:pt idx="463">
                  <c:v>0.23150000000000001</c:v>
                </c:pt>
                <c:pt idx="464">
                  <c:v>0.23200000000000001</c:v>
                </c:pt>
                <c:pt idx="465">
                  <c:v>0.23250000000000001</c:v>
                </c:pt>
                <c:pt idx="466">
                  <c:v>0.23300000000000001</c:v>
                </c:pt>
                <c:pt idx="467">
                  <c:v>0.23350000000000001</c:v>
                </c:pt>
                <c:pt idx="468">
                  <c:v>0.23400000000000001</c:v>
                </c:pt>
                <c:pt idx="469">
                  <c:v>0.23449999999999999</c:v>
                </c:pt>
                <c:pt idx="470">
                  <c:v>0.23499999999999999</c:v>
                </c:pt>
                <c:pt idx="471">
                  <c:v>0.23549999999999999</c:v>
                </c:pt>
                <c:pt idx="472">
                  <c:v>0.23599999999999999</c:v>
                </c:pt>
                <c:pt idx="473">
                  <c:v>0.23649999999999999</c:v>
                </c:pt>
                <c:pt idx="474">
                  <c:v>0.23699999999999999</c:v>
                </c:pt>
                <c:pt idx="475">
                  <c:v>0.23749999999999999</c:v>
                </c:pt>
                <c:pt idx="476">
                  <c:v>0.23799999999999999</c:v>
                </c:pt>
                <c:pt idx="477">
                  <c:v>0.23849999999999999</c:v>
                </c:pt>
                <c:pt idx="478">
                  <c:v>0.23899999999999999</c:v>
                </c:pt>
                <c:pt idx="479">
                  <c:v>0.23949999999999999</c:v>
                </c:pt>
                <c:pt idx="480">
                  <c:v>0.24</c:v>
                </c:pt>
                <c:pt idx="481">
                  <c:v>0.24049999999999999</c:v>
                </c:pt>
                <c:pt idx="482">
                  <c:v>0.24099999999999999</c:v>
                </c:pt>
                <c:pt idx="483">
                  <c:v>0.24149999999999999</c:v>
                </c:pt>
                <c:pt idx="484">
                  <c:v>0.24199999999999999</c:v>
                </c:pt>
                <c:pt idx="485">
                  <c:v>0.24249999999999999</c:v>
                </c:pt>
                <c:pt idx="486">
                  <c:v>0.24299999999999999</c:v>
                </c:pt>
                <c:pt idx="487">
                  <c:v>0.24349999999999999</c:v>
                </c:pt>
                <c:pt idx="488">
                  <c:v>0.24399999999999999</c:v>
                </c:pt>
                <c:pt idx="489">
                  <c:v>0.2445</c:v>
                </c:pt>
                <c:pt idx="490">
                  <c:v>0.245</c:v>
                </c:pt>
                <c:pt idx="491">
                  <c:v>0.2455</c:v>
                </c:pt>
                <c:pt idx="492">
                  <c:v>0.246</c:v>
                </c:pt>
                <c:pt idx="493">
                  <c:v>0.2465</c:v>
                </c:pt>
                <c:pt idx="494">
                  <c:v>0.247</c:v>
                </c:pt>
                <c:pt idx="495">
                  <c:v>0.2475</c:v>
                </c:pt>
                <c:pt idx="496">
                  <c:v>0.248</c:v>
                </c:pt>
                <c:pt idx="497">
                  <c:v>0.2485</c:v>
                </c:pt>
                <c:pt idx="498">
                  <c:v>0.249</c:v>
                </c:pt>
                <c:pt idx="499">
                  <c:v>0.2495</c:v>
                </c:pt>
                <c:pt idx="500">
                  <c:v>0.25</c:v>
                </c:pt>
                <c:pt idx="501">
                  <c:v>0.2505</c:v>
                </c:pt>
                <c:pt idx="502">
                  <c:v>0.251</c:v>
                </c:pt>
                <c:pt idx="503">
                  <c:v>0.2515</c:v>
                </c:pt>
                <c:pt idx="504">
                  <c:v>0.252</c:v>
                </c:pt>
                <c:pt idx="505">
                  <c:v>0.2525</c:v>
                </c:pt>
                <c:pt idx="506">
                  <c:v>0.253</c:v>
                </c:pt>
                <c:pt idx="507">
                  <c:v>0.2535</c:v>
                </c:pt>
                <c:pt idx="508">
                  <c:v>0.254</c:v>
                </c:pt>
                <c:pt idx="509">
                  <c:v>0.2545</c:v>
                </c:pt>
                <c:pt idx="510">
                  <c:v>0.255</c:v>
                </c:pt>
                <c:pt idx="511">
                  <c:v>0.2555</c:v>
                </c:pt>
                <c:pt idx="512">
                  <c:v>0.25600000000000001</c:v>
                </c:pt>
                <c:pt idx="513">
                  <c:v>0.25650000000000001</c:v>
                </c:pt>
                <c:pt idx="514">
                  <c:v>0.25700000000000001</c:v>
                </c:pt>
                <c:pt idx="515">
                  <c:v>0.25750000000000001</c:v>
                </c:pt>
                <c:pt idx="516">
                  <c:v>0.25800000000000001</c:v>
                </c:pt>
                <c:pt idx="517">
                  <c:v>0.25850000000000001</c:v>
                </c:pt>
                <c:pt idx="518">
                  <c:v>0.25900000000000001</c:v>
                </c:pt>
                <c:pt idx="519">
                  <c:v>0.25950000000000001</c:v>
                </c:pt>
                <c:pt idx="520">
                  <c:v>0.26</c:v>
                </c:pt>
                <c:pt idx="521">
                  <c:v>0.26050000000000001</c:v>
                </c:pt>
                <c:pt idx="522">
                  <c:v>0.26100000000000001</c:v>
                </c:pt>
                <c:pt idx="523">
                  <c:v>0.26150000000000001</c:v>
                </c:pt>
                <c:pt idx="524">
                  <c:v>0.26200000000000001</c:v>
                </c:pt>
                <c:pt idx="525">
                  <c:v>0.26250000000000001</c:v>
                </c:pt>
                <c:pt idx="526">
                  <c:v>0.26300000000000001</c:v>
                </c:pt>
                <c:pt idx="527">
                  <c:v>0.26350000000000001</c:v>
                </c:pt>
                <c:pt idx="528">
                  <c:v>0.26400000000000001</c:v>
                </c:pt>
                <c:pt idx="529">
                  <c:v>0.26450000000000001</c:v>
                </c:pt>
                <c:pt idx="530">
                  <c:v>0.26500000000000001</c:v>
                </c:pt>
                <c:pt idx="531">
                  <c:v>0.26550000000000001</c:v>
                </c:pt>
                <c:pt idx="532">
                  <c:v>0.26600000000000001</c:v>
                </c:pt>
                <c:pt idx="533">
                  <c:v>0.26650000000000001</c:v>
                </c:pt>
                <c:pt idx="534">
                  <c:v>0.26700000000000002</c:v>
                </c:pt>
                <c:pt idx="535">
                  <c:v>0.26750000000000002</c:v>
                </c:pt>
                <c:pt idx="536">
                  <c:v>0.26800000000000002</c:v>
                </c:pt>
                <c:pt idx="537">
                  <c:v>0.26850000000000002</c:v>
                </c:pt>
                <c:pt idx="538">
                  <c:v>0.26900000000000002</c:v>
                </c:pt>
                <c:pt idx="539">
                  <c:v>0.26950000000000002</c:v>
                </c:pt>
                <c:pt idx="540">
                  <c:v>0.27</c:v>
                </c:pt>
                <c:pt idx="541">
                  <c:v>0.27050000000000002</c:v>
                </c:pt>
                <c:pt idx="542">
                  <c:v>0.27100000000000002</c:v>
                </c:pt>
                <c:pt idx="543">
                  <c:v>0.27150000000000002</c:v>
                </c:pt>
                <c:pt idx="544">
                  <c:v>0.27200000000000002</c:v>
                </c:pt>
                <c:pt idx="545">
                  <c:v>0.27250000000000002</c:v>
                </c:pt>
                <c:pt idx="546">
                  <c:v>0.27300000000000002</c:v>
                </c:pt>
                <c:pt idx="547">
                  <c:v>0.27350000000000002</c:v>
                </c:pt>
                <c:pt idx="548">
                  <c:v>0.27400000000000002</c:v>
                </c:pt>
                <c:pt idx="549">
                  <c:v>0.27450000000000002</c:v>
                </c:pt>
                <c:pt idx="550">
                  <c:v>0.27500000000000002</c:v>
                </c:pt>
                <c:pt idx="551">
                  <c:v>0.27550000000000002</c:v>
                </c:pt>
                <c:pt idx="552">
                  <c:v>0.27600000000000002</c:v>
                </c:pt>
                <c:pt idx="553">
                  <c:v>0.27650000000000002</c:v>
                </c:pt>
                <c:pt idx="554">
                  <c:v>0.27700000000000002</c:v>
                </c:pt>
                <c:pt idx="555">
                  <c:v>0.27750000000000002</c:v>
                </c:pt>
                <c:pt idx="556">
                  <c:v>0.27800000000000002</c:v>
                </c:pt>
                <c:pt idx="557">
                  <c:v>0.27850000000000003</c:v>
                </c:pt>
                <c:pt idx="558">
                  <c:v>0.27900000000000003</c:v>
                </c:pt>
                <c:pt idx="559">
                  <c:v>0.27950000000000003</c:v>
                </c:pt>
                <c:pt idx="560">
                  <c:v>0.28000000000000003</c:v>
                </c:pt>
                <c:pt idx="561">
                  <c:v>0.28050000000000003</c:v>
                </c:pt>
                <c:pt idx="562">
                  <c:v>0.28100000000000003</c:v>
                </c:pt>
                <c:pt idx="563">
                  <c:v>0.28149999999999997</c:v>
                </c:pt>
                <c:pt idx="564">
                  <c:v>0.28199999999999997</c:v>
                </c:pt>
                <c:pt idx="565">
                  <c:v>0.28249999999999997</c:v>
                </c:pt>
                <c:pt idx="566">
                  <c:v>0.28299999999999997</c:v>
                </c:pt>
                <c:pt idx="567">
                  <c:v>0.28349999999999997</c:v>
                </c:pt>
                <c:pt idx="568">
                  <c:v>0.28399999999999997</c:v>
                </c:pt>
                <c:pt idx="569">
                  <c:v>0.28449999999999998</c:v>
                </c:pt>
                <c:pt idx="570">
                  <c:v>0.28499999999999998</c:v>
                </c:pt>
                <c:pt idx="571">
                  <c:v>0.28549999999999998</c:v>
                </c:pt>
                <c:pt idx="572">
                  <c:v>0.28599999999999998</c:v>
                </c:pt>
                <c:pt idx="573">
                  <c:v>0.28649999999999998</c:v>
                </c:pt>
                <c:pt idx="574">
                  <c:v>0.28699999999999998</c:v>
                </c:pt>
                <c:pt idx="575">
                  <c:v>0.28749999999999998</c:v>
                </c:pt>
                <c:pt idx="576">
                  <c:v>0.28799999999999998</c:v>
                </c:pt>
                <c:pt idx="577">
                  <c:v>0.28849999999999998</c:v>
                </c:pt>
                <c:pt idx="578">
                  <c:v>0.28899999999999998</c:v>
                </c:pt>
                <c:pt idx="579">
                  <c:v>0.28949999999999998</c:v>
                </c:pt>
                <c:pt idx="580">
                  <c:v>0.28999999999999998</c:v>
                </c:pt>
                <c:pt idx="581">
                  <c:v>0.29049999999999998</c:v>
                </c:pt>
                <c:pt idx="582">
                  <c:v>0.29099999999999998</c:v>
                </c:pt>
                <c:pt idx="583">
                  <c:v>0.29149999999999998</c:v>
                </c:pt>
                <c:pt idx="584">
                  <c:v>0.29199999999999998</c:v>
                </c:pt>
                <c:pt idx="585">
                  <c:v>0.29249999999999998</c:v>
                </c:pt>
                <c:pt idx="586">
                  <c:v>0.29299999999999998</c:v>
                </c:pt>
                <c:pt idx="587">
                  <c:v>0.29349999999999998</c:v>
                </c:pt>
                <c:pt idx="588">
                  <c:v>0.29399999999999998</c:v>
                </c:pt>
                <c:pt idx="589">
                  <c:v>0.29449999999999998</c:v>
                </c:pt>
                <c:pt idx="590">
                  <c:v>0.29499999999999998</c:v>
                </c:pt>
                <c:pt idx="591">
                  <c:v>0.29549999999999998</c:v>
                </c:pt>
                <c:pt idx="592">
                  <c:v>0.29599999999999999</c:v>
                </c:pt>
                <c:pt idx="593">
                  <c:v>0.29649999999999999</c:v>
                </c:pt>
                <c:pt idx="594">
                  <c:v>0.29699999999999999</c:v>
                </c:pt>
                <c:pt idx="595">
                  <c:v>0.29749999999999999</c:v>
                </c:pt>
                <c:pt idx="596">
                  <c:v>0.29799999999999999</c:v>
                </c:pt>
                <c:pt idx="597">
                  <c:v>0.29849999999999999</c:v>
                </c:pt>
                <c:pt idx="598">
                  <c:v>0.29899999999999999</c:v>
                </c:pt>
                <c:pt idx="599">
                  <c:v>0.29949999999999999</c:v>
                </c:pt>
                <c:pt idx="600">
                  <c:v>0.3</c:v>
                </c:pt>
                <c:pt idx="601">
                  <c:v>0.30049999999999999</c:v>
                </c:pt>
                <c:pt idx="602">
                  <c:v>0.30099999999999999</c:v>
                </c:pt>
                <c:pt idx="603">
                  <c:v>0.30149999999999999</c:v>
                </c:pt>
                <c:pt idx="604">
                  <c:v>0.30199999999999999</c:v>
                </c:pt>
                <c:pt idx="605">
                  <c:v>0.30249999999999999</c:v>
                </c:pt>
                <c:pt idx="606">
                  <c:v>0.30299999999999999</c:v>
                </c:pt>
                <c:pt idx="607">
                  <c:v>0.30349999999999999</c:v>
                </c:pt>
                <c:pt idx="608">
                  <c:v>0.30399999999999999</c:v>
                </c:pt>
                <c:pt idx="609">
                  <c:v>0.30449999999999999</c:v>
                </c:pt>
                <c:pt idx="610">
                  <c:v>0.30499999999999999</c:v>
                </c:pt>
                <c:pt idx="611">
                  <c:v>0.30549999999999999</c:v>
                </c:pt>
                <c:pt idx="612">
                  <c:v>0.30599999999999999</c:v>
                </c:pt>
                <c:pt idx="613">
                  <c:v>0.30649999999999999</c:v>
                </c:pt>
                <c:pt idx="614">
                  <c:v>0.307</c:v>
                </c:pt>
                <c:pt idx="615">
                  <c:v>0.3075</c:v>
                </c:pt>
                <c:pt idx="616">
                  <c:v>0.308</c:v>
                </c:pt>
                <c:pt idx="617">
                  <c:v>0.3085</c:v>
                </c:pt>
                <c:pt idx="618">
                  <c:v>0.309</c:v>
                </c:pt>
                <c:pt idx="619">
                  <c:v>0.3095</c:v>
                </c:pt>
                <c:pt idx="620">
                  <c:v>0.31</c:v>
                </c:pt>
                <c:pt idx="621">
                  <c:v>0.3105</c:v>
                </c:pt>
                <c:pt idx="622">
                  <c:v>0.311</c:v>
                </c:pt>
                <c:pt idx="623">
                  <c:v>0.3115</c:v>
                </c:pt>
                <c:pt idx="624">
                  <c:v>0.312</c:v>
                </c:pt>
                <c:pt idx="625">
                  <c:v>0.3125</c:v>
                </c:pt>
                <c:pt idx="626">
                  <c:v>0.313</c:v>
                </c:pt>
                <c:pt idx="627">
                  <c:v>0.3135</c:v>
                </c:pt>
                <c:pt idx="628">
                  <c:v>0.314</c:v>
                </c:pt>
                <c:pt idx="629">
                  <c:v>0.3145</c:v>
                </c:pt>
                <c:pt idx="630">
                  <c:v>0.315</c:v>
                </c:pt>
                <c:pt idx="631">
                  <c:v>0.3155</c:v>
                </c:pt>
                <c:pt idx="632">
                  <c:v>0.316</c:v>
                </c:pt>
                <c:pt idx="633">
                  <c:v>0.3165</c:v>
                </c:pt>
                <c:pt idx="634">
                  <c:v>0.317</c:v>
                </c:pt>
                <c:pt idx="635">
                  <c:v>0.3175</c:v>
                </c:pt>
                <c:pt idx="636">
                  <c:v>0.318</c:v>
                </c:pt>
                <c:pt idx="637">
                  <c:v>0.31850000000000001</c:v>
                </c:pt>
                <c:pt idx="638">
                  <c:v>0.31900000000000001</c:v>
                </c:pt>
                <c:pt idx="639">
                  <c:v>0.31950000000000001</c:v>
                </c:pt>
                <c:pt idx="640">
                  <c:v>0.32</c:v>
                </c:pt>
                <c:pt idx="641">
                  <c:v>0.32050000000000001</c:v>
                </c:pt>
                <c:pt idx="642">
                  <c:v>0.32100000000000001</c:v>
                </c:pt>
                <c:pt idx="643">
                  <c:v>0.32150000000000001</c:v>
                </c:pt>
                <c:pt idx="644">
                  <c:v>0.32200000000000001</c:v>
                </c:pt>
                <c:pt idx="645">
                  <c:v>0.32250000000000001</c:v>
                </c:pt>
                <c:pt idx="646">
                  <c:v>0.32300000000000001</c:v>
                </c:pt>
                <c:pt idx="647">
                  <c:v>0.32350000000000001</c:v>
                </c:pt>
                <c:pt idx="648">
                  <c:v>0.32400000000000001</c:v>
                </c:pt>
                <c:pt idx="649">
                  <c:v>0.32450000000000001</c:v>
                </c:pt>
                <c:pt idx="650">
                  <c:v>0.32500000000000001</c:v>
                </c:pt>
                <c:pt idx="651">
                  <c:v>0.32550000000000001</c:v>
                </c:pt>
                <c:pt idx="652">
                  <c:v>0.32600000000000001</c:v>
                </c:pt>
                <c:pt idx="653">
                  <c:v>0.32650000000000001</c:v>
                </c:pt>
                <c:pt idx="654">
                  <c:v>0.32700000000000001</c:v>
                </c:pt>
                <c:pt idx="655">
                  <c:v>0.32750000000000001</c:v>
                </c:pt>
                <c:pt idx="656">
                  <c:v>0.32800000000000001</c:v>
                </c:pt>
                <c:pt idx="657">
                  <c:v>0.32850000000000001</c:v>
                </c:pt>
                <c:pt idx="658">
                  <c:v>0.32900000000000001</c:v>
                </c:pt>
                <c:pt idx="659">
                  <c:v>0.32950000000000002</c:v>
                </c:pt>
                <c:pt idx="660">
                  <c:v>0.33</c:v>
                </c:pt>
                <c:pt idx="661">
                  <c:v>0.33050000000000002</c:v>
                </c:pt>
                <c:pt idx="662">
                  <c:v>0.33100000000000002</c:v>
                </c:pt>
                <c:pt idx="663">
                  <c:v>0.33150000000000002</c:v>
                </c:pt>
                <c:pt idx="664">
                  <c:v>0.33200000000000002</c:v>
                </c:pt>
                <c:pt idx="665">
                  <c:v>0.33250000000000002</c:v>
                </c:pt>
                <c:pt idx="666">
                  <c:v>0.33300000000000002</c:v>
                </c:pt>
                <c:pt idx="667">
                  <c:v>0.33350000000000002</c:v>
                </c:pt>
                <c:pt idx="668">
                  <c:v>0.33400000000000002</c:v>
                </c:pt>
                <c:pt idx="669">
                  <c:v>0.33450000000000002</c:v>
                </c:pt>
                <c:pt idx="670">
                  <c:v>0.33500000000000002</c:v>
                </c:pt>
                <c:pt idx="671">
                  <c:v>0.33550000000000002</c:v>
                </c:pt>
                <c:pt idx="672">
                  <c:v>0.33600000000000002</c:v>
                </c:pt>
                <c:pt idx="673">
                  <c:v>0.33650000000000002</c:v>
                </c:pt>
                <c:pt idx="674">
                  <c:v>0.33700000000000002</c:v>
                </c:pt>
                <c:pt idx="675">
                  <c:v>0.33750000000000002</c:v>
                </c:pt>
                <c:pt idx="676">
                  <c:v>0.33800000000000002</c:v>
                </c:pt>
                <c:pt idx="677">
                  <c:v>0.33850000000000002</c:v>
                </c:pt>
                <c:pt idx="678">
                  <c:v>0.33900000000000002</c:v>
                </c:pt>
                <c:pt idx="679">
                  <c:v>0.33950000000000002</c:v>
                </c:pt>
                <c:pt idx="680">
                  <c:v>0.34</c:v>
                </c:pt>
                <c:pt idx="681">
                  <c:v>0.34050000000000002</c:v>
                </c:pt>
                <c:pt idx="682">
                  <c:v>0.34100000000000003</c:v>
                </c:pt>
                <c:pt idx="683">
                  <c:v>0.34150000000000003</c:v>
                </c:pt>
                <c:pt idx="684">
                  <c:v>0.34200000000000003</c:v>
                </c:pt>
                <c:pt idx="685">
                  <c:v>0.34250000000000003</c:v>
                </c:pt>
                <c:pt idx="686">
                  <c:v>0.34300000000000003</c:v>
                </c:pt>
                <c:pt idx="687">
                  <c:v>0.34350000000000003</c:v>
                </c:pt>
                <c:pt idx="688">
                  <c:v>0.34399999999999997</c:v>
                </c:pt>
                <c:pt idx="689">
                  <c:v>0.34449999999999997</c:v>
                </c:pt>
                <c:pt idx="690">
                  <c:v>0.34499999999999997</c:v>
                </c:pt>
                <c:pt idx="691">
                  <c:v>0.34549999999999997</c:v>
                </c:pt>
                <c:pt idx="692">
                  <c:v>0.34599999999999997</c:v>
                </c:pt>
                <c:pt idx="693">
                  <c:v>0.34649999999999997</c:v>
                </c:pt>
                <c:pt idx="694">
                  <c:v>0.34699999999999998</c:v>
                </c:pt>
                <c:pt idx="695">
                  <c:v>0.34749999999999998</c:v>
                </c:pt>
                <c:pt idx="696">
                  <c:v>0.34799999999999998</c:v>
                </c:pt>
                <c:pt idx="697">
                  <c:v>0.34849999999999998</c:v>
                </c:pt>
                <c:pt idx="698">
                  <c:v>0.34899999999999998</c:v>
                </c:pt>
                <c:pt idx="699">
                  <c:v>0.34949999999999998</c:v>
                </c:pt>
                <c:pt idx="700">
                  <c:v>0.35</c:v>
                </c:pt>
                <c:pt idx="701">
                  <c:v>0.35049999999999998</c:v>
                </c:pt>
                <c:pt idx="702">
                  <c:v>0.35099999999999998</c:v>
                </c:pt>
                <c:pt idx="703">
                  <c:v>0.35149999999999998</c:v>
                </c:pt>
                <c:pt idx="704">
                  <c:v>0.35199999999999998</c:v>
                </c:pt>
                <c:pt idx="705">
                  <c:v>0.35249999999999998</c:v>
                </c:pt>
                <c:pt idx="706">
                  <c:v>0.35299999999999998</c:v>
                </c:pt>
                <c:pt idx="707">
                  <c:v>0.35349999999999998</c:v>
                </c:pt>
                <c:pt idx="708">
                  <c:v>0.35399999999999998</c:v>
                </c:pt>
                <c:pt idx="709">
                  <c:v>0.35449999999999998</c:v>
                </c:pt>
                <c:pt idx="710">
                  <c:v>0.35499999999999998</c:v>
                </c:pt>
                <c:pt idx="711">
                  <c:v>0.35549999999999998</c:v>
                </c:pt>
                <c:pt idx="712">
                  <c:v>0.35599999999999998</c:v>
                </c:pt>
                <c:pt idx="713">
                  <c:v>0.35649999999999998</c:v>
                </c:pt>
                <c:pt idx="714">
                  <c:v>0.35699999999999998</c:v>
                </c:pt>
                <c:pt idx="715">
                  <c:v>0.35749999999999998</c:v>
                </c:pt>
                <c:pt idx="716">
                  <c:v>0.35799999999999998</c:v>
                </c:pt>
                <c:pt idx="717">
                  <c:v>0.35849999999999999</c:v>
                </c:pt>
                <c:pt idx="718">
                  <c:v>0.35899999999999999</c:v>
                </c:pt>
                <c:pt idx="719">
                  <c:v>0.35949999999999999</c:v>
                </c:pt>
                <c:pt idx="720">
                  <c:v>0.36</c:v>
                </c:pt>
                <c:pt idx="721">
                  <c:v>0.36049999999999999</c:v>
                </c:pt>
                <c:pt idx="722">
                  <c:v>0.36099999999999999</c:v>
                </c:pt>
                <c:pt idx="723">
                  <c:v>0.36149999999999999</c:v>
                </c:pt>
                <c:pt idx="724">
                  <c:v>0.36199999999999999</c:v>
                </c:pt>
                <c:pt idx="725">
                  <c:v>0.36249999999999999</c:v>
                </c:pt>
                <c:pt idx="726">
                  <c:v>0.36299999999999999</c:v>
                </c:pt>
                <c:pt idx="727">
                  <c:v>0.36349999999999999</c:v>
                </c:pt>
                <c:pt idx="728">
                  <c:v>0.36399999999999999</c:v>
                </c:pt>
                <c:pt idx="729">
                  <c:v>0.36449999999999999</c:v>
                </c:pt>
                <c:pt idx="730">
                  <c:v>0.36499999999999999</c:v>
                </c:pt>
                <c:pt idx="731">
                  <c:v>0.36549999999999999</c:v>
                </c:pt>
                <c:pt idx="732">
                  <c:v>0.36599999999999999</c:v>
                </c:pt>
                <c:pt idx="733">
                  <c:v>0.36649999999999999</c:v>
                </c:pt>
                <c:pt idx="734">
                  <c:v>0.36699999999999999</c:v>
                </c:pt>
                <c:pt idx="735">
                  <c:v>0.36749999999999999</c:v>
                </c:pt>
                <c:pt idx="736">
                  <c:v>0.36799999999999999</c:v>
                </c:pt>
                <c:pt idx="737">
                  <c:v>0.36849999999999999</c:v>
                </c:pt>
                <c:pt idx="738">
                  <c:v>0.36899999999999999</c:v>
                </c:pt>
                <c:pt idx="739">
                  <c:v>0.3695</c:v>
                </c:pt>
                <c:pt idx="740">
                  <c:v>0.37</c:v>
                </c:pt>
                <c:pt idx="741">
                  <c:v>0.3705</c:v>
                </c:pt>
                <c:pt idx="742">
                  <c:v>0.371</c:v>
                </c:pt>
                <c:pt idx="743">
                  <c:v>0.3715</c:v>
                </c:pt>
                <c:pt idx="744">
                  <c:v>0.372</c:v>
                </c:pt>
                <c:pt idx="745">
                  <c:v>0.3725</c:v>
                </c:pt>
                <c:pt idx="746">
                  <c:v>0.373</c:v>
                </c:pt>
                <c:pt idx="747">
                  <c:v>0.3735</c:v>
                </c:pt>
                <c:pt idx="748">
                  <c:v>0.374</c:v>
                </c:pt>
                <c:pt idx="749">
                  <c:v>0.3745</c:v>
                </c:pt>
                <c:pt idx="750">
                  <c:v>0.375</c:v>
                </c:pt>
                <c:pt idx="751">
                  <c:v>0.3755</c:v>
                </c:pt>
                <c:pt idx="752">
                  <c:v>0.376</c:v>
                </c:pt>
                <c:pt idx="753">
                  <c:v>0.3765</c:v>
                </c:pt>
                <c:pt idx="754">
                  <c:v>0.377</c:v>
                </c:pt>
                <c:pt idx="755">
                  <c:v>0.3775</c:v>
                </c:pt>
                <c:pt idx="756">
                  <c:v>0.378</c:v>
                </c:pt>
                <c:pt idx="757">
                  <c:v>0.3785</c:v>
                </c:pt>
                <c:pt idx="758">
                  <c:v>0.379</c:v>
                </c:pt>
                <c:pt idx="759">
                  <c:v>0.3795</c:v>
                </c:pt>
                <c:pt idx="760">
                  <c:v>0.38</c:v>
                </c:pt>
                <c:pt idx="761">
                  <c:v>0.3805</c:v>
                </c:pt>
                <c:pt idx="762">
                  <c:v>0.38100000000000001</c:v>
                </c:pt>
                <c:pt idx="763">
                  <c:v>0.38150000000000001</c:v>
                </c:pt>
                <c:pt idx="764">
                  <c:v>0.38200000000000001</c:v>
                </c:pt>
                <c:pt idx="765">
                  <c:v>0.38250000000000001</c:v>
                </c:pt>
                <c:pt idx="766">
                  <c:v>0.38300000000000001</c:v>
                </c:pt>
                <c:pt idx="767">
                  <c:v>0.38350000000000001</c:v>
                </c:pt>
                <c:pt idx="768">
                  <c:v>0.38400000000000001</c:v>
                </c:pt>
                <c:pt idx="769">
                  <c:v>0.38450000000000001</c:v>
                </c:pt>
                <c:pt idx="770">
                  <c:v>0.38500000000000001</c:v>
                </c:pt>
                <c:pt idx="771">
                  <c:v>0.38550000000000001</c:v>
                </c:pt>
                <c:pt idx="772">
                  <c:v>0.38600000000000001</c:v>
                </c:pt>
                <c:pt idx="773">
                  <c:v>0.38650000000000001</c:v>
                </c:pt>
                <c:pt idx="774">
                  <c:v>0.38700000000000001</c:v>
                </c:pt>
                <c:pt idx="775">
                  <c:v>0.38750000000000001</c:v>
                </c:pt>
                <c:pt idx="776">
                  <c:v>0.38800000000000001</c:v>
                </c:pt>
                <c:pt idx="777">
                  <c:v>0.38850000000000001</c:v>
                </c:pt>
                <c:pt idx="778">
                  <c:v>0.38900000000000001</c:v>
                </c:pt>
                <c:pt idx="779">
                  <c:v>0.38950000000000001</c:v>
                </c:pt>
                <c:pt idx="780">
                  <c:v>0.39</c:v>
                </c:pt>
                <c:pt idx="781">
                  <c:v>0.39050000000000001</c:v>
                </c:pt>
                <c:pt idx="782">
                  <c:v>0.39100000000000001</c:v>
                </c:pt>
                <c:pt idx="783">
                  <c:v>0.39150000000000001</c:v>
                </c:pt>
                <c:pt idx="784">
                  <c:v>0.39200000000000002</c:v>
                </c:pt>
                <c:pt idx="785">
                  <c:v>0.39250000000000002</c:v>
                </c:pt>
                <c:pt idx="786">
                  <c:v>0.39300000000000002</c:v>
                </c:pt>
                <c:pt idx="787">
                  <c:v>0.39350000000000002</c:v>
                </c:pt>
                <c:pt idx="788">
                  <c:v>0.39400000000000002</c:v>
                </c:pt>
                <c:pt idx="789">
                  <c:v>0.39450000000000002</c:v>
                </c:pt>
                <c:pt idx="790">
                  <c:v>0.39500000000000002</c:v>
                </c:pt>
                <c:pt idx="791">
                  <c:v>0.39550000000000002</c:v>
                </c:pt>
                <c:pt idx="792">
                  <c:v>0.39600000000000002</c:v>
                </c:pt>
                <c:pt idx="793">
                  <c:v>0.39650000000000002</c:v>
                </c:pt>
                <c:pt idx="794">
                  <c:v>0.39700000000000002</c:v>
                </c:pt>
                <c:pt idx="795">
                  <c:v>0.39750000000000002</c:v>
                </c:pt>
                <c:pt idx="796">
                  <c:v>0.39800000000000002</c:v>
                </c:pt>
                <c:pt idx="797">
                  <c:v>0.39850000000000002</c:v>
                </c:pt>
                <c:pt idx="798">
                  <c:v>0.39900000000000002</c:v>
                </c:pt>
                <c:pt idx="799">
                  <c:v>0.39950000000000002</c:v>
                </c:pt>
                <c:pt idx="800">
                  <c:v>0.4</c:v>
                </c:pt>
                <c:pt idx="801">
                  <c:v>0.40050000000000002</c:v>
                </c:pt>
                <c:pt idx="802">
                  <c:v>0.40100000000000002</c:v>
                </c:pt>
                <c:pt idx="803">
                  <c:v>0.40150000000000002</c:v>
                </c:pt>
                <c:pt idx="804">
                  <c:v>0.40200000000000002</c:v>
                </c:pt>
                <c:pt idx="805">
                  <c:v>0.40250000000000002</c:v>
                </c:pt>
                <c:pt idx="806">
                  <c:v>0.40300000000000002</c:v>
                </c:pt>
                <c:pt idx="807">
                  <c:v>0.40350000000000003</c:v>
                </c:pt>
                <c:pt idx="808">
                  <c:v>0.40400000000000003</c:v>
                </c:pt>
                <c:pt idx="809">
                  <c:v>0.40450000000000003</c:v>
                </c:pt>
                <c:pt idx="810">
                  <c:v>0.40500000000000003</c:v>
                </c:pt>
                <c:pt idx="811">
                  <c:v>0.40550000000000003</c:v>
                </c:pt>
                <c:pt idx="812">
                  <c:v>0.40600000000000003</c:v>
                </c:pt>
                <c:pt idx="813">
                  <c:v>0.40649999999999997</c:v>
                </c:pt>
                <c:pt idx="814">
                  <c:v>0.40699999999999997</c:v>
                </c:pt>
                <c:pt idx="815">
                  <c:v>0.40749999999999997</c:v>
                </c:pt>
                <c:pt idx="816">
                  <c:v>0.40799999999999997</c:v>
                </c:pt>
                <c:pt idx="817">
                  <c:v>0.40849999999999997</c:v>
                </c:pt>
                <c:pt idx="818">
                  <c:v>0.40899999999999997</c:v>
                </c:pt>
                <c:pt idx="819">
                  <c:v>0.40949999999999998</c:v>
                </c:pt>
                <c:pt idx="820">
                  <c:v>0.41</c:v>
                </c:pt>
                <c:pt idx="821">
                  <c:v>0.41049999999999998</c:v>
                </c:pt>
                <c:pt idx="822">
                  <c:v>0.41099999999999998</c:v>
                </c:pt>
                <c:pt idx="823">
                  <c:v>0.41149999999999998</c:v>
                </c:pt>
                <c:pt idx="824">
                  <c:v>0.41199999999999998</c:v>
                </c:pt>
                <c:pt idx="825">
                  <c:v>0.41249999999999998</c:v>
                </c:pt>
                <c:pt idx="826">
                  <c:v>0.41299999999999998</c:v>
                </c:pt>
                <c:pt idx="827">
                  <c:v>0.41349999999999998</c:v>
                </c:pt>
                <c:pt idx="828">
                  <c:v>0.41399999999999998</c:v>
                </c:pt>
                <c:pt idx="829">
                  <c:v>0.41449999999999998</c:v>
                </c:pt>
                <c:pt idx="830">
                  <c:v>0.41499999999999998</c:v>
                </c:pt>
                <c:pt idx="831">
                  <c:v>0.41549999999999998</c:v>
                </c:pt>
                <c:pt idx="832">
                  <c:v>0.41599999999999998</c:v>
                </c:pt>
                <c:pt idx="833">
                  <c:v>0.41649999999999998</c:v>
                </c:pt>
                <c:pt idx="834">
                  <c:v>0.41699999999999998</c:v>
                </c:pt>
                <c:pt idx="835">
                  <c:v>0.41749999999999998</c:v>
                </c:pt>
                <c:pt idx="836">
                  <c:v>0.41799999999999998</c:v>
                </c:pt>
                <c:pt idx="837">
                  <c:v>0.41849999999999998</c:v>
                </c:pt>
                <c:pt idx="838">
                  <c:v>0.41899999999999998</c:v>
                </c:pt>
                <c:pt idx="839">
                  <c:v>0.41949999999999998</c:v>
                </c:pt>
                <c:pt idx="840">
                  <c:v>0.42</c:v>
                </c:pt>
                <c:pt idx="841">
                  <c:v>0.42049999999999998</c:v>
                </c:pt>
                <c:pt idx="842">
                  <c:v>0.42099999999999999</c:v>
                </c:pt>
                <c:pt idx="843">
                  <c:v>0.42149999999999999</c:v>
                </c:pt>
                <c:pt idx="844">
                  <c:v>0.42199999999999999</c:v>
                </c:pt>
                <c:pt idx="845">
                  <c:v>0.42249999999999999</c:v>
                </c:pt>
                <c:pt idx="846">
                  <c:v>0.42299999999999999</c:v>
                </c:pt>
                <c:pt idx="847">
                  <c:v>0.42349999999999999</c:v>
                </c:pt>
                <c:pt idx="848">
                  <c:v>0.42399999999999999</c:v>
                </c:pt>
                <c:pt idx="849">
                  <c:v>0.42449999999999999</c:v>
                </c:pt>
                <c:pt idx="850">
                  <c:v>0.42499999999999999</c:v>
                </c:pt>
                <c:pt idx="851">
                  <c:v>0.42549999999999999</c:v>
                </c:pt>
                <c:pt idx="852">
                  <c:v>0.42599999999999999</c:v>
                </c:pt>
                <c:pt idx="853">
                  <c:v>0.42649999999999999</c:v>
                </c:pt>
                <c:pt idx="854">
                  <c:v>0.42699999999999999</c:v>
                </c:pt>
                <c:pt idx="855">
                  <c:v>0.42749999999999999</c:v>
                </c:pt>
                <c:pt idx="856">
                  <c:v>0.42799999999999999</c:v>
                </c:pt>
                <c:pt idx="857">
                  <c:v>0.42849999999999999</c:v>
                </c:pt>
                <c:pt idx="858">
                  <c:v>0.42899999999999999</c:v>
                </c:pt>
                <c:pt idx="859">
                  <c:v>0.42949999999999999</c:v>
                </c:pt>
                <c:pt idx="860">
                  <c:v>0.43</c:v>
                </c:pt>
                <c:pt idx="861">
                  <c:v>0.43049999999999999</c:v>
                </c:pt>
                <c:pt idx="862">
                  <c:v>0.43099999999999999</c:v>
                </c:pt>
                <c:pt idx="863">
                  <c:v>0.43149999999999999</c:v>
                </c:pt>
                <c:pt idx="864">
                  <c:v>0.432</c:v>
                </c:pt>
                <c:pt idx="865">
                  <c:v>0.4325</c:v>
                </c:pt>
                <c:pt idx="866">
                  <c:v>0.433</c:v>
                </c:pt>
                <c:pt idx="867">
                  <c:v>0.4335</c:v>
                </c:pt>
                <c:pt idx="868">
                  <c:v>0.434</c:v>
                </c:pt>
                <c:pt idx="869">
                  <c:v>0.4345</c:v>
                </c:pt>
                <c:pt idx="870">
                  <c:v>0.435</c:v>
                </c:pt>
                <c:pt idx="871">
                  <c:v>0.4355</c:v>
                </c:pt>
                <c:pt idx="872">
                  <c:v>0.436</c:v>
                </c:pt>
                <c:pt idx="873">
                  <c:v>0.4365</c:v>
                </c:pt>
                <c:pt idx="874">
                  <c:v>0.437</c:v>
                </c:pt>
                <c:pt idx="875">
                  <c:v>0.4375</c:v>
                </c:pt>
                <c:pt idx="876">
                  <c:v>0.438</c:v>
                </c:pt>
                <c:pt idx="877">
                  <c:v>0.4385</c:v>
                </c:pt>
                <c:pt idx="878">
                  <c:v>0.439</c:v>
                </c:pt>
                <c:pt idx="879">
                  <c:v>0.4395</c:v>
                </c:pt>
                <c:pt idx="880">
                  <c:v>0.44</c:v>
                </c:pt>
                <c:pt idx="881">
                  <c:v>0.4405</c:v>
                </c:pt>
                <c:pt idx="882">
                  <c:v>0.441</c:v>
                </c:pt>
                <c:pt idx="883">
                  <c:v>0.4415</c:v>
                </c:pt>
                <c:pt idx="884">
                  <c:v>0.442</c:v>
                </c:pt>
                <c:pt idx="885">
                  <c:v>0.4425</c:v>
                </c:pt>
                <c:pt idx="886">
                  <c:v>0.443</c:v>
                </c:pt>
                <c:pt idx="887">
                  <c:v>0.44350000000000001</c:v>
                </c:pt>
                <c:pt idx="888">
                  <c:v>0.44400000000000001</c:v>
                </c:pt>
                <c:pt idx="889">
                  <c:v>0.44450000000000001</c:v>
                </c:pt>
                <c:pt idx="890">
                  <c:v>0.44500000000000001</c:v>
                </c:pt>
                <c:pt idx="891">
                  <c:v>0.44550000000000001</c:v>
                </c:pt>
                <c:pt idx="892">
                  <c:v>0.44600000000000001</c:v>
                </c:pt>
                <c:pt idx="893">
                  <c:v>0.44650000000000001</c:v>
                </c:pt>
                <c:pt idx="894">
                  <c:v>0.44700000000000001</c:v>
                </c:pt>
                <c:pt idx="895">
                  <c:v>0.44750000000000001</c:v>
                </c:pt>
                <c:pt idx="896">
                  <c:v>0.44800000000000001</c:v>
                </c:pt>
                <c:pt idx="897">
                  <c:v>0.44850000000000001</c:v>
                </c:pt>
                <c:pt idx="898">
                  <c:v>0.44900000000000001</c:v>
                </c:pt>
                <c:pt idx="899">
                  <c:v>0.44950000000000001</c:v>
                </c:pt>
                <c:pt idx="900">
                  <c:v>0.45</c:v>
                </c:pt>
                <c:pt idx="901">
                  <c:v>0.45050000000000001</c:v>
                </c:pt>
                <c:pt idx="902">
                  <c:v>0.45100000000000001</c:v>
                </c:pt>
                <c:pt idx="903">
                  <c:v>0.45150000000000001</c:v>
                </c:pt>
                <c:pt idx="904">
                  <c:v>0.45200000000000001</c:v>
                </c:pt>
                <c:pt idx="905">
                  <c:v>0.45250000000000001</c:v>
                </c:pt>
                <c:pt idx="906">
                  <c:v>0.45300000000000001</c:v>
                </c:pt>
                <c:pt idx="907">
                  <c:v>0.45350000000000001</c:v>
                </c:pt>
                <c:pt idx="908">
                  <c:v>0.45400000000000001</c:v>
                </c:pt>
                <c:pt idx="909">
                  <c:v>0.45450000000000002</c:v>
                </c:pt>
                <c:pt idx="910">
                  <c:v>0.45500000000000002</c:v>
                </c:pt>
                <c:pt idx="911">
                  <c:v>0.45550000000000002</c:v>
                </c:pt>
                <c:pt idx="912">
                  <c:v>0.45600000000000002</c:v>
                </c:pt>
                <c:pt idx="913">
                  <c:v>0.45650000000000002</c:v>
                </c:pt>
                <c:pt idx="914">
                  <c:v>0.45700000000000002</c:v>
                </c:pt>
                <c:pt idx="915">
                  <c:v>0.45750000000000002</c:v>
                </c:pt>
                <c:pt idx="916">
                  <c:v>0.45800000000000002</c:v>
                </c:pt>
                <c:pt idx="917">
                  <c:v>0.45850000000000002</c:v>
                </c:pt>
                <c:pt idx="918">
                  <c:v>0.45900000000000002</c:v>
                </c:pt>
                <c:pt idx="919">
                  <c:v>0.45950000000000002</c:v>
                </c:pt>
                <c:pt idx="920">
                  <c:v>0.46</c:v>
                </c:pt>
                <c:pt idx="921">
                  <c:v>0.46050000000000002</c:v>
                </c:pt>
                <c:pt idx="922">
                  <c:v>0.46100000000000002</c:v>
                </c:pt>
                <c:pt idx="923">
                  <c:v>0.46150000000000002</c:v>
                </c:pt>
                <c:pt idx="924">
                  <c:v>0.46200000000000002</c:v>
                </c:pt>
                <c:pt idx="925">
                  <c:v>0.46250000000000002</c:v>
                </c:pt>
                <c:pt idx="926">
                  <c:v>0.46300000000000002</c:v>
                </c:pt>
                <c:pt idx="927">
                  <c:v>0.46350000000000002</c:v>
                </c:pt>
                <c:pt idx="928">
                  <c:v>0.46400000000000002</c:v>
                </c:pt>
                <c:pt idx="929">
                  <c:v>0.46450000000000002</c:v>
                </c:pt>
                <c:pt idx="930">
                  <c:v>0.46500000000000002</c:v>
                </c:pt>
                <c:pt idx="931">
                  <c:v>0.46550000000000002</c:v>
                </c:pt>
                <c:pt idx="932">
                  <c:v>0.46600000000000003</c:v>
                </c:pt>
                <c:pt idx="933">
                  <c:v>0.46650000000000003</c:v>
                </c:pt>
                <c:pt idx="934">
                  <c:v>0.46700000000000003</c:v>
                </c:pt>
                <c:pt idx="935">
                  <c:v>0.46750000000000003</c:v>
                </c:pt>
                <c:pt idx="936">
                  <c:v>0.46800000000000003</c:v>
                </c:pt>
                <c:pt idx="937">
                  <c:v>0.46850000000000003</c:v>
                </c:pt>
                <c:pt idx="938">
                  <c:v>0.46899999999999997</c:v>
                </c:pt>
                <c:pt idx="939">
                  <c:v>0.46949999999999997</c:v>
                </c:pt>
                <c:pt idx="940">
                  <c:v>0.47</c:v>
                </c:pt>
                <c:pt idx="941">
                  <c:v>0.47049999999999997</c:v>
                </c:pt>
                <c:pt idx="942">
                  <c:v>0.47099999999999997</c:v>
                </c:pt>
                <c:pt idx="943">
                  <c:v>0.47149999999999997</c:v>
                </c:pt>
                <c:pt idx="944">
                  <c:v>0.47199999999999998</c:v>
                </c:pt>
                <c:pt idx="945">
                  <c:v>0.47249999999999998</c:v>
                </c:pt>
                <c:pt idx="946">
                  <c:v>0.47299999999999998</c:v>
                </c:pt>
                <c:pt idx="947">
                  <c:v>0.47349999999999998</c:v>
                </c:pt>
                <c:pt idx="948">
                  <c:v>0.47399999999999998</c:v>
                </c:pt>
                <c:pt idx="949">
                  <c:v>0.47449999999999998</c:v>
                </c:pt>
                <c:pt idx="950">
                  <c:v>0.47499999999999998</c:v>
                </c:pt>
                <c:pt idx="951">
                  <c:v>0.47549999999999998</c:v>
                </c:pt>
                <c:pt idx="952">
                  <c:v>0.47599999999999998</c:v>
                </c:pt>
                <c:pt idx="953">
                  <c:v>0.47649999999999998</c:v>
                </c:pt>
                <c:pt idx="954">
                  <c:v>0.47699999999999998</c:v>
                </c:pt>
                <c:pt idx="955">
                  <c:v>0.47749999999999998</c:v>
                </c:pt>
                <c:pt idx="956">
                  <c:v>0.47799999999999998</c:v>
                </c:pt>
                <c:pt idx="957">
                  <c:v>0.47849999999999998</c:v>
                </c:pt>
                <c:pt idx="958">
                  <c:v>0.47899999999999998</c:v>
                </c:pt>
                <c:pt idx="959">
                  <c:v>0.47949999999999998</c:v>
                </c:pt>
                <c:pt idx="960">
                  <c:v>0.48</c:v>
                </c:pt>
                <c:pt idx="961">
                  <c:v>0.48049999999999998</c:v>
                </c:pt>
                <c:pt idx="962">
                  <c:v>0.48099999999999998</c:v>
                </c:pt>
                <c:pt idx="963">
                  <c:v>0.48149999999999998</c:v>
                </c:pt>
                <c:pt idx="964">
                  <c:v>0.48199999999999998</c:v>
                </c:pt>
                <c:pt idx="965">
                  <c:v>0.48249999999999998</c:v>
                </c:pt>
                <c:pt idx="966">
                  <c:v>0.48299999999999998</c:v>
                </c:pt>
                <c:pt idx="967">
                  <c:v>0.48349999999999999</c:v>
                </c:pt>
                <c:pt idx="968">
                  <c:v>0.48399999999999999</c:v>
                </c:pt>
                <c:pt idx="969">
                  <c:v>0.48449999999999999</c:v>
                </c:pt>
                <c:pt idx="970">
                  <c:v>0.48499999999999999</c:v>
                </c:pt>
                <c:pt idx="971">
                  <c:v>0.48549999999999999</c:v>
                </c:pt>
                <c:pt idx="972">
                  <c:v>0.48599999999999999</c:v>
                </c:pt>
                <c:pt idx="973">
                  <c:v>0.48649999999999999</c:v>
                </c:pt>
                <c:pt idx="974">
                  <c:v>0.48699999999999999</c:v>
                </c:pt>
                <c:pt idx="975">
                  <c:v>0.48749999999999999</c:v>
                </c:pt>
                <c:pt idx="976">
                  <c:v>0.48799999999999999</c:v>
                </c:pt>
                <c:pt idx="977">
                  <c:v>0.48849999999999999</c:v>
                </c:pt>
                <c:pt idx="978">
                  <c:v>0.48899999999999999</c:v>
                </c:pt>
                <c:pt idx="979">
                  <c:v>0.48949999999999999</c:v>
                </c:pt>
                <c:pt idx="980">
                  <c:v>0.49</c:v>
                </c:pt>
                <c:pt idx="981">
                  <c:v>0.49049999999999999</c:v>
                </c:pt>
                <c:pt idx="982">
                  <c:v>0.49099999999999999</c:v>
                </c:pt>
                <c:pt idx="983">
                  <c:v>0.49149999999999999</c:v>
                </c:pt>
                <c:pt idx="984">
                  <c:v>0.49199999999999999</c:v>
                </c:pt>
                <c:pt idx="985">
                  <c:v>0.49249999999999999</c:v>
                </c:pt>
                <c:pt idx="986">
                  <c:v>0.49299999999999999</c:v>
                </c:pt>
                <c:pt idx="987">
                  <c:v>0.49349999999999999</c:v>
                </c:pt>
                <c:pt idx="988">
                  <c:v>0.49399999999999999</c:v>
                </c:pt>
                <c:pt idx="989">
                  <c:v>0.4945</c:v>
                </c:pt>
                <c:pt idx="990">
                  <c:v>0.495</c:v>
                </c:pt>
                <c:pt idx="991">
                  <c:v>0.4955</c:v>
                </c:pt>
                <c:pt idx="992">
                  <c:v>0.496</c:v>
                </c:pt>
                <c:pt idx="993">
                  <c:v>0.4965</c:v>
                </c:pt>
                <c:pt idx="994">
                  <c:v>0.497</c:v>
                </c:pt>
                <c:pt idx="995">
                  <c:v>0.4975</c:v>
                </c:pt>
                <c:pt idx="996">
                  <c:v>0.498</c:v>
                </c:pt>
                <c:pt idx="997">
                  <c:v>0.4985</c:v>
                </c:pt>
                <c:pt idx="998">
                  <c:v>0.499</c:v>
                </c:pt>
                <c:pt idx="999">
                  <c:v>0.4995</c:v>
                </c:pt>
                <c:pt idx="1000">
                  <c:v>0.5</c:v>
                </c:pt>
                <c:pt idx="1001">
                  <c:v>0.50049999999999994</c:v>
                </c:pt>
                <c:pt idx="1002">
                  <c:v>0.501</c:v>
                </c:pt>
                <c:pt idx="1003">
                  <c:v>0.50149999999999995</c:v>
                </c:pt>
                <c:pt idx="1004">
                  <c:v>0.502</c:v>
                </c:pt>
                <c:pt idx="1005">
                  <c:v>0.50249999999999995</c:v>
                </c:pt>
                <c:pt idx="1006">
                  <c:v>0.503</c:v>
                </c:pt>
                <c:pt idx="1007">
                  <c:v>0.50349999999999995</c:v>
                </c:pt>
                <c:pt idx="1008">
                  <c:v>0.504</c:v>
                </c:pt>
                <c:pt idx="1009">
                  <c:v>0.50449999999999995</c:v>
                </c:pt>
                <c:pt idx="1010">
                  <c:v>0.505</c:v>
                </c:pt>
                <c:pt idx="1011">
                  <c:v>0.50549999999999995</c:v>
                </c:pt>
                <c:pt idx="1012">
                  <c:v>0.50600000000000001</c:v>
                </c:pt>
                <c:pt idx="1013">
                  <c:v>0.50649999999999995</c:v>
                </c:pt>
                <c:pt idx="1014">
                  <c:v>0.50700000000000001</c:v>
                </c:pt>
                <c:pt idx="1015">
                  <c:v>0.50749999999999995</c:v>
                </c:pt>
                <c:pt idx="1016">
                  <c:v>0.50800000000000001</c:v>
                </c:pt>
                <c:pt idx="1017">
                  <c:v>0.50849999999999995</c:v>
                </c:pt>
                <c:pt idx="1018">
                  <c:v>0.50900000000000001</c:v>
                </c:pt>
                <c:pt idx="1019">
                  <c:v>0.50949999999999995</c:v>
                </c:pt>
                <c:pt idx="1020">
                  <c:v>0.51</c:v>
                </c:pt>
                <c:pt idx="1021">
                  <c:v>0.51049999999999995</c:v>
                </c:pt>
                <c:pt idx="1022">
                  <c:v>0.51100000000000001</c:v>
                </c:pt>
                <c:pt idx="1023">
                  <c:v>0.51149999999999995</c:v>
                </c:pt>
                <c:pt idx="1024">
                  <c:v>0.51200000000000001</c:v>
                </c:pt>
                <c:pt idx="1025">
                  <c:v>0.51249999999999996</c:v>
                </c:pt>
                <c:pt idx="1026">
                  <c:v>0.51300000000000001</c:v>
                </c:pt>
                <c:pt idx="1027">
                  <c:v>0.51349999999999996</c:v>
                </c:pt>
                <c:pt idx="1028">
                  <c:v>0.51400000000000001</c:v>
                </c:pt>
                <c:pt idx="1029">
                  <c:v>0.51449999999999996</c:v>
                </c:pt>
                <c:pt idx="1030">
                  <c:v>0.51500000000000001</c:v>
                </c:pt>
                <c:pt idx="1031">
                  <c:v>0.51549999999999996</c:v>
                </c:pt>
                <c:pt idx="1032">
                  <c:v>0.51600000000000001</c:v>
                </c:pt>
                <c:pt idx="1033">
                  <c:v>0.51649999999999996</c:v>
                </c:pt>
                <c:pt idx="1034">
                  <c:v>0.51700000000000002</c:v>
                </c:pt>
                <c:pt idx="1035">
                  <c:v>0.51749999999999996</c:v>
                </c:pt>
                <c:pt idx="1036">
                  <c:v>0.51800000000000002</c:v>
                </c:pt>
                <c:pt idx="1037">
                  <c:v>0.51849999999999996</c:v>
                </c:pt>
                <c:pt idx="1038">
                  <c:v>0.51900000000000002</c:v>
                </c:pt>
                <c:pt idx="1039">
                  <c:v>0.51949999999999996</c:v>
                </c:pt>
                <c:pt idx="1040">
                  <c:v>0.52</c:v>
                </c:pt>
                <c:pt idx="1041">
                  <c:v>0.52049999999999996</c:v>
                </c:pt>
                <c:pt idx="1042">
                  <c:v>0.52100000000000002</c:v>
                </c:pt>
                <c:pt idx="1043">
                  <c:v>0.52149999999999996</c:v>
                </c:pt>
                <c:pt idx="1044">
                  <c:v>0.52200000000000002</c:v>
                </c:pt>
                <c:pt idx="1045">
                  <c:v>0.52249999999999996</c:v>
                </c:pt>
                <c:pt idx="1046">
                  <c:v>0.52300000000000002</c:v>
                </c:pt>
                <c:pt idx="1047">
                  <c:v>0.52349999999999997</c:v>
                </c:pt>
                <c:pt idx="1048">
                  <c:v>0.52400000000000002</c:v>
                </c:pt>
                <c:pt idx="1049">
                  <c:v>0.52449999999999997</c:v>
                </c:pt>
                <c:pt idx="1050">
                  <c:v>0.52500000000000002</c:v>
                </c:pt>
                <c:pt idx="1051">
                  <c:v>0.52549999999999997</c:v>
                </c:pt>
                <c:pt idx="1052">
                  <c:v>0.52600000000000002</c:v>
                </c:pt>
                <c:pt idx="1053">
                  <c:v>0.52649999999999997</c:v>
                </c:pt>
                <c:pt idx="1054">
                  <c:v>0.52700000000000002</c:v>
                </c:pt>
                <c:pt idx="1055">
                  <c:v>0.52749999999999997</c:v>
                </c:pt>
                <c:pt idx="1056">
                  <c:v>0.52800000000000002</c:v>
                </c:pt>
                <c:pt idx="1057">
                  <c:v>0.52849999999999997</c:v>
                </c:pt>
                <c:pt idx="1058">
                  <c:v>0.52900000000000003</c:v>
                </c:pt>
                <c:pt idx="1059">
                  <c:v>0.52949999999999997</c:v>
                </c:pt>
                <c:pt idx="1060">
                  <c:v>0.53</c:v>
                </c:pt>
                <c:pt idx="1061">
                  <c:v>0.53049999999999997</c:v>
                </c:pt>
                <c:pt idx="1062">
                  <c:v>0.53100000000000003</c:v>
                </c:pt>
                <c:pt idx="1063">
                  <c:v>0.53149999999999997</c:v>
                </c:pt>
                <c:pt idx="1064">
                  <c:v>0.53200000000000003</c:v>
                </c:pt>
                <c:pt idx="1065">
                  <c:v>0.53249999999999997</c:v>
                </c:pt>
                <c:pt idx="1066">
                  <c:v>0.53300000000000003</c:v>
                </c:pt>
                <c:pt idx="1067">
                  <c:v>0.53349999999999997</c:v>
                </c:pt>
                <c:pt idx="1068">
                  <c:v>0.53400000000000003</c:v>
                </c:pt>
                <c:pt idx="1069">
                  <c:v>0.53449999999999998</c:v>
                </c:pt>
                <c:pt idx="1070">
                  <c:v>0.53500000000000003</c:v>
                </c:pt>
                <c:pt idx="1071">
                  <c:v>0.53549999999999998</c:v>
                </c:pt>
                <c:pt idx="1072">
                  <c:v>0.53600000000000003</c:v>
                </c:pt>
                <c:pt idx="1073">
                  <c:v>0.53649999999999998</c:v>
                </c:pt>
                <c:pt idx="1074">
                  <c:v>0.53700000000000003</c:v>
                </c:pt>
                <c:pt idx="1075">
                  <c:v>0.53749999999999998</c:v>
                </c:pt>
                <c:pt idx="1076">
                  <c:v>0.53800000000000003</c:v>
                </c:pt>
                <c:pt idx="1077">
                  <c:v>0.53849999999999998</c:v>
                </c:pt>
                <c:pt idx="1078">
                  <c:v>0.53900000000000003</c:v>
                </c:pt>
                <c:pt idx="1079">
                  <c:v>0.53949999999999998</c:v>
                </c:pt>
                <c:pt idx="1080">
                  <c:v>0.54</c:v>
                </c:pt>
                <c:pt idx="1081">
                  <c:v>0.54049999999999998</c:v>
                </c:pt>
                <c:pt idx="1082">
                  <c:v>0.54100000000000004</c:v>
                </c:pt>
                <c:pt idx="1083">
                  <c:v>0.54149999999999998</c:v>
                </c:pt>
                <c:pt idx="1084">
                  <c:v>0.54200000000000004</c:v>
                </c:pt>
                <c:pt idx="1085">
                  <c:v>0.54249999999999998</c:v>
                </c:pt>
                <c:pt idx="1086">
                  <c:v>0.54300000000000004</c:v>
                </c:pt>
                <c:pt idx="1087">
                  <c:v>0.54349999999999998</c:v>
                </c:pt>
                <c:pt idx="1088">
                  <c:v>0.54400000000000004</c:v>
                </c:pt>
                <c:pt idx="1089">
                  <c:v>0.54449999999999998</c:v>
                </c:pt>
                <c:pt idx="1090">
                  <c:v>0.54500000000000004</c:v>
                </c:pt>
                <c:pt idx="1091">
                  <c:v>0.54549999999999998</c:v>
                </c:pt>
                <c:pt idx="1092">
                  <c:v>0.54600000000000004</c:v>
                </c:pt>
                <c:pt idx="1093">
                  <c:v>0.54649999999999999</c:v>
                </c:pt>
                <c:pt idx="1094">
                  <c:v>0.54700000000000004</c:v>
                </c:pt>
                <c:pt idx="1095">
                  <c:v>0.54749999999999999</c:v>
                </c:pt>
                <c:pt idx="1096">
                  <c:v>0.54800000000000004</c:v>
                </c:pt>
                <c:pt idx="1097">
                  <c:v>0.54849999999999999</c:v>
                </c:pt>
                <c:pt idx="1098">
                  <c:v>0.54900000000000004</c:v>
                </c:pt>
                <c:pt idx="1099">
                  <c:v>0.54949999999999999</c:v>
                </c:pt>
                <c:pt idx="1100">
                  <c:v>0.55000000000000004</c:v>
                </c:pt>
                <c:pt idx="1101">
                  <c:v>0.55049999999999999</c:v>
                </c:pt>
                <c:pt idx="1102">
                  <c:v>0.55100000000000005</c:v>
                </c:pt>
                <c:pt idx="1103">
                  <c:v>0.55149999999999999</c:v>
                </c:pt>
                <c:pt idx="1104">
                  <c:v>0.55200000000000005</c:v>
                </c:pt>
                <c:pt idx="1105">
                  <c:v>0.55249999999999999</c:v>
                </c:pt>
                <c:pt idx="1106">
                  <c:v>0.55300000000000005</c:v>
                </c:pt>
                <c:pt idx="1107">
                  <c:v>0.55349999999999999</c:v>
                </c:pt>
                <c:pt idx="1108">
                  <c:v>0.55400000000000005</c:v>
                </c:pt>
                <c:pt idx="1109">
                  <c:v>0.55449999999999999</c:v>
                </c:pt>
                <c:pt idx="1110">
                  <c:v>0.55500000000000005</c:v>
                </c:pt>
                <c:pt idx="1111">
                  <c:v>0.55549999999999999</c:v>
                </c:pt>
                <c:pt idx="1112">
                  <c:v>0.55600000000000005</c:v>
                </c:pt>
                <c:pt idx="1113">
                  <c:v>0.55649999999999999</c:v>
                </c:pt>
                <c:pt idx="1114">
                  <c:v>0.55700000000000005</c:v>
                </c:pt>
                <c:pt idx="1115">
                  <c:v>0.5575</c:v>
                </c:pt>
                <c:pt idx="1116">
                  <c:v>0.55800000000000005</c:v>
                </c:pt>
                <c:pt idx="1117">
                  <c:v>0.5585</c:v>
                </c:pt>
                <c:pt idx="1118">
                  <c:v>0.55900000000000005</c:v>
                </c:pt>
                <c:pt idx="1119">
                  <c:v>0.5595</c:v>
                </c:pt>
                <c:pt idx="1120">
                  <c:v>0.56000000000000005</c:v>
                </c:pt>
                <c:pt idx="1121">
                  <c:v>0.5605</c:v>
                </c:pt>
                <c:pt idx="1122">
                  <c:v>0.56100000000000005</c:v>
                </c:pt>
                <c:pt idx="1123">
                  <c:v>0.5615</c:v>
                </c:pt>
                <c:pt idx="1124">
                  <c:v>0.56200000000000006</c:v>
                </c:pt>
                <c:pt idx="1125">
                  <c:v>0.5625</c:v>
                </c:pt>
                <c:pt idx="1126">
                  <c:v>0.56299999999999994</c:v>
                </c:pt>
                <c:pt idx="1127">
                  <c:v>0.5635</c:v>
                </c:pt>
                <c:pt idx="1128">
                  <c:v>0.56399999999999995</c:v>
                </c:pt>
                <c:pt idx="1129">
                  <c:v>0.5645</c:v>
                </c:pt>
                <c:pt idx="1130">
                  <c:v>0.56499999999999995</c:v>
                </c:pt>
                <c:pt idx="1131">
                  <c:v>0.5655</c:v>
                </c:pt>
                <c:pt idx="1132">
                  <c:v>0.56599999999999995</c:v>
                </c:pt>
                <c:pt idx="1133">
                  <c:v>0.5665</c:v>
                </c:pt>
                <c:pt idx="1134">
                  <c:v>0.56699999999999995</c:v>
                </c:pt>
                <c:pt idx="1135">
                  <c:v>0.5675</c:v>
                </c:pt>
                <c:pt idx="1136">
                  <c:v>0.56799999999999995</c:v>
                </c:pt>
                <c:pt idx="1137">
                  <c:v>0.56850000000000001</c:v>
                </c:pt>
                <c:pt idx="1138">
                  <c:v>0.56899999999999995</c:v>
                </c:pt>
                <c:pt idx="1139">
                  <c:v>0.56950000000000001</c:v>
                </c:pt>
                <c:pt idx="1140">
                  <c:v>0.56999999999999995</c:v>
                </c:pt>
                <c:pt idx="1141">
                  <c:v>0.57050000000000001</c:v>
                </c:pt>
                <c:pt idx="1142">
                  <c:v>0.57099999999999995</c:v>
                </c:pt>
                <c:pt idx="1143">
                  <c:v>0.57150000000000001</c:v>
                </c:pt>
                <c:pt idx="1144">
                  <c:v>0.57199999999999995</c:v>
                </c:pt>
                <c:pt idx="1145">
                  <c:v>0.57250000000000001</c:v>
                </c:pt>
                <c:pt idx="1146">
                  <c:v>0.57299999999999995</c:v>
                </c:pt>
                <c:pt idx="1147">
                  <c:v>0.57350000000000001</c:v>
                </c:pt>
                <c:pt idx="1148">
                  <c:v>0.57399999999999995</c:v>
                </c:pt>
                <c:pt idx="1149">
                  <c:v>0.57450000000000001</c:v>
                </c:pt>
                <c:pt idx="1150">
                  <c:v>0.57499999999999996</c:v>
                </c:pt>
                <c:pt idx="1151">
                  <c:v>0.57550000000000001</c:v>
                </c:pt>
                <c:pt idx="1152">
                  <c:v>0.57599999999999996</c:v>
                </c:pt>
                <c:pt idx="1153">
                  <c:v>0.57650000000000001</c:v>
                </c:pt>
                <c:pt idx="1154">
                  <c:v>0.57699999999999996</c:v>
                </c:pt>
                <c:pt idx="1155">
                  <c:v>0.57750000000000001</c:v>
                </c:pt>
                <c:pt idx="1156">
                  <c:v>0.57799999999999996</c:v>
                </c:pt>
                <c:pt idx="1157">
                  <c:v>0.57850000000000001</c:v>
                </c:pt>
                <c:pt idx="1158">
                  <c:v>0.57899999999999996</c:v>
                </c:pt>
                <c:pt idx="1159">
                  <c:v>0.57950000000000002</c:v>
                </c:pt>
                <c:pt idx="1160">
                  <c:v>0.57999999999999996</c:v>
                </c:pt>
                <c:pt idx="1161">
                  <c:v>0.58050000000000002</c:v>
                </c:pt>
                <c:pt idx="1162">
                  <c:v>0.58099999999999996</c:v>
                </c:pt>
                <c:pt idx="1163">
                  <c:v>0.58150000000000002</c:v>
                </c:pt>
                <c:pt idx="1164">
                  <c:v>0.58199999999999996</c:v>
                </c:pt>
                <c:pt idx="1165">
                  <c:v>0.58250000000000002</c:v>
                </c:pt>
                <c:pt idx="1166">
                  <c:v>0.58299999999999996</c:v>
                </c:pt>
                <c:pt idx="1167">
                  <c:v>0.58350000000000002</c:v>
                </c:pt>
                <c:pt idx="1168">
                  <c:v>0.58399999999999996</c:v>
                </c:pt>
                <c:pt idx="1169">
                  <c:v>0.58450000000000002</c:v>
                </c:pt>
                <c:pt idx="1170">
                  <c:v>0.58499999999999996</c:v>
                </c:pt>
                <c:pt idx="1171">
                  <c:v>0.58550000000000002</c:v>
                </c:pt>
                <c:pt idx="1172">
                  <c:v>0.58599999999999997</c:v>
                </c:pt>
                <c:pt idx="1173">
                  <c:v>0.58650000000000002</c:v>
                </c:pt>
                <c:pt idx="1174">
                  <c:v>0.58699999999999997</c:v>
                </c:pt>
                <c:pt idx="1175">
                  <c:v>0.58750000000000002</c:v>
                </c:pt>
                <c:pt idx="1176">
                  <c:v>0.58799999999999997</c:v>
                </c:pt>
                <c:pt idx="1177">
                  <c:v>0.58850000000000002</c:v>
                </c:pt>
                <c:pt idx="1178">
                  <c:v>0.58899999999999997</c:v>
                </c:pt>
                <c:pt idx="1179">
                  <c:v>0.58950000000000002</c:v>
                </c:pt>
                <c:pt idx="1180">
                  <c:v>0.59</c:v>
                </c:pt>
                <c:pt idx="1181">
                  <c:v>0.59050000000000002</c:v>
                </c:pt>
                <c:pt idx="1182">
                  <c:v>0.59099999999999997</c:v>
                </c:pt>
                <c:pt idx="1183">
                  <c:v>0.59150000000000003</c:v>
                </c:pt>
                <c:pt idx="1184">
                  <c:v>0.59199999999999997</c:v>
                </c:pt>
                <c:pt idx="1185">
                  <c:v>0.59250000000000003</c:v>
                </c:pt>
                <c:pt idx="1186">
                  <c:v>0.59299999999999997</c:v>
                </c:pt>
                <c:pt idx="1187">
                  <c:v>0.59350000000000003</c:v>
                </c:pt>
                <c:pt idx="1188">
                  <c:v>0.59399999999999997</c:v>
                </c:pt>
                <c:pt idx="1189">
                  <c:v>0.59450000000000003</c:v>
                </c:pt>
                <c:pt idx="1190">
                  <c:v>0.59499999999999997</c:v>
                </c:pt>
                <c:pt idx="1191">
                  <c:v>0.59550000000000003</c:v>
                </c:pt>
                <c:pt idx="1192">
                  <c:v>0.59599999999999997</c:v>
                </c:pt>
                <c:pt idx="1193">
                  <c:v>0.59650000000000003</c:v>
                </c:pt>
                <c:pt idx="1194">
                  <c:v>0.59699999999999998</c:v>
                </c:pt>
                <c:pt idx="1195">
                  <c:v>0.59750000000000003</c:v>
                </c:pt>
                <c:pt idx="1196">
                  <c:v>0.59799999999999998</c:v>
                </c:pt>
                <c:pt idx="1197">
                  <c:v>0.59850000000000003</c:v>
                </c:pt>
                <c:pt idx="1198">
                  <c:v>0.59899999999999998</c:v>
                </c:pt>
                <c:pt idx="1199">
                  <c:v>0.59950000000000003</c:v>
                </c:pt>
                <c:pt idx="1200">
                  <c:v>0.6</c:v>
                </c:pt>
                <c:pt idx="1201">
                  <c:v>0.60050000000000003</c:v>
                </c:pt>
                <c:pt idx="1202">
                  <c:v>0.60099999999999998</c:v>
                </c:pt>
                <c:pt idx="1203">
                  <c:v>0.60150000000000003</c:v>
                </c:pt>
                <c:pt idx="1204">
                  <c:v>0.60199999999999998</c:v>
                </c:pt>
                <c:pt idx="1205">
                  <c:v>0.60250000000000004</c:v>
                </c:pt>
                <c:pt idx="1206">
                  <c:v>0.60299999999999998</c:v>
                </c:pt>
                <c:pt idx="1207">
                  <c:v>0.60350000000000004</c:v>
                </c:pt>
                <c:pt idx="1208">
                  <c:v>0.60399999999999998</c:v>
                </c:pt>
                <c:pt idx="1209">
                  <c:v>0.60450000000000004</c:v>
                </c:pt>
                <c:pt idx="1210">
                  <c:v>0.60499999999999998</c:v>
                </c:pt>
                <c:pt idx="1211">
                  <c:v>0.60550000000000004</c:v>
                </c:pt>
                <c:pt idx="1212">
                  <c:v>0.60599999999999998</c:v>
                </c:pt>
                <c:pt idx="1213">
                  <c:v>0.60650000000000004</c:v>
                </c:pt>
                <c:pt idx="1214">
                  <c:v>0.60699999999999998</c:v>
                </c:pt>
                <c:pt idx="1215">
                  <c:v>0.60750000000000004</c:v>
                </c:pt>
                <c:pt idx="1216">
                  <c:v>0.60799999999999998</c:v>
                </c:pt>
                <c:pt idx="1217">
                  <c:v>0.60850000000000004</c:v>
                </c:pt>
                <c:pt idx="1218">
                  <c:v>0.60899999999999999</c:v>
                </c:pt>
                <c:pt idx="1219">
                  <c:v>0.60950000000000004</c:v>
                </c:pt>
                <c:pt idx="1220">
                  <c:v>0.61</c:v>
                </c:pt>
                <c:pt idx="1221">
                  <c:v>0.61050000000000004</c:v>
                </c:pt>
                <c:pt idx="1222">
                  <c:v>0.61099999999999999</c:v>
                </c:pt>
                <c:pt idx="1223">
                  <c:v>0.61150000000000004</c:v>
                </c:pt>
                <c:pt idx="1224">
                  <c:v>0.61199999999999999</c:v>
                </c:pt>
                <c:pt idx="1225">
                  <c:v>0.61250000000000004</c:v>
                </c:pt>
                <c:pt idx="1226">
                  <c:v>0.61299999999999999</c:v>
                </c:pt>
                <c:pt idx="1227">
                  <c:v>0.61350000000000005</c:v>
                </c:pt>
                <c:pt idx="1228">
                  <c:v>0.61399999999999999</c:v>
                </c:pt>
                <c:pt idx="1229">
                  <c:v>0.61450000000000005</c:v>
                </c:pt>
                <c:pt idx="1230">
                  <c:v>0.61499999999999999</c:v>
                </c:pt>
                <c:pt idx="1231">
                  <c:v>0.61550000000000005</c:v>
                </c:pt>
                <c:pt idx="1232">
                  <c:v>0.61599999999999999</c:v>
                </c:pt>
                <c:pt idx="1233">
                  <c:v>0.61650000000000005</c:v>
                </c:pt>
                <c:pt idx="1234">
                  <c:v>0.61699999999999999</c:v>
                </c:pt>
                <c:pt idx="1235">
                  <c:v>0.61750000000000005</c:v>
                </c:pt>
                <c:pt idx="1236">
                  <c:v>0.61799999999999999</c:v>
                </c:pt>
                <c:pt idx="1237">
                  <c:v>0.61850000000000005</c:v>
                </c:pt>
                <c:pt idx="1238">
                  <c:v>0.61899999999999999</c:v>
                </c:pt>
                <c:pt idx="1239">
                  <c:v>0.61950000000000005</c:v>
                </c:pt>
                <c:pt idx="1240">
                  <c:v>0.62</c:v>
                </c:pt>
                <c:pt idx="1241">
                  <c:v>0.62050000000000005</c:v>
                </c:pt>
                <c:pt idx="1242">
                  <c:v>0.621</c:v>
                </c:pt>
                <c:pt idx="1243">
                  <c:v>0.62150000000000005</c:v>
                </c:pt>
                <c:pt idx="1244">
                  <c:v>0.622</c:v>
                </c:pt>
                <c:pt idx="1245">
                  <c:v>0.62250000000000005</c:v>
                </c:pt>
                <c:pt idx="1246">
                  <c:v>0.623</c:v>
                </c:pt>
                <c:pt idx="1247">
                  <c:v>0.62350000000000005</c:v>
                </c:pt>
                <c:pt idx="1248">
                  <c:v>0.624</c:v>
                </c:pt>
                <c:pt idx="1249">
                  <c:v>0.62450000000000006</c:v>
                </c:pt>
                <c:pt idx="1250">
                  <c:v>0.625</c:v>
                </c:pt>
                <c:pt idx="1251">
                  <c:v>0.62549999999999994</c:v>
                </c:pt>
                <c:pt idx="1252">
                  <c:v>0.626</c:v>
                </c:pt>
                <c:pt idx="1253">
                  <c:v>0.62649999999999995</c:v>
                </c:pt>
                <c:pt idx="1254">
                  <c:v>0.627</c:v>
                </c:pt>
                <c:pt idx="1255">
                  <c:v>0.62749999999999995</c:v>
                </c:pt>
                <c:pt idx="1256">
                  <c:v>0.628</c:v>
                </c:pt>
                <c:pt idx="1257">
                  <c:v>0.62849999999999995</c:v>
                </c:pt>
                <c:pt idx="1258">
                  <c:v>0.629</c:v>
                </c:pt>
                <c:pt idx="1259">
                  <c:v>0.62949999999999995</c:v>
                </c:pt>
                <c:pt idx="1260">
                  <c:v>0.63</c:v>
                </c:pt>
                <c:pt idx="1261">
                  <c:v>0.63049999999999995</c:v>
                </c:pt>
                <c:pt idx="1262">
                  <c:v>0.63100000000000001</c:v>
                </c:pt>
                <c:pt idx="1263">
                  <c:v>0.63149999999999995</c:v>
                </c:pt>
                <c:pt idx="1264">
                  <c:v>0.63200000000000001</c:v>
                </c:pt>
                <c:pt idx="1265">
                  <c:v>0.63249999999999995</c:v>
                </c:pt>
                <c:pt idx="1266">
                  <c:v>0.63300000000000001</c:v>
                </c:pt>
                <c:pt idx="1267">
                  <c:v>0.63349999999999995</c:v>
                </c:pt>
                <c:pt idx="1268">
                  <c:v>0.63400000000000001</c:v>
                </c:pt>
                <c:pt idx="1269">
                  <c:v>0.63449999999999995</c:v>
                </c:pt>
                <c:pt idx="1270">
                  <c:v>0.63500000000000001</c:v>
                </c:pt>
                <c:pt idx="1271">
                  <c:v>0.63549999999999995</c:v>
                </c:pt>
                <c:pt idx="1272">
                  <c:v>0.63600000000000001</c:v>
                </c:pt>
                <c:pt idx="1273">
                  <c:v>0.63650000000000095</c:v>
                </c:pt>
                <c:pt idx="1274">
                  <c:v>0.63700000000000001</c:v>
                </c:pt>
                <c:pt idx="1275">
                  <c:v>0.63749999999999996</c:v>
                </c:pt>
                <c:pt idx="1276">
                  <c:v>0.63800000000000001</c:v>
                </c:pt>
                <c:pt idx="1277">
                  <c:v>0.63850000000000096</c:v>
                </c:pt>
                <c:pt idx="1278">
                  <c:v>0.63900000000000001</c:v>
                </c:pt>
                <c:pt idx="1279">
                  <c:v>0.63949999999999996</c:v>
                </c:pt>
                <c:pt idx="1280">
                  <c:v>0.64</c:v>
                </c:pt>
                <c:pt idx="1281">
                  <c:v>0.64050000000000096</c:v>
                </c:pt>
                <c:pt idx="1282">
                  <c:v>0.64100000000000001</c:v>
                </c:pt>
                <c:pt idx="1283">
                  <c:v>0.64149999999999996</c:v>
                </c:pt>
                <c:pt idx="1284">
                  <c:v>0.64200000000000002</c:v>
                </c:pt>
                <c:pt idx="1285">
                  <c:v>0.64250000000000096</c:v>
                </c:pt>
                <c:pt idx="1286">
                  <c:v>0.64300000000000002</c:v>
                </c:pt>
                <c:pt idx="1287">
                  <c:v>0.64349999999999996</c:v>
                </c:pt>
                <c:pt idx="1288">
                  <c:v>0.64400000000000002</c:v>
                </c:pt>
                <c:pt idx="1289">
                  <c:v>0.64450000000000096</c:v>
                </c:pt>
                <c:pt idx="1290">
                  <c:v>0.64500000000000002</c:v>
                </c:pt>
                <c:pt idx="1291">
                  <c:v>0.64549999999999996</c:v>
                </c:pt>
                <c:pt idx="1292">
                  <c:v>0.64600000000000002</c:v>
                </c:pt>
                <c:pt idx="1293">
                  <c:v>0.64650000000000096</c:v>
                </c:pt>
                <c:pt idx="1294">
                  <c:v>0.64700000000000002</c:v>
                </c:pt>
                <c:pt idx="1295">
                  <c:v>0.64749999999999996</c:v>
                </c:pt>
                <c:pt idx="1296">
                  <c:v>0.64800000000000002</c:v>
                </c:pt>
                <c:pt idx="1297">
                  <c:v>0.64850000000000096</c:v>
                </c:pt>
                <c:pt idx="1298">
                  <c:v>0.64900000000000002</c:v>
                </c:pt>
                <c:pt idx="1299">
                  <c:v>0.64949999999999997</c:v>
                </c:pt>
                <c:pt idx="1300">
                  <c:v>0.65</c:v>
                </c:pt>
                <c:pt idx="1301">
                  <c:v>0.65050000000000097</c:v>
                </c:pt>
                <c:pt idx="1302">
                  <c:v>0.65100000000000002</c:v>
                </c:pt>
                <c:pt idx="1303">
                  <c:v>0.65149999999999997</c:v>
                </c:pt>
                <c:pt idx="1304">
                  <c:v>0.65200000000000002</c:v>
                </c:pt>
                <c:pt idx="1305">
                  <c:v>0.65250000000000097</c:v>
                </c:pt>
                <c:pt idx="1306">
                  <c:v>0.65300000000000002</c:v>
                </c:pt>
                <c:pt idx="1307">
                  <c:v>0.65349999999999997</c:v>
                </c:pt>
                <c:pt idx="1308">
                  <c:v>0.65400000000000003</c:v>
                </c:pt>
                <c:pt idx="1309">
                  <c:v>0.65450000000000097</c:v>
                </c:pt>
                <c:pt idx="1310">
                  <c:v>0.65500000000000003</c:v>
                </c:pt>
                <c:pt idx="1311">
                  <c:v>0.65549999999999997</c:v>
                </c:pt>
                <c:pt idx="1312">
                  <c:v>0.65600000000000003</c:v>
                </c:pt>
                <c:pt idx="1313">
                  <c:v>0.65650000000000097</c:v>
                </c:pt>
                <c:pt idx="1314">
                  <c:v>0.65700000000000003</c:v>
                </c:pt>
                <c:pt idx="1315">
                  <c:v>0.65749999999999997</c:v>
                </c:pt>
                <c:pt idx="1316">
                  <c:v>0.65800000000000003</c:v>
                </c:pt>
                <c:pt idx="1317">
                  <c:v>0.65850000000000097</c:v>
                </c:pt>
                <c:pt idx="1318">
                  <c:v>0.65900000000000003</c:v>
                </c:pt>
                <c:pt idx="1319">
                  <c:v>0.65949999999999998</c:v>
                </c:pt>
                <c:pt idx="1320">
                  <c:v>0.66</c:v>
                </c:pt>
                <c:pt idx="1321">
                  <c:v>0.66050000000000098</c:v>
                </c:pt>
                <c:pt idx="1322">
                  <c:v>0.66100000000000003</c:v>
                </c:pt>
                <c:pt idx="1323">
                  <c:v>0.66149999999999998</c:v>
                </c:pt>
                <c:pt idx="1324">
                  <c:v>0.66200000000000003</c:v>
                </c:pt>
                <c:pt idx="1325">
                  <c:v>0.66250000000000098</c:v>
                </c:pt>
                <c:pt idx="1326">
                  <c:v>0.66300000000000003</c:v>
                </c:pt>
                <c:pt idx="1327">
                  <c:v>0.66349999999999998</c:v>
                </c:pt>
                <c:pt idx="1328">
                  <c:v>0.66400000000000003</c:v>
                </c:pt>
                <c:pt idx="1329">
                  <c:v>0.66450000000000098</c:v>
                </c:pt>
                <c:pt idx="1330">
                  <c:v>0.66500000000000004</c:v>
                </c:pt>
                <c:pt idx="1331">
                  <c:v>0.66549999999999998</c:v>
                </c:pt>
                <c:pt idx="1332">
                  <c:v>0.66600000000000004</c:v>
                </c:pt>
                <c:pt idx="1333">
                  <c:v>0.66650000000000098</c:v>
                </c:pt>
                <c:pt idx="1334">
                  <c:v>0.66700000000000004</c:v>
                </c:pt>
                <c:pt idx="1335">
                  <c:v>0.66749999999999998</c:v>
                </c:pt>
                <c:pt idx="1336">
                  <c:v>0.66800000000000004</c:v>
                </c:pt>
                <c:pt idx="1337">
                  <c:v>0.66850000000000098</c:v>
                </c:pt>
                <c:pt idx="1338">
                  <c:v>0.66900000000000004</c:v>
                </c:pt>
                <c:pt idx="1339">
                  <c:v>0.66949999999999998</c:v>
                </c:pt>
                <c:pt idx="1340">
                  <c:v>0.67</c:v>
                </c:pt>
                <c:pt idx="1341">
                  <c:v>0.67050000000000098</c:v>
                </c:pt>
                <c:pt idx="1342">
                  <c:v>0.67100000000000004</c:v>
                </c:pt>
                <c:pt idx="1343">
                  <c:v>0.67149999999999999</c:v>
                </c:pt>
                <c:pt idx="1344">
                  <c:v>0.67200000000000004</c:v>
                </c:pt>
                <c:pt idx="1345">
                  <c:v>0.67250000000000099</c:v>
                </c:pt>
                <c:pt idx="1346">
                  <c:v>0.67300000000000004</c:v>
                </c:pt>
                <c:pt idx="1347">
                  <c:v>0.67349999999999999</c:v>
                </c:pt>
                <c:pt idx="1348">
                  <c:v>0.67400000000000004</c:v>
                </c:pt>
                <c:pt idx="1349">
                  <c:v>0.67450000000000099</c:v>
                </c:pt>
                <c:pt idx="1350">
                  <c:v>0.67500000000000004</c:v>
                </c:pt>
                <c:pt idx="1351">
                  <c:v>0.67549999999999999</c:v>
                </c:pt>
                <c:pt idx="1352">
                  <c:v>0.67600000000000005</c:v>
                </c:pt>
                <c:pt idx="1353">
                  <c:v>0.67650000000000099</c:v>
                </c:pt>
                <c:pt idx="1354">
                  <c:v>0.67700000000000005</c:v>
                </c:pt>
                <c:pt idx="1355">
                  <c:v>0.67749999999999999</c:v>
                </c:pt>
                <c:pt idx="1356">
                  <c:v>0.67800000000000005</c:v>
                </c:pt>
                <c:pt idx="1357">
                  <c:v>0.67850000000000099</c:v>
                </c:pt>
                <c:pt idx="1358">
                  <c:v>0.67900000000000005</c:v>
                </c:pt>
                <c:pt idx="1359">
                  <c:v>0.67949999999999999</c:v>
                </c:pt>
                <c:pt idx="1360">
                  <c:v>0.68</c:v>
                </c:pt>
                <c:pt idx="1361">
                  <c:v>0.68050000000000099</c:v>
                </c:pt>
                <c:pt idx="1362">
                  <c:v>0.68100000000000005</c:v>
                </c:pt>
                <c:pt idx="1363">
                  <c:v>0.68149999999999999</c:v>
                </c:pt>
                <c:pt idx="1364">
                  <c:v>0.68200000000000005</c:v>
                </c:pt>
                <c:pt idx="1365">
                  <c:v>0.68250000000000099</c:v>
                </c:pt>
                <c:pt idx="1366">
                  <c:v>0.68300000000000005</c:v>
                </c:pt>
                <c:pt idx="1367">
                  <c:v>0.6835</c:v>
                </c:pt>
                <c:pt idx="1368">
                  <c:v>0.68400000000000005</c:v>
                </c:pt>
                <c:pt idx="1369">
                  <c:v>0.684500000000001</c:v>
                </c:pt>
                <c:pt idx="1370">
                  <c:v>0.68500000000000005</c:v>
                </c:pt>
                <c:pt idx="1371">
                  <c:v>0.6855</c:v>
                </c:pt>
                <c:pt idx="1372">
                  <c:v>0.68600000000000005</c:v>
                </c:pt>
                <c:pt idx="1373">
                  <c:v>0.686500000000001</c:v>
                </c:pt>
                <c:pt idx="1374">
                  <c:v>0.68700000000000006</c:v>
                </c:pt>
                <c:pt idx="1375">
                  <c:v>0.6875</c:v>
                </c:pt>
                <c:pt idx="1376">
                  <c:v>0.68799999999999994</c:v>
                </c:pt>
                <c:pt idx="1377">
                  <c:v>0.688500000000001</c:v>
                </c:pt>
                <c:pt idx="1378">
                  <c:v>0.68899999999999995</c:v>
                </c:pt>
                <c:pt idx="1379">
                  <c:v>0.6895</c:v>
                </c:pt>
                <c:pt idx="1380">
                  <c:v>0.69</c:v>
                </c:pt>
                <c:pt idx="1381">
                  <c:v>0.690500000000001</c:v>
                </c:pt>
                <c:pt idx="1382">
                  <c:v>0.69099999999999995</c:v>
                </c:pt>
                <c:pt idx="1383">
                  <c:v>0.6915</c:v>
                </c:pt>
                <c:pt idx="1384">
                  <c:v>0.69199999999999995</c:v>
                </c:pt>
                <c:pt idx="1385">
                  <c:v>0.692500000000001</c:v>
                </c:pt>
                <c:pt idx="1386">
                  <c:v>0.69299999999999995</c:v>
                </c:pt>
                <c:pt idx="1387">
                  <c:v>0.69350000000000001</c:v>
                </c:pt>
                <c:pt idx="1388">
                  <c:v>0.69399999999999995</c:v>
                </c:pt>
                <c:pt idx="1389">
                  <c:v>0.69450000000000101</c:v>
                </c:pt>
                <c:pt idx="1390">
                  <c:v>0.69499999999999995</c:v>
                </c:pt>
                <c:pt idx="1391">
                  <c:v>0.69550000000000001</c:v>
                </c:pt>
                <c:pt idx="1392">
                  <c:v>0.69599999999999995</c:v>
                </c:pt>
                <c:pt idx="1393">
                  <c:v>0.69650000000000101</c:v>
                </c:pt>
                <c:pt idx="1394">
                  <c:v>0.69699999999999995</c:v>
                </c:pt>
                <c:pt idx="1395">
                  <c:v>0.69750000000000001</c:v>
                </c:pt>
                <c:pt idx="1396">
                  <c:v>0.69800000000000095</c:v>
                </c:pt>
                <c:pt idx="1397">
                  <c:v>0.69850000000000101</c:v>
                </c:pt>
                <c:pt idx="1398">
                  <c:v>0.69900000000000095</c:v>
                </c:pt>
                <c:pt idx="1399">
                  <c:v>0.69950000000000001</c:v>
                </c:pt>
                <c:pt idx="1400">
                  <c:v>0.70000000000000095</c:v>
                </c:pt>
                <c:pt idx="1401">
                  <c:v>0.70050000000000101</c:v>
                </c:pt>
                <c:pt idx="1402">
                  <c:v>0.70100000000000096</c:v>
                </c:pt>
                <c:pt idx="1403">
                  <c:v>0.70150000000000001</c:v>
                </c:pt>
                <c:pt idx="1404">
                  <c:v>0.70200000000000096</c:v>
                </c:pt>
                <c:pt idx="1405">
                  <c:v>0.70250000000000101</c:v>
                </c:pt>
                <c:pt idx="1406">
                  <c:v>0.70300000000000096</c:v>
                </c:pt>
                <c:pt idx="1407">
                  <c:v>0.70350000000000001</c:v>
                </c:pt>
                <c:pt idx="1408">
                  <c:v>0.70400000000000096</c:v>
                </c:pt>
                <c:pt idx="1409">
                  <c:v>0.70450000000000101</c:v>
                </c:pt>
                <c:pt idx="1410">
                  <c:v>0.70500000000000096</c:v>
                </c:pt>
                <c:pt idx="1411">
                  <c:v>0.70550000000000002</c:v>
                </c:pt>
                <c:pt idx="1412">
                  <c:v>0.70600000000000096</c:v>
                </c:pt>
                <c:pt idx="1413">
                  <c:v>0.70650000000000102</c:v>
                </c:pt>
                <c:pt idx="1414">
                  <c:v>0.70700000000000096</c:v>
                </c:pt>
                <c:pt idx="1415">
                  <c:v>0.70750000000000002</c:v>
                </c:pt>
                <c:pt idx="1416">
                  <c:v>0.70800000000000096</c:v>
                </c:pt>
                <c:pt idx="1417">
                  <c:v>0.70850000000000102</c:v>
                </c:pt>
                <c:pt idx="1418">
                  <c:v>0.70900000000000096</c:v>
                </c:pt>
                <c:pt idx="1419">
                  <c:v>0.70950000000000002</c:v>
                </c:pt>
                <c:pt idx="1420">
                  <c:v>0.71000000000000096</c:v>
                </c:pt>
                <c:pt idx="1421">
                  <c:v>0.71050000000000102</c:v>
                </c:pt>
                <c:pt idx="1422">
                  <c:v>0.71100000000000096</c:v>
                </c:pt>
                <c:pt idx="1423">
                  <c:v>0.71150000000000002</c:v>
                </c:pt>
                <c:pt idx="1424">
                  <c:v>0.71200000000000097</c:v>
                </c:pt>
                <c:pt idx="1425">
                  <c:v>0.71250000000000102</c:v>
                </c:pt>
                <c:pt idx="1426">
                  <c:v>0.71300000000000097</c:v>
                </c:pt>
                <c:pt idx="1427">
                  <c:v>0.71350000000000002</c:v>
                </c:pt>
                <c:pt idx="1428">
                  <c:v>0.71400000000000097</c:v>
                </c:pt>
                <c:pt idx="1429">
                  <c:v>0.71450000000000102</c:v>
                </c:pt>
                <c:pt idx="1430">
                  <c:v>0.71500000000000097</c:v>
                </c:pt>
                <c:pt idx="1431">
                  <c:v>0.71550000000000002</c:v>
                </c:pt>
                <c:pt idx="1432">
                  <c:v>0.71600000000000097</c:v>
                </c:pt>
                <c:pt idx="1433">
                  <c:v>0.71650000000000102</c:v>
                </c:pt>
                <c:pt idx="1434">
                  <c:v>0.71700000000000097</c:v>
                </c:pt>
                <c:pt idx="1435">
                  <c:v>0.71750000000000003</c:v>
                </c:pt>
                <c:pt idx="1436">
                  <c:v>0.71800000000000097</c:v>
                </c:pt>
                <c:pt idx="1437">
                  <c:v>0.71850000000000103</c:v>
                </c:pt>
                <c:pt idx="1438">
                  <c:v>0.71900000000000097</c:v>
                </c:pt>
                <c:pt idx="1439">
                  <c:v>0.71950000000000003</c:v>
                </c:pt>
                <c:pt idx="1440">
                  <c:v>0.72000000000000097</c:v>
                </c:pt>
                <c:pt idx="1441">
                  <c:v>0.72050000000000103</c:v>
                </c:pt>
                <c:pt idx="1442">
                  <c:v>0.72100000000000097</c:v>
                </c:pt>
                <c:pt idx="1443">
                  <c:v>0.72150000000000003</c:v>
                </c:pt>
                <c:pt idx="1444">
                  <c:v>0.72200000000000097</c:v>
                </c:pt>
                <c:pt idx="1445">
                  <c:v>0.72250000000000103</c:v>
                </c:pt>
                <c:pt idx="1446">
                  <c:v>0.72300000000000098</c:v>
                </c:pt>
                <c:pt idx="1447">
                  <c:v>0.72350000000000003</c:v>
                </c:pt>
                <c:pt idx="1448">
                  <c:v>0.72400000000000098</c:v>
                </c:pt>
                <c:pt idx="1449">
                  <c:v>0.72450000000000103</c:v>
                </c:pt>
                <c:pt idx="1450">
                  <c:v>0.72500000000000098</c:v>
                </c:pt>
                <c:pt idx="1451">
                  <c:v>0.72550000000000003</c:v>
                </c:pt>
                <c:pt idx="1452">
                  <c:v>0.72600000000000098</c:v>
                </c:pt>
                <c:pt idx="1453">
                  <c:v>0.72650000000000103</c:v>
                </c:pt>
                <c:pt idx="1454">
                  <c:v>0.72700000000000098</c:v>
                </c:pt>
                <c:pt idx="1455">
                  <c:v>0.72750000000000004</c:v>
                </c:pt>
                <c:pt idx="1456">
                  <c:v>0.72800000000000098</c:v>
                </c:pt>
                <c:pt idx="1457">
                  <c:v>0.72850000000000104</c:v>
                </c:pt>
                <c:pt idx="1458">
                  <c:v>0.72900000000000098</c:v>
                </c:pt>
                <c:pt idx="1459">
                  <c:v>0.72950000000000004</c:v>
                </c:pt>
                <c:pt idx="1460">
                  <c:v>0.73000000000000098</c:v>
                </c:pt>
                <c:pt idx="1461">
                  <c:v>0.73050000000000104</c:v>
                </c:pt>
                <c:pt idx="1462">
                  <c:v>0.73100000000000098</c:v>
                </c:pt>
                <c:pt idx="1463">
                  <c:v>0.73150000000000004</c:v>
                </c:pt>
                <c:pt idx="1464">
                  <c:v>0.73200000000000098</c:v>
                </c:pt>
                <c:pt idx="1465">
                  <c:v>0.73250000000000104</c:v>
                </c:pt>
                <c:pt idx="1466">
                  <c:v>0.73300000000000098</c:v>
                </c:pt>
                <c:pt idx="1467">
                  <c:v>0.73350000000000004</c:v>
                </c:pt>
                <c:pt idx="1468">
                  <c:v>0.73400000000000098</c:v>
                </c:pt>
                <c:pt idx="1469">
                  <c:v>0.73450000000000104</c:v>
                </c:pt>
                <c:pt idx="1470">
                  <c:v>0.73500000000000099</c:v>
                </c:pt>
                <c:pt idx="1471">
                  <c:v>0.73550000000000004</c:v>
                </c:pt>
                <c:pt idx="1472">
                  <c:v>0.73600000000000099</c:v>
                </c:pt>
                <c:pt idx="1473">
                  <c:v>0.73650000000000104</c:v>
                </c:pt>
                <c:pt idx="1474">
                  <c:v>0.73700000000000099</c:v>
                </c:pt>
                <c:pt idx="1475">
                  <c:v>0.73750000000000004</c:v>
                </c:pt>
                <c:pt idx="1476">
                  <c:v>0.73800000000000099</c:v>
                </c:pt>
                <c:pt idx="1477">
                  <c:v>0.73850000000000104</c:v>
                </c:pt>
                <c:pt idx="1478">
                  <c:v>0.73900000000000099</c:v>
                </c:pt>
                <c:pt idx="1479">
                  <c:v>0.73950000000000005</c:v>
                </c:pt>
                <c:pt idx="1480">
                  <c:v>0.74000000000000099</c:v>
                </c:pt>
                <c:pt idx="1481">
                  <c:v>0.74050000000000105</c:v>
                </c:pt>
                <c:pt idx="1482">
                  <c:v>0.74100000000000099</c:v>
                </c:pt>
                <c:pt idx="1483">
                  <c:v>0.74150000000000005</c:v>
                </c:pt>
                <c:pt idx="1484">
                  <c:v>0.74200000000000099</c:v>
                </c:pt>
                <c:pt idx="1485">
                  <c:v>0.74250000000000105</c:v>
                </c:pt>
                <c:pt idx="1486">
                  <c:v>0.74300000000000099</c:v>
                </c:pt>
                <c:pt idx="1487">
                  <c:v>0.74350000000000005</c:v>
                </c:pt>
                <c:pt idx="1488">
                  <c:v>0.74400000000000099</c:v>
                </c:pt>
                <c:pt idx="1489">
                  <c:v>0.74450000000000105</c:v>
                </c:pt>
                <c:pt idx="1490">
                  <c:v>0.74500000000000099</c:v>
                </c:pt>
                <c:pt idx="1491">
                  <c:v>0.74550000000000005</c:v>
                </c:pt>
                <c:pt idx="1492">
                  <c:v>0.746000000000001</c:v>
                </c:pt>
                <c:pt idx="1493">
                  <c:v>0.74650000000000105</c:v>
                </c:pt>
                <c:pt idx="1494">
                  <c:v>0.747000000000001</c:v>
                </c:pt>
                <c:pt idx="1495">
                  <c:v>0.74750000000000005</c:v>
                </c:pt>
                <c:pt idx="1496">
                  <c:v>0.748000000000001</c:v>
                </c:pt>
                <c:pt idx="1497">
                  <c:v>0.74850000000000105</c:v>
                </c:pt>
                <c:pt idx="1498">
                  <c:v>0.749000000000001</c:v>
                </c:pt>
                <c:pt idx="1499">
                  <c:v>0.74950000000000006</c:v>
                </c:pt>
                <c:pt idx="1500">
                  <c:v>0.750000000000001</c:v>
                </c:pt>
                <c:pt idx="1501">
                  <c:v>0.75050000000000106</c:v>
                </c:pt>
                <c:pt idx="1502">
                  <c:v>0.751000000000001</c:v>
                </c:pt>
                <c:pt idx="1503">
                  <c:v>0.75149999999999995</c:v>
                </c:pt>
                <c:pt idx="1504">
                  <c:v>0.752000000000001</c:v>
                </c:pt>
                <c:pt idx="1505">
                  <c:v>0.75250000000000095</c:v>
                </c:pt>
                <c:pt idx="1506">
                  <c:v>0.753000000000001</c:v>
                </c:pt>
                <c:pt idx="1507">
                  <c:v>0.75349999999999995</c:v>
                </c:pt>
                <c:pt idx="1508">
                  <c:v>0.754000000000001</c:v>
                </c:pt>
                <c:pt idx="1509">
                  <c:v>0.75450000000000095</c:v>
                </c:pt>
                <c:pt idx="1510">
                  <c:v>0.755000000000001</c:v>
                </c:pt>
                <c:pt idx="1511">
                  <c:v>0.75549999999999995</c:v>
                </c:pt>
                <c:pt idx="1512">
                  <c:v>0.756000000000001</c:v>
                </c:pt>
                <c:pt idx="1513">
                  <c:v>0.75650000000000095</c:v>
                </c:pt>
                <c:pt idx="1514">
                  <c:v>0.75700000000000101</c:v>
                </c:pt>
                <c:pt idx="1515">
                  <c:v>0.75749999999999995</c:v>
                </c:pt>
                <c:pt idx="1516">
                  <c:v>0.75800000000000101</c:v>
                </c:pt>
                <c:pt idx="1517">
                  <c:v>0.75850000000000095</c:v>
                </c:pt>
                <c:pt idx="1518">
                  <c:v>0.75900000000000101</c:v>
                </c:pt>
                <c:pt idx="1519">
                  <c:v>0.75949999999999995</c:v>
                </c:pt>
                <c:pt idx="1520">
                  <c:v>0.76000000000000101</c:v>
                </c:pt>
                <c:pt idx="1521">
                  <c:v>0.76050000000000095</c:v>
                </c:pt>
                <c:pt idx="1522">
                  <c:v>0.76100000000000101</c:v>
                </c:pt>
                <c:pt idx="1523">
                  <c:v>0.76150000000000095</c:v>
                </c:pt>
                <c:pt idx="1524">
                  <c:v>0.76200000000000101</c:v>
                </c:pt>
                <c:pt idx="1525">
                  <c:v>0.76250000000000095</c:v>
                </c:pt>
                <c:pt idx="1526">
                  <c:v>0.76300000000000101</c:v>
                </c:pt>
                <c:pt idx="1527">
                  <c:v>0.76350000000000096</c:v>
                </c:pt>
                <c:pt idx="1528">
                  <c:v>0.76400000000000101</c:v>
                </c:pt>
                <c:pt idx="1529">
                  <c:v>0.76450000000000096</c:v>
                </c:pt>
                <c:pt idx="1530">
                  <c:v>0.76500000000000101</c:v>
                </c:pt>
                <c:pt idx="1531">
                  <c:v>0.76550000000000096</c:v>
                </c:pt>
                <c:pt idx="1532">
                  <c:v>0.76600000000000101</c:v>
                </c:pt>
                <c:pt idx="1533">
                  <c:v>0.76650000000000096</c:v>
                </c:pt>
                <c:pt idx="1534">
                  <c:v>0.76700000000000101</c:v>
                </c:pt>
                <c:pt idx="1535">
                  <c:v>0.76750000000000096</c:v>
                </c:pt>
                <c:pt idx="1536">
                  <c:v>0.76800000000000102</c:v>
                </c:pt>
                <c:pt idx="1537">
                  <c:v>0.76850000000000096</c:v>
                </c:pt>
                <c:pt idx="1538">
                  <c:v>0.76900000000000102</c:v>
                </c:pt>
                <c:pt idx="1539">
                  <c:v>0.76950000000000096</c:v>
                </c:pt>
                <c:pt idx="1540">
                  <c:v>0.77000000000000102</c:v>
                </c:pt>
                <c:pt idx="1541">
                  <c:v>0.77050000000000096</c:v>
                </c:pt>
                <c:pt idx="1542">
                  <c:v>0.77100000000000102</c:v>
                </c:pt>
                <c:pt idx="1543">
                  <c:v>0.77150000000000096</c:v>
                </c:pt>
                <c:pt idx="1544">
                  <c:v>0.77200000000000102</c:v>
                </c:pt>
                <c:pt idx="1545">
                  <c:v>0.77250000000000096</c:v>
                </c:pt>
                <c:pt idx="1546">
                  <c:v>0.77300000000000102</c:v>
                </c:pt>
                <c:pt idx="1547">
                  <c:v>0.77350000000000096</c:v>
                </c:pt>
                <c:pt idx="1548">
                  <c:v>0.77400000000000102</c:v>
                </c:pt>
                <c:pt idx="1549">
                  <c:v>0.77450000000000097</c:v>
                </c:pt>
                <c:pt idx="1550">
                  <c:v>0.77500000000000102</c:v>
                </c:pt>
                <c:pt idx="1551">
                  <c:v>0.77550000000000097</c:v>
                </c:pt>
                <c:pt idx="1552">
                  <c:v>0.77600000000000102</c:v>
                </c:pt>
                <c:pt idx="1553">
                  <c:v>0.77650000000000097</c:v>
                </c:pt>
                <c:pt idx="1554">
                  <c:v>0.77700000000000102</c:v>
                </c:pt>
                <c:pt idx="1555">
                  <c:v>0.77750000000000097</c:v>
                </c:pt>
                <c:pt idx="1556">
                  <c:v>0.77800000000000102</c:v>
                </c:pt>
                <c:pt idx="1557">
                  <c:v>0.77850000000000097</c:v>
                </c:pt>
                <c:pt idx="1558">
                  <c:v>0.77900000000000102</c:v>
                </c:pt>
                <c:pt idx="1559">
                  <c:v>0.77950000000000097</c:v>
                </c:pt>
                <c:pt idx="1560">
                  <c:v>0.78000000000000103</c:v>
                </c:pt>
                <c:pt idx="1561">
                  <c:v>0.78050000000000097</c:v>
                </c:pt>
                <c:pt idx="1562">
                  <c:v>0.78100000000000103</c:v>
                </c:pt>
                <c:pt idx="1563">
                  <c:v>0.78150000000000097</c:v>
                </c:pt>
                <c:pt idx="1564">
                  <c:v>0.78200000000000103</c:v>
                </c:pt>
                <c:pt idx="1565">
                  <c:v>0.78250000000000097</c:v>
                </c:pt>
                <c:pt idx="1566">
                  <c:v>0.78300000000000103</c:v>
                </c:pt>
                <c:pt idx="1567">
                  <c:v>0.78350000000000097</c:v>
                </c:pt>
                <c:pt idx="1568">
                  <c:v>0.78400000000000103</c:v>
                </c:pt>
                <c:pt idx="1569">
                  <c:v>0.78450000000000097</c:v>
                </c:pt>
                <c:pt idx="1570">
                  <c:v>0.78500000000000103</c:v>
                </c:pt>
                <c:pt idx="1571">
                  <c:v>0.78550000000000098</c:v>
                </c:pt>
                <c:pt idx="1572">
                  <c:v>0.78600000000000103</c:v>
                </c:pt>
                <c:pt idx="1573">
                  <c:v>0.78650000000000098</c:v>
                </c:pt>
                <c:pt idx="1574">
                  <c:v>0.78700000000000103</c:v>
                </c:pt>
                <c:pt idx="1575">
                  <c:v>0.78750000000000098</c:v>
                </c:pt>
                <c:pt idx="1576">
                  <c:v>0.78800000000000103</c:v>
                </c:pt>
                <c:pt idx="1577">
                  <c:v>0.78850000000000098</c:v>
                </c:pt>
                <c:pt idx="1578">
                  <c:v>0.78900000000000103</c:v>
                </c:pt>
                <c:pt idx="1579">
                  <c:v>0.78950000000000098</c:v>
                </c:pt>
                <c:pt idx="1580">
                  <c:v>0.79000000000000103</c:v>
                </c:pt>
                <c:pt idx="1581">
                  <c:v>0.79050000000000098</c:v>
                </c:pt>
                <c:pt idx="1582">
                  <c:v>0.79100000000000104</c:v>
                </c:pt>
                <c:pt idx="1583">
                  <c:v>0.79150000000000098</c:v>
                </c:pt>
                <c:pt idx="1584">
                  <c:v>0.79200000000000104</c:v>
                </c:pt>
                <c:pt idx="1585">
                  <c:v>0.79250000000000098</c:v>
                </c:pt>
                <c:pt idx="1586">
                  <c:v>0.79300000000000104</c:v>
                </c:pt>
                <c:pt idx="1587">
                  <c:v>0.79350000000000098</c:v>
                </c:pt>
                <c:pt idx="1588">
                  <c:v>0.79400000000000104</c:v>
                </c:pt>
                <c:pt idx="1589">
                  <c:v>0.79450000000000098</c:v>
                </c:pt>
                <c:pt idx="1590">
                  <c:v>0.79500000000000104</c:v>
                </c:pt>
                <c:pt idx="1591">
                  <c:v>0.79550000000000098</c:v>
                </c:pt>
                <c:pt idx="1592">
                  <c:v>0.79600000000000104</c:v>
                </c:pt>
                <c:pt idx="1593">
                  <c:v>0.79650000000000098</c:v>
                </c:pt>
                <c:pt idx="1594">
                  <c:v>0.79700000000000104</c:v>
                </c:pt>
                <c:pt idx="1595">
                  <c:v>0.79750000000000099</c:v>
                </c:pt>
                <c:pt idx="1596">
                  <c:v>0.79800000000000104</c:v>
                </c:pt>
                <c:pt idx="1597">
                  <c:v>0.79850000000000099</c:v>
                </c:pt>
                <c:pt idx="1598">
                  <c:v>0.79900000000000104</c:v>
                </c:pt>
                <c:pt idx="1599">
                  <c:v>0.79950000000000099</c:v>
                </c:pt>
                <c:pt idx="1600">
                  <c:v>0.80000000000000104</c:v>
                </c:pt>
                <c:pt idx="1601">
                  <c:v>0.80050000000000099</c:v>
                </c:pt>
                <c:pt idx="1602">
                  <c:v>0.80100000000000104</c:v>
                </c:pt>
                <c:pt idx="1603">
                  <c:v>0.80150000000000099</c:v>
                </c:pt>
                <c:pt idx="1604">
                  <c:v>0.80200000000000105</c:v>
                </c:pt>
                <c:pt idx="1605">
                  <c:v>0.80250000000000099</c:v>
                </c:pt>
                <c:pt idx="1606">
                  <c:v>0.80300000000000105</c:v>
                </c:pt>
                <c:pt idx="1607">
                  <c:v>0.80350000000000099</c:v>
                </c:pt>
                <c:pt idx="1608">
                  <c:v>0.80400000000000105</c:v>
                </c:pt>
                <c:pt idx="1609">
                  <c:v>0.80450000000000099</c:v>
                </c:pt>
                <c:pt idx="1610">
                  <c:v>0.80500000000000105</c:v>
                </c:pt>
                <c:pt idx="1611">
                  <c:v>0.80550000000000099</c:v>
                </c:pt>
                <c:pt idx="1612">
                  <c:v>0.80600000000000105</c:v>
                </c:pt>
                <c:pt idx="1613">
                  <c:v>0.80650000000000099</c:v>
                </c:pt>
                <c:pt idx="1614">
                  <c:v>0.80700000000000105</c:v>
                </c:pt>
                <c:pt idx="1615">
                  <c:v>0.80750000000000099</c:v>
                </c:pt>
                <c:pt idx="1616">
                  <c:v>0.80800000000000105</c:v>
                </c:pt>
                <c:pt idx="1617">
                  <c:v>0.808500000000001</c:v>
                </c:pt>
                <c:pt idx="1618">
                  <c:v>0.80900000000000105</c:v>
                </c:pt>
                <c:pt idx="1619">
                  <c:v>0.809500000000001</c:v>
                </c:pt>
                <c:pt idx="1620">
                  <c:v>0.81000000000000105</c:v>
                </c:pt>
                <c:pt idx="1621">
                  <c:v>0.810500000000001</c:v>
                </c:pt>
                <c:pt idx="1622">
                  <c:v>0.81100000000000105</c:v>
                </c:pt>
                <c:pt idx="1623">
                  <c:v>0.811500000000001</c:v>
                </c:pt>
                <c:pt idx="1624">
                  <c:v>0.81200000000000105</c:v>
                </c:pt>
                <c:pt idx="1625">
                  <c:v>0.812500000000001</c:v>
                </c:pt>
                <c:pt idx="1626">
                  <c:v>0.81300000000000106</c:v>
                </c:pt>
                <c:pt idx="1627">
                  <c:v>0.813500000000001</c:v>
                </c:pt>
                <c:pt idx="1628">
                  <c:v>0.81400000000000095</c:v>
                </c:pt>
                <c:pt idx="1629">
                  <c:v>0.814500000000001</c:v>
                </c:pt>
                <c:pt idx="1630">
                  <c:v>0.81500000000000095</c:v>
                </c:pt>
                <c:pt idx="1631">
                  <c:v>0.815500000000001</c:v>
                </c:pt>
                <c:pt idx="1632">
                  <c:v>0.81600000000000095</c:v>
                </c:pt>
                <c:pt idx="1633">
                  <c:v>0.816500000000001</c:v>
                </c:pt>
                <c:pt idx="1634">
                  <c:v>0.81700000000000095</c:v>
                </c:pt>
                <c:pt idx="1635">
                  <c:v>0.817500000000001</c:v>
                </c:pt>
                <c:pt idx="1636">
                  <c:v>0.81800000000000095</c:v>
                </c:pt>
                <c:pt idx="1637">
                  <c:v>0.818500000000001</c:v>
                </c:pt>
                <c:pt idx="1638">
                  <c:v>0.81900000000000095</c:v>
                </c:pt>
                <c:pt idx="1639">
                  <c:v>0.81950000000000101</c:v>
                </c:pt>
                <c:pt idx="1640">
                  <c:v>0.82000000000000095</c:v>
                </c:pt>
                <c:pt idx="1641">
                  <c:v>0.82050000000000101</c:v>
                </c:pt>
                <c:pt idx="1642">
                  <c:v>0.82100000000000095</c:v>
                </c:pt>
                <c:pt idx="1643">
                  <c:v>0.82150000000000101</c:v>
                </c:pt>
                <c:pt idx="1644">
                  <c:v>0.82200000000000095</c:v>
                </c:pt>
                <c:pt idx="1645">
                  <c:v>0.82250000000000101</c:v>
                </c:pt>
                <c:pt idx="1646">
                  <c:v>0.82300000000000095</c:v>
                </c:pt>
                <c:pt idx="1647">
                  <c:v>0.82350000000000101</c:v>
                </c:pt>
                <c:pt idx="1648">
                  <c:v>0.82400000000000095</c:v>
                </c:pt>
                <c:pt idx="1649">
                  <c:v>0.82450000000000101</c:v>
                </c:pt>
                <c:pt idx="1650">
                  <c:v>0.82500000000000095</c:v>
                </c:pt>
                <c:pt idx="1651">
                  <c:v>0.82550000000000101</c:v>
                </c:pt>
                <c:pt idx="1652">
                  <c:v>0.82600000000000096</c:v>
                </c:pt>
                <c:pt idx="1653">
                  <c:v>0.82650000000000101</c:v>
                </c:pt>
                <c:pt idx="1654">
                  <c:v>0.82700000000000096</c:v>
                </c:pt>
                <c:pt idx="1655">
                  <c:v>0.82750000000000101</c:v>
                </c:pt>
                <c:pt idx="1656">
                  <c:v>0.82800000000000096</c:v>
                </c:pt>
                <c:pt idx="1657">
                  <c:v>0.82850000000000101</c:v>
                </c:pt>
                <c:pt idx="1658">
                  <c:v>0.82900000000000096</c:v>
                </c:pt>
                <c:pt idx="1659">
                  <c:v>0.82950000000000101</c:v>
                </c:pt>
                <c:pt idx="1660">
                  <c:v>0.83000000000000096</c:v>
                </c:pt>
                <c:pt idx="1661">
                  <c:v>0.83050000000000102</c:v>
                </c:pt>
                <c:pt idx="1662">
                  <c:v>0.83100000000000096</c:v>
                </c:pt>
                <c:pt idx="1663">
                  <c:v>0.83150000000000102</c:v>
                </c:pt>
                <c:pt idx="1664">
                  <c:v>0.83200000000000096</c:v>
                </c:pt>
                <c:pt idx="1665">
                  <c:v>0.83250000000000102</c:v>
                </c:pt>
                <c:pt idx="1666">
                  <c:v>0.83300000000000096</c:v>
                </c:pt>
                <c:pt idx="1667">
                  <c:v>0.83350000000000102</c:v>
                </c:pt>
                <c:pt idx="1668">
                  <c:v>0.83400000000000096</c:v>
                </c:pt>
                <c:pt idx="1669">
                  <c:v>0.83450000000000102</c:v>
                </c:pt>
                <c:pt idx="1670">
                  <c:v>0.83500000000000096</c:v>
                </c:pt>
                <c:pt idx="1671">
                  <c:v>0.83550000000000102</c:v>
                </c:pt>
                <c:pt idx="1672">
                  <c:v>0.83600000000000096</c:v>
                </c:pt>
                <c:pt idx="1673">
                  <c:v>0.83650000000000102</c:v>
                </c:pt>
                <c:pt idx="1674">
                  <c:v>0.83700000000000097</c:v>
                </c:pt>
                <c:pt idx="1675">
                  <c:v>0.83750000000000102</c:v>
                </c:pt>
                <c:pt idx="1676">
                  <c:v>0.83800000000000097</c:v>
                </c:pt>
                <c:pt idx="1677">
                  <c:v>0.83850000000000102</c:v>
                </c:pt>
                <c:pt idx="1678">
                  <c:v>0.83900000000000097</c:v>
                </c:pt>
                <c:pt idx="1679">
                  <c:v>0.83950000000000102</c:v>
                </c:pt>
                <c:pt idx="1680">
                  <c:v>0.84000000000000097</c:v>
                </c:pt>
                <c:pt idx="1681">
                  <c:v>0.84050000000000102</c:v>
                </c:pt>
                <c:pt idx="1682">
                  <c:v>0.84100000000000097</c:v>
                </c:pt>
                <c:pt idx="1683">
                  <c:v>0.84150000000000102</c:v>
                </c:pt>
                <c:pt idx="1684">
                  <c:v>0.84200000000000097</c:v>
                </c:pt>
                <c:pt idx="1685">
                  <c:v>0.84250000000000103</c:v>
                </c:pt>
                <c:pt idx="1686">
                  <c:v>0.84300000000000097</c:v>
                </c:pt>
                <c:pt idx="1687">
                  <c:v>0.84350000000000103</c:v>
                </c:pt>
                <c:pt idx="1688">
                  <c:v>0.84400000000000097</c:v>
                </c:pt>
                <c:pt idx="1689">
                  <c:v>0.84450000000000103</c:v>
                </c:pt>
                <c:pt idx="1690">
                  <c:v>0.84500000000000097</c:v>
                </c:pt>
                <c:pt idx="1691">
                  <c:v>0.84550000000000103</c:v>
                </c:pt>
                <c:pt idx="1692">
                  <c:v>0.84600000000000097</c:v>
                </c:pt>
                <c:pt idx="1693">
                  <c:v>0.84650000000000103</c:v>
                </c:pt>
                <c:pt idx="1694">
                  <c:v>0.84700000000000097</c:v>
                </c:pt>
                <c:pt idx="1695">
                  <c:v>0.84750000000000103</c:v>
                </c:pt>
                <c:pt idx="1696">
                  <c:v>0.84800000000000098</c:v>
                </c:pt>
                <c:pt idx="1697">
                  <c:v>0.84850000000000103</c:v>
                </c:pt>
                <c:pt idx="1698">
                  <c:v>0.84900000000000098</c:v>
                </c:pt>
                <c:pt idx="1699">
                  <c:v>0.84950000000000103</c:v>
                </c:pt>
                <c:pt idx="1700">
                  <c:v>0.85000000000000098</c:v>
                </c:pt>
                <c:pt idx="1701">
                  <c:v>0.85050000000000103</c:v>
                </c:pt>
                <c:pt idx="1702">
                  <c:v>0.85100000000000098</c:v>
                </c:pt>
                <c:pt idx="1703">
                  <c:v>0.85150000000000103</c:v>
                </c:pt>
                <c:pt idx="1704">
                  <c:v>0.85200000000000098</c:v>
                </c:pt>
                <c:pt idx="1705">
                  <c:v>0.85250000000000103</c:v>
                </c:pt>
                <c:pt idx="1706">
                  <c:v>0.85300000000000098</c:v>
                </c:pt>
                <c:pt idx="1707">
                  <c:v>0.85350000000000104</c:v>
                </c:pt>
                <c:pt idx="1708">
                  <c:v>0.85400000000000098</c:v>
                </c:pt>
                <c:pt idx="1709">
                  <c:v>0.85450000000000104</c:v>
                </c:pt>
                <c:pt idx="1710">
                  <c:v>0.85500000000000098</c:v>
                </c:pt>
                <c:pt idx="1711">
                  <c:v>0.85550000000000104</c:v>
                </c:pt>
                <c:pt idx="1712">
                  <c:v>0.85600000000000098</c:v>
                </c:pt>
                <c:pt idx="1713">
                  <c:v>0.85650000000000104</c:v>
                </c:pt>
                <c:pt idx="1714">
                  <c:v>0.85700000000000098</c:v>
                </c:pt>
                <c:pt idx="1715">
                  <c:v>0.85750000000000104</c:v>
                </c:pt>
                <c:pt idx="1716">
                  <c:v>0.85800000000000098</c:v>
                </c:pt>
                <c:pt idx="1717">
                  <c:v>0.85850000000000104</c:v>
                </c:pt>
                <c:pt idx="1718">
                  <c:v>0.85900000000000098</c:v>
                </c:pt>
                <c:pt idx="1719">
                  <c:v>0.85950000000000104</c:v>
                </c:pt>
                <c:pt idx="1720">
                  <c:v>0.86000000000000099</c:v>
                </c:pt>
                <c:pt idx="1721">
                  <c:v>0.86050000000000104</c:v>
                </c:pt>
                <c:pt idx="1722">
                  <c:v>0.86100000000000099</c:v>
                </c:pt>
                <c:pt idx="1723">
                  <c:v>0.86150000000000104</c:v>
                </c:pt>
                <c:pt idx="1724">
                  <c:v>0.86200000000000099</c:v>
                </c:pt>
                <c:pt idx="1725">
                  <c:v>0.86250000000000104</c:v>
                </c:pt>
                <c:pt idx="1726">
                  <c:v>0.86300000000000099</c:v>
                </c:pt>
                <c:pt idx="1727">
                  <c:v>0.86350000000000104</c:v>
                </c:pt>
                <c:pt idx="1728">
                  <c:v>0.86400000000000099</c:v>
                </c:pt>
                <c:pt idx="1729">
                  <c:v>0.86450000000000105</c:v>
                </c:pt>
                <c:pt idx="1730">
                  <c:v>0.86500000000000099</c:v>
                </c:pt>
                <c:pt idx="1731">
                  <c:v>0.86550000000000105</c:v>
                </c:pt>
                <c:pt idx="1732">
                  <c:v>0.86600000000000099</c:v>
                </c:pt>
                <c:pt idx="1733">
                  <c:v>0.86650000000000105</c:v>
                </c:pt>
                <c:pt idx="1734">
                  <c:v>0.86700000000000099</c:v>
                </c:pt>
                <c:pt idx="1735">
                  <c:v>0.86750000000000105</c:v>
                </c:pt>
                <c:pt idx="1736">
                  <c:v>0.86800000000000099</c:v>
                </c:pt>
                <c:pt idx="1737">
                  <c:v>0.86850000000000105</c:v>
                </c:pt>
                <c:pt idx="1738">
                  <c:v>0.86900000000000099</c:v>
                </c:pt>
                <c:pt idx="1739">
                  <c:v>0.86950000000000105</c:v>
                </c:pt>
                <c:pt idx="1740">
                  <c:v>0.87000000000000099</c:v>
                </c:pt>
                <c:pt idx="1741">
                  <c:v>0.87050000000000105</c:v>
                </c:pt>
                <c:pt idx="1742">
                  <c:v>0.871000000000001</c:v>
                </c:pt>
                <c:pt idx="1743">
                  <c:v>0.87150000000000105</c:v>
                </c:pt>
                <c:pt idx="1744">
                  <c:v>0.872000000000001</c:v>
                </c:pt>
                <c:pt idx="1745">
                  <c:v>0.87250000000000105</c:v>
                </c:pt>
                <c:pt idx="1746">
                  <c:v>0.873000000000001</c:v>
                </c:pt>
                <c:pt idx="1747">
                  <c:v>0.87350000000000105</c:v>
                </c:pt>
                <c:pt idx="1748">
                  <c:v>0.874000000000001</c:v>
                </c:pt>
                <c:pt idx="1749">
                  <c:v>0.87450000000000105</c:v>
                </c:pt>
                <c:pt idx="1750">
                  <c:v>0.875000000000001</c:v>
                </c:pt>
                <c:pt idx="1751">
                  <c:v>0.87550000000000106</c:v>
                </c:pt>
                <c:pt idx="1752">
                  <c:v>0.876000000000001</c:v>
                </c:pt>
                <c:pt idx="1753">
                  <c:v>0.87650000000000095</c:v>
                </c:pt>
                <c:pt idx="1754">
                  <c:v>0.877000000000001</c:v>
                </c:pt>
                <c:pt idx="1755">
                  <c:v>0.87750000000000095</c:v>
                </c:pt>
                <c:pt idx="1756">
                  <c:v>0.878000000000001</c:v>
                </c:pt>
                <c:pt idx="1757">
                  <c:v>0.87850000000000095</c:v>
                </c:pt>
                <c:pt idx="1758">
                  <c:v>0.879000000000001</c:v>
                </c:pt>
                <c:pt idx="1759">
                  <c:v>0.87950000000000095</c:v>
                </c:pt>
                <c:pt idx="1760">
                  <c:v>0.880000000000001</c:v>
                </c:pt>
                <c:pt idx="1761">
                  <c:v>0.88050000000000095</c:v>
                </c:pt>
                <c:pt idx="1762">
                  <c:v>0.881000000000001</c:v>
                </c:pt>
                <c:pt idx="1763">
                  <c:v>0.88150000000000095</c:v>
                </c:pt>
                <c:pt idx="1764">
                  <c:v>0.88200000000000101</c:v>
                </c:pt>
                <c:pt idx="1765">
                  <c:v>0.88250000000000095</c:v>
                </c:pt>
                <c:pt idx="1766">
                  <c:v>0.88300000000000101</c:v>
                </c:pt>
                <c:pt idx="1767">
                  <c:v>0.88350000000000095</c:v>
                </c:pt>
                <c:pt idx="1768">
                  <c:v>0.88400000000000101</c:v>
                </c:pt>
                <c:pt idx="1769">
                  <c:v>0.88450000000000095</c:v>
                </c:pt>
                <c:pt idx="1770">
                  <c:v>0.88500000000000101</c:v>
                </c:pt>
                <c:pt idx="1771">
                  <c:v>0.88550000000000095</c:v>
                </c:pt>
                <c:pt idx="1772">
                  <c:v>0.88600000000000101</c:v>
                </c:pt>
                <c:pt idx="1773">
                  <c:v>0.88650000000000095</c:v>
                </c:pt>
                <c:pt idx="1774">
                  <c:v>0.88700000000000101</c:v>
                </c:pt>
                <c:pt idx="1775">
                  <c:v>0.88750000000000095</c:v>
                </c:pt>
                <c:pt idx="1776">
                  <c:v>0.88800000000000101</c:v>
                </c:pt>
                <c:pt idx="1777">
                  <c:v>0.88850000000000096</c:v>
                </c:pt>
                <c:pt idx="1778">
                  <c:v>0.88900000000000101</c:v>
                </c:pt>
                <c:pt idx="1779">
                  <c:v>0.88950000000000096</c:v>
                </c:pt>
                <c:pt idx="1780">
                  <c:v>0.89000000000000101</c:v>
                </c:pt>
                <c:pt idx="1781">
                  <c:v>0.89050000000000096</c:v>
                </c:pt>
                <c:pt idx="1782">
                  <c:v>0.89100000000000101</c:v>
                </c:pt>
                <c:pt idx="1783">
                  <c:v>0.89150000000000096</c:v>
                </c:pt>
                <c:pt idx="1784">
                  <c:v>0.89200000000000101</c:v>
                </c:pt>
                <c:pt idx="1785">
                  <c:v>0.89250000000000096</c:v>
                </c:pt>
                <c:pt idx="1786">
                  <c:v>0.89300000000000102</c:v>
                </c:pt>
                <c:pt idx="1787">
                  <c:v>0.89350000000000096</c:v>
                </c:pt>
                <c:pt idx="1788">
                  <c:v>0.89400000000000102</c:v>
                </c:pt>
                <c:pt idx="1789">
                  <c:v>0.89450000000000096</c:v>
                </c:pt>
                <c:pt idx="1790">
                  <c:v>0.89500000000000102</c:v>
                </c:pt>
                <c:pt idx="1791">
                  <c:v>0.89550000000000096</c:v>
                </c:pt>
                <c:pt idx="1792">
                  <c:v>0.89600000000000102</c:v>
                </c:pt>
                <c:pt idx="1793">
                  <c:v>0.89650000000000096</c:v>
                </c:pt>
                <c:pt idx="1794">
                  <c:v>0.89700000000000102</c:v>
                </c:pt>
                <c:pt idx="1795">
                  <c:v>0.89750000000000096</c:v>
                </c:pt>
                <c:pt idx="1796">
                  <c:v>0.89800000000000102</c:v>
                </c:pt>
                <c:pt idx="1797">
                  <c:v>0.89850000000000096</c:v>
                </c:pt>
                <c:pt idx="1798">
                  <c:v>0.89900000000000102</c:v>
                </c:pt>
                <c:pt idx="1799">
                  <c:v>0.89950000000000097</c:v>
                </c:pt>
                <c:pt idx="1800">
                  <c:v>0.90000000000000102</c:v>
                </c:pt>
                <c:pt idx="1801">
                  <c:v>0.90050000000000097</c:v>
                </c:pt>
                <c:pt idx="1802">
                  <c:v>0.90100000000000102</c:v>
                </c:pt>
                <c:pt idx="1803">
                  <c:v>0.90150000000000097</c:v>
                </c:pt>
                <c:pt idx="1804">
                  <c:v>0.90200000000000102</c:v>
                </c:pt>
                <c:pt idx="1805">
                  <c:v>0.90250000000000097</c:v>
                </c:pt>
                <c:pt idx="1806">
                  <c:v>0.90300000000000102</c:v>
                </c:pt>
                <c:pt idx="1807">
                  <c:v>0.90350000000000097</c:v>
                </c:pt>
                <c:pt idx="1808">
                  <c:v>0.90400000000000102</c:v>
                </c:pt>
                <c:pt idx="1809">
                  <c:v>0.90450000000000097</c:v>
                </c:pt>
                <c:pt idx="1810">
                  <c:v>0.90500000000000103</c:v>
                </c:pt>
                <c:pt idx="1811">
                  <c:v>0.90550000000000097</c:v>
                </c:pt>
                <c:pt idx="1812">
                  <c:v>0.90600000000000103</c:v>
                </c:pt>
                <c:pt idx="1813">
                  <c:v>0.90650000000000097</c:v>
                </c:pt>
                <c:pt idx="1814">
                  <c:v>0.90700000000000103</c:v>
                </c:pt>
                <c:pt idx="1815">
                  <c:v>0.90750000000000097</c:v>
                </c:pt>
                <c:pt idx="1816">
                  <c:v>0.90800000000000103</c:v>
                </c:pt>
                <c:pt idx="1817">
                  <c:v>0.90850000000000097</c:v>
                </c:pt>
                <c:pt idx="1818">
                  <c:v>0.90900000000000103</c:v>
                </c:pt>
                <c:pt idx="1819">
                  <c:v>0.90950000000000097</c:v>
                </c:pt>
                <c:pt idx="1820">
                  <c:v>0.91000000000000103</c:v>
                </c:pt>
                <c:pt idx="1821">
                  <c:v>0.91050000000000098</c:v>
                </c:pt>
                <c:pt idx="1822">
                  <c:v>0.91100000000000103</c:v>
                </c:pt>
                <c:pt idx="1823">
                  <c:v>0.91150000000000098</c:v>
                </c:pt>
                <c:pt idx="1824">
                  <c:v>0.91200000000000103</c:v>
                </c:pt>
                <c:pt idx="1825">
                  <c:v>0.91250000000000098</c:v>
                </c:pt>
                <c:pt idx="1826">
                  <c:v>0.91300000000000103</c:v>
                </c:pt>
                <c:pt idx="1827">
                  <c:v>0.91350000000000098</c:v>
                </c:pt>
                <c:pt idx="1828">
                  <c:v>0.91400000000000103</c:v>
                </c:pt>
                <c:pt idx="1829">
                  <c:v>0.91450000000000098</c:v>
                </c:pt>
                <c:pt idx="1830">
                  <c:v>0.91500000000000103</c:v>
                </c:pt>
                <c:pt idx="1831">
                  <c:v>0.91550000000000098</c:v>
                </c:pt>
                <c:pt idx="1832">
                  <c:v>0.91600000000000104</c:v>
                </c:pt>
                <c:pt idx="1833">
                  <c:v>0.91650000000000098</c:v>
                </c:pt>
                <c:pt idx="1834">
                  <c:v>0.91700000000000104</c:v>
                </c:pt>
                <c:pt idx="1835">
                  <c:v>0.91750000000000098</c:v>
                </c:pt>
                <c:pt idx="1836">
                  <c:v>0.91800000000000104</c:v>
                </c:pt>
                <c:pt idx="1837">
                  <c:v>0.91850000000000098</c:v>
                </c:pt>
                <c:pt idx="1838">
                  <c:v>0.91900000000000104</c:v>
                </c:pt>
                <c:pt idx="1839">
                  <c:v>0.91950000000000098</c:v>
                </c:pt>
                <c:pt idx="1840">
                  <c:v>0.92000000000000104</c:v>
                </c:pt>
                <c:pt idx="1841">
                  <c:v>0.92050000000000098</c:v>
                </c:pt>
                <c:pt idx="1842">
                  <c:v>0.92100000000000104</c:v>
                </c:pt>
                <c:pt idx="1843">
                  <c:v>0.92150000000000098</c:v>
                </c:pt>
                <c:pt idx="1844">
                  <c:v>0.92200000000000104</c:v>
                </c:pt>
                <c:pt idx="1845">
                  <c:v>0.92250000000000099</c:v>
                </c:pt>
                <c:pt idx="1846">
                  <c:v>0.92300000000000104</c:v>
                </c:pt>
                <c:pt idx="1847">
                  <c:v>0.92350000000000099</c:v>
                </c:pt>
                <c:pt idx="1848">
                  <c:v>0.92400000000000104</c:v>
                </c:pt>
                <c:pt idx="1849">
                  <c:v>0.92450000000000099</c:v>
                </c:pt>
                <c:pt idx="1850">
                  <c:v>0.92500000000000104</c:v>
                </c:pt>
                <c:pt idx="1851">
                  <c:v>0.92550000000000099</c:v>
                </c:pt>
                <c:pt idx="1852">
                  <c:v>0.92600000000000104</c:v>
                </c:pt>
                <c:pt idx="1853">
                  <c:v>0.92650000000000099</c:v>
                </c:pt>
                <c:pt idx="1854">
                  <c:v>0.92700000000000105</c:v>
                </c:pt>
                <c:pt idx="1855">
                  <c:v>0.92750000000000099</c:v>
                </c:pt>
                <c:pt idx="1856">
                  <c:v>0.92800000000000105</c:v>
                </c:pt>
                <c:pt idx="1857">
                  <c:v>0.92850000000000099</c:v>
                </c:pt>
                <c:pt idx="1858">
                  <c:v>0.92900000000000105</c:v>
                </c:pt>
                <c:pt idx="1859">
                  <c:v>0.92950000000000099</c:v>
                </c:pt>
                <c:pt idx="1860">
                  <c:v>0.93000000000000105</c:v>
                </c:pt>
                <c:pt idx="1861">
                  <c:v>0.93050000000000099</c:v>
                </c:pt>
                <c:pt idx="1862">
                  <c:v>0.93100000000000105</c:v>
                </c:pt>
                <c:pt idx="1863">
                  <c:v>0.93150000000000099</c:v>
                </c:pt>
                <c:pt idx="1864">
                  <c:v>0.93200000000000105</c:v>
                </c:pt>
                <c:pt idx="1865">
                  <c:v>0.93250000000000099</c:v>
                </c:pt>
                <c:pt idx="1866">
                  <c:v>0.93300000000000105</c:v>
                </c:pt>
                <c:pt idx="1867">
                  <c:v>0.933500000000001</c:v>
                </c:pt>
                <c:pt idx="1868">
                  <c:v>0.93400000000000105</c:v>
                </c:pt>
                <c:pt idx="1869">
                  <c:v>0.934500000000001</c:v>
                </c:pt>
                <c:pt idx="1870">
                  <c:v>0.93500000000000105</c:v>
                </c:pt>
                <c:pt idx="1871">
                  <c:v>0.935500000000001</c:v>
                </c:pt>
                <c:pt idx="1872">
                  <c:v>0.93600000000000105</c:v>
                </c:pt>
                <c:pt idx="1873">
                  <c:v>0.936500000000001</c:v>
                </c:pt>
                <c:pt idx="1874">
                  <c:v>0.93700000000000105</c:v>
                </c:pt>
                <c:pt idx="1875">
                  <c:v>0.937500000000001</c:v>
                </c:pt>
                <c:pt idx="1876">
                  <c:v>0.93800000000000106</c:v>
                </c:pt>
                <c:pt idx="1877">
                  <c:v>0.938500000000001</c:v>
                </c:pt>
                <c:pt idx="1878">
                  <c:v>0.93900000000000095</c:v>
                </c:pt>
                <c:pt idx="1879">
                  <c:v>0.939500000000001</c:v>
                </c:pt>
                <c:pt idx="1880">
                  <c:v>0.94000000000000095</c:v>
                </c:pt>
                <c:pt idx="1881">
                  <c:v>0.940500000000001</c:v>
                </c:pt>
                <c:pt idx="1882">
                  <c:v>0.94100000000000095</c:v>
                </c:pt>
                <c:pt idx="1883">
                  <c:v>0.941500000000001</c:v>
                </c:pt>
                <c:pt idx="1884">
                  <c:v>0.94200000000000095</c:v>
                </c:pt>
                <c:pt idx="1885">
                  <c:v>0.942500000000001</c:v>
                </c:pt>
                <c:pt idx="1886">
                  <c:v>0.94300000000000095</c:v>
                </c:pt>
                <c:pt idx="1887">
                  <c:v>0.943500000000001</c:v>
                </c:pt>
                <c:pt idx="1888">
                  <c:v>0.94400000000000095</c:v>
                </c:pt>
                <c:pt idx="1889">
                  <c:v>0.94450000000000101</c:v>
                </c:pt>
                <c:pt idx="1890">
                  <c:v>0.94500000000000095</c:v>
                </c:pt>
                <c:pt idx="1891">
                  <c:v>0.94550000000000101</c:v>
                </c:pt>
                <c:pt idx="1892">
                  <c:v>0.94600000000000095</c:v>
                </c:pt>
                <c:pt idx="1893">
                  <c:v>0.94650000000000101</c:v>
                </c:pt>
                <c:pt idx="1894">
                  <c:v>0.94700000000000095</c:v>
                </c:pt>
                <c:pt idx="1895">
                  <c:v>0.94750000000000101</c:v>
                </c:pt>
                <c:pt idx="1896">
                  <c:v>0.94800000000000095</c:v>
                </c:pt>
                <c:pt idx="1897">
                  <c:v>0.94850000000000101</c:v>
                </c:pt>
                <c:pt idx="1898">
                  <c:v>0.94900000000000095</c:v>
                </c:pt>
                <c:pt idx="1899">
                  <c:v>0.94950000000000101</c:v>
                </c:pt>
                <c:pt idx="1900">
                  <c:v>0.95000000000000095</c:v>
                </c:pt>
                <c:pt idx="1901">
                  <c:v>0.95050000000000101</c:v>
                </c:pt>
                <c:pt idx="1902">
                  <c:v>0.95100000000000096</c:v>
                </c:pt>
                <c:pt idx="1903">
                  <c:v>0.95150000000000101</c:v>
                </c:pt>
                <c:pt idx="1904">
                  <c:v>0.95200000000000096</c:v>
                </c:pt>
                <c:pt idx="1905">
                  <c:v>0.95250000000000101</c:v>
                </c:pt>
                <c:pt idx="1906">
                  <c:v>0.95300000000000096</c:v>
                </c:pt>
                <c:pt idx="1907">
                  <c:v>0.95350000000000101</c:v>
                </c:pt>
                <c:pt idx="1908">
                  <c:v>0.95400000000000096</c:v>
                </c:pt>
                <c:pt idx="1909">
                  <c:v>0.95450000000000101</c:v>
                </c:pt>
                <c:pt idx="1910">
                  <c:v>0.95500000000000096</c:v>
                </c:pt>
                <c:pt idx="1911">
                  <c:v>0.95550000000000102</c:v>
                </c:pt>
                <c:pt idx="1912">
                  <c:v>0.95600000000000096</c:v>
                </c:pt>
                <c:pt idx="1913">
                  <c:v>0.95650000000000102</c:v>
                </c:pt>
                <c:pt idx="1914">
                  <c:v>0.95700000000000096</c:v>
                </c:pt>
                <c:pt idx="1915">
                  <c:v>0.95750000000000102</c:v>
                </c:pt>
                <c:pt idx="1916">
                  <c:v>0.95800000000000096</c:v>
                </c:pt>
                <c:pt idx="1917">
                  <c:v>0.95850000000000102</c:v>
                </c:pt>
                <c:pt idx="1918">
                  <c:v>0.95900000000000096</c:v>
                </c:pt>
                <c:pt idx="1919">
                  <c:v>0.95950000000000102</c:v>
                </c:pt>
                <c:pt idx="1920">
                  <c:v>0.96000000000000096</c:v>
                </c:pt>
                <c:pt idx="1921">
                  <c:v>0.96050000000000102</c:v>
                </c:pt>
                <c:pt idx="1922">
                  <c:v>0.96100000000000096</c:v>
                </c:pt>
                <c:pt idx="1923">
                  <c:v>0.96150000000000102</c:v>
                </c:pt>
                <c:pt idx="1924">
                  <c:v>0.96200000000000097</c:v>
                </c:pt>
                <c:pt idx="1925">
                  <c:v>0.96250000000000102</c:v>
                </c:pt>
                <c:pt idx="1926">
                  <c:v>0.96300000000000097</c:v>
                </c:pt>
                <c:pt idx="1927">
                  <c:v>0.96350000000000102</c:v>
                </c:pt>
                <c:pt idx="1928">
                  <c:v>0.96400000000000097</c:v>
                </c:pt>
                <c:pt idx="1929">
                  <c:v>0.96450000000000102</c:v>
                </c:pt>
                <c:pt idx="1930">
                  <c:v>0.96500000000000097</c:v>
                </c:pt>
                <c:pt idx="1931">
                  <c:v>0.96550000000000102</c:v>
                </c:pt>
                <c:pt idx="1932">
                  <c:v>0.96600000000000097</c:v>
                </c:pt>
                <c:pt idx="1933">
                  <c:v>0.96650000000000102</c:v>
                </c:pt>
                <c:pt idx="1934">
                  <c:v>0.96700000000000097</c:v>
                </c:pt>
                <c:pt idx="1935">
                  <c:v>0.96750000000000103</c:v>
                </c:pt>
                <c:pt idx="1936">
                  <c:v>0.96800000000000097</c:v>
                </c:pt>
                <c:pt idx="1937">
                  <c:v>0.96850000000000103</c:v>
                </c:pt>
                <c:pt idx="1938">
                  <c:v>0.96900000000000097</c:v>
                </c:pt>
                <c:pt idx="1939">
                  <c:v>0.96950000000000103</c:v>
                </c:pt>
                <c:pt idx="1940">
                  <c:v>0.97000000000000097</c:v>
                </c:pt>
                <c:pt idx="1941">
                  <c:v>0.97050000000000103</c:v>
                </c:pt>
                <c:pt idx="1942">
                  <c:v>0.97100000000000097</c:v>
                </c:pt>
                <c:pt idx="1943">
                  <c:v>0.97150000000000103</c:v>
                </c:pt>
                <c:pt idx="1944">
                  <c:v>0.97200000000000097</c:v>
                </c:pt>
                <c:pt idx="1945">
                  <c:v>0.97250000000000103</c:v>
                </c:pt>
                <c:pt idx="1946">
                  <c:v>0.97300000000000098</c:v>
                </c:pt>
                <c:pt idx="1947">
                  <c:v>0.97350000000000103</c:v>
                </c:pt>
                <c:pt idx="1948">
                  <c:v>0.97400000000000098</c:v>
                </c:pt>
                <c:pt idx="1949">
                  <c:v>0.97450000000000103</c:v>
                </c:pt>
                <c:pt idx="1950">
                  <c:v>0.97500000000000098</c:v>
                </c:pt>
                <c:pt idx="1951">
                  <c:v>0.97550000000000103</c:v>
                </c:pt>
                <c:pt idx="1952">
                  <c:v>0.97600000000000098</c:v>
                </c:pt>
                <c:pt idx="1953">
                  <c:v>0.97650000000000103</c:v>
                </c:pt>
                <c:pt idx="1954">
                  <c:v>0.97700000000000098</c:v>
                </c:pt>
                <c:pt idx="1955">
                  <c:v>0.97750000000000103</c:v>
                </c:pt>
                <c:pt idx="1956">
                  <c:v>0.97800000000000098</c:v>
                </c:pt>
                <c:pt idx="1957">
                  <c:v>0.97850000000000104</c:v>
                </c:pt>
                <c:pt idx="1958">
                  <c:v>0.97900000000000098</c:v>
                </c:pt>
                <c:pt idx="1959">
                  <c:v>0.97950000000000104</c:v>
                </c:pt>
                <c:pt idx="1960">
                  <c:v>0.98000000000000098</c:v>
                </c:pt>
                <c:pt idx="1961">
                  <c:v>0.98050000000000104</c:v>
                </c:pt>
                <c:pt idx="1962">
                  <c:v>0.98100000000000098</c:v>
                </c:pt>
                <c:pt idx="1963">
                  <c:v>0.98150000000000104</c:v>
                </c:pt>
                <c:pt idx="1964">
                  <c:v>0.98200000000000098</c:v>
                </c:pt>
                <c:pt idx="1965">
                  <c:v>0.98250000000000104</c:v>
                </c:pt>
                <c:pt idx="1966">
                  <c:v>0.98300000000000098</c:v>
                </c:pt>
                <c:pt idx="1967">
                  <c:v>0.98350000000000104</c:v>
                </c:pt>
                <c:pt idx="1968">
                  <c:v>0.98400000000000098</c:v>
                </c:pt>
                <c:pt idx="1969">
                  <c:v>0.98450000000000104</c:v>
                </c:pt>
                <c:pt idx="1970">
                  <c:v>0.98500000000000099</c:v>
                </c:pt>
                <c:pt idx="1971">
                  <c:v>0.98550000000000104</c:v>
                </c:pt>
                <c:pt idx="1972">
                  <c:v>0.98600000000000099</c:v>
                </c:pt>
                <c:pt idx="1973">
                  <c:v>0.98650000000000104</c:v>
                </c:pt>
                <c:pt idx="1974">
                  <c:v>0.98700000000000099</c:v>
                </c:pt>
                <c:pt idx="1975">
                  <c:v>0.98750000000000104</c:v>
                </c:pt>
                <c:pt idx="1976">
                  <c:v>0.98800000000000099</c:v>
                </c:pt>
                <c:pt idx="1977">
                  <c:v>0.98850000000000104</c:v>
                </c:pt>
                <c:pt idx="1978">
                  <c:v>0.98900000000000099</c:v>
                </c:pt>
                <c:pt idx="1979">
                  <c:v>0.98950000000000105</c:v>
                </c:pt>
                <c:pt idx="1980">
                  <c:v>0.99000000000000099</c:v>
                </c:pt>
                <c:pt idx="1981">
                  <c:v>0.99050000000000105</c:v>
                </c:pt>
                <c:pt idx="1982">
                  <c:v>0.99100000000000099</c:v>
                </c:pt>
                <c:pt idx="1983">
                  <c:v>0.99150000000000105</c:v>
                </c:pt>
                <c:pt idx="1984">
                  <c:v>0.99200000000000099</c:v>
                </c:pt>
                <c:pt idx="1985">
                  <c:v>0.99250000000000105</c:v>
                </c:pt>
                <c:pt idx="1986">
                  <c:v>0.99300000000000099</c:v>
                </c:pt>
                <c:pt idx="1987">
                  <c:v>0.99350000000000105</c:v>
                </c:pt>
                <c:pt idx="1988">
                  <c:v>0.99400000000000099</c:v>
                </c:pt>
                <c:pt idx="1989">
                  <c:v>0.99450000000000105</c:v>
                </c:pt>
                <c:pt idx="1990">
                  <c:v>0.99500000000000099</c:v>
                </c:pt>
                <c:pt idx="1991">
                  <c:v>0.99550000000000105</c:v>
                </c:pt>
                <c:pt idx="1992">
                  <c:v>0.996000000000001</c:v>
                </c:pt>
                <c:pt idx="1993">
                  <c:v>0.99650000000000105</c:v>
                </c:pt>
                <c:pt idx="1994">
                  <c:v>0.997000000000001</c:v>
                </c:pt>
                <c:pt idx="1995">
                  <c:v>0.99750000000000105</c:v>
                </c:pt>
                <c:pt idx="1996">
                  <c:v>0.998000000000001</c:v>
                </c:pt>
                <c:pt idx="1997">
                  <c:v>0.99850000000000105</c:v>
                </c:pt>
                <c:pt idx="1998">
                  <c:v>0.999000000000001</c:v>
                </c:pt>
                <c:pt idx="1999">
                  <c:v>0.99950000000000105</c:v>
                </c:pt>
                <c:pt idx="2000">
                  <c:v>1</c:v>
                </c:pt>
              </c:numCache>
            </c:numRef>
          </c:xVal>
          <c:yVal>
            <c:numRef>
              <c:f>Φύλλο1!$Y$1:$Y$2001</c:f>
              <c:numCache>
                <c:formatCode>General</c:formatCode>
                <c:ptCount val="2001"/>
                <c:pt idx="0">
                  <c:v>0</c:v>
                </c:pt>
                <c:pt idx="1">
                  <c:v>0.17184280803515448</c:v>
                </c:pt>
                <c:pt idx="2">
                  <c:v>0.33857308036306194</c:v>
                </c:pt>
                <c:pt idx="3">
                  <c:v>0.49523038552603205</c:v>
                </c:pt>
                <c:pt idx="4">
                  <c:v>0.63715397527626527</c:v>
                </c:pt>
                <c:pt idx="5">
                  <c:v>0.76012144759068545</c:v>
                </c:pt>
                <c:pt idx="6">
                  <c:v>0.86047436834437552</c:v>
                </c:pt>
                <c:pt idx="7">
                  <c:v>0.9352271142427323</c:v>
                </c:pt>
                <c:pt idx="8">
                  <c:v>0.98215569880072406</c:v>
                </c:pt>
                <c:pt idx="9">
                  <c:v>0.99986393868669676</c:v>
                </c:pt>
                <c:pt idx="10">
                  <c:v>0.98782499190030892</c:v>
                </c:pt>
                <c:pt idx="11">
                  <c:v>0.94639703197251501</c:v>
                </c:pt>
                <c:pt idx="12">
                  <c:v>0.87681259186079485</c:v>
                </c:pt>
                <c:pt idx="13">
                  <c:v>0.78114189457190486</c:v>
                </c:pt>
                <c:pt idx="14">
                  <c:v>0.66223126147139544</c:v>
                </c:pt>
                <c:pt idx="15">
                  <c:v>0.52361843070873493</c:v>
                </c:pt>
                <c:pt idx="16">
                  <c:v>0.36942730513944239</c:v>
                </c:pt>
                <c:pt idx="17">
                  <c:v>0.20424526112350144</c:v>
                </c:pt>
                <c:pt idx="18">
                  <c:v>3.2986668414780117E-2</c:v>
                </c:pt>
                <c:pt idx="19">
                  <c:v>-0.13925331840674768</c:v>
                </c:pt>
                <c:pt idx="20">
                  <c:v>-0.30735034707455694</c:v>
                </c:pt>
                <c:pt idx="21">
                  <c:v>-0.46630332344235925</c:v>
                </c:pt>
                <c:pt idx="22">
                  <c:v>-0.61138320020962844</c:v>
                </c:pt>
                <c:pt idx="23">
                  <c:v>-0.7382736719175762</c:v>
                </c:pt>
                <c:pt idx="24">
                  <c:v>-0.84319959036574055</c:v>
                </c:pt>
                <c:pt idx="25">
                  <c:v>-0.92303927993198931</c:v>
                </c:pt>
                <c:pt idx="26">
                  <c:v>-0.97541741127650305</c:v>
                </c:pt>
                <c:pt idx="27">
                  <c:v>-0.99877567032236725</c:v>
                </c:pt>
                <c:pt idx="28">
                  <c:v>-0.99241912002335608</c:v>
                </c:pt>
                <c:pt idx="29">
                  <c:v>-0.9565368755990713</c:v>
                </c:pt>
                <c:pt idx="30">
                  <c:v>-0.89219647812366676</c:v>
                </c:pt>
                <c:pt idx="31">
                  <c:v>-0.801312133860834</c:v>
                </c:pt>
                <c:pt idx="32">
                  <c:v>-0.68658776426405987</c:v>
                </c:pt>
                <c:pt idx="33">
                  <c:v>-0.55143656097494531</c:v>
                </c:pt>
                <c:pt idx="34">
                  <c:v>-0.39987943915772289</c:v>
                </c:pt>
                <c:pt idx="35">
                  <c:v>-0.23642541030864267</c:v>
                </c:pt>
                <c:pt idx="36">
                  <c:v>-6.5937433596838804E-2</c:v>
                </c:pt>
                <c:pt idx="37">
                  <c:v>0.10651226317507517</c:v>
                </c:pt>
                <c:pt idx="38">
                  <c:v>0.27579308861062973</c:v>
                </c:pt>
                <c:pt idx="39">
                  <c:v>0.43686872914810304</c:v>
                </c:pt>
                <c:pt idx="40">
                  <c:v>0.58494698560714431</c:v>
                </c:pt>
                <c:pt idx="41">
                  <c:v>0.71562234703114092</c:v>
                </c:pt>
                <c:pt idx="42">
                  <c:v>0.82500706007751001</c:v>
                </c:pt>
                <c:pt idx="43">
                  <c:v>0.90984679447970851</c:v>
                </c:pt>
                <c:pt idx="44">
                  <c:v>0.96761746339067045</c:v>
                </c:pt>
                <c:pt idx="45">
                  <c:v>0.99660031808290417</c:v>
                </c:pt>
                <c:pt idx="46">
                  <c:v>0.99593308284521653</c:v>
                </c:pt>
                <c:pt idx="47">
                  <c:v>0.96563560874974008</c:v>
                </c:pt>
                <c:pt idx="48">
                  <c:v>0.90660928305802857</c:v>
                </c:pt>
                <c:pt idx="49">
                  <c:v>0.82061021183711569</c:v>
                </c:pt>
                <c:pt idx="50">
                  <c:v>0.71019697363581535</c:v>
                </c:pt>
                <c:pt idx="51">
                  <c:v>0.57865449861391527</c:v>
                </c:pt>
                <c:pt idx="52">
                  <c:v>0.42989633781412812</c:v>
                </c:pt>
                <c:pt idx="53">
                  <c:v>0.26834823018665915</c:v>
                </c:pt>
                <c:pt idx="54">
                  <c:v>9.8816431391123047E-2</c:v>
                </c:pt>
                <c:pt idx="55">
                  <c:v>-7.3655278243431058E-2</c:v>
                </c:pt>
                <c:pt idx="56">
                  <c:v>-0.24393565241068987</c:v>
                </c:pt>
                <c:pt idx="57">
                  <c:v>-0.40695863974006125</c:v>
                </c:pt>
                <c:pt idx="58">
                  <c:v>-0.55787410507981228</c:v>
                </c:pt>
                <c:pt idx="59">
                  <c:v>-0.69219212700612831</c:v>
                </c:pt>
                <c:pt idx="60">
                  <c:v>-0.80591657852902043</c:v>
                </c:pt>
                <c:pt idx="61">
                  <c:v>-0.89566401680414909</c:v>
                </c:pt>
                <c:pt idx="62">
                  <c:v>-0.95876434473485916</c:v>
                </c:pt>
                <c:pt idx="63">
                  <c:v>-0.99334024965748191</c:v>
                </c:pt>
                <c:pt idx="64">
                  <c:v>-0.9983630557109302</c:v>
                </c:pt>
                <c:pt idx="65">
                  <c:v>-0.97368332821363379</c:v>
                </c:pt>
                <c:pt idx="66">
                  <c:v>-0.9200353195298191</c:v>
                </c:pt>
                <c:pt idx="67">
                  <c:v>-0.83901512415511637</c:v>
                </c:pt>
                <c:pt idx="68">
                  <c:v>-0.73303319293467595</c:v>
                </c:pt>
                <c:pt idx="69">
                  <c:v>-0.60524261917442712</c:v>
                </c:pt>
                <c:pt idx="70">
                  <c:v>-0.45944533022220968</c:v>
                </c:pt>
                <c:pt idx="71">
                  <c:v>-0.29997897543508195</c:v>
                </c:pt>
                <c:pt idx="72">
                  <c:v>-0.13158787575538922</c:v>
                </c:pt>
                <c:pt idx="73">
                  <c:v>4.0718125694894851E-2</c:v>
                </c:pt>
                <c:pt idx="74">
                  <c:v>0.21181271263253296</c:v>
                </c:pt>
                <c:pt idx="75">
                  <c:v>0.37660560985173469</c:v>
                </c:pt>
                <c:pt idx="76">
                  <c:v>0.53019402519629988</c:v>
                </c:pt>
                <c:pt idx="77">
                  <c:v>0.66800851367957426</c:v>
                </c:pt>
                <c:pt idx="78">
                  <c:v>0.78594892411453776</c:v>
                </c:pt>
                <c:pt idx="79">
                  <c:v>0.88050638367392009</c:v>
                </c:pt>
                <c:pt idx="80">
                  <c:v>0.94886769118909831</c:v>
                </c:pt>
                <c:pt idx="81">
                  <c:v>0.98899901335822149</c:v>
                </c:pt>
                <c:pt idx="82">
                  <c:v>0.99970639379804338</c:v>
                </c:pt>
                <c:pt idx="83">
                  <c:v>0.98067127472045712</c:v>
                </c:pt>
                <c:pt idx="84">
                  <c:v>0.93245997442000572</c:v>
                </c:pt>
                <c:pt idx="85">
                  <c:v>0.85650683860540389</c:v>
                </c:pt>
                <c:pt idx="86">
                  <c:v>0.75507156684377308</c:v>
                </c:pt>
                <c:pt idx="87">
                  <c:v>0.63117198370853889</c:v>
                </c:pt>
                <c:pt idx="88">
                  <c:v>0.48849425477238356</c:v>
                </c:pt>
                <c:pt idx="89">
                  <c:v>0.33128321863027499</c:v>
                </c:pt>
                <c:pt idx="90">
                  <c:v>0.16421609771031062</c:v>
                </c:pt>
                <c:pt idx="91">
                  <c:v>-7.7366548683087495E-3</c:v>
                </c:pt>
                <c:pt idx="92">
                  <c:v>-0.17945923241242168</c:v>
                </c:pt>
                <c:pt idx="93">
                  <c:v>-0.34584267622033582</c:v>
                </c:pt>
                <c:pt idx="94">
                  <c:v>-0.50193687341105042</c:v>
                </c:pt>
                <c:pt idx="95">
                  <c:v>-0.64309782889418377</c:v>
                </c:pt>
                <c:pt idx="96">
                  <c:v>-0.76512582995770895</c:v>
                </c:pt>
                <c:pt idx="97">
                  <c:v>-0.86439039290634978</c:v>
                </c:pt>
                <c:pt idx="98">
                  <c:v>-0.93793827443396272</c:v>
                </c:pt>
                <c:pt idx="99">
                  <c:v>-0.98358133425814942</c:v>
                </c:pt>
                <c:pt idx="100">
                  <c:v>-0.99996163499527646</c:v>
                </c:pt>
                <c:pt idx="101">
                  <c:v>-0.98659184247424092</c:v>
                </c:pt>
                <c:pt idx="102">
                  <c:v>-0.94386972452975082</c:v>
                </c:pt>
                <c:pt idx="103">
                  <c:v>-0.87306631691813374</c:v>
                </c:pt>
                <c:pt idx="104">
                  <c:v>-0.77628810843428142</c:v>
                </c:pt>
                <c:pt idx="105">
                  <c:v>-0.65641437026920291</c:v>
                </c:pt>
                <c:pt idx="106">
                  <c:v>-0.51701149413714731</c:v>
                </c:pt>
                <c:pt idx="107">
                  <c:v>-0.36222688771881123</c:v>
                </c:pt>
                <c:pt idx="108">
                  <c:v>-0.19666558416219299</c:v>
                </c:pt>
                <c:pt idx="109">
                  <c:v>-2.525323666074988E-2</c:v>
                </c:pt>
                <c:pt idx="110">
                  <c:v>0.14691042581062685</c:v>
                </c:pt>
                <c:pt idx="111">
                  <c:v>0.31470332172905807</c:v>
                </c:pt>
                <c:pt idx="112">
                  <c:v>0.47313340527305531</c:v>
                </c:pt>
                <c:pt idx="113">
                  <c:v>0.61748718584920015</c:v>
                </c:pt>
                <c:pt idx="114">
                  <c:v>0.74346996025686929</c:v>
                </c:pt>
                <c:pt idx="115">
                  <c:v>0.84733358541098869</c:v>
                </c:pt>
                <c:pt idx="116">
                  <c:v>0.9259879902265018</c:v>
                </c:pt>
                <c:pt idx="117">
                  <c:v>0.97709310904834901</c:v>
                </c:pt>
                <c:pt idx="118">
                  <c:v>0.99912850149390997</c:v>
                </c:pt>
                <c:pt idx="119">
                  <c:v>0.9914385874316145</c:v>
                </c:pt>
                <c:pt idx="120">
                  <c:v>0.95425215129927887</c:v>
                </c:pt>
                <c:pt idx="121">
                  <c:v>0.88867553548460843</c:v>
                </c:pt>
                <c:pt idx="122">
                  <c:v>0.79665972527320639</c:v>
                </c:pt>
                <c:pt idx="123">
                  <c:v>0.68094230462750804</c:v>
                </c:pt>
                <c:pt idx="124">
                  <c:v>0.54496600968390219</c:v>
                </c:pt>
                <c:pt idx="125">
                  <c:v>0.39277630310205996</c:v>
                </c:pt>
                <c:pt idx="126">
                  <c:v>0.2289010165560047</c:v>
                </c:pt>
                <c:pt idx="127">
                  <c:v>5.8215642151463666E-2</c:v>
                </c:pt>
                <c:pt idx="128">
                  <c:v>-0.11420171948386207</c:v>
                </c:pt>
                <c:pt idx="129">
                  <c:v>-0.28322143896374302</c:v>
                </c:pt>
                <c:pt idx="130">
                  <c:v>-0.4438149709510219</c:v>
                </c:pt>
                <c:pt idx="131">
                  <c:v>-0.59120445958995038</c:v>
                </c:pt>
                <c:pt idx="132">
                  <c:v>-0.72100488561696596</c:v>
                </c:pt>
                <c:pt idx="133">
                  <c:v>-0.82935452609779925</c:v>
                </c:pt>
                <c:pt idx="134">
                  <c:v>-0.91302984545269483</c:v>
                </c:pt>
                <c:pt idx="135">
                  <c:v>-0.96954139961990726</c:v>
                </c:pt>
                <c:pt idx="136">
                  <c:v>-0.99720790009015703</c:v>
                </c:pt>
                <c:pt idx="137">
                  <c:v>-0.99520623431560917</c:v>
                </c:pt>
                <c:pt idx="138">
                  <c:v>-0.96359595432444289</c:v>
                </c:pt>
                <c:pt idx="139">
                  <c:v>-0.90331750497448193</c:v>
                </c:pt>
                <c:pt idx="140">
                  <c:v>-0.81616424455754688</c:v>
                </c:pt>
                <c:pt idx="141">
                  <c:v>-0.70472909017607299</c:v>
                </c:pt>
                <c:pt idx="142">
                  <c:v>-0.57232737525792476</c:v>
                </c:pt>
                <c:pt idx="143">
                  <c:v>-0.42289821429360269</c:v>
                </c:pt>
                <c:pt idx="144">
                  <c:v>-0.26088730931666998</c:v>
                </c:pt>
                <c:pt idx="145">
                  <c:v>-9.1114684779287636E-2</c:v>
                </c:pt>
                <c:pt idx="146">
                  <c:v>8.1368714126341571E-2</c:v>
                </c:pt>
                <c:pt idx="147">
                  <c:v>0.25143129332365227</c:v>
                </c:pt>
                <c:pt idx="148">
                  <c:v>0.41401348111131214</c:v>
                </c:pt>
                <c:pt idx="149">
                  <c:v>0.56427825666819842</c:v>
                </c:pt>
                <c:pt idx="150">
                  <c:v>0.69775505739491561</c:v>
                </c:pt>
                <c:pt idx="151">
                  <c:v>0.81047278367079012</c:v>
                </c:pt>
                <c:pt idx="152">
                  <c:v>0.89907794397055008</c:v>
                </c:pt>
                <c:pt idx="153">
                  <c:v>0.96093442537763496</c:v>
                </c:pt>
                <c:pt idx="154">
                  <c:v>0.99420192119818929</c:v>
                </c:pt>
                <c:pt idx="155">
                  <c:v>0.99789068235735801</c:v>
                </c:pt>
                <c:pt idx="156">
                  <c:v>0.97189096365627337</c:v>
                </c:pt>
                <c:pt idx="157">
                  <c:v>0.91697628882721927</c:v>
                </c:pt>
                <c:pt idx="158">
                  <c:v>0.83478043724755768</c:v>
                </c:pt>
                <c:pt idx="159">
                  <c:v>0.72774883698607595</c:v>
                </c:pt>
                <c:pt idx="160">
                  <c:v>0.59906581029865924</c:v>
                </c:pt>
                <c:pt idx="161">
                  <c:v>0.45255983610961809</c:v>
                </c:pt>
                <c:pt idx="162">
                  <c:v>0.29258964803678777</c:v>
                </c:pt>
                <c:pt idx="163">
                  <c:v>0.12391455668483113</c:v>
                </c:pt>
                <c:pt idx="164">
                  <c:v>-4.8447145721390215E-2</c:v>
                </c:pt>
                <c:pt idx="165">
                  <c:v>-0.21936748572643308</c:v>
                </c:pt>
                <c:pt idx="166">
                  <c:v>-0.38376137218588813</c:v>
                </c:pt>
                <c:pt idx="167">
                  <c:v>-0.53673788400629707</c:v>
                </c:pt>
                <c:pt idx="168">
                  <c:v>-0.67374578108634997</c:v>
                </c:pt>
                <c:pt idx="169">
                  <c:v>-0.79070890932914151</c:v>
                </c:pt>
                <c:pt idx="170">
                  <c:v>-0.88414747125923077</c:v>
                </c:pt>
                <c:pt idx="171">
                  <c:v>-0.95128155429393224</c:v>
                </c:pt>
                <c:pt idx="172">
                  <c:v>-0.99011383657489926</c:v>
                </c:pt>
                <c:pt idx="173">
                  <c:v>-0.99948900975943744</c:v>
                </c:pt>
                <c:pt idx="174">
                  <c:v>-0.97912815087011229</c:v>
                </c:pt>
                <c:pt idx="175">
                  <c:v>-0.92963702059770992</c:v>
                </c:pt>
                <c:pt idx="176">
                  <c:v>-0.85248804117276999</c:v>
                </c:pt>
                <c:pt idx="177">
                  <c:v>-0.74997648998628785</c:v>
                </c:pt>
                <c:pt idx="178">
                  <c:v>-0.62515221225342488</c:v>
                </c:pt>
                <c:pt idx="179">
                  <c:v>-0.48172888435282518</c:v>
                </c:pt>
                <c:pt idx="180">
                  <c:v>-0.3239735273692177</c:v>
                </c:pt>
                <c:pt idx="181">
                  <c:v>-0.15657955794778841</c:v>
                </c:pt>
                <c:pt idx="182">
                  <c:v>1.5472846645800365E-2</c:v>
                </c:pt>
                <c:pt idx="183">
                  <c:v>0.18706491494789984</c:v>
                </c:pt>
                <c:pt idx="184">
                  <c:v>0.3530915710679044</c:v>
                </c:pt>
                <c:pt idx="185">
                  <c:v>0.50861331699904166</c:v>
                </c:pt>
                <c:pt idx="186">
                  <c:v>0.64900318878268504</c:v>
                </c:pt>
                <c:pt idx="187">
                  <c:v>0.77008441439890474</c:v>
                </c:pt>
                <c:pt idx="188">
                  <c:v>0.86825467789092403</c:v>
                </c:pt>
                <c:pt idx="189">
                  <c:v>0.94059329271252923</c:v>
                </c:pt>
                <c:pt idx="190">
                  <c:v>0.98494809575886355</c:v>
                </c:pt>
                <c:pt idx="191">
                  <c:v>0.99999947687600144</c:v>
                </c:pt>
                <c:pt idx="192">
                  <c:v>0.98529963889230199</c:v>
                </c:pt>
                <c:pt idx="193">
                  <c:v>0.94128592013714829</c:v>
                </c:pt>
                <c:pt idx="194">
                  <c:v>0.86926778308567909</c:v>
                </c:pt>
                <c:pt idx="195">
                  <c:v>0.77138785623340678</c:v>
                </c:pt>
                <c:pt idx="196">
                  <c:v>0.65055818825304979</c:v>
                </c:pt>
                <c:pt idx="197">
                  <c:v>0.51037361095111566</c:v>
                </c:pt>
                <c:pt idx="198">
                  <c:v>0.35500478858324053</c:v>
                </c:pt>
                <c:pt idx="199">
                  <c:v>0.18907413544323828</c:v>
                </c:pt>
                <c:pt idx="200">
                  <c:v>1.7518293330691777E-2</c:v>
                </c:pt>
                <c:pt idx="201">
                  <c:v>-0.15455873963765632</c:v>
                </c:pt>
                <c:pt idx="202">
                  <c:v>-0.32203745927360733</c:v>
                </c:pt>
                <c:pt idx="203">
                  <c:v>-0.47993516688797538</c:v>
                </c:pt>
                <c:pt idx="204">
                  <c:v>-0.62355421072855122</c:v>
                </c:pt>
                <c:pt idx="205">
                  <c:v>-0.74862174691975414</c:v>
                </c:pt>
                <c:pt idx="206">
                  <c:v>-0.85141686184345877</c:v>
                </c:pt>
                <c:pt idx="207">
                  <c:v>-0.92888127391321373</c:v>
                </c:pt>
                <c:pt idx="208">
                  <c:v>-0.97871032122739177</c:v>
                </c:pt>
                <c:pt idx="209">
                  <c:v>-0.9994215281062403</c:v>
                </c:pt>
                <c:pt idx="210">
                  <c:v>-0.99039871057372597</c:v>
                </c:pt>
                <c:pt idx="211">
                  <c:v>-0.95191030859159265</c:v>
                </c:pt>
                <c:pt idx="212">
                  <c:v>-0.88510139963906953</c:v>
                </c:pt>
                <c:pt idx="213">
                  <c:v>-0.79195963124407709</c:v>
                </c:pt>
                <c:pt idx="214">
                  <c:v>-0.67525608601518849</c:v>
                </c:pt>
                <c:pt idx="215">
                  <c:v>-0.53846283851268806</c:v>
                </c:pt>
                <c:pt idx="216">
                  <c:v>-0.38564965674352636</c:v>
                </c:pt>
                <c:pt idx="217">
                  <c:v>-0.22136292153833462</c:v>
                </c:pt>
                <c:pt idx="218">
                  <c:v>-5.0490366108454081E-2</c:v>
                </c:pt>
                <c:pt idx="219">
                  <c:v>0.12188434005181159</c:v>
                </c:pt>
                <c:pt idx="220">
                  <c:v>0.29063283660928452</c:v>
                </c:pt>
                <c:pt idx="221">
                  <c:v>0.45073464744360131</c:v>
                </c:pt>
                <c:pt idx="222">
                  <c:v>0.59742654601043843</c:v>
                </c:pt>
                <c:pt idx="223">
                  <c:v>0.7263442672121645</c:v>
                </c:pt>
                <c:pt idx="224">
                  <c:v>0.83365234967290458</c:v>
                </c:pt>
                <c:pt idx="225">
                  <c:v>0.91615824544998026</c:v>
                </c:pt>
                <c:pt idx="226">
                  <c:v>0.97140730227693095</c:v>
                </c:pt>
                <c:pt idx="227">
                  <c:v>0.99775579249910584</c:v>
                </c:pt>
                <c:pt idx="228">
                  <c:v>0.9944198160008545</c:v>
                </c:pt>
                <c:pt idx="229">
                  <c:v>0.96149862220181137</c:v>
                </c:pt>
                <c:pt idx="230">
                  <c:v>0.89997165726412476</c:v>
                </c:pt>
                <c:pt idx="231">
                  <c:v>0.81166942435984535</c:v>
                </c:pt>
                <c:pt idx="232">
                  <c:v>0.69921902394149571</c:v>
                </c:pt>
                <c:pt idx="233">
                  <c:v>0.56596599426003924</c:v>
                </c:pt>
                <c:pt idx="234">
                  <c:v>0.41587477747127016</c:v>
                </c:pt>
                <c:pt idx="235">
                  <c:v>0.25341077258694628</c:v>
                </c:pt>
                <c:pt idx="236">
                  <c:v>8.3407484340882437E-2</c:v>
                </c:pt>
                <c:pt idx="237">
                  <c:v>-8.9077279544569163E-2</c:v>
                </c:pt>
                <c:pt idx="238">
                  <c:v>-0.25891188438302204</c:v>
                </c:pt>
                <c:pt idx="239">
                  <c:v>-0.4210435409917882</c:v>
                </c:pt>
                <c:pt idx="240">
                  <c:v>-0.570648632408569</c:v>
                </c:pt>
                <c:pt idx="241">
                  <c:v>-0.70327622245163146</c:v>
                </c:pt>
                <c:pt idx="242">
                  <c:v>-0.81498047656663208</c:v>
                </c:pt>
                <c:pt idx="243">
                  <c:v>-0.90243805527637222</c:v>
                </c:pt>
                <c:pt idx="244">
                  <c:v>-0.96304698763348118</c:v>
                </c:pt>
                <c:pt idx="245">
                  <c:v>-0.99500408306864285</c:v>
                </c:pt>
                <c:pt idx="246">
                  <c:v>-0.99735857853637233</c:v>
                </c:pt>
                <c:pt idx="247">
                  <c:v>-0.97004042488949282</c:v>
                </c:pt>
                <c:pt idx="248">
                  <c:v>-0.91386237092774858</c:v>
                </c:pt>
                <c:pt idx="249">
                  <c:v>-0.83049578311755046</c:v>
                </c:pt>
                <c:pt idx="250">
                  <c:v>-0.72242092037601002</c:v>
                </c:pt>
                <c:pt idx="251">
                  <c:v>-0.59285314330587602</c:v>
                </c:pt>
                <c:pt idx="252">
                  <c:v>-0.44564725324770926</c:v>
                </c:pt>
                <c:pt idx="253">
                  <c:v>-0.28518280718060851</c:v>
                </c:pt>
                <c:pt idx="254">
                  <c:v>-0.11623382049482549</c:v>
                </c:pt>
                <c:pt idx="255">
                  <c:v>5.6173265860441267E-2</c:v>
                </c:pt>
                <c:pt idx="256">
                  <c:v>0.22690912820122713</c:v>
                </c:pt>
                <c:pt idx="257">
                  <c:v>0.39089416382139908</c:v>
                </c:pt>
                <c:pt idx="258">
                  <c:v>0.54324961544476802</c:v>
                </c:pt>
                <c:pt idx="259">
                  <c:v>0.67944272027768837</c:v>
                </c:pt>
                <c:pt idx="260">
                  <c:v>0.79542156529858876</c:v>
                </c:pt>
                <c:pt idx="261">
                  <c:v>0.88773563667314981</c:v>
                </c:pt>
                <c:pt idx="262">
                  <c:v>0.95363847680107894</c:v>
                </c:pt>
                <c:pt idx="263">
                  <c:v>0.99116939482067801</c:v>
                </c:pt>
                <c:pt idx="264">
                  <c:v>0.99921179958277517</c:v>
                </c:pt>
                <c:pt idx="265">
                  <c:v>0.97752641961602516</c:v>
                </c:pt>
                <c:pt idx="266">
                  <c:v>0.92675842174860801</c:v>
                </c:pt>
                <c:pt idx="267">
                  <c:v>0.84841821659851946</c:v>
                </c:pt>
                <c:pt idx="268">
                  <c:v>0.7448365219928389</c:v>
                </c:pt>
                <c:pt idx="269">
                  <c:v>0.61909502123471827</c:v>
                </c:pt>
                <c:pt idx="270">
                  <c:v>0.47493467922026888</c:v>
                </c:pt>
                <c:pt idx="271">
                  <c:v>0.31664444411405901</c:v>
                </c:pt>
                <c:pt idx="272">
                  <c:v>0.14893364584583288</c:v>
                </c:pt>
                <c:pt idx="273">
                  <c:v>-2.3208112269380368E-2</c:v>
                </c:pt>
                <c:pt idx="274">
                  <c:v>-0.19465940039034907</c:v>
                </c:pt>
                <c:pt idx="275">
                  <c:v>-0.36031933101066899</c:v>
                </c:pt>
                <c:pt idx="276">
                  <c:v>-0.51525931665996338</c:v>
                </c:pt>
                <c:pt idx="277">
                  <c:v>-0.65486970146628332</c:v>
                </c:pt>
                <c:pt idx="278">
                  <c:v>-0.77499690410965449</c:v>
                </c:pt>
                <c:pt idx="279">
                  <c:v>-0.87206699199465965</c:v>
                </c:pt>
                <c:pt idx="280">
                  <c:v>-0.94319201015773591</c:v>
                </c:pt>
                <c:pt idx="281">
                  <c:v>-0.98625590149300246</c:v>
                </c:pt>
                <c:pt idx="282">
                  <c:v>-0.9999774620637808</c:v>
                </c:pt>
                <c:pt idx="283">
                  <c:v>-0.98394845850156853</c:v>
                </c:pt>
                <c:pt idx="284">
                  <c:v>-0.93864577345278088</c:v>
                </c:pt>
                <c:pt idx="285">
                  <c:v>-0.86541721773122915</c:v>
                </c:pt>
                <c:pt idx="286">
                  <c:v>-0.76644143128232778</c:v>
                </c:pt>
                <c:pt idx="287">
                  <c:v>-0.64466306595481115</c:v>
                </c:pt>
                <c:pt idx="288">
                  <c:v>-0.50370517847258778</c:v>
                </c:pt>
                <c:pt idx="289">
                  <c:v>-0.34776144002394255</c:v>
                </c:pt>
                <c:pt idx="290">
                  <c:v>-0.18147136936590799</c:v>
                </c:pt>
                <c:pt idx="291">
                  <c:v>-9.7823014129874084E-3</c:v>
                </c:pt>
                <c:pt idx="292">
                  <c:v>0.1621978020848221</c:v>
                </c:pt>
                <c:pt idx="293">
                  <c:v>0.32935232071075271</c:v>
                </c:pt>
                <c:pt idx="294">
                  <c:v>0.48670820115594615</c:v>
                </c:pt>
                <c:pt idx="295">
                  <c:v>0.6295839116954508</c:v>
                </c:pt>
                <c:pt idx="296">
                  <c:v>0.75372872353716003</c:v>
                </c:pt>
                <c:pt idx="297">
                  <c:v>0.85544917525160435</c:v>
                </c:pt>
                <c:pt idx="298">
                  <c:v>0.93171895780964831</c:v>
                </c:pt>
                <c:pt idx="299">
                  <c:v>0.98026895101260758</c:v>
                </c:pt>
                <c:pt idx="300">
                  <c:v>0.99965473261974502</c:v>
                </c:pt>
                <c:pt idx="301">
                  <c:v>0.98929955169331341</c:v>
                </c:pt>
                <c:pt idx="302">
                  <c:v>0.94951148765104765</c:v>
                </c:pt>
                <c:pt idx="303">
                  <c:v>0.88147428452310872</c:v>
                </c:pt>
                <c:pt idx="304">
                  <c:v>0.78721213310567251</c:v>
                </c:pt>
                <c:pt idx="305">
                  <c:v>0.66952944878553</c:v>
                </c:pt>
                <c:pt idx="306">
                  <c:v>0.53192743671982878</c:v>
                </c:pt>
                <c:pt idx="307">
                  <c:v>0.37849992665983201</c:v>
                </c:pt>
                <c:pt idx="308">
                  <c:v>0.21381157646131249</c:v>
                </c:pt>
                <c:pt idx="309">
                  <c:v>4.2762067877515547E-2</c:v>
                </c:pt>
                <c:pt idx="310">
                  <c:v>-0.12955966502243429</c:v>
                </c:pt>
                <c:pt idx="311">
                  <c:v>-0.29802683792525797</c:v>
                </c:pt>
                <c:pt idx="312">
                  <c:v>-0.45762734443667191</c:v>
                </c:pt>
                <c:pt idx="313">
                  <c:v>-0.60361287243489459</c:v>
                </c:pt>
                <c:pt idx="314">
                  <c:v>-0.73164017221884647</c:v>
                </c:pt>
                <c:pt idx="315">
                  <c:v>-0.83790027354919239</c:v>
                </c:pt>
                <c:pt idx="316">
                  <c:v>-0.91923180721579367</c:v>
                </c:pt>
                <c:pt idx="317">
                  <c:v>-0.97321505967491828</c:v>
                </c:pt>
                <c:pt idx="318">
                  <c:v>-0.99824396251470582</c:v>
                </c:pt>
                <c:pt idx="319">
                  <c:v>-0.99357387497337701</c:v>
                </c:pt>
                <c:pt idx="320">
                  <c:v>-0.95934373792127514</c:v>
                </c:pt>
                <c:pt idx="321">
                  <c:v>-0.89657194019843545</c:v>
                </c:pt>
                <c:pt idx="322">
                  <c:v>-0.80712602028921698</c:v>
                </c:pt>
                <c:pt idx="323">
                  <c:v>-0.69366710474661375</c:v>
                </c:pt>
                <c:pt idx="324">
                  <c:v>-0.55957073639170463</c:v>
                </c:pt>
                <c:pt idx="325">
                  <c:v>-0.40882644774706306</c:v>
                </c:pt>
                <c:pt idx="326">
                  <c:v>-0.24591906751847006</c:v>
                </c:pt>
                <c:pt idx="327">
                  <c:v>-7.5695291403685971E-2</c:v>
                </c:pt>
                <c:pt idx="328">
                  <c:v>9.6780513088640913E-2</c:v>
                </c:pt>
                <c:pt idx="329">
                  <c:v>0.26637697782512454</c:v>
                </c:pt>
                <c:pt idx="330">
                  <c:v>0.42804839858513366</c:v>
                </c:pt>
                <c:pt idx="331">
                  <c:v>0.57698485099110686</c:v>
                </c:pt>
                <c:pt idx="332">
                  <c:v>0.70875529169743279</c:v>
                </c:pt>
                <c:pt idx="333">
                  <c:v>0.81943938740081235</c:v>
                </c:pt>
                <c:pt idx="334">
                  <c:v>0.90574414959636107</c:v>
                </c:pt>
                <c:pt idx="335">
                  <c:v>0.96510190505134197</c:v>
                </c:pt>
                <c:pt idx="336">
                  <c:v>0.99574668725406068</c:v>
                </c:pt>
                <c:pt idx="337">
                  <c:v>0.99676677609796416</c:v>
                </c:pt>
                <c:pt idx="338">
                  <c:v>0.96813182268047693</c:v>
                </c:pt>
                <c:pt idx="339">
                  <c:v>0.91069375222032978</c:v>
                </c:pt>
                <c:pt idx="340">
                  <c:v>0.82616141823045364</c:v>
                </c:pt>
                <c:pt idx="341">
                  <c:v>0.71704976201611237</c:v>
                </c:pt>
                <c:pt idx="342">
                  <c:v>0.58660499006596267</c:v>
                </c:pt>
                <c:pt idx="343">
                  <c:v>0.43870799540104005</c:v>
                </c:pt>
                <c:pt idx="344">
                  <c:v>0.27775889621579031</c:v>
                </c:pt>
                <c:pt idx="345">
                  <c:v>0.10854612692908761</c:v>
                </c:pt>
                <c:pt idx="346">
                  <c:v>-6.3896023651803482E-2</c:v>
                </c:pt>
                <c:pt idx="347">
                  <c:v>-0.23443718863889931</c:v>
                </c:pt>
                <c:pt idx="348">
                  <c:v>-0.39800355781273211</c:v>
                </c:pt>
                <c:pt idx="349">
                  <c:v>-0.54972882974080395</c:v>
                </c:pt>
                <c:pt idx="350">
                  <c:v>-0.68509899025345955</c:v>
                </c:pt>
                <c:pt idx="351">
                  <c:v>-0.8000866099387266</c:v>
                </c:pt>
                <c:pt idx="352">
                  <c:v>-0.89127066513984887</c:v>
                </c:pt>
                <c:pt idx="353">
                  <c:v>-0.95593831763287662</c:v>
                </c:pt>
                <c:pt idx="354">
                  <c:v>-0.99216562491329696</c:v>
                </c:pt>
                <c:pt idx="355">
                  <c:v>-0.99887477986094986</c:v>
                </c:pt>
                <c:pt idx="356">
                  <c:v>-0.97586617683258781</c:v>
                </c:pt>
                <c:pt idx="357">
                  <c:v>-0.92382435017620823</c:v>
                </c:pt>
                <c:pt idx="358">
                  <c:v>-0.84429760848902613</c:v>
                </c:pt>
                <c:pt idx="359">
                  <c:v>-0.73965197052508047</c:v>
                </c:pt>
                <c:pt idx="360">
                  <c:v>-0.61300077321604163</c:v>
                </c:pt>
                <c:pt idx="361">
                  <c:v>-0.46811204605358098</c:v>
                </c:pt>
                <c:pt idx="362">
                  <c:v>-0.30929640755973792</c:v>
                </c:pt>
                <c:pt idx="363">
                  <c:v>-0.14127881906372275</c:v>
                </c:pt>
                <c:pt idx="364">
                  <c:v>3.0941988731376602E-2</c:v>
                </c:pt>
                <c:pt idx="365">
                  <c:v>0.20224223415873788</c:v>
                </c:pt>
                <c:pt idx="366">
                  <c:v>0.3675255234185858</c:v>
                </c:pt>
                <c:pt idx="367">
                  <c:v>0.52187447458604319</c:v>
                </c:pt>
                <c:pt idx="368">
                  <c:v>0.66069701579471984</c:v>
                </c:pt>
                <c:pt idx="369">
                  <c:v>0.77986300504440509</c:v>
                </c:pt>
                <c:pt idx="370">
                  <c:v>0.87582710702491728</c:v>
                </c:pt>
                <c:pt idx="371">
                  <c:v>0.94573427121886566</c:v>
                </c:pt>
                <c:pt idx="372">
                  <c:v>0.98750467317959545</c:v>
                </c:pt>
                <c:pt idx="373">
                  <c:v>0.99989559187634891</c:v>
                </c:pt>
                <c:pt idx="374">
                  <c:v>0.98253838217926659</c:v>
                </c:pt>
                <c:pt idx="375">
                  <c:v>0.93594944250717094</c:v>
                </c:pt>
                <c:pt idx="376">
                  <c:v>0.86151485133700567</c:v>
                </c:pt>
                <c:pt idx="377">
                  <c:v>0.7614491296578364</c:v>
                </c:pt>
                <c:pt idx="378">
                  <c:v>0.63872935623718874</c:v>
                </c:pt>
                <c:pt idx="379">
                  <c:v>0.49700659585207241</c:v>
                </c:pt>
                <c:pt idx="380">
                  <c:v>0.34049727560400811</c:v>
                </c:pt>
                <c:pt idx="381">
                  <c:v>0.17385774100683984</c:v>
                </c:pt>
                <c:pt idx="382">
                  <c:v>2.0457239587647522E-3</c:v>
                </c:pt>
                <c:pt idx="383">
                  <c:v>-0.16982715590288019</c:v>
                </c:pt>
                <c:pt idx="384">
                  <c:v>-0.33664746819686692</c:v>
                </c:pt>
                <c:pt idx="385">
                  <c:v>-0.49345210266533229</c:v>
                </c:pt>
                <c:pt idx="386">
                  <c:v>-0.63557592783176164</c:v>
                </c:pt>
                <c:pt idx="387">
                  <c:v>-0.75879058442220026</c:v>
                </c:pt>
                <c:pt idx="388">
                  <c:v>-0.85943028427435009</c:v>
                </c:pt>
                <c:pt idx="389">
                  <c:v>-0.93450087206133658</c:v>
                </c:pt>
                <c:pt idx="390">
                  <c:v>-0.98176890510952508</c:v>
                </c:pt>
                <c:pt idx="391">
                  <c:v>-0.99982810107556619</c:v>
                </c:pt>
                <c:pt idx="392">
                  <c:v>-0.98814117658242551</c:v>
                </c:pt>
                <c:pt idx="393">
                  <c:v>-0.94705583206320176</c:v>
                </c:pt>
                <c:pt idx="394">
                  <c:v>-0.87779440724396185</c:v>
                </c:pt>
                <c:pt idx="395">
                  <c:v>-0.78241751502768386</c:v>
                </c:pt>
                <c:pt idx="396">
                  <c:v>-0.66376273571626221</c:v>
                </c:pt>
                <c:pt idx="397">
                  <c:v>-0.52536019549305846</c:v>
                </c:pt>
                <c:pt idx="398">
                  <c:v>-0.37132754081038272</c:v>
                </c:pt>
                <c:pt idx="399">
                  <c:v>-0.20624743332370796</c:v>
                </c:pt>
                <c:pt idx="400">
                  <c:v>-3.5031210049271365E-2</c:v>
                </c:pt>
                <c:pt idx="401">
                  <c:v>0.13722723497590575</c:v>
                </c:pt>
                <c:pt idx="402">
                  <c:v>0.30540300033097889</c:v>
                </c:pt>
                <c:pt idx="403">
                  <c:v>0.46449264935598616</c:v>
                </c:pt>
                <c:pt idx="404">
                  <c:v>0.60976306857009244</c:v>
                </c:pt>
                <c:pt idx="405">
                  <c:v>0.73689228364148363</c:v>
                </c:pt>
                <c:pt idx="406">
                  <c:v>0.84209804345984651</c:v>
                </c:pt>
                <c:pt idx="407">
                  <c:v>0.92225034677678774</c:v>
                </c:pt>
                <c:pt idx="408">
                  <c:v>0.97496456360743466</c:v>
                </c:pt>
                <c:pt idx="409">
                  <c:v>0.99867238091669885</c:v>
                </c:pt>
                <c:pt idx="410">
                  <c:v>0.99266846186843505</c:v>
                </c:pt>
                <c:pt idx="411">
                  <c:v>0.95713143046715132</c:v>
                </c:pt>
                <c:pt idx="412">
                  <c:v>0.89311855727335043</c:v>
                </c:pt>
                <c:pt idx="413">
                  <c:v>0.80253430429895467</c:v>
                </c:pt>
                <c:pt idx="414">
                  <c:v>0.68807366491112132</c:v>
                </c:pt>
                <c:pt idx="415">
                  <c:v>0.55314198445209894</c:v>
                </c:pt>
                <c:pt idx="416">
                  <c:v>0.40175364701089722</c:v>
                </c:pt>
                <c:pt idx="417">
                  <c:v>0.2384126425402002</c:v>
                </c:pt>
                <c:pt idx="418">
                  <c:v>6.7978567594311395E-2</c:v>
                </c:pt>
                <c:pt idx="419">
                  <c:v>-0.10447795366821301</c:v>
                </c:pt>
                <c:pt idx="420">
                  <c:v>-0.27382612681390983</c:v>
                </c:pt>
                <c:pt idx="421">
                  <c:v>-0.43502763460350308</c:v>
                </c:pt>
                <c:pt idx="422">
                  <c:v>-0.58328653315051215</c:v>
                </c:pt>
                <c:pt idx="423">
                  <c:v>-0.71419193717316232</c:v>
                </c:pt>
                <c:pt idx="424">
                  <c:v>-0.82384924927752656</c:v>
                </c:pt>
                <c:pt idx="425">
                  <c:v>-0.90899602903853594</c:v>
                </c:pt>
                <c:pt idx="426">
                  <c:v>-0.96709905463058732</c:v>
                </c:pt>
                <c:pt idx="427">
                  <c:v>-0.99642968930458797</c:v>
                </c:pt>
                <c:pt idx="428">
                  <c:v>-0.99611531046548929</c:v>
                </c:pt>
                <c:pt idx="429">
                  <c:v>-0.96616527127191054</c:v>
                </c:pt>
                <c:pt idx="430">
                  <c:v>-0.90747062236810372</c:v>
                </c:pt>
                <c:pt idx="431">
                  <c:v>-0.8217776020271611</c:v>
                </c:pt>
                <c:pt idx="432">
                  <c:v>-0.71163568340633532</c:v>
                </c:pt>
                <c:pt idx="433">
                  <c:v>-0.58032172457292197</c:v>
                </c:pt>
                <c:pt idx="434">
                  <c:v>-0.43174247793086667</c:v>
                </c:pt>
                <c:pt idx="435">
                  <c:v>-0.27031835951329058</c:v>
                </c:pt>
                <c:pt idx="436">
                  <c:v>-0.10085193614774671</c:v>
                </c:pt>
                <c:pt idx="437">
                  <c:v>7.1614956836503874E-2</c:v>
                </c:pt>
                <c:pt idx="438">
                  <c:v>0.24195121643441528</c:v>
                </c:pt>
                <c:pt idx="439">
                  <c:v>0.40508912861485791</c:v>
                </c:pt>
                <c:pt idx="440">
                  <c:v>0.55617513906987304</c:v>
                </c:pt>
                <c:pt idx="441">
                  <c:v>0.69071425244789186</c:v>
                </c:pt>
                <c:pt idx="442">
                  <c:v>0.80470376401528343</c:v>
                </c:pt>
                <c:pt idx="443">
                  <c:v>0.89475234506410517</c:v>
                </c:pt>
                <c:pt idx="444">
                  <c:v>0.95818093912839009</c:v>
                </c:pt>
                <c:pt idx="445">
                  <c:v>0.9931024672216886</c:v>
                </c:pt>
                <c:pt idx="446">
                  <c:v>0.99847797076685763</c:v>
                </c:pt>
                <c:pt idx="447">
                  <c:v>0.97414752189648623</c:v>
                </c:pt>
                <c:pt idx="448">
                  <c:v>0.92083498150441156</c:v>
                </c:pt>
                <c:pt idx="449">
                  <c:v>0.84012646349038589</c:v>
                </c:pt>
                <c:pt idx="450">
                  <c:v>0.73442314591327529</c:v>
                </c:pt>
                <c:pt idx="451">
                  <c:v>0.60686983297910702</c:v>
                </c:pt>
                <c:pt idx="452">
                  <c:v>0.46126139323321791</c:v>
                </c:pt>
                <c:pt idx="453">
                  <c:v>0.30192985753562201</c:v>
                </c:pt>
                <c:pt idx="454">
                  <c:v>0.13361553579427532</c:v>
                </c:pt>
                <c:pt idx="455">
                  <c:v>-3.8674013107285347E-2</c:v>
                </c:pt>
                <c:pt idx="456">
                  <c:v>-0.20981296236949026</c:v>
                </c:pt>
                <c:pt idx="457">
                  <c:v>-0.37470971695260263</c:v>
                </c:pt>
                <c:pt idx="458">
                  <c:v>-0.52845839481560641</c:v>
                </c:pt>
                <c:pt idx="459">
                  <c:v>-0.66648478296407976</c:v>
                </c:pt>
                <c:pt idx="460">
                  <c:v>-0.78468242593431259</c:v>
                </c:pt>
                <c:pt idx="461">
                  <c:v>-0.87953479791353528</c:v>
                </c:pt>
                <c:pt idx="462">
                  <c:v>-0.9482199237245017</c:v>
                </c:pt>
                <c:pt idx="463">
                  <c:v>-0.98869433607126556</c:v>
                </c:pt>
                <c:pt idx="464">
                  <c:v>-0.99975387121418691</c:v>
                </c:pt>
                <c:pt idx="465">
                  <c:v>-0.98106949432795199</c:v>
                </c:pt>
                <c:pt idx="466">
                  <c:v>-0.93319708869385865</c:v>
                </c:pt>
                <c:pt idx="467">
                  <c:v>-0.85756091748588492</c:v>
                </c:pt>
                <c:pt idx="468">
                  <c:v>-0.75641125018274535</c:v>
                </c:pt>
                <c:pt idx="469">
                  <c:v>-0.63275741427262</c:v>
                </c:pt>
                <c:pt idx="470">
                  <c:v>-0.49027826404481922</c:v>
                </c:pt>
                <c:pt idx="471">
                  <c:v>-0.33321273013254388</c:v>
                </c:pt>
                <c:pt idx="472">
                  <c:v>-0.1662337060929221</c:v>
                </c:pt>
                <c:pt idx="473">
                  <c:v>5.6909759457928113E-3</c:v>
                </c:pt>
                <c:pt idx="474">
                  <c:v>0.17744634442368887</c:v>
                </c:pt>
                <c:pt idx="475">
                  <c:v>0.34392246506827828</c:v>
                </c:pt>
                <c:pt idx="476">
                  <c:v>0.50016646774826845</c:v>
                </c:pt>
                <c:pt idx="477">
                  <c:v>0.64152990047500402</c:v>
                </c:pt>
                <c:pt idx="478">
                  <c:v>0.76380702658845445</c:v>
                </c:pt>
                <c:pt idx="479">
                  <c:v>0.86335995061554727</c:v>
                </c:pt>
                <c:pt idx="480">
                  <c:v>0.93722685015200691</c:v>
                </c:pt>
                <c:pt idx="481">
                  <c:v>0.98321009373580293</c:v>
                </c:pt>
                <c:pt idx="482">
                  <c:v>0.99994162309643531</c:v>
                </c:pt>
                <c:pt idx="483">
                  <c:v>0.98692365457760367</c:v>
                </c:pt>
                <c:pt idx="484">
                  <c:v>0.9445434888155636</c:v>
                </c:pt>
                <c:pt idx="485">
                  <c:v>0.87406198806702529</c:v>
                </c:pt>
                <c:pt idx="486">
                  <c:v>0.77757606400024781</c:v>
                </c:pt>
                <c:pt idx="487">
                  <c:v>0.65795629198397099</c:v>
                </c:pt>
                <c:pt idx="488">
                  <c:v>0.51876150792593623</c:v>
                </c:pt>
                <c:pt idx="489">
                  <c:v>0.36413292851072682</c:v>
                </c:pt>
                <c:pt idx="490">
                  <c:v>0.19867094489036499</c:v>
                </c:pt>
                <c:pt idx="491">
                  <c:v>2.7298255367553925E-2</c:v>
                </c:pt>
                <c:pt idx="492">
                  <c:v>-0.14488659095661252</c:v>
                </c:pt>
                <c:pt idx="493">
                  <c:v>-0.31276088231351468</c:v>
                </c:pt>
                <c:pt idx="494">
                  <c:v>-0.4713301512668428</c:v>
                </c:pt>
                <c:pt idx="495">
                  <c:v>-0.61587676628542642</c:v>
                </c:pt>
                <c:pt idx="496">
                  <c:v>-0.74210028710588605</c:v>
                </c:pt>
                <c:pt idx="497">
                  <c:v>-0.84624540814011495</c:v>
                </c:pt>
                <c:pt idx="498">
                  <c:v>-0.92521368345308608</c:v>
                </c:pt>
                <c:pt idx="499">
                  <c:v>-0.97665570935490575</c:v>
                </c:pt>
                <c:pt idx="500">
                  <c:v>-0.99904102206136425</c:v>
                </c:pt>
                <c:pt idx="501">
                  <c:v>-0.99170363088108959</c:v>
                </c:pt>
                <c:pt idx="502">
                  <c:v>-0.95486183226091526</c:v>
                </c:pt>
                <c:pt idx="503">
                  <c:v>-0.88961171519704318</c:v>
                </c:pt>
                <c:pt idx="504">
                  <c:v>-0.79789455123413233</c:v>
                </c:pt>
                <c:pt idx="505">
                  <c:v>-0.6824390392399835</c:v>
                </c:pt>
                <c:pt idx="506">
                  <c:v>-0.54668012324524229</c:v>
                </c:pt>
                <c:pt idx="507">
                  <c:v>-0.39465679861746905</c:v>
                </c:pt>
                <c:pt idx="508">
                  <c:v>-0.23089194696210547</c:v>
                </c:pt>
                <c:pt idx="509">
                  <c:v>-6.0257774810560868E-2</c:v>
                </c:pt>
                <c:pt idx="510">
                  <c:v>0.11216914053974253</c:v>
                </c:pt>
                <c:pt idx="511">
                  <c:v>0.2812588854677277</c:v>
                </c:pt>
                <c:pt idx="512">
                  <c:v>0.44198083129272248</c:v>
                </c:pt>
                <c:pt idx="513">
                  <c:v>0.58955330168875053</c:v>
                </c:pt>
                <c:pt idx="514">
                  <c:v>0.71958583345904104</c:v>
                </c:pt>
                <c:pt idx="515">
                  <c:v>0.82820979823690855</c:v>
                </c:pt>
                <c:pt idx="516">
                  <c:v>0.91219349895604906</c:v>
                </c:pt>
                <c:pt idx="517">
                  <c:v>0.9690383168283947</c:v>
                </c:pt>
                <c:pt idx="518">
                  <c:v>0.99705304833796093</c:v>
                </c:pt>
                <c:pt idx="519">
                  <c:v>0.99540422063354717</c:v>
                </c:pt>
                <c:pt idx="520">
                  <c:v>0.96414088837510836</c:v>
                </c:pt>
                <c:pt idx="521">
                  <c:v>0.90419317429706214</c:v>
                </c:pt>
                <c:pt idx="522">
                  <c:v>0.81734459690853034</c:v>
                </c:pt>
                <c:pt idx="523">
                  <c:v>0.70617900861568428</c:v>
                </c:pt>
                <c:pt idx="524">
                  <c:v>0.57400372292241508</c:v>
                </c:pt>
                <c:pt idx="525">
                  <c:v>0.42475111777022839</c:v>
                </c:pt>
                <c:pt idx="526">
                  <c:v>0.26286164243929716</c:v>
                </c:pt>
                <c:pt idx="527">
                  <c:v>9.3151708699865846E-2</c:v>
                </c:pt>
                <c:pt idx="528">
                  <c:v>-7.9329603384473049E-2</c:v>
                </c:pt>
                <c:pt idx="529">
                  <c:v>-0.24945076182269899</c:v>
                </c:pt>
                <c:pt idx="530">
                  <c:v>-0.41215045210871865</c:v>
                </c:pt>
                <c:pt idx="531">
                  <c:v>-0.56258815757699188</c:v>
                </c:pt>
                <c:pt idx="532">
                  <c:v>-0.69628817074977933</c:v>
                </c:pt>
                <c:pt idx="533">
                  <c:v>-0.80927275116051967</c:v>
                </c:pt>
                <c:pt idx="534">
                  <c:v>-0.89818046804397</c:v>
                </c:pt>
                <c:pt idx="535">
                  <c:v>-0.96036620705163867</c:v>
                </c:pt>
                <c:pt idx="536">
                  <c:v>-0.993979865669538</c:v>
                </c:pt>
                <c:pt idx="537">
                  <c:v>-0.99802139605219087</c:v>
                </c:pt>
                <c:pt idx="538">
                  <c:v>-0.97237055768078284</c:v>
                </c:pt>
                <c:pt idx="539">
                  <c:v>-0.91779049466703677</c:v>
                </c:pt>
                <c:pt idx="540">
                  <c:v>-0.83590503127368232</c:v>
                </c:pt>
                <c:pt idx="541">
                  <c:v>-0.72915036113772658</c:v>
                </c:pt>
                <c:pt idx="542">
                  <c:v>-0.60070256750191342</c:v>
                </c:pt>
                <c:pt idx="543">
                  <c:v>-0.45438313081684173</c:v>
                </c:pt>
                <c:pt idx="544">
                  <c:v>-0.29454523497927149</c:v>
                </c:pt>
                <c:pt idx="545">
                  <c:v>-0.12594425473655929</c:v>
                </c:pt>
                <c:pt idx="546">
                  <c:v>4.6403722583469767E-2</c:v>
                </c:pt>
                <c:pt idx="547">
                  <c:v>0.21737113186360135</c:v>
                </c:pt>
                <c:pt idx="548">
                  <c:v>0.3818714815904018</c:v>
                </c:pt>
                <c:pt idx="549">
                  <c:v>0.53501068325675516</c:v>
                </c:pt>
                <c:pt idx="550">
                  <c:v>0.67223265653755282</c:v>
                </c:pt>
                <c:pt idx="551">
                  <c:v>0.78945487830462502</c:v>
                </c:pt>
                <c:pt idx="552">
                  <c:v>0.88318984273027579</c:v>
                </c:pt>
                <c:pt idx="553">
                  <c:v>0.95064881889163166</c:v>
                </c:pt>
                <c:pt idx="554">
                  <c:v>0.98982481895868568</c:v>
                </c:pt>
                <c:pt idx="555">
                  <c:v>0.99955230856022981</c:v>
                </c:pt>
                <c:pt idx="556">
                  <c:v>0.97954188287043453</c:v>
                </c:pt>
                <c:pt idx="557">
                  <c:v>0.93038887675973492</c:v>
                </c:pt>
                <c:pt idx="558">
                  <c:v>0.85355565284738433</c:v>
                </c:pt>
                <c:pt idx="559">
                  <c:v>0.75132809440802606</c:v>
                </c:pt>
                <c:pt idx="560">
                  <c:v>0.62674759752197173</c:v>
                </c:pt>
                <c:pt idx="561">
                  <c:v>0.48352058578666812</c:v>
                </c:pt>
                <c:pt idx="562">
                  <c:v>0.32590823963855942</c:v>
                </c:pt>
                <c:pt idx="563">
                  <c:v>0.15859972097391037</c:v>
                </c:pt>
                <c:pt idx="564">
                  <c:v>-1.3427335207172429E-2</c:v>
                </c:pt>
                <c:pt idx="565">
                  <c:v>-0.18505491158758874</c:v>
                </c:pt>
                <c:pt idx="566">
                  <c:v>-0.35117687586754531</c:v>
                </c:pt>
                <c:pt idx="567">
                  <c:v>-0.50685089450486143</c:v>
                </c:pt>
                <c:pt idx="568">
                  <c:v>-0.64744547323987955</c:v>
                </c:pt>
                <c:pt idx="569">
                  <c:v>-0.76877774976813174</c:v>
                </c:pt>
                <c:pt idx="570">
                  <c:v>-0.86723793905824487</c:v>
                </c:pt>
                <c:pt idx="571">
                  <c:v>-0.93989672891354026</c:v>
                </c:pt>
                <c:pt idx="572">
                  <c:v>-0.98459243062661217</c:v>
                </c:pt>
                <c:pt idx="573">
                  <c:v>-0.99999529188729663</c:v>
                </c:pt>
                <c:pt idx="574">
                  <c:v>-0.9856470585557261</c:v>
                </c:pt>
                <c:pt idx="575">
                  <c:v>-0.94197460828876545</c:v>
                </c:pt>
                <c:pt idx="576">
                  <c:v>-0.87027725040268444</c:v>
                </c:pt>
                <c:pt idx="577">
                  <c:v>-0.77268806981675919</c:v>
                </c:pt>
                <c:pt idx="578">
                  <c:v>-0.65211046514332605</c:v>
                </c:pt>
                <c:pt idx="579">
                  <c:v>-0.51213176899427837</c:v>
                </c:pt>
                <c:pt idx="580">
                  <c:v>-0.35691652040678901</c:v>
                </c:pt>
                <c:pt idx="581">
                  <c:v>-0.19108256466505558</c:v>
                </c:pt>
                <c:pt idx="582">
                  <c:v>-1.9563666701692226E-2</c:v>
                </c:pt>
                <c:pt idx="583">
                  <c:v>0.1525372745005957</c:v>
                </c:pt>
                <c:pt idx="584">
                  <c:v>0.32010004345415904</c:v>
                </c:pt>
                <c:pt idx="585">
                  <c:v>0.47813944089881311</c:v>
                </c:pt>
                <c:pt idx="586">
                  <c:v>0.62195359963498387</c:v>
                </c:pt>
                <c:pt idx="587">
                  <c:v>0.74726387087803137</c:v>
                </c:pt>
                <c:pt idx="588">
                  <c:v>0.85034211934233361</c:v>
                </c:pt>
                <c:pt idx="589">
                  <c:v>0.9281216398690485</c:v>
                </c:pt>
                <c:pt idx="590">
                  <c:v>0.97828839569088688</c:v>
                </c:pt>
                <c:pt idx="591">
                  <c:v>0.99934986388304869</c:v>
                </c:pt>
                <c:pt idx="592">
                  <c:v>0.99067943976296835</c:v>
                </c:pt>
                <c:pt idx="593">
                  <c:v>0.95253507915328084</c:v>
                </c:pt>
                <c:pt idx="594">
                  <c:v>0.88605162387760905</c:v>
                </c:pt>
                <c:pt idx="595">
                  <c:v>0.79320703881516963</c:v>
                </c:pt>
                <c:pt idx="596">
                  <c:v>0.67676356500346124</c:v>
                </c:pt>
                <c:pt idx="597">
                  <c:v>0.54018553955701498</c:v>
                </c:pt>
                <c:pt idx="598">
                  <c:v>0.3875363273608694</c:v>
                </c:pt>
                <c:pt idx="599">
                  <c:v>0.22335743094842178</c:v>
                </c:pt>
                <c:pt idx="600">
                  <c:v>5.2533375193799095E-2</c:v>
                </c:pt>
                <c:pt idx="601">
                  <c:v>-0.11985361333394236</c:v>
                </c:pt>
                <c:pt idx="602">
                  <c:v>-0.28867480888599301</c:v>
                </c:pt>
                <c:pt idx="603">
                  <c:v>-0.44890757245718305</c:v>
                </c:pt>
                <c:pt idx="604">
                  <c:v>-0.59578478149755132</c:v>
                </c:pt>
                <c:pt idx="605">
                  <c:v>-0.72493665769410642</c:v>
                </c:pt>
                <c:pt idx="606">
                  <c:v>-0.83252077327076146</c:v>
                </c:pt>
                <c:pt idx="607">
                  <c:v>-0.91533636795882511</c:v>
                </c:pt>
                <c:pt idx="608">
                  <c:v>-0.97091957556687258</c:v>
                </c:pt>
                <c:pt idx="609">
                  <c:v>-0.9976167270419467</c:v>
                </c:pt>
                <c:pt idx="610">
                  <c:v>-0.99463354916564517</c:v>
                </c:pt>
                <c:pt idx="611">
                  <c:v>-0.9620587951630083</c:v>
                </c:pt>
                <c:pt idx="612">
                  <c:v>-0.90086160418451056</c:v>
                </c:pt>
                <c:pt idx="613">
                  <c:v>-0.81286266821974662</c:v>
                </c:pt>
                <c:pt idx="614">
                  <c:v>-0.70068006426283769</c:v>
                </c:pt>
                <c:pt idx="615">
                  <c:v>-0.56765136328935362</c:v>
                </c:pt>
                <c:pt idx="616">
                  <c:v>-0.41773433339908111</c:v>
                </c:pt>
                <c:pt idx="617">
                  <c:v>-0.25538919132845428</c:v>
                </c:pt>
                <c:pt idx="618">
                  <c:v>-8.5445905495857288E-2</c:v>
                </c:pt>
                <c:pt idx="619">
                  <c:v>8.7039501522246931E-2</c:v>
                </c:pt>
                <c:pt idx="620">
                  <c:v>0.25693537590550253</c:v>
                </c:pt>
                <c:pt idx="621">
                  <c:v>0.41918710562658873</c:v>
                </c:pt>
                <c:pt idx="622">
                  <c:v>0.56896750139989161</c:v>
                </c:pt>
                <c:pt idx="623">
                  <c:v>0.70182041152261565</c:v>
                </c:pt>
                <c:pt idx="624">
                  <c:v>0.8137932978898399</c:v>
                </c:pt>
                <c:pt idx="625">
                  <c:v>0.9015548288832187</c:v>
                </c:pt>
                <c:pt idx="626">
                  <c:v>0.96249399059964491</c:v>
                </c:pt>
                <c:pt idx="627">
                  <c:v>0.99479776773864981</c:v>
                </c:pt>
                <c:pt idx="628">
                  <c:v>0.9975050830460177</c:v>
                </c:pt>
                <c:pt idx="629">
                  <c:v>0.97053539054873172</c:v>
                </c:pt>
                <c:pt idx="630">
                  <c:v>0.91469107189710164</c:v>
                </c:pt>
                <c:pt idx="631">
                  <c:v>0.8316335645200158</c:v>
                </c:pt>
                <c:pt idx="632">
                  <c:v>0.72383393181007827</c:v>
                </c:pt>
                <c:pt idx="633">
                  <c:v>0.59449934593679832</c:v>
                </c:pt>
                <c:pt idx="634">
                  <c:v>0.44747767051469672</c:v>
                </c:pt>
                <c:pt idx="635">
                  <c:v>0.2871429819100228</c:v>
                </c:pt>
                <c:pt idx="636">
                  <c:v>0.11826543506831562</c:v>
                </c:pt>
                <c:pt idx="637">
                  <c:v>-5.413065448481276E-2</c:v>
                </c:pt>
                <c:pt idx="638">
                  <c:v>-0.22491629023381079</c:v>
                </c:pt>
                <c:pt idx="639">
                  <c:v>-0.38901038865222537</c:v>
                </c:pt>
                <c:pt idx="640">
                  <c:v>-0.54153094771094901</c:v>
                </c:pt>
                <c:pt idx="641">
                  <c:v>-0.67794029246626619</c:v>
                </c:pt>
                <c:pt idx="642">
                  <c:v>-0.79418007649196365</c:v>
                </c:pt>
                <c:pt idx="643">
                  <c:v>-0.88679202269613233</c:v>
                </c:pt>
                <c:pt idx="644">
                  <c:v>-0.95302081133453831</c:v>
                </c:pt>
                <c:pt idx="645">
                  <c:v>-0.99089605417484949</c:v>
                </c:pt>
                <c:pt idx="646">
                  <c:v>-0.99929091597935771</c:v>
                </c:pt>
                <c:pt idx="647">
                  <c:v>-0.97795563924453743</c:v>
                </c:pt>
                <c:pt idx="648">
                  <c:v>-0.92752497479516216</c:v>
                </c:pt>
                <c:pt idx="649">
                  <c:v>-0.84949929716353956</c:v>
                </c:pt>
                <c:pt idx="650">
                  <c:v>-0.7461999665947513</c:v>
                </c:pt>
                <c:pt idx="651">
                  <c:v>-0.62070026571321013</c:v>
                </c:pt>
                <c:pt idx="652">
                  <c:v>-0.47673396557016529</c:v>
                </c:pt>
                <c:pt idx="653">
                  <c:v>-0.31858424134495478</c:v>
                </c:pt>
                <c:pt idx="654">
                  <c:v>-0.15095624259509074</c:v>
                </c:pt>
                <c:pt idx="655">
                  <c:v>2.1162890752265236E-2</c:v>
                </c:pt>
                <c:pt idx="656">
                  <c:v>0.19265240197068709</c:v>
                </c:pt>
                <c:pt idx="657">
                  <c:v>0.35841026636940093</c:v>
                </c:pt>
                <c:pt idx="658">
                  <c:v>0.51350498282723411</c:v>
                </c:pt>
                <c:pt idx="659">
                  <c:v>0.65332229203962366</c:v>
                </c:pt>
                <c:pt idx="660">
                  <c:v>0.77370245643003432</c:v>
                </c:pt>
                <c:pt idx="661">
                  <c:v>0.87106401747876505</c:v>
                </c:pt>
                <c:pt idx="662">
                  <c:v>0.94251034853574478</c:v>
                </c:pt>
                <c:pt idx="663">
                  <c:v>0.98591583303979713</c:v>
                </c:pt>
                <c:pt idx="664">
                  <c:v>0.99998910423571197</c:v>
                </c:pt>
                <c:pt idx="665">
                  <c:v>0.98431146492964616</c:v>
                </c:pt>
                <c:pt idx="666">
                  <c:v>0.93934934424757599</c:v>
                </c:pt>
                <c:pt idx="667">
                  <c:v>0.86644042079293104</c:v>
                </c:pt>
                <c:pt idx="668">
                  <c:v>0.767753825056529</c:v>
                </c:pt>
                <c:pt idx="669">
                  <c:v>0.64622560510637228</c:v>
                </c:pt>
                <c:pt idx="670">
                  <c:v>0.50547137553252786</c:v>
                </c:pt>
                <c:pt idx="671">
                  <c:v>0.34967874844906621</c:v>
                </c:pt>
                <c:pt idx="672">
                  <c:v>0.18348274686334853</c:v>
                </c:pt>
                <c:pt idx="673">
                  <c:v>1.1827907018813073E-2</c:v>
                </c:pt>
                <c:pt idx="674">
                  <c:v>-0.16017882766301406</c:v>
                </c:pt>
                <c:pt idx="675">
                  <c:v>-0.32742004445478085</c:v>
                </c:pt>
                <c:pt idx="676">
                  <c:v>-0.48492011067013746</c:v>
                </c:pt>
                <c:pt idx="677">
                  <c:v>-0.62799320487943766</c:v>
                </c:pt>
                <c:pt idx="678">
                  <c:v>-0.75238272588271871</c:v>
                </c:pt>
                <c:pt idx="679">
                  <c:v>-0.8543879318507972</c:v>
                </c:pt>
                <c:pt idx="680">
                  <c:v>-0.93097404196394051</c:v>
                </c:pt>
                <c:pt idx="681">
                  <c:v>-0.97986252488812509</c:v>
                </c:pt>
                <c:pt idx="682">
                  <c:v>-0.99959888789549378</c:v>
                </c:pt>
                <c:pt idx="683">
                  <c:v>-0.98959594981878707</c:v>
                </c:pt>
                <c:pt idx="684">
                  <c:v>-0.95015131041606304</c:v>
                </c:pt>
                <c:pt idx="685">
                  <c:v>-0.88243849641043925</c:v>
                </c:pt>
                <c:pt idx="686">
                  <c:v>-0.78847204762119627</c:v>
                </c:pt>
                <c:pt idx="687">
                  <c:v>-0.67104758191683</c:v>
                </c:pt>
                <c:pt idx="688">
                  <c:v>-0.53365862213188631</c:v>
                </c:pt>
                <c:pt idx="689">
                  <c:v>-0.38039265944918293</c:v>
                </c:pt>
                <c:pt idx="690">
                  <c:v>-0.21580954549059669</c:v>
                </c:pt>
                <c:pt idx="691">
                  <c:v>-4.4805831101283992E-2</c:v>
                </c:pt>
                <c:pt idx="692">
                  <c:v>0.12753091208345751</c:v>
                </c:pt>
                <c:pt idx="693">
                  <c:v>0.29607345317582257</c:v>
                </c:pt>
                <c:pt idx="694">
                  <c:v>0.45580744348486163</c:v>
                </c:pt>
                <c:pt idx="695">
                  <c:v>0.60198059958098027</c:v>
                </c:pt>
                <c:pt idx="696">
                  <c:v>0.73024408959554765</c:v>
                </c:pt>
                <c:pt idx="697">
                  <c:v>0.83678191633824961</c:v>
                </c:pt>
                <c:pt idx="698">
                  <c:v>0.91842444792502076</c:v>
                </c:pt>
                <c:pt idx="699">
                  <c:v>0.97274271824003888</c:v>
                </c:pt>
                <c:pt idx="700">
                  <c:v>0.99812069167658768</c:v>
                </c:pt>
                <c:pt idx="701">
                  <c:v>0.99380334219165301</c:v>
                </c:pt>
                <c:pt idx="702">
                  <c:v>0.95991911626289017</c:v>
                </c:pt>
                <c:pt idx="703">
                  <c:v>0.89747611144732253</c:v>
                </c:pt>
                <c:pt idx="704">
                  <c:v>0.80833208423437153</c:v>
                </c:pt>
                <c:pt idx="705">
                  <c:v>0.69513917949659143</c:v>
                </c:pt>
                <c:pt idx="706">
                  <c:v>0.56126502590516514</c:v>
                </c:pt>
                <c:pt idx="707">
                  <c:v>0.41069254481911355</c:v>
                </c:pt>
                <c:pt idx="708">
                  <c:v>0.24790145345720752</c:v>
                </c:pt>
                <c:pt idx="709">
                  <c:v>7.7734987779844486E-2</c:v>
                </c:pt>
                <c:pt idx="710">
                  <c:v>-9.4744189760578634E-2</c:v>
                </c:pt>
                <c:pt idx="711">
                  <c:v>-0.2644046106783583</c:v>
                </c:pt>
                <c:pt idx="712">
                  <c:v>-0.42619866797747774</c:v>
                </c:pt>
                <c:pt idx="713">
                  <c:v>-0.57531278869194824</c:v>
                </c:pt>
                <c:pt idx="714">
                  <c:v>-0.70731064362459084</c:v>
                </c:pt>
                <c:pt idx="715">
                  <c:v>-0.81826513361812536</c:v>
                </c:pt>
                <c:pt idx="716">
                  <c:v>-0.9048752256036714</c:v>
                </c:pt>
                <c:pt idx="717">
                  <c:v>-0.96456416241025567</c:v>
                </c:pt>
                <c:pt idx="718">
                  <c:v>-0.99555612447208552</c:v>
                </c:pt>
                <c:pt idx="719">
                  <c:v>-0.99692906265314363</c:v>
                </c:pt>
                <c:pt idx="720">
                  <c:v>-0.96864213034742563</c:v>
                </c:pt>
                <c:pt idx="721">
                  <c:v>-0.91153689871589449</c:v>
                </c:pt>
                <c:pt idx="722">
                  <c:v>-0.82731231890539392</c:v>
                </c:pt>
                <c:pt idx="723">
                  <c:v>-0.71847417615436493</c:v>
                </c:pt>
                <c:pt idx="724">
                  <c:v>-0.58826053958825064</c:v>
                </c:pt>
                <c:pt idx="725">
                  <c:v>-0.44054542566501603</c:v>
                </c:pt>
                <c:pt idx="726">
                  <c:v>-0.27972354140249689</c:v>
                </c:pt>
                <c:pt idx="727">
                  <c:v>-0.11057953641853578</c:v>
                </c:pt>
                <c:pt idx="728">
                  <c:v>6.1854346302496345E-2</c:v>
                </c:pt>
                <c:pt idx="729">
                  <c:v>0.23244798585165458</c:v>
                </c:pt>
                <c:pt idx="730">
                  <c:v>0.39612601082648186</c:v>
                </c:pt>
                <c:pt idx="731">
                  <c:v>0.54801879789651664</c:v>
                </c:pt>
                <c:pt idx="732">
                  <c:v>0.68360734910983001</c:v>
                </c:pt>
                <c:pt idx="733">
                  <c:v>0.79885773766145241</c:v>
                </c:pt>
                <c:pt idx="734">
                  <c:v>0.89034112219641204</c:v>
                </c:pt>
                <c:pt idx="735">
                  <c:v>0.95533575907352875</c:v>
                </c:pt>
                <c:pt idx="736">
                  <c:v>0.99190797759913207</c:v>
                </c:pt>
                <c:pt idx="737">
                  <c:v>0.99896970911767413</c:v>
                </c:pt>
                <c:pt idx="738">
                  <c:v>0.97631085839760856</c:v>
                </c:pt>
                <c:pt idx="739">
                  <c:v>0.92460555422393054</c:v>
                </c:pt>
                <c:pt idx="740">
                  <c:v>0.84539209323450704</c:v>
                </c:pt>
                <c:pt idx="741">
                  <c:v>0.74102717369582516</c:v>
                </c:pt>
                <c:pt idx="742">
                  <c:v>0.61461578081979673</c:v>
                </c:pt>
                <c:pt idx="743">
                  <c:v>0.46991880962015337</c:v>
                </c:pt>
                <c:pt idx="744">
                  <c:v>0.31124117364227649</c:v>
                </c:pt>
                <c:pt idx="745">
                  <c:v>0.14330372847011116</c:v>
                </c:pt>
                <c:pt idx="746">
                  <c:v>-2.889717955602757E-2</c:v>
                </c:pt>
                <c:pt idx="747">
                  <c:v>-0.20023836081205509</c:v>
                </c:pt>
                <c:pt idx="748">
                  <c:v>-0.36562220360677111</c:v>
                </c:pt>
                <c:pt idx="749">
                  <c:v>-0.52012833442343243</c:v>
                </c:pt>
                <c:pt idx="750">
                  <c:v>-0.65916000510704909</c:v>
                </c:pt>
                <c:pt idx="751">
                  <c:v>-0.77858085179734438</c:v>
                </c:pt>
                <c:pt idx="752">
                  <c:v>-0.87483795686057275</c:v>
                </c:pt>
                <c:pt idx="753">
                  <c:v>-0.94506755257590169</c:v>
                </c:pt>
                <c:pt idx="754">
                  <c:v>-0.98718022176081743</c:v>
                </c:pt>
                <c:pt idx="755">
                  <c:v>-0.99992306051205393</c:v>
                </c:pt>
                <c:pt idx="756">
                  <c:v>-0.98291695364362819</c:v>
                </c:pt>
                <c:pt idx="757">
                  <c:v>-0.93666785383171558</c:v>
                </c:pt>
                <c:pt idx="758">
                  <c:v>-0.86255172889782394</c:v>
                </c:pt>
                <c:pt idx="759">
                  <c:v>-0.76277362506730317</c:v>
                </c:pt>
                <c:pt idx="760">
                  <c:v>-0.64030206412157586</c:v>
                </c:pt>
                <c:pt idx="761">
                  <c:v>-0.49878072621005609</c:v>
                </c:pt>
                <c:pt idx="762">
                  <c:v>-0.34242004586694508</c:v>
                </c:pt>
                <c:pt idx="763">
                  <c:v>-0.17587194638547032</c:v>
                </c:pt>
                <c:pt idx="764">
                  <c:v>-4.0914393561933653E-3</c:v>
                </c:pt>
                <c:pt idx="765">
                  <c:v>0.16781079304551294</c:v>
                </c:pt>
                <c:pt idx="766">
                  <c:v>0.33472044716407162</c:v>
                </c:pt>
                <c:pt idx="767">
                  <c:v>0.49167175471207286</c:v>
                </c:pt>
                <c:pt idx="768">
                  <c:v>0.63399522050779089</c:v>
                </c:pt>
                <c:pt idx="769">
                  <c:v>0.75745654572203702</c:v>
                </c:pt>
                <c:pt idx="770">
                  <c:v>0.85838260349640694</c:v>
                </c:pt>
                <c:pt idx="771">
                  <c:v>0.93377071900230091</c:v>
                </c:pt>
                <c:pt idx="772">
                  <c:v>0.9813780027243999</c:v>
                </c:pt>
                <c:pt idx="773">
                  <c:v>0.99978807919293688</c:v>
                </c:pt>
                <c:pt idx="774">
                  <c:v>0.98845322590271656</c:v>
                </c:pt>
                <c:pt idx="775">
                  <c:v>0.9477106687338539</c:v>
                </c:pt>
                <c:pt idx="776">
                  <c:v>0.8787725490655216</c:v>
                </c:pt>
                <c:pt idx="777">
                  <c:v>0.78368986107329186</c:v>
                </c:pt>
                <c:pt idx="778">
                  <c:v>0.66529143212014508</c:v>
                </c:pt>
                <c:pt idx="779">
                  <c:v>0.52709976164974059</c:v>
                </c:pt>
                <c:pt idx="780">
                  <c:v>0.37322622247895682</c:v>
                </c:pt>
                <c:pt idx="781">
                  <c:v>0.20824874238028715</c:v>
                </c:pt>
                <c:pt idx="782">
                  <c:v>3.7075605078463109E-2</c:v>
                </c:pt>
                <c:pt idx="783">
                  <c:v>-0.13520057725034779</c:v>
                </c:pt>
                <c:pt idx="784">
                  <c:v>-0.30345437547861875</c:v>
                </c:pt>
                <c:pt idx="785">
                  <c:v>-0.46268003137208075</c:v>
                </c:pt>
                <c:pt idx="786">
                  <c:v>-0.60814038507767398</c:v>
                </c:pt>
                <c:pt idx="787">
                  <c:v>-0.73550781147788635</c:v>
                </c:pt>
                <c:pt idx="788">
                  <c:v>-0.84099297238130721</c:v>
                </c:pt>
                <c:pt idx="789">
                  <c:v>-0.92145755401229601</c:v>
                </c:pt>
                <c:pt idx="790">
                  <c:v>-0.97450763572054855</c:v>
                </c:pt>
                <c:pt idx="791">
                  <c:v>-0.99856491207621134</c:v>
                </c:pt>
                <c:pt idx="792">
                  <c:v>-0.99291364940503701</c:v>
                </c:pt>
                <c:pt idx="793">
                  <c:v>-0.9577219797489076</c:v>
                </c:pt>
                <c:pt idx="794">
                  <c:v>-0.89403689872999703</c:v>
                </c:pt>
                <c:pt idx="795">
                  <c:v>-0.80375311613832146</c:v>
                </c:pt>
                <c:pt idx="796">
                  <c:v>-0.68955668597613629</c:v>
                </c:pt>
                <c:pt idx="797">
                  <c:v>-0.55484509303507334</c:v>
                </c:pt>
                <c:pt idx="798">
                  <c:v>-0.40362617352872288</c:v>
                </c:pt>
                <c:pt idx="799">
                  <c:v>-0.24039887701699039</c:v>
                </c:pt>
                <c:pt idx="800">
                  <c:v>-7.0019417102088755E-2</c:v>
                </c:pt>
                <c:pt idx="801">
                  <c:v>0.10244320692208291</c:v>
                </c:pt>
                <c:pt idx="802">
                  <c:v>0.27185801905734008</c:v>
                </c:pt>
                <c:pt idx="803">
                  <c:v>0.43318471947224402</c:v>
                </c:pt>
                <c:pt idx="804">
                  <c:v>0.58162363964506159</c:v>
                </c:pt>
                <c:pt idx="805">
                  <c:v>0.71275853842842574</c:v>
                </c:pt>
                <c:pt idx="806">
                  <c:v>0.82268799067595388</c:v>
                </c:pt>
                <c:pt idx="807">
                  <c:v>0.90814145945726299</c:v>
                </c:pt>
                <c:pt idx="808">
                  <c:v>0.96657659856977152</c:v>
                </c:pt>
                <c:pt idx="809">
                  <c:v>0.9962548904770977</c:v>
                </c:pt>
                <c:pt idx="810">
                  <c:v>0.99629336935225798</c:v>
                </c:pt>
                <c:pt idx="811">
                  <c:v>0.96669089040121503</c:v>
                </c:pt>
                <c:pt idx="812">
                  <c:v>0.90832816392188986</c:v>
                </c:pt>
                <c:pt idx="813">
                  <c:v>0.82294155308542405</c:v>
                </c:pt>
                <c:pt idx="814">
                  <c:v>0.71307141498801285</c:v>
                </c:pt>
                <c:pt idx="815">
                  <c:v>0.58198652189078126</c:v>
                </c:pt>
                <c:pt idx="816">
                  <c:v>0.43358681120926812</c:v>
                </c:pt>
                <c:pt idx="817">
                  <c:v>0.27228735756007116</c:v>
                </c:pt>
                <c:pt idx="818">
                  <c:v>0.10288701883995009</c:v>
                </c:pt>
                <c:pt idx="819">
                  <c:v>-6.9574335721629132E-2</c:v>
                </c:pt>
                <c:pt idx="820">
                  <c:v>-0.23996576789450486</c:v>
                </c:pt>
                <c:pt idx="821">
                  <c:v>-0.40321792219532376</c:v>
                </c:pt>
                <c:pt idx="822">
                  <c:v>-0.55447384547203404</c:v>
                </c:pt>
                <c:pt idx="823">
                  <c:v>-0.68923348725679723</c:v>
                </c:pt>
                <c:pt idx="824">
                  <c:v>-0.80348758182360802</c:v>
                </c:pt>
                <c:pt idx="825">
                  <c:v>-0.89383692879365118</c:v>
                </c:pt>
                <c:pt idx="826">
                  <c:v>-0.95759352354341443</c:v>
                </c:pt>
                <c:pt idx="827">
                  <c:v>-0.99286052866111008</c:v>
                </c:pt>
                <c:pt idx="828">
                  <c:v>-0.99858870720157045</c:v>
                </c:pt>
                <c:pt idx="829">
                  <c:v>-0.97460763878083223</c:v>
                </c:pt>
                <c:pt idx="830">
                  <c:v>-0.92163078979299218</c:v>
                </c:pt>
                <c:pt idx="831">
                  <c:v>-0.84123428690406743</c:v>
                </c:pt>
                <c:pt idx="832">
                  <c:v>-0.7358100253376858</c:v>
                </c:pt>
                <c:pt idx="833">
                  <c:v>-0.60849450703906627</c:v>
                </c:pt>
                <c:pt idx="834">
                  <c:v>-0.46307552586951778</c:v>
                </c:pt>
                <c:pt idx="835">
                  <c:v>-0.30387947606247628</c:v>
                </c:pt>
                <c:pt idx="836">
                  <c:v>-0.13564263665337137</c:v>
                </c:pt>
                <c:pt idx="837">
                  <c:v>3.6629738669281382E-2</c:v>
                </c:pt>
                <c:pt idx="838">
                  <c:v>0.20781233404108801</c:v>
                </c:pt>
                <c:pt idx="839">
                  <c:v>0.37281225589670408</c:v>
                </c:pt>
                <c:pt idx="840">
                  <c:v>0.52672055284133823</c:v>
                </c:pt>
                <c:pt idx="841">
                  <c:v>0.66495826301581751</c:v>
                </c:pt>
                <c:pt idx="842">
                  <c:v>0.7834126438652691</c:v>
                </c:pt>
                <c:pt idx="843">
                  <c:v>0.87855953130802611</c:v>
                </c:pt>
                <c:pt idx="844">
                  <c:v>0.94756818796815878</c:v>
                </c:pt>
                <c:pt idx="845">
                  <c:v>0.98838552110751299</c:v>
                </c:pt>
                <c:pt idx="846">
                  <c:v>0.99979716466948343</c:v>
                </c:pt>
                <c:pt idx="847">
                  <c:v>0.98146360816854739</c:v>
                </c:pt>
                <c:pt idx="848">
                  <c:v>0.933930297546402</c:v>
                </c:pt>
                <c:pt idx="849">
                  <c:v>0.85861140748172893</c:v>
                </c:pt>
                <c:pt idx="850">
                  <c:v>0.7577477679475304</c:v>
                </c:pt>
                <c:pt idx="851">
                  <c:v>0.63434019675268549</c:v>
                </c:pt>
                <c:pt idx="852">
                  <c:v>0.4920602215071781</c:v>
                </c:pt>
                <c:pt idx="853">
                  <c:v>0.3351408471425581</c:v>
                </c:pt>
                <c:pt idx="854">
                  <c:v>0.16825061878899256</c:v>
                </c:pt>
                <c:pt idx="855">
                  <c:v>-3.6452732065979151E-3</c:v>
                </c:pt>
                <c:pt idx="856">
                  <c:v>-0.17543271382363096</c:v>
                </c:pt>
                <c:pt idx="857">
                  <c:v>-0.34200081460385295</c:v>
                </c:pt>
                <c:pt idx="858">
                  <c:v>-0.4983939688933734</c:v>
                </c:pt>
                <c:pt idx="859">
                  <c:v>-0.63995928725901619</c:v>
                </c:pt>
                <c:pt idx="860">
                  <c:v>-0.76248502669376039</c:v>
                </c:pt>
                <c:pt idx="861">
                  <c:v>-0.86232589517121128</c:v>
                </c:pt>
                <c:pt idx="862">
                  <c:v>-0.93651150358421875</c:v>
                </c:pt>
                <c:pt idx="863">
                  <c:v>-0.98283473848816993</c:v>
                </c:pt>
                <c:pt idx="864">
                  <c:v>-0.99991742645100712</c:v>
                </c:pt>
                <c:pt idx="865">
                  <c:v>-0.98725133641445906</c:v>
                </c:pt>
                <c:pt idx="866">
                  <c:v>-0.94521330019548355</c:v>
                </c:pt>
                <c:pt idx="867">
                  <c:v>-0.87505400127444899</c:v>
                </c:pt>
                <c:pt idx="868">
                  <c:v>-0.77886076541746929</c:v>
                </c:pt>
                <c:pt idx="869">
                  <c:v>-0.65949546015764582</c:v>
                </c:pt>
                <c:pt idx="870">
                  <c:v>-0.52050935070252924</c:v>
                </c:pt>
                <c:pt idx="871">
                  <c:v>-0.36603744540965899</c:v>
                </c:pt>
                <c:pt idx="872">
                  <c:v>-0.20067547418244172</c:v>
                </c:pt>
                <c:pt idx="873">
                  <c:v>-2.9343159831400734E-2</c:v>
                </c:pt>
                <c:pt idx="874">
                  <c:v>0.14286214975355194</c:v>
                </c:pt>
                <c:pt idx="875">
                  <c:v>0.31081713399652339</c:v>
                </c:pt>
                <c:pt idx="876">
                  <c:v>0.46952492474824226</c:v>
                </c:pt>
                <c:pt idx="877">
                  <c:v>0.61426376928300519</c:v>
                </c:pt>
                <c:pt idx="878">
                  <c:v>0.7407275082719541</c:v>
                </c:pt>
                <c:pt idx="879">
                  <c:v>0.84515368933991408</c:v>
                </c:pt>
                <c:pt idx="880">
                  <c:v>0.92443550466883406</c:v>
                </c:pt>
                <c:pt idx="881">
                  <c:v>0.97621422236621613</c:v>
                </c:pt>
                <c:pt idx="882">
                  <c:v>0.99894936165123815</c:v>
                </c:pt>
                <c:pt idx="883">
                  <c:v>0.9919645240599031</c:v>
                </c:pt>
                <c:pt idx="884">
                  <c:v>0.95546751713447531</c:v>
                </c:pt>
                <c:pt idx="885">
                  <c:v>0.89054417189255397</c:v>
                </c:pt>
                <c:pt idx="886">
                  <c:v>0.79912603801362703</c:v>
                </c:pt>
                <c:pt idx="887">
                  <c:v>0.68393291785128885</c:v>
                </c:pt>
                <c:pt idx="888">
                  <c:v>0.54839194895525367</c:v>
                </c:pt>
                <c:pt idx="889">
                  <c:v>0.39653564249777284</c:v>
                </c:pt>
                <c:pt idx="890">
                  <c:v>0.23288191108750722</c:v>
                </c:pt>
                <c:pt idx="891">
                  <c:v>6.2299655291405007E-2</c:v>
                </c:pt>
                <c:pt idx="892">
                  <c:v>-0.11013609216878419</c:v>
                </c:pt>
                <c:pt idx="893">
                  <c:v>-0.27929515490583784</c:v>
                </c:pt>
                <c:pt idx="894">
                  <c:v>-0.44014484194867837</c:v>
                </c:pt>
                <c:pt idx="895">
                  <c:v>-0.58789967651234298</c:v>
                </c:pt>
                <c:pt idx="896">
                  <c:v>-0.7181637698409532</c:v>
                </c:pt>
                <c:pt idx="897">
                  <c:v>-0.82706160432555775</c:v>
                </c:pt>
                <c:pt idx="898">
                  <c:v>-0.91135333493792248</c:v>
                </c:pt>
                <c:pt idx="899">
                  <c:v>-0.96853117862034854</c:v>
                </c:pt>
                <c:pt idx="900">
                  <c:v>-0.99689402392783488</c:v>
                </c:pt>
                <c:pt idx="901">
                  <c:v>-0.99559804119388506</c:v>
                </c:pt>
                <c:pt idx="902">
                  <c:v>-0.96468178750493827</c:v>
                </c:pt>
                <c:pt idx="903">
                  <c:v>-0.90506505957944139</c:v>
                </c:pt>
                <c:pt idx="904">
                  <c:v>-0.81852152867981431</c:v>
                </c:pt>
                <c:pt idx="905">
                  <c:v>-0.70762597170256758</c:v>
                </c:pt>
                <c:pt idx="906">
                  <c:v>-0.57567766838656054</c:v>
                </c:pt>
                <c:pt idx="907">
                  <c:v>-0.42660224366731969</c:v>
                </c:pt>
                <c:pt idx="908">
                  <c:v>-0.26483487548833756</c:v>
                </c:pt>
                <c:pt idx="909">
                  <c:v>-9.5188342781405533E-2</c:v>
                </c:pt>
                <c:pt idx="910">
                  <c:v>7.7290160648933182E-2</c:v>
                </c:pt>
                <c:pt idx="911">
                  <c:v>0.24746918637258244</c:v>
                </c:pt>
                <c:pt idx="912">
                  <c:v>0.41028569826021993</c:v>
                </c:pt>
                <c:pt idx="913">
                  <c:v>0.56089570405946276</c:v>
                </c:pt>
                <c:pt idx="914">
                  <c:v>0.69481837014498882</c:v>
                </c:pt>
                <c:pt idx="915">
                  <c:v>0.80806933185115892</c:v>
                </c:pt>
                <c:pt idx="916">
                  <c:v>0.89727923324030534</c:v>
                </c:pt>
                <c:pt idx="917">
                  <c:v>0.95979396960180985</c:v>
                </c:pt>
                <c:pt idx="918">
                  <c:v>0.99375365034420038</c:v>
                </c:pt>
                <c:pt idx="919">
                  <c:v>0.99814793303657012</c:v>
                </c:pt>
                <c:pt idx="920">
                  <c:v>0.97284608234336456</c:v>
                </c:pt>
                <c:pt idx="921">
                  <c:v>0.91860085956199022</c:v>
                </c:pt>
                <c:pt idx="922">
                  <c:v>0.83702612704485702</c:v>
                </c:pt>
                <c:pt idx="923">
                  <c:v>0.73054883380176283</c:v>
                </c:pt>
                <c:pt idx="924">
                  <c:v>0.60233681077041523</c:v>
                </c:pt>
                <c:pt idx="925">
                  <c:v>0.45620452393479427</c:v>
                </c:pt>
                <c:pt idx="926">
                  <c:v>0.29649958925264253</c:v>
                </c:pt>
                <c:pt idx="927">
                  <c:v>0.12797342571273176</c:v>
                </c:pt>
                <c:pt idx="928">
                  <c:v>-4.4360105246396414E-2</c:v>
                </c:pt>
                <c:pt idx="929">
                  <c:v>-0.21537386830457256</c:v>
                </c:pt>
                <c:pt idx="930">
                  <c:v>-0.37997999286623579</c:v>
                </c:pt>
                <c:pt idx="931">
                  <c:v>-0.53328124349235162</c:v>
                </c:pt>
                <c:pt idx="932">
                  <c:v>-0.67071671870121463</c:v>
                </c:pt>
                <c:pt idx="933">
                  <c:v>-0.78819754341862491</c:v>
                </c:pt>
                <c:pt idx="934">
                  <c:v>-0.88222851805986957</c:v>
                </c:pt>
                <c:pt idx="935">
                  <c:v>-0.95001210503268174</c:v>
                </c:pt>
                <c:pt idx="936">
                  <c:v>-0.98953165893461503</c:v>
                </c:pt>
                <c:pt idx="937">
                  <c:v>-0.99961142424371319</c:v>
                </c:pt>
                <c:pt idx="938">
                  <c:v>-0.97995151549690307</c:v>
                </c:pt>
                <c:pt idx="939">
                  <c:v>-0.931136839252792</c:v>
                </c:pt>
                <c:pt idx="940">
                  <c:v>-0.85461969239938618</c:v>
                </c:pt>
                <c:pt idx="941">
                  <c:v>-0.75267655452855431</c:v>
                </c:pt>
                <c:pt idx="942">
                  <c:v>-0.62834035985755221</c:v>
                </c:pt>
                <c:pt idx="943">
                  <c:v>-0.48531026369130292</c:v>
                </c:pt>
                <c:pt idx="944">
                  <c:v>-0.32784158798489599</c:v>
                </c:pt>
                <c:pt idx="945">
                  <c:v>-0.16061922026161968</c:v>
                </c:pt>
                <c:pt idx="946">
                  <c:v>1.1381767575276022E-2</c:v>
                </c:pt>
                <c:pt idx="947">
                  <c:v>0.18304413377417175</c:v>
                </c:pt>
                <c:pt idx="948">
                  <c:v>0.34926071099517847</c:v>
                </c:pt>
                <c:pt idx="949">
                  <c:v>0.50508635084430598</c:v>
                </c:pt>
                <c:pt idx="950">
                  <c:v>0.64588504814366976</c:v>
                </c:pt>
                <c:pt idx="951">
                  <c:v>0.76746786780949017</c:v>
                </c:pt>
                <c:pt idx="952">
                  <c:v>0.8662175708426878</c:v>
                </c:pt>
                <c:pt idx="953">
                  <c:v>0.93919623165530197</c:v>
                </c:pt>
                <c:pt idx="954">
                  <c:v>0.98423264498400687</c:v>
                </c:pt>
                <c:pt idx="955">
                  <c:v>0.99998692192740135</c:v>
                </c:pt>
                <c:pt idx="956">
                  <c:v>0.98599035329518425</c:v>
                </c:pt>
                <c:pt idx="957">
                  <c:v>0.94265935428522929</c:v>
                </c:pt>
                <c:pt idx="958">
                  <c:v>0.87128307561731111</c:v>
                </c:pt>
                <c:pt idx="959">
                  <c:v>0.77398504970757565</c:v>
                </c:pt>
                <c:pt idx="960">
                  <c:v>0.65366001295723841</c:v>
                </c:pt>
                <c:pt idx="961">
                  <c:v>0.51388778377063915</c:v>
                </c:pt>
                <c:pt idx="962">
                  <c:v>0.35882675853792317</c:v>
                </c:pt>
                <c:pt idx="963">
                  <c:v>0.19309019420807277</c:v>
                </c:pt>
                <c:pt idx="964">
                  <c:v>2.1608958198939879E-2</c:v>
                </c:pt>
                <c:pt idx="965">
                  <c:v>-0.1505151709964514</c:v>
                </c:pt>
                <c:pt idx="966">
                  <c:v>-0.31816128801894372</c:v>
                </c:pt>
                <c:pt idx="967">
                  <c:v>-0.47634171390045082</c:v>
                </c:pt>
                <c:pt idx="968">
                  <c:v>-0.62035038567127665</c:v>
                </c:pt>
                <c:pt idx="969">
                  <c:v>-0.74590286754380875</c:v>
                </c:pt>
                <c:pt idx="970">
                  <c:v>-0.84926381816718233</c:v>
                </c:pt>
                <c:pt idx="971">
                  <c:v>-0.92735812164427467</c:v>
                </c:pt>
                <c:pt idx="972">
                  <c:v>-0.97786237602635873</c:v>
                </c:pt>
                <c:pt idx="973">
                  <c:v>-0.99927401738977684</c:v>
                </c:pt>
                <c:pt idx="974">
                  <c:v>-0.99095602296777541</c:v>
                </c:pt>
                <c:pt idx="975">
                  <c:v>-0.95315586336433222</c:v>
                </c:pt>
                <c:pt idx="976">
                  <c:v>-0.88699813999817423</c:v>
                </c:pt>
                <c:pt idx="977">
                  <c:v>-0.79445112682202779</c:v>
                </c:pt>
                <c:pt idx="978">
                  <c:v>-0.67826821174236651</c:v>
                </c:pt>
                <c:pt idx="979">
                  <c:v>-0.54190597992975997</c:v>
                </c:pt>
                <c:pt idx="980">
                  <c:v>-0.38942137614221134</c:v>
                </c:pt>
                <c:pt idx="981">
                  <c:v>-0.22535100560971508</c:v>
                </c:pt>
                <c:pt idx="982">
                  <c:v>-5.4576164427433099E-2</c:v>
                </c:pt>
                <c:pt idx="983">
                  <c:v>0.11782238502978565</c:v>
                </c:pt>
                <c:pt idx="984">
                  <c:v>0.28671557306126177</c:v>
                </c:pt>
                <c:pt idx="985">
                  <c:v>0.44707861879667449</c:v>
                </c:pt>
                <c:pt idx="986">
                  <c:v>0.59414052363079606</c:v>
                </c:pt>
                <c:pt idx="987">
                  <c:v>0.72352601432273722</c:v>
                </c:pt>
                <c:pt idx="988">
                  <c:v>0.83138571277675122</c:v>
                </c:pt>
                <c:pt idx="989">
                  <c:v>0.91451065979331081</c:v>
                </c:pt>
                <c:pt idx="990">
                  <c:v>0.97042778556723153</c:v>
                </c:pt>
                <c:pt idx="991">
                  <c:v>0.9974734865678696</c:v>
                </c:pt>
                <c:pt idx="992">
                  <c:v>0.99484311979808837</c:v>
                </c:pt>
                <c:pt idx="993">
                  <c:v>0.96261494191690999</c:v>
                </c:pt>
                <c:pt idx="994">
                  <c:v>0.90174778100728603</c:v>
                </c:pt>
                <c:pt idx="995">
                  <c:v>0.81405251025677905</c:v>
                </c:pt>
                <c:pt idx="996">
                  <c:v>0.70213817224447606</c:v>
                </c:pt>
                <c:pt idx="997">
                  <c:v>0.56933435670288168</c:v>
                </c:pt>
                <c:pt idx="998">
                  <c:v>0.4195921411125042</c:v>
                </c:pt>
                <c:pt idx="999">
                  <c:v>0.25736654126851527</c:v>
                </c:pt>
                <c:pt idx="1000">
                  <c:v>8.7483969060502806E-2</c:v>
                </c:pt>
                <c:pt idx="1001">
                  <c:v>-8.5001359240403404E-2</c:v>
                </c:pt>
                <c:pt idx="1002">
                  <c:v>-0.25495779215578135</c:v>
                </c:pt>
                <c:pt idx="1003">
                  <c:v>-0.41732891596715638</c:v>
                </c:pt>
                <c:pt idx="1004">
                  <c:v>-0.56728398926739609</c:v>
                </c:pt>
                <c:pt idx="1005">
                  <c:v>-0.70036166348154816</c:v>
                </c:pt>
                <c:pt idx="1006">
                  <c:v>-0.81260271349551483</c:v>
                </c:pt>
                <c:pt idx="1007">
                  <c:v>-0.90066782949130053</c:v>
                </c:pt>
                <c:pt idx="1008">
                  <c:v>-0.9619369655372223</c:v>
                </c:pt>
                <c:pt idx="1009">
                  <c:v>-0.99458728918905526</c:v>
                </c:pt>
                <c:pt idx="1010">
                  <c:v>-0.99764741300597481</c:v>
                </c:pt>
                <c:pt idx="1011">
                  <c:v>-0.97102629452620048</c:v>
                </c:pt>
                <c:pt idx="1012">
                  <c:v>-0.91551594489264509</c:v>
                </c:pt>
                <c:pt idx="1013">
                  <c:v>-0.83276786554359428</c:v>
                </c:pt>
                <c:pt idx="1014">
                  <c:v>-0.72524391400573807</c:v>
                </c:pt>
                <c:pt idx="1015">
                  <c:v>-0.59614306059337141</c:v>
                </c:pt>
                <c:pt idx="1016">
                  <c:v>-0.44930621509170143</c:v>
                </c:pt>
                <c:pt idx="1017">
                  <c:v>-0.28910195494870655</c:v>
                </c:pt>
                <c:pt idx="1018">
                  <c:v>-0.12029655470203691</c:v>
                </c:pt>
                <c:pt idx="1019">
                  <c:v>5.208781657286686E-2</c:v>
                </c:pt>
                <c:pt idx="1020">
                  <c:v>0.2229225109937818</c:v>
                </c:pt>
                <c:pt idx="1021">
                  <c:v>0.38712498547808472</c:v>
                </c:pt>
                <c:pt idx="1022">
                  <c:v>0.53981001367502113</c:v>
                </c:pt>
                <c:pt idx="1023">
                  <c:v>0.67643502748088291</c:v>
                </c:pt>
                <c:pt idx="1024">
                  <c:v>0.79293526404894576</c:v>
                </c:pt>
                <c:pt idx="1025">
                  <c:v>0.88584469750257488</c:v>
                </c:pt>
                <c:pt idx="1026">
                  <c:v>0.95239915748458281</c:v>
                </c:pt>
                <c:pt idx="1027">
                  <c:v>0.99061856663805525</c:v>
                </c:pt>
                <c:pt idx="1028">
                  <c:v>0.99936585035255676</c:v>
                </c:pt>
                <c:pt idx="1029">
                  <c:v>0.97838076613760927</c:v>
                </c:pt>
                <c:pt idx="1030">
                  <c:v>0.92828764615813752</c:v>
                </c:pt>
                <c:pt idx="1031">
                  <c:v>0.85057682258175527</c:v>
                </c:pt>
                <c:pt idx="1032">
                  <c:v>0.74756028835659827</c:v>
                </c:pt>
                <c:pt idx="1033">
                  <c:v>0.62230291256675874</c:v>
                </c:pt>
                <c:pt idx="1034">
                  <c:v>0.47853125679276942</c:v>
                </c:pt>
                <c:pt idx="1035">
                  <c:v>0.32052270530370158</c:v>
                </c:pt>
                <c:pt idx="1036">
                  <c:v>0.15297820759384095</c:v>
                </c:pt>
                <c:pt idx="1037">
                  <c:v>-1.9117580668630809E-2</c:v>
                </c:pt>
                <c:pt idx="1038">
                  <c:v>-0.19064459730247019</c:v>
                </c:pt>
                <c:pt idx="1039">
                  <c:v>-0.35649970178443174</c:v>
                </c:pt>
                <c:pt idx="1040">
                  <c:v>-0.51174849998083394</c:v>
                </c:pt>
                <c:pt idx="1041">
                  <c:v>-0.65177214846509401</c:v>
                </c:pt>
                <c:pt idx="1042">
                  <c:v>-0.77240477081267933</c:v>
                </c:pt>
                <c:pt idx="1043">
                  <c:v>-0.8700573975678787</c:v>
                </c:pt>
                <c:pt idx="1044">
                  <c:v>-0.94182474251653236</c:v>
                </c:pt>
                <c:pt idx="1045">
                  <c:v>-0.98557163853780227</c:v>
                </c:pt>
                <c:pt idx="1046">
                  <c:v>-0.99999656146234817</c:v>
                </c:pt>
                <c:pt idx="1047">
                  <c:v>-0.98467035202321118</c:v>
                </c:pt>
                <c:pt idx="1048">
                  <c:v>-0.94004898387392644</c:v>
                </c:pt>
                <c:pt idx="1049">
                  <c:v>-0.86745999780936534</c:v>
                </c:pt>
                <c:pt idx="1050">
                  <c:v>-0.76906300578796361</c:v>
                </c:pt>
                <c:pt idx="1051">
                  <c:v>-0.64778543980967684</c:v>
                </c:pt>
                <c:pt idx="1052">
                  <c:v>-0.50723545719937624</c:v>
                </c:pt>
                <c:pt idx="1053">
                  <c:v>-0.35159459347184507</c:v>
                </c:pt>
                <c:pt idx="1054">
                  <c:v>-0.18549335648716425</c:v>
                </c:pt>
                <c:pt idx="1055">
                  <c:v>-1.38734631249982E-2</c:v>
                </c:pt>
                <c:pt idx="1056">
                  <c:v>0.15815918289426384</c:v>
                </c:pt>
                <c:pt idx="1057">
                  <c:v>0.32548639794887751</c:v>
                </c:pt>
                <c:pt idx="1058">
                  <c:v>0.48312999079806268</c:v>
                </c:pt>
                <c:pt idx="1059">
                  <c:v>0.62639986991756946</c:v>
                </c:pt>
                <c:pt idx="1060">
                  <c:v>0.75103357951341621</c:v>
                </c:pt>
                <c:pt idx="1061">
                  <c:v>0.8533231128442641</c:v>
                </c:pt>
                <c:pt idx="1062">
                  <c:v>0.93022523000033941</c:v>
                </c:pt>
                <c:pt idx="1063">
                  <c:v>0.97945199804789718</c:v>
                </c:pt>
                <c:pt idx="1064">
                  <c:v>0.99953885985899915</c:v>
                </c:pt>
                <c:pt idx="1065">
                  <c:v>0.98988820649422904</c:v>
                </c:pt>
                <c:pt idx="1066">
                  <c:v>0.95078715680650083</c:v>
                </c:pt>
                <c:pt idx="1067">
                  <c:v>0.88339901530071108</c:v>
                </c:pt>
                <c:pt idx="1068">
                  <c:v>0.78972866238837625</c:v>
                </c:pt>
                <c:pt idx="1069">
                  <c:v>0.67256290672012087</c:v>
                </c:pt>
                <c:pt idx="1070">
                  <c:v>0.53538757418745175</c:v>
                </c:pt>
                <c:pt idx="1071">
                  <c:v>0.38228380029871789</c:v>
                </c:pt>
                <c:pt idx="1072">
                  <c:v>0.21780661135886348</c:v>
                </c:pt>
                <c:pt idx="1073">
                  <c:v>4.6849406813035989E-2</c:v>
                </c:pt>
                <c:pt idx="1074">
                  <c:v>-0.12550162542880314</c:v>
                </c:pt>
                <c:pt idx="1075">
                  <c:v>-0.29411882936168843</c:v>
                </c:pt>
                <c:pt idx="1076">
                  <c:v>-0.4539856349830636</c:v>
                </c:pt>
                <c:pt idx="1077">
                  <c:v>-0.60034580744375543</c:v>
                </c:pt>
                <c:pt idx="1078">
                  <c:v>-0.72884495090740775</c:v>
                </c:pt>
                <c:pt idx="1079">
                  <c:v>-0.83566005720259884</c:v>
                </c:pt>
                <c:pt idx="1080">
                  <c:v>-0.91761324503630481</c:v>
                </c:pt>
                <c:pt idx="1081">
                  <c:v>-0.97226630588574148</c:v>
                </c:pt>
                <c:pt idx="1082">
                  <c:v>-0.99799324371246589</c:v>
                </c:pt>
                <c:pt idx="1083">
                  <c:v>-0.99402865035198995</c:v>
                </c:pt>
                <c:pt idx="1084">
                  <c:v>-0.96049047735172877</c:v>
                </c:pt>
                <c:pt idx="1085">
                  <c:v>-0.89837652676685253</c:v>
                </c:pt>
                <c:pt idx="1086">
                  <c:v>-0.80953476531710578</c:v>
                </c:pt>
                <c:pt idx="1087">
                  <c:v>-0.69660834509541747</c:v>
                </c:pt>
                <c:pt idx="1088">
                  <c:v>-0.56295696652957949</c:v>
                </c:pt>
                <c:pt idx="1089">
                  <c:v>-0.4125569231465972</c:v>
                </c:pt>
                <c:pt idx="1090">
                  <c:v>-0.249882801930599</c:v>
                </c:pt>
                <c:pt idx="1091">
                  <c:v>-7.9774358835786999E-2</c:v>
                </c:pt>
                <c:pt idx="1092">
                  <c:v>9.270746992898031E-2</c:v>
                </c:pt>
                <c:pt idx="1093">
                  <c:v>0.26243113700071768</c:v>
                </c:pt>
                <c:pt idx="1094">
                  <c:v>0.42434715373229653</c:v>
                </c:pt>
                <c:pt idx="1095">
                  <c:v>0.57363831871400772</c:v>
                </c:pt>
                <c:pt idx="1096">
                  <c:v>0.70586303546317619</c:v>
                </c:pt>
                <c:pt idx="1097">
                  <c:v>0.81708745540331762</c:v>
                </c:pt>
                <c:pt idx="1098">
                  <c:v>0.90400251471641446</c:v>
                </c:pt>
                <c:pt idx="1099">
                  <c:v>0.96402238307693489</c:v>
                </c:pt>
                <c:pt idx="1100">
                  <c:v>0.99536139529679635</c:v>
                </c:pt>
                <c:pt idx="1101">
                  <c:v>0.9970871770692723</c:v>
                </c:pt>
                <c:pt idx="1102">
                  <c:v>0.96914838425587058</c:v>
                </c:pt>
                <c:pt idx="1103">
                  <c:v>0.91237623043784433</c:v>
                </c:pt>
                <c:pt idx="1104">
                  <c:v>0.82845975728580123</c:v>
                </c:pt>
                <c:pt idx="1105">
                  <c:v>0.7198955834847327</c:v>
                </c:pt>
                <c:pt idx="1106">
                  <c:v>0.58991362724550844</c:v>
                </c:pt>
                <c:pt idx="1107">
                  <c:v>0.4423810122503844</c:v>
                </c:pt>
                <c:pt idx="1108">
                  <c:v>0.281687015948689</c:v>
                </c:pt>
                <c:pt idx="1109">
                  <c:v>0.11261248313363806</c:v>
                </c:pt>
                <c:pt idx="1110">
                  <c:v>-5.9812410093320265E-2</c:v>
                </c:pt>
                <c:pt idx="1111">
                  <c:v>-0.23045781027171955</c:v>
                </c:pt>
                <c:pt idx="1112">
                  <c:v>-0.39424680605650297</c:v>
                </c:pt>
                <c:pt idx="1113">
                  <c:v>-0.54630647259855047</c:v>
                </c:pt>
                <c:pt idx="1114">
                  <c:v>-0.68211284707567454</c:v>
                </c:pt>
                <c:pt idx="1115">
                  <c:v>-0.79762552217181193</c:v>
                </c:pt>
                <c:pt idx="1116">
                  <c:v>-0.88940785318349935</c:v>
                </c:pt>
                <c:pt idx="1117">
                  <c:v>-0.95472920244273063</c:v>
                </c:pt>
                <c:pt idx="1118">
                  <c:v>-0.99164617915911879</c:v>
                </c:pt>
                <c:pt idx="1119">
                  <c:v>-0.99906045769526275</c:v>
                </c:pt>
                <c:pt idx="1120">
                  <c:v>-0.97675145411057118</c:v>
                </c:pt>
                <c:pt idx="1121">
                  <c:v>-0.9253828888058252</c:v>
                </c:pt>
                <c:pt idx="1122">
                  <c:v>-0.84648304002176455</c:v>
                </c:pt>
                <c:pt idx="1123">
                  <c:v>-0.74239927567459574</c:v>
                </c:pt>
                <c:pt idx="1124">
                  <c:v>-0.61622821626210023</c:v>
                </c:pt>
                <c:pt idx="1125">
                  <c:v>-0.471723606580774</c:v>
                </c:pt>
                <c:pt idx="1126">
                  <c:v>-0.31318463718334427</c:v>
                </c:pt>
                <c:pt idx="1127">
                  <c:v>-0.14532803815172896</c:v>
                </c:pt>
                <c:pt idx="1128">
                  <c:v>2.6852249446231026E-2</c:v>
                </c:pt>
                <c:pt idx="1129">
                  <c:v>0.19823364946967656</c:v>
                </c:pt>
                <c:pt idx="1130">
                  <c:v>0.36371735366933727</c:v>
                </c:pt>
                <c:pt idx="1131">
                  <c:v>0.5183800175284845</c:v>
                </c:pt>
                <c:pt idx="1132">
                  <c:v>0.65762023584074847</c:v>
                </c:pt>
                <c:pt idx="1133">
                  <c:v>0.77729544019648633</c:v>
                </c:pt>
                <c:pt idx="1134">
                  <c:v>0.87384514550733472</c:v>
                </c:pt>
                <c:pt idx="1135">
                  <c:v>0.94439687883384071</c:v>
                </c:pt>
                <c:pt idx="1136">
                  <c:v>0.98685163900179829</c:v>
                </c:pt>
                <c:pt idx="1137">
                  <c:v>0.99994634447885633</c:v>
                </c:pt>
                <c:pt idx="1138">
                  <c:v>0.98329141160949196</c:v>
                </c:pt>
                <c:pt idx="1139">
                  <c:v>0.93738234520981623</c:v>
                </c:pt>
                <c:pt idx="1140">
                  <c:v>0.86358499668752553</c:v>
                </c:pt>
                <c:pt idx="1141">
                  <c:v>0.76409492827609493</c:v>
                </c:pt>
                <c:pt idx="1142">
                  <c:v>0.64187209234766618</c:v>
                </c:pt>
                <c:pt idx="1143">
                  <c:v>0.50055276917521785</c:v>
                </c:pt>
                <c:pt idx="1144">
                  <c:v>0.3443413831051349</c:v>
                </c:pt>
                <c:pt idx="1145">
                  <c:v>0.17788541574159264</c:v>
                </c:pt>
                <c:pt idx="1146">
                  <c:v>6.1371376309997403E-3</c:v>
                </c:pt>
                <c:pt idx="1147">
                  <c:v>-0.16579372790147687</c:v>
                </c:pt>
                <c:pt idx="1148">
                  <c:v>-0.33279202532923946</c:v>
                </c:pt>
                <c:pt idx="1149">
                  <c:v>-0.48988934911700954</c:v>
                </c:pt>
                <c:pt idx="1150">
                  <c:v>-0.63241185991957338</c:v>
                </c:pt>
                <c:pt idx="1151">
                  <c:v>-0.75611933707310874</c:v>
                </c:pt>
                <c:pt idx="1152">
                  <c:v>-0.85733133039507736</c:v>
                </c:pt>
                <c:pt idx="1153">
                  <c:v>-0.9330366581213142</c:v>
                </c:pt>
                <c:pt idx="1154">
                  <c:v>-0.98098299328126426</c:v>
                </c:pt>
                <c:pt idx="1155">
                  <c:v>-0.99974387320630054</c:v>
                </c:pt>
                <c:pt idx="1156">
                  <c:v>-0.98876113855526016</c:v>
                </c:pt>
                <c:pt idx="1157">
                  <c:v>-0.94836153924399624</c:v>
                </c:pt>
                <c:pt idx="1158">
                  <c:v>-0.87974701323197924</c:v>
                </c:pt>
                <c:pt idx="1159">
                  <c:v>-0.78495892738395878</c:v>
                </c:pt>
                <c:pt idx="1160">
                  <c:v>-0.66681734428544259</c:v>
                </c:pt>
                <c:pt idx="1161">
                  <c:v>-0.5288371218987441</c:v>
                </c:pt>
                <c:pt idx="1162">
                  <c:v>-0.37512334219920163</c:v>
                </c:pt>
                <c:pt idx="1163">
                  <c:v>-0.21024917991776187</c:v>
                </c:pt>
                <c:pt idx="1164">
                  <c:v>-3.9119844946613615E-2</c:v>
                </c:pt>
                <c:pt idx="1165">
                  <c:v>0.13317335371160519</c:v>
                </c:pt>
                <c:pt idx="1166">
                  <c:v>0.3015044806724469</c:v>
                </c:pt>
                <c:pt idx="1167">
                  <c:v>0.4608654770764824</c:v>
                </c:pt>
                <c:pt idx="1168">
                  <c:v>0.60651515652325916</c:v>
                </c:pt>
                <c:pt idx="1169">
                  <c:v>0.73412026122080531</c:v>
                </c:pt>
                <c:pt idx="1170">
                  <c:v>0.83988438175482893</c:v>
                </c:pt>
                <c:pt idx="1171">
                  <c:v>0.92066090495631503</c:v>
                </c:pt>
                <c:pt idx="1172">
                  <c:v>0.97404662952807441</c:v>
                </c:pt>
                <c:pt idx="1173">
                  <c:v>0.99845326425065983</c:v>
                </c:pt>
                <c:pt idx="1174">
                  <c:v>0.99315468160706266</c:v>
                </c:pt>
                <c:pt idx="1175">
                  <c:v>0.95830852097290786</c:v>
                </c:pt>
                <c:pt idx="1176">
                  <c:v>0.89495149865037638</c:v>
                </c:pt>
                <c:pt idx="1177">
                  <c:v>0.80496856427820762</c:v>
                </c:pt>
                <c:pt idx="1178">
                  <c:v>0.69103682125273047</c:v>
                </c:pt>
                <c:pt idx="1179">
                  <c:v>0.55654587959638602</c:v>
                </c:pt>
                <c:pt idx="1180">
                  <c:v>0.40549701087470069</c:v>
                </c:pt>
                <c:pt idx="1181">
                  <c:v>0.24238410542671071</c:v>
                </c:pt>
                <c:pt idx="1182">
                  <c:v>7.2059973579271505E-2</c:v>
                </c:pt>
                <c:pt idx="1183">
                  <c:v>-0.1004080314520647</c:v>
                </c:pt>
                <c:pt idx="1184">
                  <c:v>-0.26988877357742247</c:v>
                </c:pt>
                <c:pt idx="1185">
                  <c:v>-0.43133999146684021</c:v>
                </c:pt>
                <c:pt idx="1186">
                  <c:v>-0.5799583120499523</c:v>
                </c:pt>
                <c:pt idx="1187">
                  <c:v>-0.71132215679570621</c:v>
                </c:pt>
                <c:pt idx="1188">
                  <c:v>-0.82152328913260753</c:v>
                </c:pt>
                <c:pt idx="1189">
                  <c:v>-0.90728308931225177</c:v>
                </c:pt>
                <c:pt idx="1190">
                  <c:v>-0.96605009739468495</c:v>
                </c:pt>
                <c:pt idx="1191">
                  <c:v>-0.99607592233195907</c:v>
                </c:pt>
                <c:pt idx="1192">
                  <c:v>-0.99646725876035058</c:v>
                </c:pt>
                <c:pt idx="1193">
                  <c:v>-0.9672124639379458</c:v>
                </c:pt>
                <c:pt idx="1194">
                  <c:v>-0.90918190413058708</c:v>
                </c:pt>
                <c:pt idx="1195">
                  <c:v>-0.82410206014077303</c:v>
                </c:pt>
                <c:pt idx="1196">
                  <c:v>-0.71450416237229197</c:v>
                </c:pt>
                <c:pt idx="1197">
                  <c:v>-0.58364888360034595</c:v>
                </c:pt>
                <c:pt idx="1198">
                  <c:v>-0.43542932993080008</c:v>
                </c:pt>
                <c:pt idx="1199">
                  <c:v>-0.27425521608668513</c:v>
                </c:pt>
                <c:pt idx="1200">
                  <c:v>-0.10492167095088824</c:v>
                </c:pt>
                <c:pt idx="1201">
                  <c:v>6.7533423438807111E-2</c:v>
                </c:pt>
                <c:pt idx="1202">
                  <c:v>0.23797931510005471</c:v>
                </c:pt>
                <c:pt idx="1203">
                  <c:v>0.40134502831250901</c:v>
                </c:pt>
                <c:pt idx="1204">
                  <c:v>0.55277023140618886</c:v>
                </c:pt>
                <c:pt idx="1205">
                  <c:v>0.68774983762984498</c:v>
                </c:pt>
                <c:pt idx="1206">
                  <c:v>0.80226803704373617</c:v>
                </c:pt>
                <c:pt idx="1207">
                  <c:v>0.89291777182378951</c:v>
                </c:pt>
                <c:pt idx="1208">
                  <c:v>0.9570021004382584</c:v>
                </c:pt>
                <c:pt idx="1209">
                  <c:v>0.99261443498826352</c:v>
                </c:pt>
                <c:pt idx="1210">
                  <c:v>0.99869526455163526</c:v>
                </c:pt>
                <c:pt idx="1211">
                  <c:v>0.97506367694108154</c:v>
                </c:pt>
                <c:pt idx="1212">
                  <c:v>0.92242274106510447</c:v>
                </c:pt>
                <c:pt idx="1213">
                  <c:v>0.84233858975988785</c:v>
                </c:pt>
                <c:pt idx="1214">
                  <c:v>0.73719382540385969</c:v>
                </c:pt>
                <c:pt idx="1215">
                  <c:v>0.61011663455504317</c:v>
                </c:pt>
                <c:pt idx="1216">
                  <c:v>0.46488772053893346</c:v>
                </c:pt>
                <c:pt idx="1217">
                  <c:v>0.30582782285643623</c:v>
                </c:pt>
                <c:pt idx="1218">
                  <c:v>0.13766916984928226</c:v>
                </c:pt>
                <c:pt idx="1219">
                  <c:v>-3.4585310936168838E-2</c:v>
                </c:pt>
                <c:pt idx="1220">
                  <c:v>-0.20581083601998795</c:v>
                </c:pt>
                <c:pt idx="1221">
                  <c:v>-0.37091323462492265</c:v>
                </c:pt>
                <c:pt idx="1222">
                  <c:v>-0.52498050654636497</c:v>
                </c:pt>
                <c:pt idx="1223">
                  <c:v>-0.66342896022332221</c:v>
                </c:pt>
                <c:pt idx="1224">
                  <c:v>-0.78213958322146249</c:v>
                </c:pt>
                <c:pt idx="1225">
                  <c:v>-0.87758058793888538</c:v>
                </c:pt>
                <c:pt idx="1226">
                  <c:v>-0.94691248664758243</c:v>
                </c:pt>
                <c:pt idx="1227">
                  <c:v>-0.98807256975936353</c:v>
                </c:pt>
                <c:pt idx="1228">
                  <c:v>-0.9998362739827501</c:v>
                </c:pt>
                <c:pt idx="1229">
                  <c:v>-0.98185361459287712</c:v>
                </c:pt>
                <c:pt idx="1230">
                  <c:v>-0.93465959790914444</c:v>
                </c:pt>
                <c:pt idx="1231">
                  <c:v>-0.85965830419665112</c:v>
                </c:pt>
                <c:pt idx="1232">
                  <c:v>-0.75908111454481586</c:v>
                </c:pt>
                <c:pt idx="1233">
                  <c:v>-0.63592032452479297</c:v>
                </c:pt>
                <c:pt idx="1234">
                  <c:v>-0.49384011970197828</c:v>
                </c:pt>
                <c:pt idx="1235">
                  <c:v>-0.33706756159117879</c:v>
                </c:pt>
                <c:pt idx="1236">
                  <c:v>-0.17026682735774146</c:v>
                </c:pt>
                <c:pt idx="1237">
                  <c:v>1.5995552120104757E-3</c:v>
                </c:pt>
                <c:pt idx="1238">
                  <c:v>0.1734183490392352</c:v>
                </c:pt>
                <c:pt idx="1239">
                  <c:v>0.34007773286913273</c:v>
                </c:pt>
                <c:pt idx="1240">
                  <c:v>0.49661938426426927</c:v>
                </c:pt>
                <c:pt idx="1241">
                  <c:v>0.63838599581928246</c:v>
                </c:pt>
                <c:pt idx="1242">
                  <c:v>0.76115983580615443</c:v>
                </c:pt>
                <c:pt idx="1243">
                  <c:v>0.8612882309008637</c:v>
                </c:pt>
                <c:pt idx="1244">
                  <c:v>0.93579223772432096</c:v>
                </c:pt>
                <c:pt idx="1245">
                  <c:v>0.982455270086106</c:v>
                </c:pt>
                <c:pt idx="1246">
                  <c:v>0.99988904516025456</c:v>
                </c:pt>
                <c:pt idx="1247">
                  <c:v>0.98757488661345461</c:v>
                </c:pt>
                <c:pt idx="1248">
                  <c:v>0.94587915586634008</c:v>
                </c:pt>
                <c:pt idx="1249">
                  <c:v>0.87604235238884576</c:v>
                </c:pt>
                <c:pt idx="1250">
                  <c:v>0.78014220730947093</c:v>
                </c:pt>
                <c:pt idx="1251">
                  <c:v>0.66103186834883587</c:v>
                </c:pt>
                <c:pt idx="1252">
                  <c:v>0.52225501515225359</c:v>
                </c:pt>
                <c:pt idx="1253">
                  <c:v>0.36794043044522851</c:v>
                </c:pt>
                <c:pt idx="1254">
                  <c:v>0.20267916364947244</c:v>
                </c:pt>
                <c:pt idx="1255">
                  <c:v>3.1387941494419258E-2</c:v>
                </c:pt>
                <c:pt idx="1256">
                  <c:v>-0.14083711067369556</c:v>
                </c:pt>
                <c:pt idx="1257">
                  <c:v>-0.30887208491264317</c:v>
                </c:pt>
                <c:pt idx="1258">
                  <c:v>-0.46771773327211974</c:v>
                </c:pt>
                <c:pt idx="1259">
                  <c:v>-0.61264820159228062</c:v>
                </c:pt>
                <c:pt idx="1260">
                  <c:v>-0.73935162950015465</c:v>
                </c:pt>
                <c:pt idx="1261">
                  <c:v>-0.84405843357921162</c:v>
                </c:pt>
                <c:pt idx="1262">
                  <c:v>-0.92365345713040203</c:v>
                </c:pt>
                <c:pt idx="1263">
                  <c:v>-0.97576864992988921</c:v>
                </c:pt>
                <c:pt idx="1264">
                  <c:v>-0.99885352064713073</c:v>
                </c:pt>
                <c:pt idx="1265">
                  <c:v>-0.99222126587621629</c:v>
                </c:pt>
                <c:pt idx="1266">
                  <c:v>-0.95606920338518508</c:v>
                </c:pt>
                <c:pt idx="1267">
                  <c:v>-0.89147290166882109</c:v>
                </c:pt>
                <c:pt idx="1268">
                  <c:v>-0.80035418045792095</c:v>
                </c:pt>
                <c:pt idx="1269">
                  <c:v>-0.6854239342095817</c:v>
                </c:pt>
                <c:pt idx="1270">
                  <c:v>-0.55010147964994038</c:v>
                </c:pt>
                <c:pt idx="1271">
                  <c:v>-0.39841282688003671</c:v>
                </c:pt>
                <c:pt idx="1272">
                  <c:v>-0.23487090060425936</c:v>
                </c:pt>
                <c:pt idx="1273">
                  <c:v>-6.4341275048447069E-2</c:v>
                </c:pt>
                <c:pt idx="1274">
                  <c:v>0.10810258287929715</c:v>
                </c:pt>
                <c:pt idx="1275">
                  <c:v>0.27733025549625434</c:v>
                </c:pt>
                <c:pt idx="1276">
                  <c:v>0.43830701060245308</c:v>
                </c:pt>
                <c:pt idx="1277">
                  <c:v>0.58624359098140755</c:v>
                </c:pt>
                <c:pt idx="1278">
                  <c:v>0.71673870071403811</c:v>
                </c:pt>
                <c:pt idx="1279">
                  <c:v>0.82590994916890825</c:v>
                </c:pt>
                <c:pt idx="1280">
                  <c:v>0.91050935691438795</c:v>
                </c:pt>
                <c:pt idx="1281">
                  <c:v>0.96801998711822135</c:v>
                </c:pt>
                <c:pt idx="1282">
                  <c:v>0.99673082752529851</c:v>
                </c:pt>
                <c:pt idx="1283">
                  <c:v>0.99578769518548904</c:v>
                </c:pt>
                <c:pt idx="1284">
                  <c:v>0.96521864945026814</c:v>
                </c:pt>
                <c:pt idx="1285">
                  <c:v>0.90593315717264944</c:v>
                </c:pt>
                <c:pt idx="1286">
                  <c:v>0.81969503494597051</c:v>
                </c:pt>
                <c:pt idx="1287">
                  <c:v>0.70906997338122291</c:v>
                </c:pt>
                <c:pt idx="1288">
                  <c:v>0.57734920464489436</c:v>
                </c:pt>
                <c:pt idx="1289">
                  <c:v>0.42845158423757207</c:v>
                </c:pt>
                <c:pt idx="1290">
                  <c:v>0.26680700020586301</c:v>
                </c:pt>
                <c:pt idx="1291">
                  <c:v>9.7224578500611628E-2</c:v>
                </c:pt>
                <c:pt idx="1292">
                  <c:v>-7.5250394454788982E-2</c:v>
                </c:pt>
                <c:pt idx="1293">
                  <c:v>-0.24548657526647744</c:v>
                </c:pt>
                <c:pt idx="1294">
                  <c:v>-0.408419227369823</c:v>
                </c:pt>
                <c:pt idx="1295">
                  <c:v>-0.55920090319850801</c:v>
                </c:pt>
                <c:pt idx="1296">
                  <c:v>-0.69334566173162582</c:v>
                </c:pt>
                <c:pt idx="1297">
                  <c:v>-0.80686253077918746</c:v>
                </c:pt>
                <c:pt idx="1298">
                  <c:v>-0.89637424333122651</c:v>
                </c:pt>
                <c:pt idx="1299">
                  <c:v>-0.9592177154229542</c:v>
                </c:pt>
                <c:pt idx="1300">
                  <c:v>-0.99352327616888214</c:v>
                </c:pt>
                <c:pt idx="1301">
                  <c:v>-0.99827029278091961</c:v>
                </c:pt>
                <c:pt idx="1302">
                  <c:v>-0.97331753565394719</c:v>
                </c:pt>
                <c:pt idx="1303">
                  <c:v>-0.91940738012072232</c:v>
                </c:pt>
                <c:pt idx="1304">
                  <c:v>-0.83814371986931202</c:v>
                </c:pt>
                <c:pt idx="1305">
                  <c:v>-0.73194424912535938</c:v>
                </c:pt>
                <c:pt idx="1306">
                  <c:v>-0.60396853326482625</c:v>
                </c:pt>
                <c:pt idx="1307">
                  <c:v>-0.45802400784099356</c:v>
                </c:pt>
                <c:pt idx="1308">
                  <c:v>-0.29845270267791896</c:v>
                </c:pt>
                <c:pt idx="1309">
                  <c:v>-0.13000206112095888</c:v>
                </c:pt>
                <c:pt idx="1310">
                  <c:v>4.2316302262658152E-2</c:v>
                </c:pt>
                <c:pt idx="1311">
                  <c:v>0.21337570340783835</c:v>
                </c:pt>
                <c:pt idx="1312">
                  <c:v>0.37808691392927291</c:v>
                </c:pt>
                <c:pt idx="1313">
                  <c:v>0.53154957195111296</c:v>
                </c:pt>
                <c:pt idx="1314">
                  <c:v>0.66919797392149516</c:v>
                </c:pt>
                <c:pt idx="1315">
                  <c:v>0.7869369099330743</c:v>
                </c:pt>
                <c:pt idx="1316">
                  <c:v>0.8812635012711556</c:v>
                </c:pt>
                <c:pt idx="1317">
                  <c:v>0.94937141538182135</c:v>
                </c:pt>
                <c:pt idx="1318">
                  <c:v>0.98923435772956447</c:v>
                </c:pt>
                <c:pt idx="1319">
                  <c:v>0.99966635656248892</c:v>
                </c:pt>
                <c:pt idx="1320">
                  <c:v>0.98035704703519699</c:v>
                </c:pt>
                <c:pt idx="1321">
                  <c:v>0.93188090494652154</c:v>
                </c:pt>
                <c:pt idx="1322">
                  <c:v>0.85568015537572062</c:v>
                </c:pt>
                <c:pt idx="1323">
                  <c:v>0.75402186470455568</c:v>
                </c:pt>
                <c:pt idx="1324">
                  <c:v>0.62993049259442635</c:v>
                </c:pt>
                <c:pt idx="1325">
                  <c:v>0.48709791057656826</c:v>
                </c:pt>
                <c:pt idx="1326">
                  <c:v>0.32977356431715882</c:v>
                </c:pt>
                <c:pt idx="1327">
                  <c:v>0.1626380473593548</c:v>
                </c:pt>
                <c:pt idx="1328">
                  <c:v>-9.3361523108285889E-3</c:v>
                </c:pt>
                <c:pt idx="1329">
                  <c:v>-0.1810325899230292</c:v>
                </c:pt>
                <c:pt idx="1330">
                  <c:v>-0.34734308446991652</c:v>
                </c:pt>
                <c:pt idx="1331">
                  <c:v>-0.5033196934019839</c:v>
                </c:pt>
                <c:pt idx="1332">
                  <c:v>-0.64432192002444744</c:v>
                </c:pt>
                <c:pt idx="1333">
                  <c:v>-0.7661547740050112</c:v>
                </c:pt>
                <c:pt idx="1334">
                  <c:v>-0.86519357751449155</c:v>
                </c:pt>
                <c:pt idx="1335">
                  <c:v>-0.93849180386939146</c:v>
                </c:pt>
                <c:pt idx="1336">
                  <c:v>-0.98386874033674465</c:v>
                </c:pt>
                <c:pt idx="1337">
                  <c:v>-0.99997436703134623</c:v>
                </c:pt>
                <c:pt idx="1338">
                  <c:v>-0.98632952167399002</c:v>
                </c:pt>
                <c:pt idx="1339">
                  <c:v>-0.94334015526086967</c:v>
                </c:pt>
                <c:pt idx="1340">
                  <c:v>-0.87228525452020034</c:v>
                </c:pt>
                <c:pt idx="1341">
                  <c:v>-0.77527879047778248</c:v>
                </c:pt>
                <c:pt idx="1342">
                  <c:v>-0.65520682520991658</c:v>
                </c:pt>
                <c:pt idx="1343">
                  <c:v>-0.51564164793132861</c:v>
                </c:pt>
                <c:pt idx="1344">
                  <c:v>-0.36073549498234031</c:v>
                </c:pt>
                <c:pt idx="1345">
                  <c:v>-0.19509701567003704</c:v>
                </c:pt>
                <c:pt idx="1346">
                  <c:v>-2.3654159262837416E-2</c:v>
                </c:pt>
                <c:pt idx="1347">
                  <c:v>0.14849243758765895</c:v>
                </c:pt>
                <c:pt idx="1348">
                  <c:v>0.3162212010816487</c:v>
                </c:pt>
                <c:pt idx="1349">
                  <c:v>0.4745419934166662</c:v>
                </c:pt>
                <c:pt idx="1350">
                  <c:v>0.61874457554685436</c:v>
                </c:pt>
                <c:pt idx="1351">
                  <c:v>0.74453874261288711</c:v>
                </c:pt>
                <c:pt idx="1352">
                  <c:v>0.8481819628307079</c:v>
                </c:pt>
                <c:pt idx="1353">
                  <c:v>0.92659072243432383</c:v>
                </c:pt>
                <c:pt idx="1354">
                  <c:v>0.97743226401669148</c:v>
                </c:pt>
                <c:pt idx="1355">
                  <c:v>0.99919398894384215</c:v>
                </c:pt>
                <c:pt idx="1356">
                  <c:v>0.99122845903064449</c:v>
                </c:pt>
                <c:pt idx="1357">
                  <c:v>0.95377265862667249</c:v>
                </c:pt>
                <c:pt idx="1358">
                  <c:v>0.887940944039594</c:v>
                </c:pt>
                <c:pt idx="1359">
                  <c:v>0.79569189005814578</c:v>
                </c:pt>
                <c:pt idx="1360">
                  <c:v>0.67977001993498209</c:v>
                </c:pt>
                <c:pt idx="1361">
                  <c:v>0.54362415243062723</c:v>
                </c:pt>
                <c:pt idx="1362">
                  <c:v>0.39130479519862715</c:v>
                </c:pt>
                <c:pt idx="1363">
                  <c:v>0.22734363717907427</c:v>
                </c:pt>
                <c:pt idx="1364">
                  <c:v>5.6618725260315951E-2</c:v>
                </c:pt>
                <c:pt idx="1365">
                  <c:v>-0.11579066364037337</c:v>
                </c:pt>
                <c:pt idx="1366">
                  <c:v>-0.28475513733450897</c:v>
                </c:pt>
                <c:pt idx="1367">
                  <c:v>-0.44524779411619198</c:v>
                </c:pt>
                <c:pt idx="1368">
                  <c:v>-0.5924937792913596</c:v>
                </c:pt>
                <c:pt idx="1369">
                  <c:v>-0.72211234300183225</c:v>
                </c:pt>
                <c:pt idx="1370">
                  <c:v>-0.83024717294113526</c:v>
                </c:pt>
                <c:pt idx="1371">
                  <c:v>-0.91368112440900129</c:v>
                </c:pt>
                <c:pt idx="1372">
                  <c:v>-0.9699319343361481</c:v>
                </c:pt>
                <c:pt idx="1373">
                  <c:v>-0.99732607167636023</c:v>
                </c:pt>
                <c:pt idx="1374">
                  <c:v>-0.99504852702113433</c:v>
                </c:pt>
                <c:pt idx="1375">
                  <c:v>-0.96316706013604148</c:v>
                </c:pt>
                <c:pt idx="1376">
                  <c:v>-0.90263018402381545</c:v>
                </c:pt>
                <c:pt idx="1377">
                  <c:v>-0.81523894549128795</c:v>
                </c:pt>
                <c:pt idx="1378">
                  <c:v>-0.70359334178427746</c:v>
                </c:pt>
                <c:pt idx="1379">
                  <c:v>-0.57101496745729963</c:v>
                </c:pt>
                <c:pt idx="1380">
                  <c:v>-0.42144819283665041</c:v>
                </c:pt>
                <c:pt idx="1381">
                  <c:v>-0.25934281413161525</c:v>
                </c:pt>
                <c:pt idx="1382">
                  <c:v>-8.9521666505548575E-2</c:v>
                </c:pt>
                <c:pt idx="1383">
                  <c:v>8.296286122865966E-2</c:v>
                </c:pt>
                <c:pt idx="1384">
                  <c:v>0.25297914140999411</c:v>
                </c:pt>
                <c:pt idx="1385">
                  <c:v>0.41546897979037284</c:v>
                </c:pt>
                <c:pt idx="1386">
                  <c:v>0.56559810305655944</c:v>
                </c:pt>
                <c:pt idx="1387">
                  <c:v>0.6988999844333168</c:v>
                </c:pt>
                <c:pt idx="1388">
                  <c:v>0.81140872836621669</c:v>
                </c:pt>
                <c:pt idx="1389">
                  <c:v>0.8997770608128971</c:v>
                </c:pt>
                <c:pt idx="1390">
                  <c:v>0.96137591477735451</c:v>
                </c:pt>
                <c:pt idx="1391">
                  <c:v>0.99437264830071503</c:v>
                </c:pt>
                <c:pt idx="1392">
                  <c:v>0.99778556782059402</c:v>
                </c:pt>
                <c:pt idx="1393">
                  <c:v>0.97151313476738477</c:v>
                </c:pt>
                <c:pt idx="1394">
                  <c:v>0.91633698646230732</c:v>
                </c:pt>
                <c:pt idx="1395">
                  <c:v>0.83389868144122292</c:v>
                </c:pt>
                <c:pt idx="1396">
                  <c:v>0.72665086106199717</c:v>
                </c:pt>
                <c:pt idx="1397">
                  <c:v>0.59778428039637965</c:v>
                </c:pt>
                <c:pt idx="1398">
                  <c:v>0.45113287932600837</c:v>
                </c:pt>
                <c:pt idx="1399">
                  <c:v>0.29105971809827336</c:v>
                </c:pt>
                <c:pt idx="1400">
                  <c:v>0.12232717089544781</c:v>
                </c:pt>
                <c:pt idx="1401">
                  <c:v>-5.0044760674251933E-2</c:v>
                </c:pt>
                <c:pt idx="1402">
                  <c:v>-0.22092779882537913</c:v>
                </c:pt>
                <c:pt idx="1403">
                  <c:v>-0.38523796218947054</c:v>
                </c:pt>
                <c:pt idx="1404">
                  <c:v>-0.53808682053941304</c:v>
                </c:pt>
                <c:pt idx="1405">
                  <c:v>-0.67492693162136275</c:v>
                </c:pt>
                <c:pt idx="1406">
                  <c:v>-0.79168713317926809</c:v>
                </c:pt>
                <c:pt idx="1407">
                  <c:v>-0.8848936650570316</c:v>
                </c:pt>
                <c:pt idx="1408">
                  <c:v>-0.95177351785292164</c:v>
                </c:pt>
                <c:pt idx="1409">
                  <c:v>-0.99033693337163542</c:v>
                </c:pt>
                <c:pt idx="1410">
                  <c:v>-0.99943660238876131</c:v>
                </c:pt>
                <c:pt idx="1411">
                  <c:v>-0.97880179851607796</c:v>
                </c:pt>
                <c:pt idx="1412">
                  <c:v>-0.92904643264565123</c:v>
                </c:pt>
                <c:pt idx="1413">
                  <c:v>-0.85165078834349772</c:v>
                </c:pt>
                <c:pt idx="1414">
                  <c:v>-0.74891748158522919</c:v>
                </c:pt>
                <c:pt idx="1415">
                  <c:v>-0.62390295508826266</c:v>
                </c:pt>
                <c:pt idx="1416">
                  <c:v>-0.48032654536613473</c:v>
                </c:pt>
                <c:pt idx="1417">
                  <c:v>-0.32245982787750904</c:v>
                </c:pt>
                <c:pt idx="1418">
                  <c:v>-0.15499953237987654</c:v>
                </c:pt>
                <c:pt idx="1419">
                  <c:v>1.7072190578123782E-2</c:v>
                </c:pt>
                <c:pt idx="1420">
                  <c:v>0.18863599478867055</c:v>
                </c:pt>
                <c:pt idx="1421">
                  <c:v>0.35458764525178915</c:v>
                </c:pt>
                <c:pt idx="1422">
                  <c:v>0.50998987547189023</c:v>
                </c:pt>
                <c:pt idx="1423">
                  <c:v>0.65021927723011197</c:v>
                </c:pt>
                <c:pt idx="1424">
                  <c:v>0.77110385268860016</c:v>
                </c:pt>
                <c:pt idx="1425">
                  <c:v>0.86904713647488907</c:v>
                </c:pt>
                <c:pt idx="1426">
                  <c:v>0.94113519496945452</c:v>
                </c:pt>
                <c:pt idx="1427">
                  <c:v>0.98522331942748687</c:v>
                </c:pt>
                <c:pt idx="1428">
                  <c:v>0.99999983371248025</c:v>
                </c:pt>
                <c:pt idx="1429">
                  <c:v>0.98502511828025074</c:v>
                </c:pt>
                <c:pt idx="1430">
                  <c:v>0.94074468940372868</c:v>
                </c:pt>
                <c:pt idx="1431">
                  <c:v>0.86847594451360077</c:v>
                </c:pt>
                <c:pt idx="1432">
                  <c:v>0.77036896799752275</c:v>
                </c:pt>
                <c:pt idx="1433">
                  <c:v>0.64934256353651199</c:v>
                </c:pt>
                <c:pt idx="1434">
                  <c:v>0.5089974160901739</c:v>
                </c:pt>
                <c:pt idx="1435">
                  <c:v>0.35350896707442525</c:v>
                </c:pt>
                <c:pt idx="1436">
                  <c:v>0.18750318982266509</c:v>
                </c:pt>
                <c:pt idx="1437">
                  <c:v>1.5918961170454413E-2</c:v>
                </c:pt>
                <c:pt idx="1438">
                  <c:v>-0.1561388762311243</c:v>
                </c:pt>
                <c:pt idx="1439">
                  <c:v>-0.32355138928538951</c:v>
                </c:pt>
                <c:pt idx="1440">
                  <c:v>-0.48133784903166232</c:v>
                </c:pt>
                <c:pt idx="1441">
                  <c:v>-0.62480391347822717</c:v>
                </c:pt>
                <c:pt idx="1442">
                  <c:v>-0.74968129007562934</c:v>
                </c:pt>
                <c:pt idx="1443">
                  <c:v>-0.85225472268830393</c:v>
                </c:pt>
                <c:pt idx="1444">
                  <c:v>-0.92947252505274203</c:v>
                </c:pt>
                <c:pt idx="1445">
                  <c:v>-0.97903737221004861</c:v>
                </c:pt>
                <c:pt idx="1446">
                  <c:v>-0.99947464876148795</c:v>
                </c:pt>
                <c:pt idx="1447">
                  <c:v>-0.9901763204965307</c:v>
                </c:pt>
                <c:pt idx="1448">
                  <c:v>-0.95141902416124458</c:v>
                </c:pt>
                <c:pt idx="1449">
                  <c:v>-0.8843558371739757</c:v>
                </c:pt>
                <c:pt idx="1450">
                  <c:v>-0.79098197214810428</c:v>
                </c:pt>
                <c:pt idx="1451">
                  <c:v>-0.67407541685376093</c:v>
                </c:pt>
                <c:pt idx="1452">
                  <c:v>-0.5371142856506067</c:v>
                </c:pt>
                <c:pt idx="1453">
                  <c:v>-0.38417334129367542</c:v>
                </c:pt>
                <c:pt idx="1454">
                  <c:v>-0.21980276570815399</c:v>
                </c:pt>
                <c:pt idx="1455">
                  <c:v>-4.8892786460447084E-2</c:v>
                </c:pt>
                <c:pt idx="1456">
                  <c:v>0.12347181355128534</c:v>
                </c:pt>
                <c:pt idx="1457">
                  <c:v>0.29216297466329866</c:v>
                </c:pt>
                <c:pt idx="1458">
                  <c:v>0.45216192655579607</c:v>
                </c:pt>
                <c:pt idx="1459">
                  <c:v>0.59870850286479316</c:v>
                </c:pt>
                <c:pt idx="1460">
                  <c:v>0.72744276200999003</c:v>
                </c:pt>
                <c:pt idx="1461">
                  <c:v>0.83453470083743742</c:v>
                </c:pt>
                <c:pt idx="1462">
                  <c:v>0.91679820194465045</c:v>
                </c:pt>
                <c:pt idx="1463">
                  <c:v>0.97178582460581076</c:v>
                </c:pt>
                <c:pt idx="1464">
                  <c:v>0.99786161915572658</c:v>
                </c:pt>
                <c:pt idx="1465">
                  <c:v>0.99424979851144024</c:v>
                </c:pt>
                <c:pt idx="1466">
                  <c:v>0.96105781879658747</c:v>
                </c:pt>
                <c:pt idx="1467">
                  <c:v>0.89927318238877996</c:v>
                </c:pt>
                <c:pt idx="1468">
                  <c:v>0.8107340585040359</c:v>
                </c:pt>
                <c:pt idx="1469">
                  <c:v>0.69807459539441841</c:v>
                </c:pt>
                <c:pt idx="1470">
                  <c:v>0.56464655118396911</c:v>
                </c:pt>
                <c:pt idx="1471">
                  <c:v>0.41441957492707548</c:v>
                </c:pt>
                <c:pt idx="1472">
                  <c:v>0.2518631046464373</c:v>
                </c:pt>
                <c:pt idx="1473">
                  <c:v>8.1813396036410135E-2</c:v>
                </c:pt>
                <c:pt idx="1474">
                  <c:v>-9.0670362117761749E-2</c:v>
                </c:pt>
                <c:pt idx="1475">
                  <c:v>-0.26045656505115844</c:v>
                </c:pt>
                <c:pt idx="1476">
                  <c:v>-0.42249386359845026</c:v>
                </c:pt>
                <c:pt idx="1477">
                  <c:v>-0.57196144806524174</c:v>
                </c:pt>
                <c:pt idx="1478">
                  <c:v>-0.70441247327159762</c:v>
                </c:pt>
                <c:pt idx="1479">
                  <c:v>-0.81590635768494946</c:v>
                </c:pt>
                <c:pt idx="1480">
                  <c:v>-0.90312602058699354</c:v>
                </c:pt>
                <c:pt idx="1481">
                  <c:v>-0.96347656931882208</c:v>
                </c:pt>
                <c:pt idx="1482">
                  <c:v>-0.99516250054316235</c:v>
                </c:pt>
                <c:pt idx="1483">
                  <c:v>-0.99724111868464227</c:v>
                </c:pt>
                <c:pt idx="1484">
                  <c:v>-0.96965058228707968</c:v>
                </c:pt>
                <c:pt idx="1485">
                  <c:v>-0.91321174387341564</c:v>
                </c:pt>
                <c:pt idx="1486">
                  <c:v>-0.8296037285694936</c:v>
                </c:pt>
                <c:pt idx="1487">
                  <c:v>-0.72131397805862907</c:v>
                </c:pt>
                <c:pt idx="1488">
                  <c:v>-0.59156424611934444</c:v>
                </c:pt>
                <c:pt idx="1489">
                  <c:v>-0.44421474747491385</c:v>
                </c:pt>
                <c:pt idx="1490">
                  <c:v>-0.2836493116370119</c:v>
                </c:pt>
                <c:pt idx="1491">
                  <c:v>-0.11464495856648151</c:v>
                </c:pt>
                <c:pt idx="1492">
                  <c:v>5.777022357006472E-2</c:v>
                </c:pt>
                <c:pt idx="1493">
                  <c:v>0.22846667022827913</c:v>
                </c:pt>
                <c:pt idx="1494">
                  <c:v>0.39236595136747915</c:v>
                </c:pt>
                <c:pt idx="1495">
                  <c:v>0.54459186101298296</c:v>
                </c:pt>
                <c:pt idx="1496">
                  <c:v>0.68061549040571534</c:v>
                </c:pt>
                <c:pt idx="1497">
                  <c:v>0.7963899686268564</c:v>
                </c:pt>
                <c:pt idx="1498">
                  <c:v>0.88847086200695702</c:v>
                </c:pt>
                <c:pt idx="1499">
                  <c:v>0.95411865027891407</c:v>
                </c:pt>
                <c:pt idx="1500">
                  <c:v>0.99138023068890935</c:v>
                </c:pt>
                <c:pt idx="1501">
                  <c:v>0.99914702521391863</c:v>
                </c:pt>
                <c:pt idx="1502">
                  <c:v>0.97718796212752324</c:v>
                </c:pt>
                <c:pt idx="1503">
                  <c:v>0.92615635066876756</c:v>
                </c:pt>
                <c:pt idx="1504">
                  <c:v>0.84757044428504935</c:v>
                </c:pt>
                <c:pt idx="1505">
                  <c:v>0.74376827071893947</c:v>
                </c:pt>
                <c:pt idx="1506">
                  <c:v>0.61783807279468428</c:v>
                </c:pt>
                <c:pt idx="1507">
                  <c:v>0.47352642938244671</c:v>
                </c:pt>
                <c:pt idx="1508">
                  <c:v>0.31512679004920663</c:v>
                </c:pt>
                <c:pt idx="1509">
                  <c:v>0.147351739636465</c:v>
                </c:pt>
                <c:pt idx="1510">
                  <c:v>-2.4807206960412848E-2</c:v>
                </c:pt>
                <c:pt idx="1511">
                  <c:v>-0.19622810852125225</c:v>
                </c:pt>
                <c:pt idx="1512">
                  <c:v>-0.36181098157843472</c:v>
                </c:pt>
                <c:pt idx="1513">
                  <c:v>-0.51662953121812694</c:v>
                </c:pt>
                <c:pt idx="1514">
                  <c:v>-0.65607771444002805</c:v>
                </c:pt>
                <c:pt idx="1515">
                  <c:v>-0.77600677562130704</c:v>
                </c:pt>
                <c:pt idx="1516">
                  <c:v>-0.872848677120314</c:v>
                </c:pt>
                <c:pt idx="1517">
                  <c:v>-0.9437222527995448</c:v>
                </c:pt>
                <c:pt idx="1518">
                  <c:v>-0.9865189262777212</c:v>
                </c:pt>
                <c:pt idx="1519">
                  <c:v>-0.99996544367931262</c:v>
                </c:pt>
                <c:pt idx="1520">
                  <c:v>-0.98366175450968529</c:v>
                </c:pt>
                <c:pt idx="1521">
                  <c:v>-0.93809291365121994</c:v>
                </c:pt>
                <c:pt idx="1522">
                  <c:v>-0.86461465038167995</c:v>
                </c:pt>
                <c:pt idx="1523">
                  <c:v>-0.76541303375436842</c:v>
                </c:pt>
                <c:pt idx="1524">
                  <c:v>-0.64343943434459028</c:v>
                </c:pt>
                <c:pt idx="1525">
                  <c:v>-0.50232271733132838</c:v>
                </c:pt>
                <c:pt idx="1526">
                  <c:v>-0.34626127927742534</c:v>
                </c:pt>
                <c:pt idx="1527">
                  <c:v>-0.17989814064859036</c:v>
                </c:pt>
                <c:pt idx="1528">
                  <c:v>-8.1828102215715428E-3</c:v>
                </c:pt>
                <c:pt idx="1529">
                  <c:v>0.16377596891256374</c:v>
                </c:pt>
                <c:pt idx="1530">
                  <c:v>0.33086221076318723</c:v>
                </c:pt>
                <c:pt idx="1531">
                  <c:v>0.48810489333975399</c:v>
                </c:pt>
                <c:pt idx="1532">
                  <c:v>0.63082585269376767</c:v>
                </c:pt>
                <c:pt idx="1533">
                  <c:v>0.75477896407186362</c:v>
                </c:pt>
                <c:pt idx="1534">
                  <c:v>0.85627646937012769</c:v>
                </c:pt>
                <c:pt idx="1535">
                  <c:v>0.93229869249053288</c:v>
                </c:pt>
                <c:pt idx="1536">
                  <c:v>0.98058387843331263</c:v>
                </c:pt>
                <c:pt idx="1537">
                  <c:v>0.99969548330066627</c:v>
                </c:pt>
                <c:pt idx="1538">
                  <c:v>0.98906491325138379</c:v>
                </c:pt>
                <c:pt idx="1539">
                  <c:v>0.94900844086962499</c:v>
                </c:pt>
                <c:pt idx="1540">
                  <c:v>0.8807177956650224</c:v>
                </c:pt>
                <c:pt idx="1541">
                  <c:v>0.78622470864848681</c:v>
                </c:pt>
                <c:pt idx="1542">
                  <c:v>0.66834046582595152</c:v>
                </c:pt>
                <c:pt idx="1543">
                  <c:v>0.53057226896889487</c:v>
                </c:pt>
                <c:pt idx="1544">
                  <c:v>0.37701889203130662</c:v>
                </c:pt>
                <c:pt idx="1545">
                  <c:v>0.21224873756402768</c:v>
                </c:pt>
                <c:pt idx="1546">
                  <c:v>4.1163921098200079E-2</c:v>
                </c:pt>
                <c:pt idx="1547">
                  <c:v>-0.13114557284387174</c:v>
                </c:pt>
                <c:pt idx="1548">
                  <c:v>-0.29955332407312146</c:v>
                </c:pt>
                <c:pt idx="1549">
                  <c:v>-0.45904899406336219</c:v>
                </c:pt>
                <c:pt idx="1550">
                  <c:v>-0.60488738970875411</c:v>
                </c:pt>
                <c:pt idx="1551">
                  <c:v>-0.73272963867732865</c:v>
                </c:pt>
                <c:pt idx="1552">
                  <c:v>-0.83877227622007766</c:v>
                </c:pt>
                <c:pt idx="1553">
                  <c:v>-0.91986040294296401</c:v>
                </c:pt>
                <c:pt idx="1554">
                  <c:v>-0.97358154695940979</c:v>
                </c:pt>
                <c:pt idx="1555">
                  <c:v>-0.998337437907309</c:v>
                </c:pt>
                <c:pt idx="1556">
                  <c:v>-0.9933915574657437</c:v>
                </c:pt>
                <c:pt idx="1557">
                  <c:v>-0.95889105168436939</c:v>
                </c:pt>
                <c:pt idx="1558">
                  <c:v>-0.89586235320670637</c:v>
                </c:pt>
                <c:pt idx="1559">
                  <c:v>-0.80618064363179742</c:v>
                </c:pt>
                <c:pt idx="1560">
                  <c:v>-0.69251406454625375</c:v>
                </c:pt>
                <c:pt idx="1561">
                  <c:v>-0.55824433701802456</c:v>
                </c:pt>
                <c:pt idx="1562">
                  <c:v>-0.40736615121904302</c:v>
                </c:pt>
                <c:pt idx="1563">
                  <c:v>-0.24436831946079871</c:v>
                </c:pt>
                <c:pt idx="1564">
                  <c:v>-7.4100228485724187E-2</c:v>
                </c:pt>
                <c:pt idx="1565">
                  <c:v>9.8372435775660294E-2</c:v>
                </c:pt>
                <c:pt idx="1566">
                  <c:v>0.26791839861582839</c:v>
                </c:pt>
                <c:pt idx="1567">
                  <c:v>0.42949345830780783</c:v>
                </c:pt>
                <c:pt idx="1568">
                  <c:v>0.57829055733488954</c:v>
                </c:pt>
                <c:pt idx="1569">
                  <c:v>0.70988279828647793</c:v>
                </c:pt>
                <c:pt idx="1570">
                  <c:v>0.82035514952200439</c:v>
                </c:pt>
                <c:pt idx="1571">
                  <c:v>0.90642092219590553</c:v>
                </c:pt>
                <c:pt idx="1572">
                  <c:v>0.96551955330884121</c:v>
                </c:pt>
                <c:pt idx="1573">
                  <c:v>0.9958927856181865</c:v>
                </c:pt>
                <c:pt idx="1574">
                  <c:v>0.99663697796200879</c:v>
                </c:pt>
                <c:pt idx="1575">
                  <c:v>0.96772998969925095</c:v>
                </c:pt>
                <c:pt idx="1576">
                  <c:v>0.91003183942114141</c:v>
                </c:pt>
                <c:pt idx="1577">
                  <c:v>0.82525911833631205</c:v>
                </c:pt>
                <c:pt idx="1578">
                  <c:v>0.71593391956289998</c:v>
                </c:pt>
                <c:pt idx="1579">
                  <c:v>0.58530880274439412</c:v>
                </c:pt>
                <c:pt idx="1580">
                  <c:v>0.43727002638424467</c:v>
                </c:pt>
                <c:pt idx="1581">
                  <c:v>0.27622192685747138</c:v>
                </c:pt>
                <c:pt idx="1582">
                  <c:v>0.10695588396524978</c:v>
                </c:pt>
                <c:pt idx="1583">
                  <c:v>-6.5492228529563309E-2</c:v>
                </c:pt>
                <c:pt idx="1584">
                  <c:v>-0.23599186636469699</c:v>
                </c:pt>
                <c:pt idx="1585">
                  <c:v>-0.39947045480466609</c:v>
                </c:pt>
                <c:pt idx="1586">
                  <c:v>-0.55106430400229089</c:v>
                </c:pt>
                <c:pt idx="1587">
                  <c:v>-0.68626330977631234</c:v>
                </c:pt>
                <c:pt idx="1588">
                  <c:v>-0.8010451347796389</c:v>
                </c:pt>
                <c:pt idx="1589">
                  <c:v>-0.89199487800131216</c:v>
                </c:pt>
                <c:pt idx="1590">
                  <c:v>-0.95640667228813436</c:v>
                </c:pt>
                <c:pt idx="1591">
                  <c:v>-0.99236418723308728</c:v>
                </c:pt>
                <c:pt idx="1592">
                  <c:v>-0.99879764237109403</c:v>
                </c:pt>
                <c:pt idx="1593">
                  <c:v>-0.97551563446865308</c:v>
                </c:pt>
                <c:pt idx="1594">
                  <c:v>-0.92321083200631393</c:v>
                </c:pt>
                <c:pt idx="1595">
                  <c:v>-0.84343936743624326</c:v>
                </c:pt>
                <c:pt idx="1596">
                  <c:v>-0.7385745403203382</c:v>
                </c:pt>
                <c:pt idx="1597">
                  <c:v>-0.61173620873819046</c:v>
                </c:pt>
                <c:pt idx="1598">
                  <c:v>-0.46669796965714516</c:v>
                </c:pt>
                <c:pt idx="1599">
                  <c:v>-0.307774889763472</c:v>
                </c:pt>
                <c:pt idx="1600">
                  <c:v>-0.13969512690057695</c:v>
                </c:pt>
                <c:pt idx="1601">
                  <c:v>3.2540738464157434E-2</c:v>
                </c:pt>
                <c:pt idx="1602">
                  <c:v>0.20380847668274718</c:v>
                </c:pt>
                <c:pt idx="1603">
                  <c:v>0.36901266108494885</c:v>
                </c:pt>
                <c:pt idx="1604">
                  <c:v>0.52323826321306699</c:v>
                </c:pt>
                <c:pt idx="1605">
                  <c:v>0.66189688098688282</c:v>
                </c:pt>
                <c:pt idx="1606">
                  <c:v>0.78086324933085305</c:v>
                </c:pt>
                <c:pt idx="1607">
                  <c:v>0.87659797190312583</c:v>
                </c:pt>
                <c:pt idx="1608">
                  <c:v>0.94625282250698228</c:v>
                </c:pt>
                <c:pt idx="1609">
                  <c:v>0.98775548333654706</c:v>
                </c:pt>
                <c:pt idx="1610">
                  <c:v>0.99987119899030874</c:v>
                </c:pt>
                <c:pt idx="1611">
                  <c:v>0.98223951196870662</c:v>
                </c:pt>
                <c:pt idx="1612">
                  <c:v>0.93538498672984993</c:v>
                </c:pt>
                <c:pt idx="1613">
                  <c:v>0.86070160324923928</c:v>
                </c:pt>
                <c:pt idx="1614">
                  <c:v>0.76041128439429073</c:v>
                </c:pt>
                <c:pt idx="1615">
                  <c:v>0.63749779097589221</c:v>
                </c:pt>
                <c:pt idx="1616">
                  <c:v>0.49561795118007829</c:v>
                </c:pt>
                <c:pt idx="1617">
                  <c:v>0.33899286541480272</c:v>
                </c:pt>
                <c:pt idx="1618">
                  <c:v>0.17228232336100438</c:v>
                </c:pt>
                <c:pt idx="1619">
                  <c:v>4.4616947641674308E-4</c:v>
                </c:pt>
                <c:pt idx="1620">
                  <c:v>-0.17140325850101987</c:v>
                </c:pt>
                <c:pt idx="1621">
                  <c:v>-0.33815322791249147</c:v>
                </c:pt>
                <c:pt idx="1622">
                  <c:v>-0.49484272128786067</c:v>
                </c:pt>
                <c:pt idx="1623">
                  <c:v>-0.63681003274016657</c:v>
                </c:pt>
                <c:pt idx="1624">
                  <c:v>-0.75983145947180697</c:v>
                </c:pt>
                <c:pt idx="1625">
                  <c:v>-0.86024696214728658</c:v>
                </c:pt>
                <c:pt idx="1626">
                  <c:v>-0.9350690555825607</c:v>
                </c:pt>
                <c:pt idx="1627">
                  <c:v>-0.98207169011774209</c:v>
                </c:pt>
                <c:pt idx="1628">
                  <c:v>-0.99985647934295796</c:v>
                </c:pt>
                <c:pt idx="1629">
                  <c:v>-0.98789430382050314</c:v>
                </c:pt>
                <c:pt idx="1630">
                  <c:v>-0.94654105304143243</c:v>
                </c:pt>
                <c:pt idx="1631">
                  <c:v>-0.87702703727381115</c:v>
                </c:pt>
                <c:pt idx="1632">
                  <c:v>-0.78142038431324379</c:v>
                </c:pt>
                <c:pt idx="1633">
                  <c:v>-0.66256551012737819</c:v>
                </c:pt>
                <c:pt idx="1634">
                  <c:v>-0.52399849396920462</c:v>
                </c:pt>
                <c:pt idx="1635">
                  <c:v>-0.36984187565310372</c:v>
                </c:pt>
                <c:pt idx="1636">
                  <c:v>-0.20468200490571503</c:v>
                </c:pt>
                <c:pt idx="1637">
                  <c:v>-3.343259179879076E-2</c:v>
                </c:pt>
                <c:pt idx="1638">
                  <c:v>0.13881148219212311</c:v>
                </c:pt>
                <c:pt idx="1639">
                  <c:v>0.30692574320227883</c:v>
                </c:pt>
                <c:pt idx="1640">
                  <c:v>0.46590858440181915</c:v>
                </c:pt>
                <c:pt idx="1641">
                  <c:v>0.61103006997470355</c:v>
                </c:pt>
                <c:pt idx="1642">
                  <c:v>0.73797265654871003</c:v>
                </c:pt>
                <c:pt idx="1643">
                  <c:v>0.84295964544184943</c:v>
                </c:pt>
                <c:pt idx="1644">
                  <c:v>0.92286754411080507</c:v>
                </c:pt>
                <c:pt idx="1645">
                  <c:v>0.97531899391073551</c:v>
                </c:pt>
                <c:pt idx="1646">
                  <c:v>0.99875349945015068</c:v>
                </c:pt>
                <c:pt idx="1647">
                  <c:v>0.99247385525551812</c:v>
                </c:pt>
                <c:pt idx="1648">
                  <c:v>0.95666688849488524</c:v>
                </c:pt>
                <c:pt idx="1649">
                  <c:v>0.89239790063894575</c:v>
                </c:pt>
                <c:pt idx="1650">
                  <c:v>0.80157897342705375</c:v>
                </c:pt>
                <c:pt idx="1651">
                  <c:v>0.68691208207466203</c:v>
                </c:pt>
                <c:pt idx="1652">
                  <c:v>0.55180870817468342</c:v>
                </c:pt>
                <c:pt idx="1653">
                  <c:v>0.40028834390788337</c:v>
                </c:pt>
                <c:pt idx="1654">
                  <c:v>0.23685890718809982</c:v>
                </c:pt>
                <c:pt idx="1655">
                  <c:v>6.6382625538150969E-2</c:v>
                </c:pt>
                <c:pt idx="1656">
                  <c:v>-0.10606862118176776</c:v>
                </c:pt>
                <c:pt idx="1657">
                  <c:v>-0.27536419546243207</c:v>
                </c:pt>
                <c:pt idx="1658">
                  <c:v>-0.4364673449457121</c:v>
                </c:pt>
                <c:pt idx="1659">
                  <c:v>-0.5845850520261523</c:v>
                </c:pt>
                <c:pt idx="1660">
                  <c:v>-0.71531063204240564</c:v>
                </c:pt>
                <c:pt idx="1661">
                  <c:v>-0.82475483758685098</c:v>
                </c:pt>
                <c:pt idx="1662">
                  <c:v>-0.90966156841760393</c:v>
                </c:pt>
                <c:pt idx="1663">
                  <c:v>-0.96750474446118495</c:v>
                </c:pt>
                <c:pt idx="1664">
                  <c:v>-0.99656345981335359</c:v>
                </c:pt>
                <c:pt idx="1665">
                  <c:v>-0.99597318181462058</c:v>
                </c:pt>
                <c:pt idx="1666">
                  <c:v>-0.96575147196425826</c:v>
                </c:pt>
                <c:pt idx="1667">
                  <c:v>-0.90679746344396517</c:v>
                </c:pt>
                <c:pt idx="1668">
                  <c:v>-0.82086511079567481</c:v>
                </c:pt>
                <c:pt idx="1669">
                  <c:v>-0.71051100760823649</c:v>
                </c:pt>
                <c:pt idx="1670">
                  <c:v>-0.57901832470178605</c:v>
                </c:pt>
                <c:pt idx="1671">
                  <c:v>-0.43029913174217999</c:v>
                </c:pt>
                <c:pt idx="1672">
                  <c:v>-0.26877800833816623</c:v>
                </c:pt>
                <c:pt idx="1673">
                  <c:v>-9.9260407335446069E-2</c:v>
                </c:pt>
                <c:pt idx="1674">
                  <c:v>7.321031333874102E-2</c:v>
                </c:pt>
                <c:pt idx="1675">
                  <c:v>0.24350293680098747</c:v>
                </c:pt>
                <c:pt idx="1676">
                  <c:v>0.40655104724893837</c:v>
                </c:pt>
                <c:pt idx="1677">
                  <c:v>0.55750376208717212</c:v>
                </c:pt>
                <c:pt idx="1678">
                  <c:v>0.69187005167324889</c:v>
                </c:pt>
                <c:pt idx="1679">
                  <c:v>0.80565235299470461</c:v>
                </c:pt>
                <c:pt idx="1680">
                  <c:v>0.89546550210424081</c:v>
                </c:pt>
                <c:pt idx="1681">
                  <c:v>0.95863744692680741</c:v>
                </c:pt>
                <c:pt idx="1682">
                  <c:v>0.99328874410773949</c:v>
                </c:pt>
                <c:pt idx="1683">
                  <c:v>0.99838847477320314</c:v>
                </c:pt>
                <c:pt idx="1684">
                  <c:v>0.97378491563942859</c:v>
                </c:pt>
                <c:pt idx="1685">
                  <c:v>0.92021005296778491</c:v>
                </c:pt>
                <c:pt idx="1686">
                  <c:v>0.83925780506976155</c:v>
                </c:pt>
                <c:pt idx="1687">
                  <c:v>0.73333660126913258</c:v>
                </c:pt>
                <c:pt idx="1688">
                  <c:v>0.60559772815617652</c:v>
                </c:pt>
                <c:pt idx="1689">
                  <c:v>0.45984157492056271</c:v>
                </c:pt>
                <c:pt idx="1690">
                  <c:v>0.30040456708108126</c:v>
                </c:pt>
                <c:pt idx="1691">
                  <c:v>0.13203015247205407</c:v>
                </c:pt>
                <c:pt idx="1692">
                  <c:v>-4.0272322185949429E-2</c:v>
                </c:pt>
                <c:pt idx="1693">
                  <c:v>-0.21137664553611729</c:v>
                </c:pt>
                <c:pt idx="1694">
                  <c:v>-0.37619225270230777</c:v>
                </c:pt>
                <c:pt idx="1695">
                  <c:v>-0.52981567587946754</c:v>
                </c:pt>
                <c:pt idx="1696">
                  <c:v>-0.6676764285546023</c:v>
                </c:pt>
                <c:pt idx="1697">
                  <c:v>-0.78567298312394995</c:v>
                </c:pt>
                <c:pt idx="1698">
                  <c:v>-0.88029479640287556</c:v>
                </c:pt>
                <c:pt idx="1699">
                  <c:v>-0.94872675262014405</c:v>
                </c:pt>
                <c:pt idx="1700">
                  <c:v>-0.98893291658778126</c:v>
                </c:pt>
                <c:pt idx="1701">
                  <c:v>-0.9997171052866558</c:v>
                </c:pt>
                <c:pt idx="1702">
                  <c:v>-0.98075847578811526</c:v>
                </c:pt>
                <c:pt idx="1703">
                  <c:v>-0.93262107072727407</c:v>
                </c:pt>
                <c:pt idx="1704">
                  <c:v>-0.85673703733826478</c:v>
                </c:pt>
                <c:pt idx="1705">
                  <c:v>-0.7553640193056772</c:v>
                </c:pt>
                <c:pt idx="1706">
                  <c:v>-0.63151798907766066</c:v>
                </c:pt>
                <c:pt idx="1707">
                  <c:v>-0.48888351896178678</c:v>
                </c:pt>
                <c:pt idx="1708">
                  <c:v>-0.33170416054976293</c:v>
                </c:pt>
                <c:pt idx="1709">
                  <c:v>-0.16465619381800634</c:v>
                </c:pt>
                <c:pt idx="1710">
                  <c:v>7.2904979749245378E-3</c:v>
                </c:pt>
                <c:pt idx="1711">
                  <c:v>0.17902028845183895</c:v>
                </c:pt>
                <c:pt idx="1712">
                  <c:v>0.34542400431732906</c:v>
                </c:pt>
                <c:pt idx="1713">
                  <c:v>0.50155092957164782</c:v>
                </c:pt>
                <c:pt idx="1714">
                  <c:v>0.64275609542407486</c:v>
                </c:pt>
                <c:pt idx="1715">
                  <c:v>0.76483847384959769</c:v>
                </c:pt>
                <c:pt idx="1716">
                  <c:v>0.86416596335920937</c:v>
                </c:pt>
                <c:pt idx="1717">
                  <c:v>0.93778344850394613</c:v>
                </c:pt>
                <c:pt idx="1718">
                  <c:v>0.98350071820782514</c:v>
                </c:pt>
                <c:pt idx="1719">
                  <c:v>0.99995762725166937</c:v>
                </c:pt>
                <c:pt idx="1720">
                  <c:v>0.98666456227267363</c:v>
                </c:pt>
                <c:pt idx="1721">
                  <c:v>0.94401700836642866</c:v>
                </c:pt>
                <c:pt idx="1722">
                  <c:v>0.87328378291709019</c:v>
                </c:pt>
                <c:pt idx="1723">
                  <c:v>0.77656928671352699</c:v>
                </c:pt>
                <c:pt idx="1724">
                  <c:v>0.65675089542780474</c:v>
                </c:pt>
                <c:pt idx="1725">
                  <c:v>0.51739335413610077</c:v>
                </c:pt>
                <c:pt idx="1726">
                  <c:v>0.362642721751678</c:v>
                </c:pt>
                <c:pt idx="1727">
                  <c:v>0.19710302065307408</c:v>
                </c:pt>
                <c:pt idx="1728">
                  <c:v>2.5699261334009713E-2</c:v>
                </c:pt>
                <c:pt idx="1729">
                  <c:v>-0.14646908273976098</c:v>
                </c:pt>
                <c:pt idx="1730">
                  <c:v>-0.31427979076180351</c:v>
                </c:pt>
                <c:pt idx="1731">
                  <c:v>-0.47274028697866044</c:v>
                </c:pt>
                <c:pt idx="1732">
                  <c:v>-0.61713617598228609</c:v>
                </c:pt>
                <c:pt idx="1733">
                  <c:v>-0.74317150179435476</c:v>
                </c:pt>
                <c:pt idx="1734">
                  <c:v>-0.8470965578605939</c:v>
                </c:pt>
                <c:pt idx="1735">
                  <c:v>-0.92581944545053096</c:v>
                </c:pt>
                <c:pt idx="1736">
                  <c:v>-0.97699806146196644</c:v>
                </c:pt>
                <c:pt idx="1737">
                  <c:v>-0.99910977888017682</c:v>
                </c:pt>
                <c:pt idx="1738">
                  <c:v>-0.99149674681140543</c:v>
                </c:pt>
                <c:pt idx="1739">
                  <c:v>-0.95438546235923316</c:v>
                </c:pt>
                <c:pt idx="1740">
                  <c:v>-0.88888003205609234</c:v>
                </c:pt>
                <c:pt idx="1741">
                  <c:v>-0.7969293233307263</c:v>
                </c:pt>
                <c:pt idx="1742">
                  <c:v>-0.68126898329602525</c:v>
                </c:pt>
                <c:pt idx="1743">
                  <c:v>-0.54534004986965345</c:v>
                </c:pt>
                <c:pt idx="1744">
                  <c:v>-0.39318657664775086</c:v>
                </c:pt>
                <c:pt idx="1745">
                  <c:v>-0.22933531731705009</c:v>
                </c:pt>
                <c:pt idx="1746">
                  <c:v>-5.8661049144008687E-2</c:v>
                </c:pt>
                <c:pt idx="1747">
                  <c:v>0.11375845766777769</c:v>
                </c:pt>
                <c:pt idx="1748">
                  <c:v>0.28279350991037205</c:v>
                </c:pt>
                <c:pt idx="1749">
                  <c:v>0.44341510607810208</c:v>
                </c:pt>
                <c:pt idx="1750">
                  <c:v>0.59084455537110436</c:v>
                </c:pt>
                <c:pt idx="1751">
                  <c:v>0.72069564964711197</c:v>
                </c:pt>
                <c:pt idx="1752">
                  <c:v>0.82910515852880395</c:v>
                </c:pt>
                <c:pt idx="1753">
                  <c:v>0.91284776527765699</c:v>
                </c:pt>
                <c:pt idx="1754">
                  <c:v>0.96943202394883543</c:v>
                </c:pt>
                <c:pt idx="1755">
                  <c:v>0.99717448298429623</c:v>
                </c:pt>
                <c:pt idx="1756">
                  <c:v>0.99524976997512515</c:v>
                </c:pt>
                <c:pt idx="1757">
                  <c:v>0.96371514750972109</c:v>
                </c:pt>
                <c:pt idx="1758">
                  <c:v>0.90350880954108559</c:v>
                </c:pt>
                <c:pt idx="1759">
                  <c:v>0.81642196895841512</c:v>
                </c:pt>
                <c:pt idx="1760">
                  <c:v>0.7050455667920682</c:v>
                </c:pt>
                <c:pt idx="1761">
                  <c:v>0.57269318851902218</c:v>
                </c:pt>
                <c:pt idx="1762">
                  <c:v>0.42330248080358679</c:v>
                </c:pt>
                <c:pt idx="1763">
                  <c:v>0.26131800164778413</c:v>
                </c:pt>
                <c:pt idx="1764">
                  <c:v>9.155898930286728E-2</c:v>
                </c:pt>
                <c:pt idx="1765">
                  <c:v>-8.0924016018437059E-2</c:v>
                </c:pt>
                <c:pt idx="1766">
                  <c:v>-0.25099943194918894</c:v>
                </c:pt>
                <c:pt idx="1767">
                  <c:v>-0.41360730487933051</c:v>
                </c:pt>
                <c:pt idx="1768">
                  <c:v>-0.56390984982314041</c:v>
                </c:pt>
                <c:pt idx="1769">
                  <c:v>-0.6974353804952389</c:v>
                </c:pt>
                <c:pt idx="1770">
                  <c:v>-0.81021134749899559</c:v>
                </c:pt>
                <c:pt idx="1771">
                  <c:v>-0.89888252657550205</c:v>
                </c:pt>
                <c:pt idx="1772">
                  <c:v>-0.96081084066813993</c:v>
                </c:pt>
                <c:pt idx="1773">
                  <c:v>-0.99415384597193346</c:v>
                </c:pt>
                <c:pt idx="1774">
                  <c:v>-0.99791954691167195</c:v>
                </c:pt>
                <c:pt idx="1775">
                  <c:v>-0.97199590923503476</c:v>
                </c:pt>
                <c:pt idx="1776">
                  <c:v>-0.91715419316987812</c:v>
                </c:pt>
                <c:pt idx="1777">
                  <c:v>-0.83502600748029121</c:v>
                </c:pt>
                <c:pt idx="1778">
                  <c:v>-0.72805476709123496</c:v>
                </c:pt>
                <c:pt idx="1779">
                  <c:v>-0.59942299847789171</c:v>
                </c:pt>
                <c:pt idx="1780">
                  <c:v>-0.45295765557357737</c:v>
                </c:pt>
                <c:pt idx="1781">
                  <c:v>-0.29301626316529866</c:v>
                </c:pt>
                <c:pt idx="1782">
                  <c:v>-0.1243572751510446</c:v>
                </c:pt>
                <c:pt idx="1783">
                  <c:v>4.8001495338400306E-2</c:v>
                </c:pt>
                <c:pt idx="1784">
                  <c:v>0.2189321620758454</c:v>
                </c:pt>
                <c:pt idx="1785">
                  <c:v>0.38334932668372884</c:v>
                </c:pt>
                <c:pt idx="1786">
                  <c:v>0.53636137551504959</c:v>
                </c:pt>
                <c:pt idx="1787">
                  <c:v>0.6734160111984866</c:v>
                </c:pt>
                <c:pt idx="1788">
                  <c:v>0.79043568910597406</c:v>
                </c:pt>
                <c:pt idx="1789">
                  <c:v>0.88393892933970408</c:v>
                </c:pt>
                <c:pt idx="1790">
                  <c:v>0.95114389505765995</c:v>
                </c:pt>
                <c:pt idx="1791">
                  <c:v>0.99005115555410894</c:v>
                </c:pt>
                <c:pt idx="1792">
                  <c:v>0.99950317179189685</c:v>
                </c:pt>
                <c:pt idx="1793">
                  <c:v>0.97921873461786368</c:v>
                </c:pt>
                <c:pt idx="1794">
                  <c:v>0.92980133108240992</c:v>
                </c:pt>
                <c:pt idx="1795">
                  <c:v>0.85272118995465529</c:v>
                </c:pt>
                <c:pt idx="1796">
                  <c:v>0.75027154060120826</c:v>
                </c:pt>
                <c:pt idx="1797">
                  <c:v>0.62550038658133689</c:v>
                </c:pt>
                <c:pt idx="1798">
                  <c:v>0.48211982377755602</c:v>
                </c:pt>
                <c:pt idx="1799">
                  <c:v>0.32439560096019626</c:v>
                </c:pt>
                <c:pt idx="1800">
                  <c:v>0.15702020849456144</c:v>
                </c:pt>
                <c:pt idx="1801">
                  <c:v>-1.5026729040995669E-2</c:v>
                </c:pt>
                <c:pt idx="1802">
                  <c:v>-0.1866266028346715</c:v>
                </c:pt>
                <c:pt idx="1803">
                  <c:v>-0.35267410477273475</c:v>
                </c:pt>
                <c:pt idx="1804">
                  <c:v>-0.50822911665969306</c:v>
                </c:pt>
                <c:pt idx="1805">
                  <c:v>-0.64866368483357051</c:v>
                </c:pt>
                <c:pt idx="1806">
                  <c:v>-0.76979970750172055</c:v>
                </c:pt>
                <c:pt idx="1807">
                  <c:v>-0.86803323842737867</c:v>
                </c:pt>
                <c:pt idx="1808">
                  <c:v>-0.94044170878006028</c:v>
                </c:pt>
                <c:pt idx="1809">
                  <c:v>-0.98487087716660049</c:v>
                </c:pt>
                <c:pt idx="1810">
                  <c:v>-0.99999892097241516</c:v>
                </c:pt>
                <c:pt idx="1811">
                  <c:v>-0.98537576221621415</c:v>
                </c:pt>
                <c:pt idx="1812">
                  <c:v>-0.94143645792567876</c:v>
                </c:pt>
                <c:pt idx="1813">
                  <c:v>-0.86948825665374829</c:v>
                </c:pt>
                <c:pt idx="1814">
                  <c:v>-0.77167170622014758</c:v>
                </c:pt>
                <c:pt idx="1815">
                  <c:v>-0.65089696977093459</c:v>
                </c:pt>
                <c:pt idx="1816">
                  <c:v>-0.51075724483166518</c:v>
                </c:pt>
                <c:pt idx="1817">
                  <c:v>-0.3554218612449051</c:v>
                </c:pt>
                <c:pt idx="1818">
                  <c:v>-0.18951223845933116</c:v>
                </c:pt>
                <c:pt idx="1819">
                  <c:v>-1.7964392595629371E-2</c:v>
                </c:pt>
                <c:pt idx="1820">
                  <c:v>0.1541179161278447</c:v>
                </c:pt>
                <c:pt idx="1821">
                  <c:v>0.3216150265626066</c:v>
                </c:pt>
                <c:pt idx="1822">
                  <c:v>0.47954369287049808</c:v>
                </c:pt>
                <c:pt idx="1823">
                  <c:v>0.62320534223990831</c:v>
                </c:pt>
                <c:pt idx="1824">
                  <c:v>0.74832586322826367</c:v>
                </c:pt>
                <c:pt idx="1825">
                  <c:v>0.85118276585422425</c:v>
                </c:pt>
                <c:pt idx="1826">
                  <c:v>0.92871593027097632</c:v>
                </c:pt>
                <c:pt idx="1827">
                  <c:v>0.9786186491096438</c:v>
                </c:pt>
                <c:pt idx="1828">
                  <c:v>0.99940625487166446</c:v>
                </c:pt>
                <c:pt idx="1829">
                  <c:v>0.9904602906199087</c:v>
                </c:pt>
                <c:pt idx="1830">
                  <c:v>0.95204690983612417</c:v>
                </c:pt>
                <c:pt idx="1831">
                  <c:v>0.88530895802628762</c:v>
                </c:pt>
                <c:pt idx="1832">
                  <c:v>0.79223197165567327</c:v>
                </c:pt>
                <c:pt idx="1833">
                  <c:v>0.67558510598771004</c:v>
                </c:pt>
                <c:pt idx="1834">
                  <c:v>0.53883874929567921</c:v>
                </c:pt>
                <c:pt idx="1835">
                  <c:v>0.38606127452706562</c:v>
                </c:pt>
                <c:pt idx="1836">
                  <c:v>0.22179800018514897</c:v>
                </c:pt>
                <c:pt idx="1837">
                  <c:v>5.0935961491679831E-2</c:v>
                </c:pt>
                <c:pt idx="1838">
                  <c:v>-0.12144148494504199</c:v>
                </c:pt>
                <c:pt idx="1839">
                  <c:v>-0.29020589726511281</c:v>
                </c:pt>
                <c:pt idx="1840">
                  <c:v>-0.45033632583470473</c:v>
                </c:pt>
                <c:pt idx="1841">
                  <c:v>-0.59706869269647189</c:v>
                </c:pt>
                <c:pt idx="1842">
                  <c:v>-0.72603752877104299</c:v>
                </c:pt>
                <c:pt idx="1843">
                  <c:v>-0.83340585195193373</c:v>
                </c:pt>
                <c:pt idx="1844">
                  <c:v>-0.91597932206073374</c:v>
                </c:pt>
                <c:pt idx="1845">
                  <c:v>-0.97130127641112751</c:v>
                </c:pt>
                <c:pt idx="1846">
                  <c:v>-0.9977258185571779</c:v>
                </c:pt>
                <c:pt idx="1847">
                  <c:v>-0.99446678574457481</c:v>
                </c:pt>
                <c:pt idx="1848">
                  <c:v>-0.96162113822330519</c:v>
                </c:pt>
                <c:pt idx="1849">
                  <c:v>-0.90016607456050424</c:v>
                </c:pt>
                <c:pt idx="1850">
                  <c:v>-0.81192995877648078</c:v>
                </c:pt>
                <c:pt idx="1851">
                  <c:v>-0.69953792425785932</c:v>
                </c:pt>
                <c:pt idx="1852">
                  <c:v>-0.56633377279794206</c:v>
                </c:pt>
                <c:pt idx="1853">
                  <c:v>-0.41628049236517389</c:v>
                </c:pt>
                <c:pt idx="1854">
                  <c:v>-0.25384235331777882</c:v>
                </c:pt>
                <c:pt idx="1855">
                  <c:v>-8.385209084905583E-2</c:v>
                </c:pt>
                <c:pt idx="1856">
                  <c:v>8.86328748516204E-2</c:v>
                </c:pt>
                <c:pt idx="1857">
                  <c:v>0.25848090309354826</c:v>
                </c:pt>
                <c:pt idx="1858">
                  <c:v>0.4206388053313232</c:v>
                </c:pt>
                <c:pt idx="1859">
                  <c:v>0.57028218376267448</c:v>
                </c:pt>
                <c:pt idx="1860">
                  <c:v>0.70295896312001149</c:v>
                </c:pt>
                <c:pt idx="1861">
                  <c:v>0.81472184540610171</c:v>
                </c:pt>
                <c:pt idx="1862">
                  <c:v>0.90224574688327908</c:v>
                </c:pt>
                <c:pt idx="1863">
                  <c:v>0.96292672341993424</c:v>
                </c:pt>
                <c:pt idx="1864">
                  <c:v>0.99495944104349843</c:v>
                </c:pt>
                <c:pt idx="1865">
                  <c:v>0.99739088685499322</c:v>
                </c:pt>
                <c:pt idx="1866">
                  <c:v>0.97014872233950855</c:v>
                </c:pt>
                <c:pt idx="1867">
                  <c:v>0.91404343552632894</c:v>
                </c:pt>
                <c:pt idx="1868">
                  <c:v>0.83074422796931158</c:v>
                </c:pt>
                <c:pt idx="1869">
                  <c:v>0.72272935393985982</c:v>
                </c:pt>
                <c:pt idx="1870">
                  <c:v>0.59321238930247278</c:v>
                </c:pt>
                <c:pt idx="1871">
                  <c:v>0.44604662366515241</c:v>
                </c:pt>
                <c:pt idx="1872">
                  <c:v>0.28561042025584849</c:v>
                </c:pt>
                <c:pt idx="1873">
                  <c:v>0.11667695421096329</c:v>
                </c:pt>
                <c:pt idx="1874">
                  <c:v>-5.5727795278637512E-2</c:v>
                </c:pt>
                <c:pt idx="1875">
                  <c:v>-0.22647457405357235</c:v>
                </c:pt>
                <c:pt idx="1876">
                  <c:v>-0.39048345463031292</c:v>
                </c:pt>
                <c:pt idx="1877">
                  <c:v>-0.54287497031572274</c:v>
                </c:pt>
                <c:pt idx="1878">
                  <c:v>-0.67911528536583543</c:v>
                </c:pt>
                <c:pt idx="1879">
                  <c:v>-0.7951510821968768</c:v>
                </c:pt>
                <c:pt idx="1880">
                  <c:v>-0.88753015258780477</c:v>
                </c:pt>
                <c:pt idx="1881">
                  <c:v>-0.95350410513733708</c:v>
                </c:pt>
                <c:pt idx="1882">
                  <c:v>-0.99111013330142528</c:v>
                </c:pt>
                <c:pt idx="1883">
                  <c:v>-0.99922941131138709</c:v>
                </c:pt>
                <c:pt idx="1884">
                  <c:v>-0.97762038062183731</c:v>
                </c:pt>
                <c:pt idx="1885">
                  <c:v>-0.92692593657567723</c:v>
                </c:pt>
                <c:pt idx="1886">
                  <c:v>-0.84865430147393939</c:v>
                </c:pt>
                <c:pt idx="1887">
                  <c:v>-0.74513415310005249</c:v>
                </c:pt>
                <c:pt idx="1888">
                  <c:v>-0.61944534368080595</c:v>
                </c:pt>
                <c:pt idx="1889">
                  <c:v>-0.47532727047992424</c:v>
                </c:pt>
                <c:pt idx="1890">
                  <c:v>-0.31706762411264611</c:v>
                </c:pt>
                <c:pt idx="1891">
                  <c:v>-0.1493748244558499</c:v>
                </c:pt>
                <c:pt idx="1892">
                  <c:v>2.2762060656233256E-2</c:v>
                </c:pt>
                <c:pt idx="1893">
                  <c:v>0.19422174636034309</c:v>
                </c:pt>
                <c:pt idx="1894">
                  <c:v>0.35990309531155124</c:v>
                </c:pt>
                <c:pt idx="1895">
                  <c:v>0.51487688281769139</c:v>
                </c:pt>
                <c:pt idx="1896">
                  <c:v>0.6545324473597901</c:v>
                </c:pt>
                <c:pt idx="1897">
                  <c:v>0.7747148634650538</c:v>
                </c:pt>
                <c:pt idx="1898">
                  <c:v>0.87184855586932031</c:v>
                </c:pt>
                <c:pt idx="1899">
                  <c:v>0.94304367729611183</c:v>
                </c:pt>
                <c:pt idx="1900">
                  <c:v>0.9861820849808518</c:v>
                </c:pt>
                <c:pt idx="1901">
                  <c:v>0.99998035803349028</c:v>
                </c:pt>
                <c:pt idx="1902">
                  <c:v>0.98402798079445541</c:v>
                </c:pt>
                <c:pt idx="1903">
                  <c:v>0.93879955618244115</c:v>
                </c:pt>
                <c:pt idx="1904">
                  <c:v>0.86564068567161034</c:v>
                </c:pt>
                <c:pt idx="1905">
                  <c:v>0.76672793598626732</c:v>
                </c:pt>
                <c:pt idx="1906">
                  <c:v>0.64500408355366756</c:v>
                </c:pt>
                <c:pt idx="1907">
                  <c:v>0.50409056327171164</c:v>
                </c:pt>
                <c:pt idx="1908">
                  <c:v>0.34817972634973526</c:v>
                </c:pt>
                <c:pt idx="1909">
                  <c:v>0.18191011268373142</c:v>
                </c:pt>
                <c:pt idx="1910">
                  <c:v>1.0228448567498136E-2</c:v>
                </c:pt>
                <c:pt idx="1911">
                  <c:v>-0.16175752452237571</c:v>
                </c:pt>
                <c:pt idx="1912">
                  <c:v>-0.32893101154139365</c:v>
                </c:pt>
                <c:pt idx="1913">
                  <c:v>-0.48631839484769196</c:v>
                </c:pt>
                <c:pt idx="1914">
                  <c:v>-0.6292372054672043</c:v>
                </c:pt>
                <c:pt idx="1915">
                  <c:v>-0.75343543232732246</c:v>
                </c:pt>
                <c:pt idx="1916">
                  <c:v>-0.85521802483577536</c:v>
                </c:pt>
                <c:pt idx="1917">
                  <c:v>-0.93155682519809035</c:v>
                </c:pt>
                <c:pt idx="1918">
                  <c:v>-0.98018065985067593</c:v>
                </c:pt>
                <c:pt idx="1919">
                  <c:v>-0.99964290967853053</c:v>
                </c:pt>
                <c:pt idx="1920">
                  <c:v>-0.98936454871991553</c:v>
                </c:pt>
                <c:pt idx="1921">
                  <c:v>-0.94965137090366969</c:v>
                </c:pt>
                <c:pt idx="1922">
                  <c:v>-0.88168489230227276</c:v>
                </c:pt>
                <c:pt idx="1923">
                  <c:v>-0.78748719956990965</c:v>
                </c:pt>
                <c:pt idx="1924">
                  <c:v>-0.66986079036795099</c:v>
                </c:pt>
                <c:pt idx="1925">
                  <c:v>-0.53230519559922096</c:v>
                </c:pt>
                <c:pt idx="1926">
                  <c:v>-0.3789128640431767</c:v>
                </c:pt>
                <c:pt idx="1927">
                  <c:v>-0.21424740695156519</c:v>
                </c:pt>
                <c:pt idx="1928">
                  <c:v>-4.3207824979492382E-2</c:v>
                </c:pt>
                <c:pt idx="1929">
                  <c:v>0.12911724313288483</c:v>
                </c:pt>
                <c:pt idx="1930">
                  <c:v>0.29760091384553733</c:v>
                </c:pt>
                <c:pt idx="1931">
                  <c:v>0.45723058993407922</c:v>
                </c:pt>
                <c:pt idx="1932">
                  <c:v>0.60325709144569206</c:v>
                </c:pt>
                <c:pt idx="1933">
                  <c:v>0.73133594966677418</c:v>
                </c:pt>
                <c:pt idx="1934">
                  <c:v>0.83765666043075659</c:v>
                </c:pt>
                <c:pt idx="1935">
                  <c:v>0.91905605132208101</c:v>
                </c:pt>
                <c:pt idx="1936">
                  <c:v>0.97311238996075933</c:v>
                </c:pt>
                <c:pt idx="1937">
                  <c:v>0.99821743353085246</c:v>
                </c:pt>
                <c:pt idx="1938">
                  <c:v>0.99362427598985226</c:v>
                </c:pt>
                <c:pt idx="1939">
                  <c:v>0.95946956944560868</c:v>
                </c:pt>
                <c:pt idx="1940">
                  <c:v>0.89676945858743606</c:v>
                </c:pt>
                <c:pt idx="1941">
                  <c:v>0.80738934912692029</c:v>
                </c:pt>
                <c:pt idx="1942">
                  <c:v>0.69398840967496944</c:v>
                </c:pt>
                <c:pt idx="1943">
                  <c:v>0.55994045819238525</c:v>
                </c:pt>
                <c:pt idx="1944">
                  <c:v>0.40923358674006372</c:v>
                </c:pt>
                <c:pt idx="1945">
                  <c:v>0.24635151081602585</c:v>
                </c:pt>
                <c:pt idx="1946">
                  <c:v>7.6140173283820611E-2</c:v>
                </c:pt>
                <c:pt idx="1947">
                  <c:v>-9.6336428411196912E-2</c:v>
                </c:pt>
                <c:pt idx="1948">
                  <c:v>-0.2659469024177652</c:v>
                </c:pt>
                <c:pt idx="1949">
                  <c:v>-0.42764512772228136</c:v>
                </c:pt>
                <c:pt idx="1950">
                  <c:v>-0.57662038247883252</c:v>
                </c:pt>
                <c:pt idx="1951">
                  <c:v>-0.70844046892396351</c:v>
                </c:pt>
                <c:pt idx="1952">
                  <c:v>-0.81918357673232745</c:v>
                </c:pt>
                <c:pt idx="1953">
                  <c:v>-0.90555496171612238</c:v>
                </c:pt>
                <c:pt idx="1954">
                  <c:v>-0.96498496853234861</c:v>
                </c:pt>
                <c:pt idx="1955">
                  <c:v>-0.99570548110214718</c:v>
                </c:pt>
                <c:pt idx="1956">
                  <c:v>-0.99680252624701826</c:v>
                </c:pt>
                <c:pt idx="1957">
                  <c:v>-0.96824346551941942</c:v>
                </c:pt>
                <c:pt idx="1958">
                  <c:v>-0.91087796623687656</c:v>
                </c:pt>
                <c:pt idx="1959">
                  <c:v>-0.82641272283014888</c:v>
                </c:pt>
                <c:pt idx="1960">
                  <c:v>-0.71736068057687197</c:v>
                </c:pt>
                <c:pt idx="1961">
                  <c:v>-0.58696627237668653</c:v>
                </c:pt>
                <c:pt idx="1962">
                  <c:v>-0.43910889286691762</c:v>
                </c:pt>
                <c:pt idx="1963">
                  <c:v>-0.2781874816422823</c:v>
                </c:pt>
                <c:pt idx="1964">
                  <c:v>-0.10898964937055006</c:v>
                </c:pt>
                <c:pt idx="1965">
                  <c:v>6.3450759535599185E-2</c:v>
                </c:pt>
                <c:pt idx="1966">
                  <c:v>0.23400343000511334</c:v>
                </c:pt>
                <c:pt idx="1967">
                  <c:v>0.39759420951632096</c:v>
                </c:pt>
                <c:pt idx="1968">
                  <c:v>0.54935607039894319</c:v>
                </c:pt>
                <c:pt idx="1969">
                  <c:v>0.68477390991685039</c:v>
                </c:pt>
                <c:pt idx="1970">
                  <c:v>0.79981888014874336</c:v>
                </c:pt>
                <c:pt idx="1971">
                  <c:v>0.89106825118829081</c:v>
                </c:pt>
                <c:pt idx="1972">
                  <c:v>0.95580724158469699</c:v>
                </c:pt>
                <c:pt idx="1973">
                  <c:v>0.99210978644278269</c:v>
                </c:pt>
                <c:pt idx="1974">
                  <c:v>0.9988958402315361</c:v>
                </c:pt>
                <c:pt idx="1975">
                  <c:v>0.97596350947224686</c:v>
                </c:pt>
                <c:pt idx="1976">
                  <c:v>0.92399505931872994</c:v>
                </c:pt>
                <c:pt idx="1977">
                  <c:v>0.84453661532664903</c:v>
                </c:pt>
                <c:pt idx="1978">
                  <c:v>0.73995216430932131</c:v>
                </c:pt>
                <c:pt idx="1979">
                  <c:v>0.6133532228111449</c:v>
                </c:pt>
                <c:pt idx="1980">
                  <c:v>0.46850626564898101</c:v>
                </c:pt>
                <c:pt idx="1981">
                  <c:v>0.30972066863569436</c:v>
                </c:pt>
                <c:pt idx="1982">
                  <c:v>0.14172049932945985</c:v>
                </c:pt>
                <c:pt idx="1983">
                  <c:v>-3.0496029809139426E-2</c:v>
                </c:pt>
                <c:pt idx="1984">
                  <c:v>-0.20180526440855359</c:v>
                </c:pt>
                <c:pt idx="1985">
                  <c:v>-0.36711054323003189</c:v>
                </c:pt>
                <c:pt idx="1986">
                  <c:v>-0.52149383013203932</c:v>
                </c:pt>
                <c:pt idx="1987">
                  <c:v>-0.66036203171778973</c:v>
                </c:pt>
                <c:pt idx="1988">
                  <c:v>-0.77958364753439002</c:v>
                </c:pt>
                <c:pt idx="1989">
                  <c:v>-0.87561168731268635</c:v>
                </c:pt>
                <c:pt idx="1990">
                  <c:v>-0.94558919830682697</c:v>
                </c:pt>
                <c:pt idx="1991">
                  <c:v>-0.98743426316599259</c:v>
                </c:pt>
                <c:pt idx="1992">
                  <c:v>-0.9999019395460107</c:v>
                </c:pt>
                <c:pt idx="1993">
                  <c:v>-0.98262129868118753</c:v>
                </c:pt>
                <c:pt idx="1994">
                  <c:v>-0.93610646097305494</c:v>
                </c:pt>
                <c:pt idx="1995">
                  <c:v>-0.86174130027361506</c:v>
                </c:pt>
                <c:pt idx="1996">
                  <c:v>-0.76173827192974219</c:v>
                </c:pt>
                <c:pt idx="1997">
                  <c:v>-0.63907258950478252</c:v>
                </c:pt>
                <c:pt idx="1998">
                  <c:v>-0.49739370850186226</c:v>
                </c:pt>
                <c:pt idx="1999">
                  <c:v>-0.34091675055669285</c:v>
                </c:pt>
                <c:pt idx="2000">
                  <c:v>-0.17429709836506874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6218-4CCE-9C85-F756308CBF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2545984"/>
        <c:axId val="142546560"/>
      </c:scatterChart>
      <c:valAx>
        <c:axId val="142545984"/>
        <c:scaling>
          <c:orientation val="minMax"/>
          <c:max val="0.30000000000000004"/>
        </c:scaling>
        <c:delete val="1"/>
        <c:axPos val="b"/>
        <c:numFmt formatCode="General" sourceLinked="1"/>
        <c:majorTickMark val="out"/>
        <c:minorTickMark val="none"/>
        <c:tickLblPos val="nextTo"/>
        <c:crossAx val="142546560"/>
        <c:crosses val="autoZero"/>
        <c:crossBetween val="midCat"/>
      </c:valAx>
      <c:valAx>
        <c:axId val="142546560"/>
        <c:scaling>
          <c:orientation val="minMax"/>
          <c:max val="1"/>
          <c:min val="-1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42545984"/>
        <c:crosses val="autoZero"/>
        <c:crossBetween val="midCat"/>
        <c:majorUnit val="0.5"/>
      </c:valAx>
    </c:plotArea>
    <c:plotVisOnly val="1"/>
    <c:dispBlanksAs val="gap"/>
    <c:showDLblsOverMax val="0"/>
  </c:chart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dk2" tx1="lt1" bg2="dk1" tx2="lt2" accent1="accent1" accent2="accent2" accent3="accent3" accent4="accent4" accent5="accent5" accent6="accent6" hlink="hlink" folHlink="folHlink"/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25400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Φύλλο1!$U$1:$U$2001</c:f>
              <c:numCache>
                <c:formatCode>General</c:formatCode>
                <c:ptCount val="2001"/>
                <c:pt idx="0">
                  <c:v>0</c:v>
                </c:pt>
                <c:pt idx="1">
                  <c:v>5.0000000000000001E-4</c:v>
                </c:pt>
                <c:pt idx="2">
                  <c:v>1E-3</c:v>
                </c:pt>
                <c:pt idx="3">
                  <c:v>1.5E-3</c:v>
                </c:pt>
                <c:pt idx="4">
                  <c:v>2E-3</c:v>
                </c:pt>
                <c:pt idx="5">
                  <c:v>2.5000000000000001E-3</c:v>
                </c:pt>
                <c:pt idx="6">
                  <c:v>3.0000000000000001E-3</c:v>
                </c:pt>
                <c:pt idx="7">
                  <c:v>3.5000000000000001E-3</c:v>
                </c:pt>
                <c:pt idx="8">
                  <c:v>4.0000000000000001E-3</c:v>
                </c:pt>
                <c:pt idx="9">
                  <c:v>4.4999999999999997E-3</c:v>
                </c:pt>
                <c:pt idx="10">
                  <c:v>5.0000000000000001E-3</c:v>
                </c:pt>
                <c:pt idx="11">
                  <c:v>5.4999999999999997E-3</c:v>
                </c:pt>
                <c:pt idx="12">
                  <c:v>6.0000000000000001E-3</c:v>
                </c:pt>
                <c:pt idx="13">
                  <c:v>6.4999999999999997E-3</c:v>
                </c:pt>
                <c:pt idx="14">
                  <c:v>7.0000000000000001E-3</c:v>
                </c:pt>
                <c:pt idx="15">
                  <c:v>7.4999999999999997E-3</c:v>
                </c:pt>
                <c:pt idx="16">
                  <c:v>8.0000000000000002E-3</c:v>
                </c:pt>
                <c:pt idx="17">
                  <c:v>8.5000000000000006E-3</c:v>
                </c:pt>
                <c:pt idx="18">
                  <c:v>8.9999999999999993E-3</c:v>
                </c:pt>
                <c:pt idx="19">
                  <c:v>9.4999999999999998E-3</c:v>
                </c:pt>
                <c:pt idx="20">
                  <c:v>0.01</c:v>
                </c:pt>
                <c:pt idx="21">
                  <c:v>1.0500000000000001E-2</c:v>
                </c:pt>
                <c:pt idx="22">
                  <c:v>1.0999999999999999E-2</c:v>
                </c:pt>
                <c:pt idx="23">
                  <c:v>1.15E-2</c:v>
                </c:pt>
                <c:pt idx="24">
                  <c:v>1.2E-2</c:v>
                </c:pt>
                <c:pt idx="25">
                  <c:v>1.2500000000000001E-2</c:v>
                </c:pt>
                <c:pt idx="26">
                  <c:v>1.2999999999999999E-2</c:v>
                </c:pt>
                <c:pt idx="27">
                  <c:v>1.35E-2</c:v>
                </c:pt>
                <c:pt idx="28">
                  <c:v>1.4E-2</c:v>
                </c:pt>
                <c:pt idx="29">
                  <c:v>1.4500000000000001E-2</c:v>
                </c:pt>
                <c:pt idx="30">
                  <c:v>1.4999999999999999E-2</c:v>
                </c:pt>
                <c:pt idx="31">
                  <c:v>1.55E-2</c:v>
                </c:pt>
                <c:pt idx="32">
                  <c:v>1.6E-2</c:v>
                </c:pt>
                <c:pt idx="33">
                  <c:v>1.6500000000000001E-2</c:v>
                </c:pt>
                <c:pt idx="34">
                  <c:v>1.7000000000000001E-2</c:v>
                </c:pt>
                <c:pt idx="35">
                  <c:v>1.7500000000000002E-2</c:v>
                </c:pt>
                <c:pt idx="36">
                  <c:v>1.7999999999999999E-2</c:v>
                </c:pt>
                <c:pt idx="37">
                  <c:v>1.8499999999999999E-2</c:v>
                </c:pt>
                <c:pt idx="38">
                  <c:v>1.9E-2</c:v>
                </c:pt>
                <c:pt idx="39">
                  <c:v>1.95E-2</c:v>
                </c:pt>
                <c:pt idx="40">
                  <c:v>0.02</c:v>
                </c:pt>
                <c:pt idx="41">
                  <c:v>2.0500000000000001E-2</c:v>
                </c:pt>
                <c:pt idx="42">
                  <c:v>2.1000000000000001E-2</c:v>
                </c:pt>
                <c:pt idx="43">
                  <c:v>2.1499999999999998E-2</c:v>
                </c:pt>
                <c:pt idx="44">
                  <c:v>2.1999999999999999E-2</c:v>
                </c:pt>
                <c:pt idx="45">
                  <c:v>2.2499999999999999E-2</c:v>
                </c:pt>
                <c:pt idx="46">
                  <c:v>2.3E-2</c:v>
                </c:pt>
                <c:pt idx="47">
                  <c:v>2.35E-2</c:v>
                </c:pt>
                <c:pt idx="48">
                  <c:v>2.4E-2</c:v>
                </c:pt>
                <c:pt idx="49">
                  <c:v>2.4500000000000001E-2</c:v>
                </c:pt>
                <c:pt idx="50">
                  <c:v>2.5000000000000001E-2</c:v>
                </c:pt>
                <c:pt idx="51">
                  <c:v>2.5499999999999998E-2</c:v>
                </c:pt>
                <c:pt idx="52">
                  <c:v>2.5999999999999999E-2</c:v>
                </c:pt>
                <c:pt idx="53">
                  <c:v>2.6499999999999999E-2</c:v>
                </c:pt>
                <c:pt idx="54">
                  <c:v>2.7E-2</c:v>
                </c:pt>
                <c:pt idx="55">
                  <c:v>2.75E-2</c:v>
                </c:pt>
                <c:pt idx="56">
                  <c:v>2.8000000000000001E-2</c:v>
                </c:pt>
                <c:pt idx="57">
                  <c:v>2.8500000000000001E-2</c:v>
                </c:pt>
                <c:pt idx="58">
                  <c:v>2.9000000000000001E-2</c:v>
                </c:pt>
                <c:pt idx="59">
                  <c:v>2.9499999999999998E-2</c:v>
                </c:pt>
                <c:pt idx="60">
                  <c:v>0.03</c:v>
                </c:pt>
                <c:pt idx="61">
                  <c:v>3.0499999999999999E-2</c:v>
                </c:pt>
                <c:pt idx="62">
                  <c:v>3.1E-2</c:v>
                </c:pt>
                <c:pt idx="63">
                  <c:v>3.15E-2</c:v>
                </c:pt>
                <c:pt idx="64">
                  <c:v>3.2000000000000001E-2</c:v>
                </c:pt>
                <c:pt idx="65">
                  <c:v>3.2500000000000001E-2</c:v>
                </c:pt>
                <c:pt idx="66">
                  <c:v>3.3000000000000002E-2</c:v>
                </c:pt>
                <c:pt idx="67">
                  <c:v>3.3500000000000002E-2</c:v>
                </c:pt>
                <c:pt idx="68">
                  <c:v>3.4000000000000002E-2</c:v>
                </c:pt>
                <c:pt idx="69">
                  <c:v>3.4500000000000003E-2</c:v>
                </c:pt>
                <c:pt idx="70">
                  <c:v>3.5000000000000003E-2</c:v>
                </c:pt>
                <c:pt idx="71">
                  <c:v>3.5499999999999997E-2</c:v>
                </c:pt>
                <c:pt idx="72">
                  <c:v>3.5999999999999997E-2</c:v>
                </c:pt>
                <c:pt idx="73">
                  <c:v>3.6499999999999998E-2</c:v>
                </c:pt>
                <c:pt idx="74">
                  <c:v>3.6999999999999998E-2</c:v>
                </c:pt>
                <c:pt idx="75">
                  <c:v>3.7499999999999999E-2</c:v>
                </c:pt>
                <c:pt idx="76">
                  <c:v>3.7999999999999999E-2</c:v>
                </c:pt>
                <c:pt idx="77">
                  <c:v>3.85E-2</c:v>
                </c:pt>
                <c:pt idx="78">
                  <c:v>3.9E-2</c:v>
                </c:pt>
                <c:pt idx="79">
                  <c:v>3.95E-2</c:v>
                </c:pt>
                <c:pt idx="80">
                  <c:v>0.04</c:v>
                </c:pt>
                <c:pt idx="81">
                  <c:v>4.0500000000000001E-2</c:v>
                </c:pt>
                <c:pt idx="82">
                  <c:v>4.1000000000000002E-2</c:v>
                </c:pt>
                <c:pt idx="83">
                  <c:v>4.1500000000000002E-2</c:v>
                </c:pt>
                <c:pt idx="84">
                  <c:v>4.2000000000000003E-2</c:v>
                </c:pt>
                <c:pt idx="85">
                  <c:v>4.2500000000000003E-2</c:v>
                </c:pt>
                <c:pt idx="86">
                  <c:v>4.2999999999999997E-2</c:v>
                </c:pt>
                <c:pt idx="87">
                  <c:v>4.3499999999999997E-2</c:v>
                </c:pt>
                <c:pt idx="88">
                  <c:v>4.3999999999999997E-2</c:v>
                </c:pt>
                <c:pt idx="89">
                  <c:v>4.4499999999999998E-2</c:v>
                </c:pt>
                <c:pt idx="90">
                  <c:v>4.4999999999999998E-2</c:v>
                </c:pt>
                <c:pt idx="91">
                  <c:v>4.5499999999999999E-2</c:v>
                </c:pt>
                <c:pt idx="92">
                  <c:v>4.5999999999999999E-2</c:v>
                </c:pt>
                <c:pt idx="93">
                  <c:v>4.65E-2</c:v>
                </c:pt>
                <c:pt idx="94">
                  <c:v>4.7E-2</c:v>
                </c:pt>
                <c:pt idx="95">
                  <c:v>4.7500000000000001E-2</c:v>
                </c:pt>
                <c:pt idx="96">
                  <c:v>4.8000000000000001E-2</c:v>
                </c:pt>
                <c:pt idx="97">
                  <c:v>4.8500000000000001E-2</c:v>
                </c:pt>
                <c:pt idx="98">
                  <c:v>4.9000000000000002E-2</c:v>
                </c:pt>
                <c:pt idx="99">
                  <c:v>4.9500000000000002E-2</c:v>
                </c:pt>
                <c:pt idx="100">
                  <c:v>0.05</c:v>
                </c:pt>
                <c:pt idx="101">
                  <c:v>5.0500000000000003E-2</c:v>
                </c:pt>
                <c:pt idx="102">
                  <c:v>5.0999999999999997E-2</c:v>
                </c:pt>
                <c:pt idx="103">
                  <c:v>5.1499999999999997E-2</c:v>
                </c:pt>
                <c:pt idx="104">
                  <c:v>5.1999999999999998E-2</c:v>
                </c:pt>
                <c:pt idx="105">
                  <c:v>5.2499999999999998E-2</c:v>
                </c:pt>
                <c:pt idx="106">
                  <c:v>5.2999999999999999E-2</c:v>
                </c:pt>
                <c:pt idx="107">
                  <c:v>5.3499999999999999E-2</c:v>
                </c:pt>
                <c:pt idx="108">
                  <c:v>5.3999999999999999E-2</c:v>
                </c:pt>
                <c:pt idx="109">
                  <c:v>5.45E-2</c:v>
                </c:pt>
                <c:pt idx="110">
                  <c:v>5.5E-2</c:v>
                </c:pt>
                <c:pt idx="111">
                  <c:v>5.5500000000000001E-2</c:v>
                </c:pt>
                <c:pt idx="112">
                  <c:v>5.6000000000000001E-2</c:v>
                </c:pt>
                <c:pt idx="113">
                  <c:v>5.6500000000000002E-2</c:v>
                </c:pt>
                <c:pt idx="114">
                  <c:v>5.7000000000000002E-2</c:v>
                </c:pt>
                <c:pt idx="115">
                  <c:v>5.7500000000000002E-2</c:v>
                </c:pt>
                <c:pt idx="116">
                  <c:v>5.8000000000000003E-2</c:v>
                </c:pt>
                <c:pt idx="117">
                  <c:v>5.8500000000000003E-2</c:v>
                </c:pt>
                <c:pt idx="118">
                  <c:v>5.8999999999999997E-2</c:v>
                </c:pt>
                <c:pt idx="119">
                  <c:v>5.9499999999999997E-2</c:v>
                </c:pt>
                <c:pt idx="120">
                  <c:v>0.06</c:v>
                </c:pt>
                <c:pt idx="121">
                  <c:v>6.0499999999999998E-2</c:v>
                </c:pt>
                <c:pt idx="122">
                  <c:v>6.0999999999999999E-2</c:v>
                </c:pt>
                <c:pt idx="123">
                  <c:v>6.1499999999999999E-2</c:v>
                </c:pt>
                <c:pt idx="124">
                  <c:v>6.2E-2</c:v>
                </c:pt>
                <c:pt idx="125">
                  <c:v>6.25E-2</c:v>
                </c:pt>
                <c:pt idx="126">
                  <c:v>6.3E-2</c:v>
                </c:pt>
                <c:pt idx="127">
                  <c:v>6.3500000000000001E-2</c:v>
                </c:pt>
                <c:pt idx="128">
                  <c:v>6.4000000000000001E-2</c:v>
                </c:pt>
                <c:pt idx="129">
                  <c:v>6.4500000000000002E-2</c:v>
                </c:pt>
                <c:pt idx="130">
                  <c:v>6.5000000000000002E-2</c:v>
                </c:pt>
                <c:pt idx="131">
                  <c:v>6.5500000000000003E-2</c:v>
                </c:pt>
                <c:pt idx="132">
                  <c:v>6.6000000000000003E-2</c:v>
                </c:pt>
                <c:pt idx="133">
                  <c:v>6.6500000000000004E-2</c:v>
                </c:pt>
                <c:pt idx="134">
                  <c:v>6.7000000000000004E-2</c:v>
                </c:pt>
                <c:pt idx="135">
                  <c:v>6.7500000000000004E-2</c:v>
                </c:pt>
                <c:pt idx="136">
                  <c:v>6.8000000000000005E-2</c:v>
                </c:pt>
                <c:pt idx="137">
                  <c:v>6.8500000000000005E-2</c:v>
                </c:pt>
                <c:pt idx="138">
                  <c:v>6.9000000000000006E-2</c:v>
                </c:pt>
                <c:pt idx="139">
                  <c:v>6.9500000000000006E-2</c:v>
                </c:pt>
                <c:pt idx="140">
                  <c:v>7.0000000000000007E-2</c:v>
                </c:pt>
                <c:pt idx="141">
                  <c:v>7.0499999999999993E-2</c:v>
                </c:pt>
                <c:pt idx="142">
                  <c:v>7.0999999999999994E-2</c:v>
                </c:pt>
                <c:pt idx="143">
                  <c:v>7.1499999999999994E-2</c:v>
                </c:pt>
                <c:pt idx="144">
                  <c:v>7.1999999999999995E-2</c:v>
                </c:pt>
                <c:pt idx="145">
                  <c:v>7.2499999999999995E-2</c:v>
                </c:pt>
                <c:pt idx="146">
                  <c:v>7.2999999999999995E-2</c:v>
                </c:pt>
                <c:pt idx="147">
                  <c:v>7.3499999999999996E-2</c:v>
                </c:pt>
                <c:pt idx="148">
                  <c:v>7.3999999999999996E-2</c:v>
                </c:pt>
                <c:pt idx="149">
                  <c:v>7.4499999999999997E-2</c:v>
                </c:pt>
                <c:pt idx="150">
                  <c:v>7.4999999999999997E-2</c:v>
                </c:pt>
                <c:pt idx="151">
                  <c:v>7.5499999999999998E-2</c:v>
                </c:pt>
                <c:pt idx="152">
                  <c:v>7.5999999999999998E-2</c:v>
                </c:pt>
                <c:pt idx="153">
                  <c:v>7.6499999999999999E-2</c:v>
                </c:pt>
                <c:pt idx="154">
                  <c:v>7.6999999999999999E-2</c:v>
                </c:pt>
                <c:pt idx="155">
                  <c:v>7.7499999999999999E-2</c:v>
                </c:pt>
                <c:pt idx="156">
                  <c:v>7.8E-2</c:v>
                </c:pt>
                <c:pt idx="157">
                  <c:v>7.85E-2</c:v>
                </c:pt>
                <c:pt idx="158">
                  <c:v>7.9000000000000001E-2</c:v>
                </c:pt>
                <c:pt idx="159">
                  <c:v>7.9500000000000001E-2</c:v>
                </c:pt>
                <c:pt idx="160">
                  <c:v>0.08</c:v>
                </c:pt>
                <c:pt idx="161">
                  <c:v>8.0500000000000002E-2</c:v>
                </c:pt>
                <c:pt idx="162">
                  <c:v>8.1000000000000003E-2</c:v>
                </c:pt>
                <c:pt idx="163">
                  <c:v>8.1500000000000003E-2</c:v>
                </c:pt>
                <c:pt idx="164">
                  <c:v>8.2000000000000003E-2</c:v>
                </c:pt>
                <c:pt idx="165">
                  <c:v>8.2500000000000004E-2</c:v>
                </c:pt>
                <c:pt idx="166">
                  <c:v>8.3000000000000004E-2</c:v>
                </c:pt>
                <c:pt idx="167">
                  <c:v>8.3500000000000005E-2</c:v>
                </c:pt>
                <c:pt idx="168">
                  <c:v>8.4000000000000005E-2</c:v>
                </c:pt>
                <c:pt idx="169">
                  <c:v>8.4500000000000006E-2</c:v>
                </c:pt>
                <c:pt idx="170">
                  <c:v>8.5000000000000006E-2</c:v>
                </c:pt>
                <c:pt idx="171">
                  <c:v>8.5500000000000007E-2</c:v>
                </c:pt>
                <c:pt idx="172">
                  <c:v>8.5999999999999993E-2</c:v>
                </c:pt>
                <c:pt idx="173">
                  <c:v>8.6499999999999994E-2</c:v>
                </c:pt>
                <c:pt idx="174">
                  <c:v>8.6999999999999994E-2</c:v>
                </c:pt>
                <c:pt idx="175">
                  <c:v>8.7499999999999994E-2</c:v>
                </c:pt>
                <c:pt idx="176">
                  <c:v>8.7999999999999995E-2</c:v>
                </c:pt>
                <c:pt idx="177">
                  <c:v>8.8499999999999995E-2</c:v>
                </c:pt>
                <c:pt idx="178">
                  <c:v>8.8999999999999996E-2</c:v>
                </c:pt>
                <c:pt idx="179">
                  <c:v>8.9499999999999996E-2</c:v>
                </c:pt>
                <c:pt idx="180">
                  <c:v>0.09</c:v>
                </c:pt>
                <c:pt idx="181">
                  <c:v>9.0499999999999997E-2</c:v>
                </c:pt>
                <c:pt idx="182">
                  <c:v>9.0999999999999998E-2</c:v>
                </c:pt>
                <c:pt idx="183">
                  <c:v>9.1499999999999998E-2</c:v>
                </c:pt>
                <c:pt idx="184">
                  <c:v>9.1999999999999998E-2</c:v>
                </c:pt>
                <c:pt idx="185">
                  <c:v>9.2499999999999999E-2</c:v>
                </c:pt>
                <c:pt idx="186">
                  <c:v>9.2999999999999999E-2</c:v>
                </c:pt>
                <c:pt idx="187">
                  <c:v>9.35E-2</c:v>
                </c:pt>
                <c:pt idx="188">
                  <c:v>9.4E-2</c:v>
                </c:pt>
                <c:pt idx="189">
                  <c:v>9.4500000000000001E-2</c:v>
                </c:pt>
                <c:pt idx="190">
                  <c:v>9.5000000000000001E-2</c:v>
                </c:pt>
                <c:pt idx="191">
                  <c:v>9.5500000000000002E-2</c:v>
                </c:pt>
                <c:pt idx="192">
                  <c:v>9.6000000000000002E-2</c:v>
                </c:pt>
                <c:pt idx="193">
                  <c:v>9.6500000000000002E-2</c:v>
                </c:pt>
                <c:pt idx="194">
                  <c:v>9.7000000000000003E-2</c:v>
                </c:pt>
                <c:pt idx="195">
                  <c:v>9.7500000000000003E-2</c:v>
                </c:pt>
                <c:pt idx="196">
                  <c:v>9.8000000000000004E-2</c:v>
                </c:pt>
                <c:pt idx="197">
                  <c:v>9.8500000000000004E-2</c:v>
                </c:pt>
                <c:pt idx="198">
                  <c:v>9.9000000000000005E-2</c:v>
                </c:pt>
                <c:pt idx="199">
                  <c:v>9.9500000000000005E-2</c:v>
                </c:pt>
                <c:pt idx="200">
                  <c:v>0.1</c:v>
                </c:pt>
                <c:pt idx="201">
                  <c:v>0.10050000000000001</c:v>
                </c:pt>
                <c:pt idx="202">
                  <c:v>0.10100000000000001</c:v>
                </c:pt>
                <c:pt idx="203">
                  <c:v>0.10150000000000001</c:v>
                </c:pt>
                <c:pt idx="204">
                  <c:v>0.10199999999999999</c:v>
                </c:pt>
                <c:pt idx="205">
                  <c:v>0.10249999999999999</c:v>
                </c:pt>
                <c:pt idx="206">
                  <c:v>0.10299999999999999</c:v>
                </c:pt>
                <c:pt idx="207">
                  <c:v>0.10349999999999999</c:v>
                </c:pt>
                <c:pt idx="208">
                  <c:v>0.104</c:v>
                </c:pt>
                <c:pt idx="209">
                  <c:v>0.1045</c:v>
                </c:pt>
                <c:pt idx="210">
                  <c:v>0.105</c:v>
                </c:pt>
                <c:pt idx="211">
                  <c:v>0.1055</c:v>
                </c:pt>
                <c:pt idx="212">
                  <c:v>0.106</c:v>
                </c:pt>
                <c:pt idx="213">
                  <c:v>0.1065</c:v>
                </c:pt>
                <c:pt idx="214">
                  <c:v>0.107</c:v>
                </c:pt>
                <c:pt idx="215">
                  <c:v>0.1075</c:v>
                </c:pt>
                <c:pt idx="216">
                  <c:v>0.108</c:v>
                </c:pt>
                <c:pt idx="217">
                  <c:v>0.1085</c:v>
                </c:pt>
                <c:pt idx="218">
                  <c:v>0.109</c:v>
                </c:pt>
                <c:pt idx="219">
                  <c:v>0.1095</c:v>
                </c:pt>
                <c:pt idx="220">
                  <c:v>0.11</c:v>
                </c:pt>
                <c:pt idx="221">
                  <c:v>0.1105</c:v>
                </c:pt>
                <c:pt idx="222">
                  <c:v>0.111</c:v>
                </c:pt>
                <c:pt idx="223">
                  <c:v>0.1115</c:v>
                </c:pt>
                <c:pt idx="224">
                  <c:v>0.112</c:v>
                </c:pt>
                <c:pt idx="225">
                  <c:v>0.1125</c:v>
                </c:pt>
                <c:pt idx="226">
                  <c:v>0.113</c:v>
                </c:pt>
                <c:pt idx="227">
                  <c:v>0.1135</c:v>
                </c:pt>
                <c:pt idx="228">
                  <c:v>0.114</c:v>
                </c:pt>
                <c:pt idx="229">
                  <c:v>0.1145</c:v>
                </c:pt>
                <c:pt idx="230">
                  <c:v>0.115</c:v>
                </c:pt>
                <c:pt idx="231">
                  <c:v>0.11550000000000001</c:v>
                </c:pt>
                <c:pt idx="232">
                  <c:v>0.11600000000000001</c:v>
                </c:pt>
                <c:pt idx="233">
                  <c:v>0.11650000000000001</c:v>
                </c:pt>
                <c:pt idx="234">
                  <c:v>0.11700000000000001</c:v>
                </c:pt>
                <c:pt idx="235">
                  <c:v>0.11749999999999999</c:v>
                </c:pt>
                <c:pt idx="236">
                  <c:v>0.11799999999999999</c:v>
                </c:pt>
                <c:pt idx="237">
                  <c:v>0.11849999999999999</c:v>
                </c:pt>
                <c:pt idx="238">
                  <c:v>0.11899999999999999</c:v>
                </c:pt>
                <c:pt idx="239">
                  <c:v>0.1195</c:v>
                </c:pt>
                <c:pt idx="240">
                  <c:v>0.12</c:v>
                </c:pt>
                <c:pt idx="241">
                  <c:v>0.1205</c:v>
                </c:pt>
                <c:pt idx="242">
                  <c:v>0.121</c:v>
                </c:pt>
                <c:pt idx="243">
                  <c:v>0.1215</c:v>
                </c:pt>
                <c:pt idx="244">
                  <c:v>0.122</c:v>
                </c:pt>
                <c:pt idx="245">
                  <c:v>0.1225</c:v>
                </c:pt>
                <c:pt idx="246">
                  <c:v>0.123</c:v>
                </c:pt>
                <c:pt idx="247">
                  <c:v>0.1235</c:v>
                </c:pt>
                <c:pt idx="248">
                  <c:v>0.124</c:v>
                </c:pt>
                <c:pt idx="249">
                  <c:v>0.1245</c:v>
                </c:pt>
                <c:pt idx="250">
                  <c:v>0.125</c:v>
                </c:pt>
                <c:pt idx="251">
                  <c:v>0.1255</c:v>
                </c:pt>
                <c:pt idx="252">
                  <c:v>0.126</c:v>
                </c:pt>
                <c:pt idx="253">
                  <c:v>0.1265</c:v>
                </c:pt>
                <c:pt idx="254">
                  <c:v>0.127</c:v>
                </c:pt>
                <c:pt idx="255">
                  <c:v>0.1275</c:v>
                </c:pt>
                <c:pt idx="256">
                  <c:v>0.128</c:v>
                </c:pt>
                <c:pt idx="257">
                  <c:v>0.1285</c:v>
                </c:pt>
                <c:pt idx="258">
                  <c:v>0.129</c:v>
                </c:pt>
                <c:pt idx="259">
                  <c:v>0.1295</c:v>
                </c:pt>
                <c:pt idx="260">
                  <c:v>0.13</c:v>
                </c:pt>
                <c:pt idx="261">
                  <c:v>0.1305</c:v>
                </c:pt>
                <c:pt idx="262">
                  <c:v>0.13100000000000001</c:v>
                </c:pt>
                <c:pt idx="263">
                  <c:v>0.13150000000000001</c:v>
                </c:pt>
                <c:pt idx="264">
                  <c:v>0.13200000000000001</c:v>
                </c:pt>
                <c:pt idx="265">
                  <c:v>0.13250000000000001</c:v>
                </c:pt>
                <c:pt idx="266">
                  <c:v>0.13300000000000001</c:v>
                </c:pt>
                <c:pt idx="267">
                  <c:v>0.13350000000000001</c:v>
                </c:pt>
                <c:pt idx="268">
                  <c:v>0.13400000000000001</c:v>
                </c:pt>
                <c:pt idx="269">
                  <c:v>0.13450000000000001</c:v>
                </c:pt>
                <c:pt idx="270">
                  <c:v>0.13500000000000001</c:v>
                </c:pt>
                <c:pt idx="271">
                  <c:v>0.13550000000000001</c:v>
                </c:pt>
                <c:pt idx="272">
                  <c:v>0.13600000000000001</c:v>
                </c:pt>
                <c:pt idx="273">
                  <c:v>0.13650000000000001</c:v>
                </c:pt>
                <c:pt idx="274">
                  <c:v>0.13700000000000001</c:v>
                </c:pt>
                <c:pt idx="275">
                  <c:v>0.13750000000000001</c:v>
                </c:pt>
                <c:pt idx="276">
                  <c:v>0.13800000000000001</c:v>
                </c:pt>
                <c:pt idx="277">
                  <c:v>0.13850000000000001</c:v>
                </c:pt>
                <c:pt idx="278">
                  <c:v>0.13900000000000001</c:v>
                </c:pt>
                <c:pt idx="279">
                  <c:v>0.13950000000000001</c:v>
                </c:pt>
                <c:pt idx="280">
                  <c:v>0.14000000000000001</c:v>
                </c:pt>
                <c:pt idx="281">
                  <c:v>0.14050000000000001</c:v>
                </c:pt>
                <c:pt idx="282">
                  <c:v>0.14099999999999999</c:v>
                </c:pt>
                <c:pt idx="283">
                  <c:v>0.14149999999999999</c:v>
                </c:pt>
                <c:pt idx="284">
                  <c:v>0.14199999999999999</c:v>
                </c:pt>
                <c:pt idx="285">
                  <c:v>0.14249999999999999</c:v>
                </c:pt>
                <c:pt idx="286">
                  <c:v>0.14299999999999999</c:v>
                </c:pt>
                <c:pt idx="287">
                  <c:v>0.14349999999999999</c:v>
                </c:pt>
                <c:pt idx="288">
                  <c:v>0.14399999999999999</c:v>
                </c:pt>
                <c:pt idx="289">
                  <c:v>0.14449999999999999</c:v>
                </c:pt>
                <c:pt idx="290">
                  <c:v>0.14499999999999999</c:v>
                </c:pt>
                <c:pt idx="291">
                  <c:v>0.14549999999999999</c:v>
                </c:pt>
                <c:pt idx="292">
                  <c:v>0.14599999999999999</c:v>
                </c:pt>
                <c:pt idx="293">
                  <c:v>0.14649999999999999</c:v>
                </c:pt>
                <c:pt idx="294">
                  <c:v>0.14699999999999999</c:v>
                </c:pt>
                <c:pt idx="295">
                  <c:v>0.14749999999999999</c:v>
                </c:pt>
                <c:pt idx="296">
                  <c:v>0.14799999999999999</c:v>
                </c:pt>
                <c:pt idx="297">
                  <c:v>0.14849999999999999</c:v>
                </c:pt>
                <c:pt idx="298">
                  <c:v>0.14899999999999999</c:v>
                </c:pt>
                <c:pt idx="299">
                  <c:v>0.14949999999999999</c:v>
                </c:pt>
                <c:pt idx="300">
                  <c:v>0.15</c:v>
                </c:pt>
                <c:pt idx="301">
                  <c:v>0.15049999999999999</c:v>
                </c:pt>
                <c:pt idx="302">
                  <c:v>0.151</c:v>
                </c:pt>
                <c:pt idx="303">
                  <c:v>0.1515</c:v>
                </c:pt>
                <c:pt idx="304">
                  <c:v>0.152</c:v>
                </c:pt>
                <c:pt idx="305">
                  <c:v>0.1525</c:v>
                </c:pt>
                <c:pt idx="306">
                  <c:v>0.153</c:v>
                </c:pt>
                <c:pt idx="307">
                  <c:v>0.1535</c:v>
                </c:pt>
                <c:pt idx="308">
                  <c:v>0.154</c:v>
                </c:pt>
                <c:pt idx="309">
                  <c:v>0.1545</c:v>
                </c:pt>
                <c:pt idx="310">
                  <c:v>0.155</c:v>
                </c:pt>
                <c:pt idx="311">
                  <c:v>0.1555</c:v>
                </c:pt>
                <c:pt idx="312">
                  <c:v>0.156</c:v>
                </c:pt>
                <c:pt idx="313">
                  <c:v>0.1565</c:v>
                </c:pt>
                <c:pt idx="314">
                  <c:v>0.157</c:v>
                </c:pt>
                <c:pt idx="315">
                  <c:v>0.1575</c:v>
                </c:pt>
                <c:pt idx="316">
                  <c:v>0.158</c:v>
                </c:pt>
                <c:pt idx="317">
                  <c:v>0.1585</c:v>
                </c:pt>
                <c:pt idx="318">
                  <c:v>0.159</c:v>
                </c:pt>
                <c:pt idx="319">
                  <c:v>0.1595</c:v>
                </c:pt>
                <c:pt idx="320">
                  <c:v>0.16</c:v>
                </c:pt>
                <c:pt idx="321">
                  <c:v>0.1605</c:v>
                </c:pt>
                <c:pt idx="322">
                  <c:v>0.161</c:v>
                </c:pt>
                <c:pt idx="323">
                  <c:v>0.1615</c:v>
                </c:pt>
                <c:pt idx="324">
                  <c:v>0.16200000000000001</c:v>
                </c:pt>
                <c:pt idx="325">
                  <c:v>0.16250000000000001</c:v>
                </c:pt>
                <c:pt idx="326">
                  <c:v>0.16300000000000001</c:v>
                </c:pt>
                <c:pt idx="327">
                  <c:v>0.16350000000000001</c:v>
                </c:pt>
                <c:pt idx="328">
                  <c:v>0.16400000000000001</c:v>
                </c:pt>
                <c:pt idx="329">
                  <c:v>0.16450000000000001</c:v>
                </c:pt>
                <c:pt idx="330">
                  <c:v>0.16500000000000001</c:v>
                </c:pt>
                <c:pt idx="331">
                  <c:v>0.16550000000000001</c:v>
                </c:pt>
                <c:pt idx="332">
                  <c:v>0.16600000000000001</c:v>
                </c:pt>
                <c:pt idx="333">
                  <c:v>0.16650000000000001</c:v>
                </c:pt>
                <c:pt idx="334">
                  <c:v>0.16700000000000001</c:v>
                </c:pt>
                <c:pt idx="335">
                  <c:v>0.16750000000000001</c:v>
                </c:pt>
                <c:pt idx="336">
                  <c:v>0.16800000000000001</c:v>
                </c:pt>
                <c:pt idx="337">
                  <c:v>0.16850000000000001</c:v>
                </c:pt>
                <c:pt idx="338">
                  <c:v>0.16900000000000001</c:v>
                </c:pt>
                <c:pt idx="339">
                  <c:v>0.16950000000000001</c:v>
                </c:pt>
                <c:pt idx="340">
                  <c:v>0.17</c:v>
                </c:pt>
                <c:pt idx="341">
                  <c:v>0.17050000000000001</c:v>
                </c:pt>
                <c:pt idx="342">
                  <c:v>0.17100000000000001</c:v>
                </c:pt>
                <c:pt idx="343">
                  <c:v>0.17150000000000001</c:v>
                </c:pt>
                <c:pt idx="344">
                  <c:v>0.17199999999999999</c:v>
                </c:pt>
                <c:pt idx="345">
                  <c:v>0.17249999999999999</c:v>
                </c:pt>
                <c:pt idx="346">
                  <c:v>0.17299999999999999</c:v>
                </c:pt>
                <c:pt idx="347">
                  <c:v>0.17349999999999999</c:v>
                </c:pt>
                <c:pt idx="348">
                  <c:v>0.17399999999999999</c:v>
                </c:pt>
                <c:pt idx="349">
                  <c:v>0.17449999999999999</c:v>
                </c:pt>
                <c:pt idx="350">
                  <c:v>0.17499999999999999</c:v>
                </c:pt>
                <c:pt idx="351">
                  <c:v>0.17549999999999999</c:v>
                </c:pt>
                <c:pt idx="352">
                  <c:v>0.17599999999999999</c:v>
                </c:pt>
                <c:pt idx="353">
                  <c:v>0.17649999999999999</c:v>
                </c:pt>
                <c:pt idx="354">
                  <c:v>0.17699999999999999</c:v>
                </c:pt>
                <c:pt idx="355">
                  <c:v>0.17749999999999999</c:v>
                </c:pt>
                <c:pt idx="356">
                  <c:v>0.17799999999999999</c:v>
                </c:pt>
                <c:pt idx="357">
                  <c:v>0.17849999999999999</c:v>
                </c:pt>
                <c:pt idx="358">
                  <c:v>0.17899999999999999</c:v>
                </c:pt>
                <c:pt idx="359">
                  <c:v>0.17949999999999999</c:v>
                </c:pt>
                <c:pt idx="360">
                  <c:v>0.18</c:v>
                </c:pt>
                <c:pt idx="361">
                  <c:v>0.18049999999999999</c:v>
                </c:pt>
                <c:pt idx="362">
                  <c:v>0.18099999999999999</c:v>
                </c:pt>
                <c:pt idx="363">
                  <c:v>0.18149999999999999</c:v>
                </c:pt>
                <c:pt idx="364">
                  <c:v>0.182</c:v>
                </c:pt>
                <c:pt idx="365">
                  <c:v>0.1825</c:v>
                </c:pt>
                <c:pt idx="366">
                  <c:v>0.183</c:v>
                </c:pt>
                <c:pt idx="367">
                  <c:v>0.1835</c:v>
                </c:pt>
                <c:pt idx="368">
                  <c:v>0.184</c:v>
                </c:pt>
                <c:pt idx="369">
                  <c:v>0.1845</c:v>
                </c:pt>
                <c:pt idx="370">
                  <c:v>0.185</c:v>
                </c:pt>
                <c:pt idx="371">
                  <c:v>0.1855</c:v>
                </c:pt>
                <c:pt idx="372">
                  <c:v>0.186</c:v>
                </c:pt>
                <c:pt idx="373">
                  <c:v>0.1865</c:v>
                </c:pt>
                <c:pt idx="374">
                  <c:v>0.187</c:v>
                </c:pt>
                <c:pt idx="375">
                  <c:v>0.1875</c:v>
                </c:pt>
                <c:pt idx="376">
                  <c:v>0.188</c:v>
                </c:pt>
                <c:pt idx="377">
                  <c:v>0.1885</c:v>
                </c:pt>
                <c:pt idx="378">
                  <c:v>0.189</c:v>
                </c:pt>
                <c:pt idx="379">
                  <c:v>0.1895</c:v>
                </c:pt>
                <c:pt idx="380">
                  <c:v>0.19</c:v>
                </c:pt>
                <c:pt idx="381">
                  <c:v>0.1905</c:v>
                </c:pt>
                <c:pt idx="382">
                  <c:v>0.191</c:v>
                </c:pt>
                <c:pt idx="383">
                  <c:v>0.1915</c:v>
                </c:pt>
                <c:pt idx="384">
                  <c:v>0.192</c:v>
                </c:pt>
                <c:pt idx="385">
                  <c:v>0.1925</c:v>
                </c:pt>
                <c:pt idx="386">
                  <c:v>0.193</c:v>
                </c:pt>
                <c:pt idx="387">
                  <c:v>0.19350000000000001</c:v>
                </c:pt>
                <c:pt idx="388">
                  <c:v>0.19400000000000001</c:v>
                </c:pt>
                <c:pt idx="389">
                  <c:v>0.19450000000000001</c:v>
                </c:pt>
                <c:pt idx="390">
                  <c:v>0.19500000000000001</c:v>
                </c:pt>
                <c:pt idx="391">
                  <c:v>0.19550000000000001</c:v>
                </c:pt>
                <c:pt idx="392">
                  <c:v>0.19600000000000001</c:v>
                </c:pt>
                <c:pt idx="393">
                  <c:v>0.19650000000000001</c:v>
                </c:pt>
                <c:pt idx="394">
                  <c:v>0.19700000000000001</c:v>
                </c:pt>
                <c:pt idx="395">
                  <c:v>0.19750000000000001</c:v>
                </c:pt>
                <c:pt idx="396">
                  <c:v>0.19800000000000001</c:v>
                </c:pt>
                <c:pt idx="397">
                  <c:v>0.19850000000000001</c:v>
                </c:pt>
                <c:pt idx="398">
                  <c:v>0.19900000000000001</c:v>
                </c:pt>
                <c:pt idx="399">
                  <c:v>0.19950000000000001</c:v>
                </c:pt>
                <c:pt idx="400">
                  <c:v>0.2</c:v>
                </c:pt>
                <c:pt idx="401">
                  <c:v>0.20050000000000001</c:v>
                </c:pt>
                <c:pt idx="402">
                  <c:v>0.20100000000000001</c:v>
                </c:pt>
                <c:pt idx="403">
                  <c:v>0.20150000000000001</c:v>
                </c:pt>
                <c:pt idx="404">
                  <c:v>0.20200000000000001</c:v>
                </c:pt>
                <c:pt idx="405">
                  <c:v>0.20250000000000001</c:v>
                </c:pt>
                <c:pt idx="406">
                  <c:v>0.20300000000000001</c:v>
                </c:pt>
                <c:pt idx="407">
                  <c:v>0.20349999999999999</c:v>
                </c:pt>
                <c:pt idx="408">
                  <c:v>0.20399999999999999</c:v>
                </c:pt>
                <c:pt idx="409">
                  <c:v>0.20449999999999999</c:v>
                </c:pt>
                <c:pt idx="410">
                  <c:v>0.20499999999999999</c:v>
                </c:pt>
                <c:pt idx="411">
                  <c:v>0.20549999999999999</c:v>
                </c:pt>
                <c:pt idx="412">
                  <c:v>0.20599999999999999</c:v>
                </c:pt>
                <c:pt idx="413">
                  <c:v>0.20649999999999999</c:v>
                </c:pt>
                <c:pt idx="414">
                  <c:v>0.20699999999999999</c:v>
                </c:pt>
                <c:pt idx="415">
                  <c:v>0.20749999999999999</c:v>
                </c:pt>
                <c:pt idx="416">
                  <c:v>0.20799999999999999</c:v>
                </c:pt>
                <c:pt idx="417">
                  <c:v>0.20849999999999999</c:v>
                </c:pt>
                <c:pt idx="418">
                  <c:v>0.20899999999999999</c:v>
                </c:pt>
                <c:pt idx="419">
                  <c:v>0.20949999999999999</c:v>
                </c:pt>
                <c:pt idx="420">
                  <c:v>0.21</c:v>
                </c:pt>
                <c:pt idx="421">
                  <c:v>0.21049999999999999</c:v>
                </c:pt>
                <c:pt idx="422">
                  <c:v>0.21099999999999999</c:v>
                </c:pt>
                <c:pt idx="423">
                  <c:v>0.21149999999999999</c:v>
                </c:pt>
                <c:pt idx="424">
                  <c:v>0.21199999999999999</c:v>
                </c:pt>
                <c:pt idx="425">
                  <c:v>0.21249999999999999</c:v>
                </c:pt>
                <c:pt idx="426">
                  <c:v>0.21299999999999999</c:v>
                </c:pt>
                <c:pt idx="427">
                  <c:v>0.2135</c:v>
                </c:pt>
                <c:pt idx="428">
                  <c:v>0.214</c:v>
                </c:pt>
                <c:pt idx="429">
                  <c:v>0.2145</c:v>
                </c:pt>
                <c:pt idx="430">
                  <c:v>0.215</c:v>
                </c:pt>
                <c:pt idx="431">
                  <c:v>0.2155</c:v>
                </c:pt>
                <c:pt idx="432">
                  <c:v>0.216</c:v>
                </c:pt>
                <c:pt idx="433">
                  <c:v>0.2165</c:v>
                </c:pt>
                <c:pt idx="434">
                  <c:v>0.217</c:v>
                </c:pt>
                <c:pt idx="435">
                  <c:v>0.2175</c:v>
                </c:pt>
                <c:pt idx="436">
                  <c:v>0.218</c:v>
                </c:pt>
                <c:pt idx="437">
                  <c:v>0.2185</c:v>
                </c:pt>
                <c:pt idx="438">
                  <c:v>0.219</c:v>
                </c:pt>
                <c:pt idx="439">
                  <c:v>0.2195</c:v>
                </c:pt>
                <c:pt idx="440">
                  <c:v>0.22</c:v>
                </c:pt>
                <c:pt idx="441">
                  <c:v>0.2205</c:v>
                </c:pt>
                <c:pt idx="442">
                  <c:v>0.221</c:v>
                </c:pt>
                <c:pt idx="443">
                  <c:v>0.2215</c:v>
                </c:pt>
                <c:pt idx="444">
                  <c:v>0.222</c:v>
                </c:pt>
                <c:pt idx="445">
                  <c:v>0.2225</c:v>
                </c:pt>
                <c:pt idx="446">
                  <c:v>0.223</c:v>
                </c:pt>
                <c:pt idx="447">
                  <c:v>0.2235</c:v>
                </c:pt>
                <c:pt idx="448">
                  <c:v>0.224</c:v>
                </c:pt>
                <c:pt idx="449">
                  <c:v>0.22450000000000001</c:v>
                </c:pt>
                <c:pt idx="450">
                  <c:v>0.22500000000000001</c:v>
                </c:pt>
                <c:pt idx="451">
                  <c:v>0.22550000000000001</c:v>
                </c:pt>
                <c:pt idx="452">
                  <c:v>0.22600000000000001</c:v>
                </c:pt>
                <c:pt idx="453">
                  <c:v>0.22650000000000001</c:v>
                </c:pt>
                <c:pt idx="454">
                  <c:v>0.22700000000000001</c:v>
                </c:pt>
                <c:pt idx="455">
                  <c:v>0.22750000000000001</c:v>
                </c:pt>
                <c:pt idx="456">
                  <c:v>0.22800000000000001</c:v>
                </c:pt>
                <c:pt idx="457">
                  <c:v>0.22850000000000001</c:v>
                </c:pt>
                <c:pt idx="458">
                  <c:v>0.22900000000000001</c:v>
                </c:pt>
                <c:pt idx="459">
                  <c:v>0.22950000000000001</c:v>
                </c:pt>
                <c:pt idx="460">
                  <c:v>0.23</c:v>
                </c:pt>
                <c:pt idx="461">
                  <c:v>0.23050000000000001</c:v>
                </c:pt>
                <c:pt idx="462">
                  <c:v>0.23100000000000001</c:v>
                </c:pt>
                <c:pt idx="463">
                  <c:v>0.23150000000000001</c:v>
                </c:pt>
                <c:pt idx="464">
                  <c:v>0.23200000000000001</c:v>
                </c:pt>
                <c:pt idx="465">
                  <c:v>0.23250000000000001</c:v>
                </c:pt>
                <c:pt idx="466">
                  <c:v>0.23300000000000001</c:v>
                </c:pt>
                <c:pt idx="467">
                  <c:v>0.23350000000000001</c:v>
                </c:pt>
                <c:pt idx="468">
                  <c:v>0.23400000000000001</c:v>
                </c:pt>
                <c:pt idx="469">
                  <c:v>0.23449999999999999</c:v>
                </c:pt>
                <c:pt idx="470">
                  <c:v>0.23499999999999999</c:v>
                </c:pt>
                <c:pt idx="471">
                  <c:v>0.23549999999999999</c:v>
                </c:pt>
                <c:pt idx="472">
                  <c:v>0.23599999999999999</c:v>
                </c:pt>
                <c:pt idx="473">
                  <c:v>0.23649999999999999</c:v>
                </c:pt>
                <c:pt idx="474">
                  <c:v>0.23699999999999999</c:v>
                </c:pt>
                <c:pt idx="475">
                  <c:v>0.23749999999999999</c:v>
                </c:pt>
                <c:pt idx="476">
                  <c:v>0.23799999999999999</c:v>
                </c:pt>
                <c:pt idx="477">
                  <c:v>0.23849999999999999</c:v>
                </c:pt>
                <c:pt idx="478">
                  <c:v>0.23899999999999999</c:v>
                </c:pt>
                <c:pt idx="479">
                  <c:v>0.23949999999999999</c:v>
                </c:pt>
                <c:pt idx="480">
                  <c:v>0.24</c:v>
                </c:pt>
                <c:pt idx="481">
                  <c:v>0.24049999999999999</c:v>
                </c:pt>
                <c:pt idx="482">
                  <c:v>0.24099999999999999</c:v>
                </c:pt>
                <c:pt idx="483">
                  <c:v>0.24149999999999999</c:v>
                </c:pt>
                <c:pt idx="484">
                  <c:v>0.24199999999999999</c:v>
                </c:pt>
                <c:pt idx="485">
                  <c:v>0.24249999999999999</c:v>
                </c:pt>
                <c:pt idx="486">
                  <c:v>0.24299999999999999</c:v>
                </c:pt>
                <c:pt idx="487">
                  <c:v>0.24349999999999999</c:v>
                </c:pt>
                <c:pt idx="488">
                  <c:v>0.24399999999999999</c:v>
                </c:pt>
                <c:pt idx="489">
                  <c:v>0.2445</c:v>
                </c:pt>
                <c:pt idx="490">
                  <c:v>0.245</c:v>
                </c:pt>
                <c:pt idx="491">
                  <c:v>0.2455</c:v>
                </c:pt>
                <c:pt idx="492">
                  <c:v>0.246</c:v>
                </c:pt>
                <c:pt idx="493">
                  <c:v>0.2465</c:v>
                </c:pt>
                <c:pt idx="494">
                  <c:v>0.247</c:v>
                </c:pt>
                <c:pt idx="495">
                  <c:v>0.2475</c:v>
                </c:pt>
                <c:pt idx="496">
                  <c:v>0.248</c:v>
                </c:pt>
                <c:pt idx="497">
                  <c:v>0.2485</c:v>
                </c:pt>
                <c:pt idx="498">
                  <c:v>0.249</c:v>
                </c:pt>
                <c:pt idx="499">
                  <c:v>0.2495</c:v>
                </c:pt>
                <c:pt idx="500">
                  <c:v>0.25</c:v>
                </c:pt>
                <c:pt idx="501">
                  <c:v>0.2505</c:v>
                </c:pt>
                <c:pt idx="502">
                  <c:v>0.251</c:v>
                </c:pt>
                <c:pt idx="503">
                  <c:v>0.2515</c:v>
                </c:pt>
                <c:pt idx="504">
                  <c:v>0.252</c:v>
                </c:pt>
                <c:pt idx="505">
                  <c:v>0.2525</c:v>
                </c:pt>
                <c:pt idx="506">
                  <c:v>0.253</c:v>
                </c:pt>
                <c:pt idx="507">
                  <c:v>0.2535</c:v>
                </c:pt>
                <c:pt idx="508">
                  <c:v>0.254</c:v>
                </c:pt>
                <c:pt idx="509">
                  <c:v>0.2545</c:v>
                </c:pt>
                <c:pt idx="510">
                  <c:v>0.255</c:v>
                </c:pt>
                <c:pt idx="511">
                  <c:v>0.2555</c:v>
                </c:pt>
                <c:pt idx="512">
                  <c:v>0.25600000000000001</c:v>
                </c:pt>
                <c:pt idx="513">
                  <c:v>0.25650000000000001</c:v>
                </c:pt>
                <c:pt idx="514">
                  <c:v>0.25700000000000001</c:v>
                </c:pt>
                <c:pt idx="515">
                  <c:v>0.25750000000000001</c:v>
                </c:pt>
                <c:pt idx="516">
                  <c:v>0.25800000000000001</c:v>
                </c:pt>
                <c:pt idx="517">
                  <c:v>0.25850000000000001</c:v>
                </c:pt>
                <c:pt idx="518">
                  <c:v>0.25900000000000001</c:v>
                </c:pt>
                <c:pt idx="519">
                  <c:v>0.25950000000000001</c:v>
                </c:pt>
                <c:pt idx="520">
                  <c:v>0.26</c:v>
                </c:pt>
                <c:pt idx="521">
                  <c:v>0.26050000000000001</c:v>
                </c:pt>
                <c:pt idx="522">
                  <c:v>0.26100000000000001</c:v>
                </c:pt>
                <c:pt idx="523">
                  <c:v>0.26150000000000001</c:v>
                </c:pt>
                <c:pt idx="524">
                  <c:v>0.26200000000000001</c:v>
                </c:pt>
                <c:pt idx="525">
                  <c:v>0.26250000000000001</c:v>
                </c:pt>
                <c:pt idx="526">
                  <c:v>0.26300000000000001</c:v>
                </c:pt>
                <c:pt idx="527">
                  <c:v>0.26350000000000001</c:v>
                </c:pt>
                <c:pt idx="528">
                  <c:v>0.26400000000000001</c:v>
                </c:pt>
                <c:pt idx="529">
                  <c:v>0.26450000000000001</c:v>
                </c:pt>
                <c:pt idx="530">
                  <c:v>0.26500000000000001</c:v>
                </c:pt>
                <c:pt idx="531">
                  <c:v>0.26550000000000001</c:v>
                </c:pt>
                <c:pt idx="532">
                  <c:v>0.26600000000000001</c:v>
                </c:pt>
                <c:pt idx="533">
                  <c:v>0.26650000000000001</c:v>
                </c:pt>
                <c:pt idx="534">
                  <c:v>0.26700000000000002</c:v>
                </c:pt>
                <c:pt idx="535">
                  <c:v>0.26750000000000002</c:v>
                </c:pt>
                <c:pt idx="536">
                  <c:v>0.26800000000000002</c:v>
                </c:pt>
                <c:pt idx="537">
                  <c:v>0.26850000000000002</c:v>
                </c:pt>
                <c:pt idx="538">
                  <c:v>0.26900000000000002</c:v>
                </c:pt>
                <c:pt idx="539">
                  <c:v>0.26950000000000002</c:v>
                </c:pt>
                <c:pt idx="540">
                  <c:v>0.27</c:v>
                </c:pt>
                <c:pt idx="541">
                  <c:v>0.27050000000000002</c:v>
                </c:pt>
                <c:pt idx="542">
                  <c:v>0.27100000000000002</c:v>
                </c:pt>
                <c:pt idx="543">
                  <c:v>0.27150000000000002</c:v>
                </c:pt>
                <c:pt idx="544">
                  <c:v>0.27200000000000002</c:v>
                </c:pt>
                <c:pt idx="545">
                  <c:v>0.27250000000000002</c:v>
                </c:pt>
                <c:pt idx="546">
                  <c:v>0.27300000000000002</c:v>
                </c:pt>
                <c:pt idx="547">
                  <c:v>0.27350000000000002</c:v>
                </c:pt>
                <c:pt idx="548">
                  <c:v>0.27400000000000002</c:v>
                </c:pt>
                <c:pt idx="549">
                  <c:v>0.27450000000000002</c:v>
                </c:pt>
                <c:pt idx="550">
                  <c:v>0.27500000000000002</c:v>
                </c:pt>
                <c:pt idx="551">
                  <c:v>0.27550000000000002</c:v>
                </c:pt>
                <c:pt idx="552">
                  <c:v>0.27600000000000002</c:v>
                </c:pt>
                <c:pt idx="553">
                  <c:v>0.27650000000000002</c:v>
                </c:pt>
                <c:pt idx="554">
                  <c:v>0.27700000000000002</c:v>
                </c:pt>
                <c:pt idx="555">
                  <c:v>0.27750000000000002</c:v>
                </c:pt>
                <c:pt idx="556">
                  <c:v>0.27800000000000002</c:v>
                </c:pt>
                <c:pt idx="557">
                  <c:v>0.27850000000000003</c:v>
                </c:pt>
                <c:pt idx="558">
                  <c:v>0.27900000000000003</c:v>
                </c:pt>
                <c:pt idx="559">
                  <c:v>0.27950000000000003</c:v>
                </c:pt>
                <c:pt idx="560">
                  <c:v>0.28000000000000003</c:v>
                </c:pt>
                <c:pt idx="561">
                  <c:v>0.28050000000000003</c:v>
                </c:pt>
                <c:pt idx="562">
                  <c:v>0.28100000000000003</c:v>
                </c:pt>
                <c:pt idx="563">
                  <c:v>0.28149999999999997</c:v>
                </c:pt>
                <c:pt idx="564">
                  <c:v>0.28199999999999997</c:v>
                </c:pt>
                <c:pt idx="565">
                  <c:v>0.28249999999999997</c:v>
                </c:pt>
                <c:pt idx="566">
                  <c:v>0.28299999999999997</c:v>
                </c:pt>
                <c:pt idx="567">
                  <c:v>0.28349999999999997</c:v>
                </c:pt>
                <c:pt idx="568">
                  <c:v>0.28399999999999997</c:v>
                </c:pt>
                <c:pt idx="569">
                  <c:v>0.28449999999999998</c:v>
                </c:pt>
                <c:pt idx="570">
                  <c:v>0.28499999999999998</c:v>
                </c:pt>
                <c:pt idx="571">
                  <c:v>0.28549999999999998</c:v>
                </c:pt>
                <c:pt idx="572">
                  <c:v>0.28599999999999998</c:v>
                </c:pt>
                <c:pt idx="573">
                  <c:v>0.28649999999999998</c:v>
                </c:pt>
                <c:pt idx="574">
                  <c:v>0.28699999999999998</c:v>
                </c:pt>
                <c:pt idx="575">
                  <c:v>0.28749999999999998</c:v>
                </c:pt>
                <c:pt idx="576">
                  <c:v>0.28799999999999998</c:v>
                </c:pt>
                <c:pt idx="577">
                  <c:v>0.28849999999999998</c:v>
                </c:pt>
                <c:pt idx="578">
                  <c:v>0.28899999999999998</c:v>
                </c:pt>
                <c:pt idx="579">
                  <c:v>0.28949999999999998</c:v>
                </c:pt>
                <c:pt idx="580">
                  <c:v>0.28999999999999998</c:v>
                </c:pt>
                <c:pt idx="581">
                  <c:v>0.29049999999999998</c:v>
                </c:pt>
                <c:pt idx="582">
                  <c:v>0.29099999999999998</c:v>
                </c:pt>
                <c:pt idx="583">
                  <c:v>0.29149999999999998</c:v>
                </c:pt>
                <c:pt idx="584">
                  <c:v>0.29199999999999998</c:v>
                </c:pt>
                <c:pt idx="585">
                  <c:v>0.29249999999999998</c:v>
                </c:pt>
                <c:pt idx="586">
                  <c:v>0.29299999999999998</c:v>
                </c:pt>
                <c:pt idx="587">
                  <c:v>0.29349999999999998</c:v>
                </c:pt>
                <c:pt idx="588">
                  <c:v>0.29399999999999998</c:v>
                </c:pt>
                <c:pt idx="589">
                  <c:v>0.29449999999999998</c:v>
                </c:pt>
                <c:pt idx="590">
                  <c:v>0.29499999999999998</c:v>
                </c:pt>
                <c:pt idx="591">
                  <c:v>0.29549999999999998</c:v>
                </c:pt>
                <c:pt idx="592">
                  <c:v>0.29599999999999999</c:v>
                </c:pt>
                <c:pt idx="593">
                  <c:v>0.29649999999999999</c:v>
                </c:pt>
                <c:pt idx="594">
                  <c:v>0.29699999999999999</c:v>
                </c:pt>
                <c:pt idx="595">
                  <c:v>0.29749999999999999</c:v>
                </c:pt>
                <c:pt idx="596">
                  <c:v>0.29799999999999999</c:v>
                </c:pt>
                <c:pt idx="597">
                  <c:v>0.29849999999999999</c:v>
                </c:pt>
                <c:pt idx="598">
                  <c:v>0.29899999999999999</c:v>
                </c:pt>
                <c:pt idx="599">
                  <c:v>0.29949999999999999</c:v>
                </c:pt>
                <c:pt idx="600">
                  <c:v>0.3</c:v>
                </c:pt>
                <c:pt idx="601">
                  <c:v>0.30049999999999999</c:v>
                </c:pt>
                <c:pt idx="602">
                  <c:v>0.30099999999999999</c:v>
                </c:pt>
                <c:pt idx="603">
                  <c:v>0.30149999999999999</c:v>
                </c:pt>
                <c:pt idx="604">
                  <c:v>0.30199999999999999</c:v>
                </c:pt>
                <c:pt idx="605">
                  <c:v>0.30249999999999999</c:v>
                </c:pt>
                <c:pt idx="606">
                  <c:v>0.30299999999999999</c:v>
                </c:pt>
                <c:pt idx="607">
                  <c:v>0.30349999999999999</c:v>
                </c:pt>
                <c:pt idx="608">
                  <c:v>0.30399999999999999</c:v>
                </c:pt>
                <c:pt idx="609">
                  <c:v>0.30449999999999999</c:v>
                </c:pt>
                <c:pt idx="610">
                  <c:v>0.30499999999999999</c:v>
                </c:pt>
                <c:pt idx="611">
                  <c:v>0.30549999999999999</c:v>
                </c:pt>
                <c:pt idx="612">
                  <c:v>0.30599999999999999</c:v>
                </c:pt>
                <c:pt idx="613">
                  <c:v>0.30649999999999999</c:v>
                </c:pt>
                <c:pt idx="614">
                  <c:v>0.307</c:v>
                </c:pt>
                <c:pt idx="615">
                  <c:v>0.3075</c:v>
                </c:pt>
                <c:pt idx="616">
                  <c:v>0.308</c:v>
                </c:pt>
                <c:pt idx="617">
                  <c:v>0.3085</c:v>
                </c:pt>
                <c:pt idx="618">
                  <c:v>0.309</c:v>
                </c:pt>
                <c:pt idx="619">
                  <c:v>0.3095</c:v>
                </c:pt>
                <c:pt idx="620">
                  <c:v>0.31</c:v>
                </c:pt>
                <c:pt idx="621">
                  <c:v>0.3105</c:v>
                </c:pt>
                <c:pt idx="622">
                  <c:v>0.311</c:v>
                </c:pt>
                <c:pt idx="623">
                  <c:v>0.3115</c:v>
                </c:pt>
                <c:pt idx="624">
                  <c:v>0.312</c:v>
                </c:pt>
                <c:pt idx="625">
                  <c:v>0.3125</c:v>
                </c:pt>
                <c:pt idx="626">
                  <c:v>0.313</c:v>
                </c:pt>
                <c:pt idx="627">
                  <c:v>0.3135</c:v>
                </c:pt>
                <c:pt idx="628">
                  <c:v>0.314</c:v>
                </c:pt>
                <c:pt idx="629">
                  <c:v>0.3145</c:v>
                </c:pt>
                <c:pt idx="630">
                  <c:v>0.315</c:v>
                </c:pt>
                <c:pt idx="631">
                  <c:v>0.3155</c:v>
                </c:pt>
                <c:pt idx="632">
                  <c:v>0.316</c:v>
                </c:pt>
                <c:pt idx="633">
                  <c:v>0.3165</c:v>
                </c:pt>
                <c:pt idx="634">
                  <c:v>0.317</c:v>
                </c:pt>
                <c:pt idx="635">
                  <c:v>0.3175</c:v>
                </c:pt>
                <c:pt idx="636">
                  <c:v>0.318</c:v>
                </c:pt>
                <c:pt idx="637">
                  <c:v>0.31850000000000001</c:v>
                </c:pt>
                <c:pt idx="638">
                  <c:v>0.31900000000000001</c:v>
                </c:pt>
                <c:pt idx="639">
                  <c:v>0.31950000000000001</c:v>
                </c:pt>
                <c:pt idx="640">
                  <c:v>0.32</c:v>
                </c:pt>
                <c:pt idx="641">
                  <c:v>0.32050000000000001</c:v>
                </c:pt>
                <c:pt idx="642">
                  <c:v>0.32100000000000001</c:v>
                </c:pt>
                <c:pt idx="643">
                  <c:v>0.32150000000000001</c:v>
                </c:pt>
                <c:pt idx="644">
                  <c:v>0.32200000000000001</c:v>
                </c:pt>
                <c:pt idx="645">
                  <c:v>0.32250000000000001</c:v>
                </c:pt>
                <c:pt idx="646">
                  <c:v>0.32300000000000001</c:v>
                </c:pt>
                <c:pt idx="647">
                  <c:v>0.32350000000000001</c:v>
                </c:pt>
                <c:pt idx="648">
                  <c:v>0.32400000000000001</c:v>
                </c:pt>
                <c:pt idx="649">
                  <c:v>0.32450000000000001</c:v>
                </c:pt>
                <c:pt idx="650">
                  <c:v>0.32500000000000001</c:v>
                </c:pt>
                <c:pt idx="651">
                  <c:v>0.32550000000000001</c:v>
                </c:pt>
                <c:pt idx="652">
                  <c:v>0.32600000000000001</c:v>
                </c:pt>
                <c:pt idx="653">
                  <c:v>0.32650000000000001</c:v>
                </c:pt>
                <c:pt idx="654">
                  <c:v>0.32700000000000001</c:v>
                </c:pt>
                <c:pt idx="655">
                  <c:v>0.32750000000000001</c:v>
                </c:pt>
                <c:pt idx="656">
                  <c:v>0.32800000000000001</c:v>
                </c:pt>
                <c:pt idx="657">
                  <c:v>0.32850000000000001</c:v>
                </c:pt>
                <c:pt idx="658">
                  <c:v>0.32900000000000001</c:v>
                </c:pt>
                <c:pt idx="659">
                  <c:v>0.32950000000000002</c:v>
                </c:pt>
                <c:pt idx="660">
                  <c:v>0.33</c:v>
                </c:pt>
                <c:pt idx="661">
                  <c:v>0.33050000000000002</c:v>
                </c:pt>
                <c:pt idx="662">
                  <c:v>0.33100000000000002</c:v>
                </c:pt>
                <c:pt idx="663">
                  <c:v>0.33150000000000002</c:v>
                </c:pt>
                <c:pt idx="664">
                  <c:v>0.33200000000000002</c:v>
                </c:pt>
                <c:pt idx="665">
                  <c:v>0.33250000000000002</c:v>
                </c:pt>
                <c:pt idx="666">
                  <c:v>0.33300000000000002</c:v>
                </c:pt>
                <c:pt idx="667">
                  <c:v>0.33350000000000002</c:v>
                </c:pt>
                <c:pt idx="668">
                  <c:v>0.33400000000000002</c:v>
                </c:pt>
                <c:pt idx="669">
                  <c:v>0.33450000000000002</c:v>
                </c:pt>
                <c:pt idx="670">
                  <c:v>0.33500000000000002</c:v>
                </c:pt>
                <c:pt idx="671">
                  <c:v>0.33550000000000002</c:v>
                </c:pt>
                <c:pt idx="672">
                  <c:v>0.33600000000000002</c:v>
                </c:pt>
                <c:pt idx="673">
                  <c:v>0.33650000000000002</c:v>
                </c:pt>
                <c:pt idx="674">
                  <c:v>0.33700000000000002</c:v>
                </c:pt>
                <c:pt idx="675">
                  <c:v>0.33750000000000002</c:v>
                </c:pt>
                <c:pt idx="676">
                  <c:v>0.33800000000000002</c:v>
                </c:pt>
                <c:pt idx="677">
                  <c:v>0.33850000000000002</c:v>
                </c:pt>
                <c:pt idx="678">
                  <c:v>0.33900000000000002</c:v>
                </c:pt>
                <c:pt idx="679">
                  <c:v>0.33950000000000002</c:v>
                </c:pt>
                <c:pt idx="680">
                  <c:v>0.34</c:v>
                </c:pt>
                <c:pt idx="681">
                  <c:v>0.34050000000000002</c:v>
                </c:pt>
                <c:pt idx="682">
                  <c:v>0.34100000000000003</c:v>
                </c:pt>
                <c:pt idx="683">
                  <c:v>0.34150000000000003</c:v>
                </c:pt>
                <c:pt idx="684">
                  <c:v>0.34200000000000003</c:v>
                </c:pt>
                <c:pt idx="685">
                  <c:v>0.34250000000000003</c:v>
                </c:pt>
                <c:pt idx="686">
                  <c:v>0.34300000000000003</c:v>
                </c:pt>
                <c:pt idx="687">
                  <c:v>0.34350000000000003</c:v>
                </c:pt>
                <c:pt idx="688">
                  <c:v>0.34399999999999997</c:v>
                </c:pt>
                <c:pt idx="689">
                  <c:v>0.34449999999999997</c:v>
                </c:pt>
                <c:pt idx="690">
                  <c:v>0.34499999999999997</c:v>
                </c:pt>
                <c:pt idx="691">
                  <c:v>0.34549999999999997</c:v>
                </c:pt>
                <c:pt idx="692">
                  <c:v>0.34599999999999997</c:v>
                </c:pt>
                <c:pt idx="693">
                  <c:v>0.34649999999999997</c:v>
                </c:pt>
                <c:pt idx="694">
                  <c:v>0.34699999999999998</c:v>
                </c:pt>
                <c:pt idx="695">
                  <c:v>0.34749999999999998</c:v>
                </c:pt>
                <c:pt idx="696">
                  <c:v>0.34799999999999998</c:v>
                </c:pt>
                <c:pt idx="697">
                  <c:v>0.34849999999999998</c:v>
                </c:pt>
                <c:pt idx="698">
                  <c:v>0.34899999999999998</c:v>
                </c:pt>
                <c:pt idx="699">
                  <c:v>0.34949999999999998</c:v>
                </c:pt>
                <c:pt idx="700">
                  <c:v>0.35</c:v>
                </c:pt>
                <c:pt idx="701">
                  <c:v>0.35049999999999998</c:v>
                </c:pt>
                <c:pt idx="702">
                  <c:v>0.35099999999999998</c:v>
                </c:pt>
                <c:pt idx="703">
                  <c:v>0.35149999999999998</c:v>
                </c:pt>
                <c:pt idx="704">
                  <c:v>0.35199999999999998</c:v>
                </c:pt>
                <c:pt idx="705">
                  <c:v>0.35249999999999998</c:v>
                </c:pt>
                <c:pt idx="706">
                  <c:v>0.35299999999999998</c:v>
                </c:pt>
                <c:pt idx="707">
                  <c:v>0.35349999999999998</c:v>
                </c:pt>
                <c:pt idx="708">
                  <c:v>0.35399999999999998</c:v>
                </c:pt>
                <c:pt idx="709">
                  <c:v>0.35449999999999998</c:v>
                </c:pt>
                <c:pt idx="710">
                  <c:v>0.35499999999999998</c:v>
                </c:pt>
                <c:pt idx="711">
                  <c:v>0.35549999999999998</c:v>
                </c:pt>
                <c:pt idx="712">
                  <c:v>0.35599999999999998</c:v>
                </c:pt>
                <c:pt idx="713">
                  <c:v>0.35649999999999998</c:v>
                </c:pt>
                <c:pt idx="714">
                  <c:v>0.35699999999999998</c:v>
                </c:pt>
                <c:pt idx="715">
                  <c:v>0.35749999999999998</c:v>
                </c:pt>
                <c:pt idx="716">
                  <c:v>0.35799999999999998</c:v>
                </c:pt>
                <c:pt idx="717">
                  <c:v>0.35849999999999999</c:v>
                </c:pt>
                <c:pt idx="718">
                  <c:v>0.35899999999999999</c:v>
                </c:pt>
                <c:pt idx="719">
                  <c:v>0.35949999999999999</c:v>
                </c:pt>
                <c:pt idx="720">
                  <c:v>0.36</c:v>
                </c:pt>
                <c:pt idx="721">
                  <c:v>0.36049999999999999</c:v>
                </c:pt>
                <c:pt idx="722">
                  <c:v>0.36099999999999999</c:v>
                </c:pt>
                <c:pt idx="723">
                  <c:v>0.36149999999999999</c:v>
                </c:pt>
                <c:pt idx="724">
                  <c:v>0.36199999999999999</c:v>
                </c:pt>
                <c:pt idx="725">
                  <c:v>0.36249999999999999</c:v>
                </c:pt>
                <c:pt idx="726">
                  <c:v>0.36299999999999999</c:v>
                </c:pt>
                <c:pt idx="727">
                  <c:v>0.36349999999999999</c:v>
                </c:pt>
                <c:pt idx="728">
                  <c:v>0.36399999999999999</c:v>
                </c:pt>
                <c:pt idx="729">
                  <c:v>0.36449999999999999</c:v>
                </c:pt>
                <c:pt idx="730">
                  <c:v>0.36499999999999999</c:v>
                </c:pt>
                <c:pt idx="731">
                  <c:v>0.36549999999999999</c:v>
                </c:pt>
                <c:pt idx="732">
                  <c:v>0.36599999999999999</c:v>
                </c:pt>
                <c:pt idx="733">
                  <c:v>0.36649999999999999</c:v>
                </c:pt>
                <c:pt idx="734">
                  <c:v>0.36699999999999999</c:v>
                </c:pt>
                <c:pt idx="735">
                  <c:v>0.36749999999999999</c:v>
                </c:pt>
                <c:pt idx="736">
                  <c:v>0.36799999999999999</c:v>
                </c:pt>
                <c:pt idx="737">
                  <c:v>0.36849999999999999</c:v>
                </c:pt>
                <c:pt idx="738">
                  <c:v>0.36899999999999999</c:v>
                </c:pt>
                <c:pt idx="739">
                  <c:v>0.3695</c:v>
                </c:pt>
                <c:pt idx="740">
                  <c:v>0.37</c:v>
                </c:pt>
                <c:pt idx="741">
                  <c:v>0.3705</c:v>
                </c:pt>
                <c:pt idx="742">
                  <c:v>0.371</c:v>
                </c:pt>
                <c:pt idx="743">
                  <c:v>0.3715</c:v>
                </c:pt>
                <c:pt idx="744">
                  <c:v>0.372</c:v>
                </c:pt>
                <c:pt idx="745">
                  <c:v>0.3725</c:v>
                </c:pt>
                <c:pt idx="746">
                  <c:v>0.373</c:v>
                </c:pt>
                <c:pt idx="747">
                  <c:v>0.3735</c:v>
                </c:pt>
                <c:pt idx="748">
                  <c:v>0.374</c:v>
                </c:pt>
                <c:pt idx="749">
                  <c:v>0.3745</c:v>
                </c:pt>
                <c:pt idx="750">
                  <c:v>0.375</c:v>
                </c:pt>
                <c:pt idx="751">
                  <c:v>0.3755</c:v>
                </c:pt>
                <c:pt idx="752">
                  <c:v>0.376</c:v>
                </c:pt>
                <c:pt idx="753">
                  <c:v>0.3765</c:v>
                </c:pt>
                <c:pt idx="754">
                  <c:v>0.377</c:v>
                </c:pt>
                <c:pt idx="755">
                  <c:v>0.3775</c:v>
                </c:pt>
                <c:pt idx="756">
                  <c:v>0.378</c:v>
                </c:pt>
                <c:pt idx="757">
                  <c:v>0.3785</c:v>
                </c:pt>
                <c:pt idx="758">
                  <c:v>0.379</c:v>
                </c:pt>
                <c:pt idx="759">
                  <c:v>0.3795</c:v>
                </c:pt>
                <c:pt idx="760">
                  <c:v>0.38</c:v>
                </c:pt>
                <c:pt idx="761">
                  <c:v>0.3805</c:v>
                </c:pt>
                <c:pt idx="762">
                  <c:v>0.38100000000000001</c:v>
                </c:pt>
                <c:pt idx="763">
                  <c:v>0.38150000000000001</c:v>
                </c:pt>
                <c:pt idx="764">
                  <c:v>0.38200000000000001</c:v>
                </c:pt>
                <c:pt idx="765">
                  <c:v>0.38250000000000001</c:v>
                </c:pt>
                <c:pt idx="766">
                  <c:v>0.38300000000000001</c:v>
                </c:pt>
                <c:pt idx="767">
                  <c:v>0.38350000000000001</c:v>
                </c:pt>
                <c:pt idx="768">
                  <c:v>0.38400000000000001</c:v>
                </c:pt>
                <c:pt idx="769">
                  <c:v>0.38450000000000001</c:v>
                </c:pt>
                <c:pt idx="770">
                  <c:v>0.38500000000000001</c:v>
                </c:pt>
                <c:pt idx="771">
                  <c:v>0.38550000000000001</c:v>
                </c:pt>
                <c:pt idx="772">
                  <c:v>0.38600000000000001</c:v>
                </c:pt>
                <c:pt idx="773">
                  <c:v>0.38650000000000001</c:v>
                </c:pt>
                <c:pt idx="774">
                  <c:v>0.38700000000000001</c:v>
                </c:pt>
                <c:pt idx="775">
                  <c:v>0.38750000000000001</c:v>
                </c:pt>
                <c:pt idx="776">
                  <c:v>0.38800000000000001</c:v>
                </c:pt>
                <c:pt idx="777">
                  <c:v>0.38850000000000001</c:v>
                </c:pt>
                <c:pt idx="778">
                  <c:v>0.38900000000000001</c:v>
                </c:pt>
                <c:pt idx="779">
                  <c:v>0.38950000000000001</c:v>
                </c:pt>
                <c:pt idx="780">
                  <c:v>0.39</c:v>
                </c:pt>
                <c:pt idx="781">
                  <c:v>0.39050000000000001</c:v>
                </c:pt>
                <c:pt idx="782">
                  <c:v>0.39100000000000001</c:v>
                </c:pt>
                <c:pt idx="783">
                  <c:v>0.39150000000000001</c:v>
                </c:pt>
                <c:pt idx="784">
                  <c:v>0.39200000000000002</c:v>
                </c:pt>
                <c:pt idx="785">
                  <c:v>0.39250000000000002</c:v>
                </c:pt>
                <c:pt idx="786">
                  <c:v>0.39300000000000002</c:v>
                </c:pt>
                <c:pt idx="787">
                  <c:v>0.39350000000000002</c:v>
                </c:pt>
                <c:pt idx="788">
                  <c:v>0.39400000000000002</c:v>
                </c:pt>
                <c:pt idx="789">
                  <c:v>0.39450000000000002</c:v>
                </c:pt>
                <c:pt idx="790">
                  <c:v>0.39500000000000002</c:v>
                </c:pt>
                <c:pt idx="791">
                  <c:v>0.39550000000000002</c:v>
                </c:pt>
                <c:pt idx="792">
                  <c:v>0.39600000000000002</c:v>
                </c:pt>
                <c:pt idx="793">
                  <c:v>0.39650000000000002</c:v>
                </c:pt>
                <c:pt idx="794">
                  <c:v>0.39700000000000002</c:v>
                </c:pt>
                <c:pt idx="795">
                  <c:v>0.39750000000000002</c:v>
                </c:pt>
                <c:pt idx="796">
                  <c:v>0.39800000000000002</c:v>
                </c:pt>
                <c:pt idx="797">
                  <c:v>0.39850000000000002</c:v>
                </c:pt>
                <c:pt idx="798">
                  <c:v>0.39900000000000002</c:v>
                </c:pt>
                <c:pt idx="799">
                  <c:v>0.39950000000000002</c:v>
                </c:pt>
                <c:pt idx="800">
                  <c:v>0.4</c:v>
                </c:pt>
                <c:pt idx="801">
                  <c:v>0.40050000000000002</c:v>
                </c:pt>
                <c:pt idx="802">
                  <c:v>0.40100000000000002</c:v>
                </c:pt>
                <c:pt idx="803">
                  <c:v>0.40150000000000002</c:v>
                </c:pt>
                <c:pt idx="804">
                  <c:v>0.40200000000000002</c:v>
                </c:pt>
                <c:pt idx="805">
                  <c:v>0.40250000000000002</c:v>
                </c:pt>
                <c:pt idx="806">
                  <c:v>0.40300000000000002</c:v>
                </c:pt>
                <c:pt idx="807">
                  <c:v>0.40350000000000003</c:v>
                </c:pt>
                <c:pt idx="808">
                  <c:v>0.40400000000000003</c:v>
                </c:pt>
                <c:pt idx="809">
                  <c:v>0.40450000000000003</c:v>
                </c:pt>
                <c:pt idx="810">
                  <c:v>0.40500000000000003</c:v>
                </c:pt>
                <c:pt idx="811">
                  <c:v>0.40550000000000003</c:v>
                </c:pt>
                <c:pt idx="812">
                  <c:v>0.40600000000000003</c:v>
                </c:pt>
                <c:pt idx="813">
                  <c:v>0.40649999999999997</c:v>
                </c:pt>
                <c:pt idx="814">
                  <c:v>0.40699999999999997</c:v>
                </c:pt>
                <c:pt idx="815">
                  <c:v>0.40749999999999997</c:v>
                </c:pt>
                <c:pt idx="816">
                  <c:v>0.40799999999999997</c:v>
                </c:pt>
                <c:pt idx="817">
                  <c:v>0.40849999999999997</c:v>
                </c:pt>
                <c:pt idx="818">
                  <c:v>0.40899999999999997</c:v>
                </c:pt>
                <c:pt idx="819">
                  <c:v>0.40949999999999998</c:v>
                </c:pt>
                <c:pt idx="820">
                  <c:v>0.41</c:v>
                </c:pt>
                <c:pt idx="821">
                  <c:v>0.41049999999999998</c:v>
                </c:pt>
                <c:pt idx="822">
                  <c:v>0.41099999999999998</c:v>
                </c:pt>
                <c:pt idx="823">
                  <c:v>0.41149999999999998</c:v>
                </c:pt>
                <c:pt idx="824">
                  <c:v>0.41199999999999998</c:v>
                </c:pt>
                <c:pt idx="825">
                  <c:v>0.41249999999999998</c:v>
                </c:pt>
                <c:pt idx="826">
                  <c:v>0.41299999999999998</c:v>
                </c:pt>
                <c:pt idx="827">
                  <c:v>0.41349999999999998</c:v>
                </c:pt>
                <c:pt idx="828">
                  <c:v>0.41399999999999998</c:v>
                </c:pt>
                <c:pt idx="829">
                  <c:v>0.41449999999999998</c:v>
                </c:pt>
                <c:pt idx="830">
                  <c:v>0.41499999999999998</c:v>
                </c:pt>
                <c:pt idx="831">
                  <c:v>0.41549999999999998</c:v>
                </c:pt>
                <c:pt idx="832">
                  <c:v>0.41599999999999998</c:v>
                </c:pt>
                <c:pt idx="833">
                  <c:v>0.41649999999999998</c:v>
                </c:pt>
                <c:pt idx="834">
                  <c:v>0.41699999999999998</c:v>
                </c:pt>
                <c:pt idx="835">
                  <c:v>0.41749999999999998</c:v>
                </c:pt>
                <c:pt idx="836">
                  <c:v>0.41799999999999998</c:v>
                </c:pt>
                <c:pt idx="837">
                  <c:v>0.41849999999999998</c:v>
                </c:pt>
                <c:pt idx="838">
                  <c:v>0.41899999999999998</c:v>
                </c:pt>
                <c:pt idx="839">
                  <c:v>0.41949999999999998</c:v>
                </c:pt>
                <c:pt idx="840">
                  <c:v>0.42</c:v>
                </c:pt>
                <c:pt idx="841">
                  <c:v>0.42049999999999998</c:v>
                </c:pt>
                <c:pt idx="842">
                  <c:v>0.42099999999999999</c:v>
                </c:pt>
                <c:pt idx="843">
                  <c:v>0.42149999999999999</c:v>
                </c:pt>
                <c:pt idx="844">
                  <c:v>0.42199999999999999</c:v>
                </c:pt>
                <c:pt idx="845">
                  <c:v>0.42249999999999999</c:v>
                </c:pt>
                <c:pt idx="846">
                  <c:v>0.42299999999999999</c:v>
                </c:pt>
                <c:pt idx="847">
                  <c:v>0.42349999999999999</c:v>
                </c:pt>
                <c:pt idx="848">
                  <c:v>0.42399999999999999</c:v>
                </c:pt>
                <c:pt idx="849">
                  <c:v>0.42449999999999999</c:v>
                </c:pt>
                <c:pt idx="850">
                  <c:v>0.42499999999999999</c:v>
                </c:pt>
                <c:pt idx="851">
                  <c:v>0.42549999999999999</c:v>
                </c:pt>
                <c:pt idx="852">
                  <c:v>0.42599999999999999</c:v>
                </c:pt>
                <c:pt idx="853">
                  <c:v>0.42649999999999999</c:v>
                </c:pt>
                <c:pt idx="854">
                  <c:v>0.42699999999999999</c:v>
                </c:pt>
                <c:pt idx="855">
                  <c:v>0.42749999999999999</c:v>
                </c:pt>
                <c:pt idx="856">
                  <c:v>0.42799999999999999</c:v>
                </c:pt>
                <c:pt idx="857">
                  <c:v>0.42849999999999999</c:v>
                </c:pt>
                <c:pt idx="858">
                  <c:v>0.42899999999999999</c:v>
                </c:pt>
                <c:pt idx="859">
                  <c:v>0.42949999999999999</c:v>
                </c:pt>
                <c:pt idx="860">
                  <c:v>0.43</c:v>
                </c:pt>
                <c:pt idx="861">
                  <c:v>0.43049999999999999</c:v>
                </c:pt>
                <c:pt idx="862">
                  <c:v>0.43099999999999999</c:v>
                </c:pt>
                <c:pt idx="863">
                  <c:v>0.43149999999999999</c:v>
                </c:pt>
                <c:pt idx="864">
                  <c:v>0.432</c:v>
                </c:pt>
                <c:pt idx="865">
                  <c:v>0.4325</c:v>
                </c:pt>
                <c:pt idx="866">
                  <c:v>0.433</c:v>
                </c:pt>
                <c:pt idx="867">
                  <c:v>0.4335</c:v>
                </c:pt>
                <c:pt idx="868">
                  <c:v>0.434</c:v>
                </c:pt>
                <c:pt idx="869">
                  <c:v>0.4345</c:v>
                </c:pt>
                <c:pt idx="870">
                  <c:v>0.435</c:v>
                </c:pt>
                <c:pt idx="871">
                  <c:v>0.4355</c:v>
                </c:pt>
                <c:pt idx="872">
                  <c:v>0.436</c:v>
                </c:pt>
                <c:pt idx="873">
                  <c:v>0.4365</c:v>
                </c:pt>
                <c:pt idx="874">
                  <c:v>0.437</c:v>
                </c:pt>
                <c:pt idx="875">
                  <c:v>0.4375</c:v>
                </c:pt>
                <c:pt idx="876">
                  <c:v>0.438</c:v>
                </c:pt>
                <c:pt idx="877">
                  <c:v>0.4385</c:v>
                </c:pt>
                <c:pt idx="878">
                  <c:v>0.439</c:v>
                </c:pt>
                <c:pt idx="879">
                  <c:v>0.4395</c:v>
                </c:pt>
                <c:pt idx="880">
                  <c:v>0.44</c:v>
                </c:pt>
                <c:pt idx="881">
                  <c:v>0.4405</c:v>
                </c:pt>
                <c:pt idx="882">
                  <c:v>0.441</c:v>
                </c:pt>
                <c:pt idx="883">
                  <c:v>0.4415</c:v>
                </c:pt>
                <c:pt idx="884">
                  <c:v>0.442</c:v>
                </c:pt>
                <c:pt idx="885">
                  <c:v>0.4425</c:v>
                </c:pt>
                <c:pt idx="886">
                  <c:v>0.443</c:v>
                </c:pt>
                <c:pt idx="887">
                  <c:v>0.44350000000000001</c:v>
                </c:pt>
                <c:pt idx="888">
                  <c:v>0.44400000000000001</c:v>
                </c:pt>
                <c:pt idx="889">
                  <c:v>0.44450000000000001</c:v>
                </c:pt>
                <c:pt idx="890">
                  <c:v>0.44500000000000001</c:v>
                </c:pt>
                <c:pt idx="891">
                  <c:v>0.44550000000000001</c:v>
                </c:pt>
                <c:pt idx="892">
                  <c:v>0.44600000000000001</c:v>
                </c:pt>
                <c:pt idx="893">
                  <c:v>0.44650000000000001</c:v>
                </c:pt>
                <c:pt idx="894">
                  <c:v>0.44700000000000001</c:v>
                </c:pt>
                <c:pt idx="895">
                  <c:v>0.44750000000000001</c:v>
                </c:pt>
                <c:pt idx="896">
                  <c:v>0.44800000000000001</c:v>
                </c:pt>
                <c:pt idx="897">
                  <c:v>0.44850000000000001</c:v>
                </c:pt>
                <c:pt idx="898">
                  <c:v>0.44900000000000001</c:v>
                </c:pt>
                <c:pt idx="899">
                  <c:v>0.44950000000000001</c:v>
                </c:pt>
                <c:pt idx="900">
                  <c:v>0.45</c:v>
                </c:pt>
                <c:pt idx="901">
                  <c:v>0.45050000000000001</c:v>
                </c:pt>
                <c:pt idx="902">
                  <c:v>0.45100000000000001</c:v>
                </c:pt>
                <c:pt idx="903">
                  <c:v>0.45150000000000001</c:v>
                </c:pt>
                <c:pt idx="904">
                  <c:v>0.45200000000000001</c:v>
                </c:pt>
                <c:pt idx="905">
                  <c:v>0.45250000000000001</c:v>
                </c:pt>
                <c:pt idx="906">
                  <c:v>0.45300000000000001</c:v>
                </c:pt>
                <c:pt idx="907">
                  <c:v>0.45350000000000001</c:v>
                </c:pt>
                <c:pt idx="908">
                  <c:v>0.45400000000000001</c:v>
                </c:pt>
                <c:pt idx="909">
                  <c:v>0.45450000000000002</c:v>
                </c:pt>
                <c:pt idx="910">
                  <c:v>0.45500000000000002</c:v>
                </c:pt>
                <c:pt idx="911">
                  <c:v>0.45550000000000002</c:v>
                </c:pt>
                <c:pt idx="912">
                  <c:v>0.45600000000000002</c:v>
                </c:pt>
                <c:pt idx="913">
                  <c:v>0.45650000000000002</c:v>
                </c:pt>
                <c:pt idx="914">
                  <c:v>0.45700000000000002</c:v>
                </c:pt>
                <c:pt idx="915">
                  <c:v>0.45750000000000002</c:v>
                </c:pt>
                <c:pt idx="916">
                  <c:v>0.45800000000000002</c:v>
                </c:pt>
                <c:pt idx="917">
                  <c:v>0.45850000000000002</c:v>
                </c:pt>
                <c:pt idx="918">
                  <c:v>0.45900000000000002</c:v>
                </c:pt>
                <c:pt idx="919">
                  <c:v>0.45950000000000002</c:v>
                </c:pt>
                <c:pt idx="920">
                  <c:v>0.46</c:v>
                </c:pt>
                <c:pt idx="921">
                  <c:v>0.46050000000000002</c:v>
                </c:pt>
                <c:pt idx="922">
                  <c:v>0.46100000000000002</c:v>
                </c:pt>
                <c:pt idx="923">
                  <c:v>0.46150000000000002</c:v>
                </c:pt>
                <c:pt idx="924">
                  <c:v>0.46200000000000002</c:v>
                </c:pt>
                <c:pt idx="925">
                  <c:v>0.46250000000000002</c:v>
                </c:pt>
                <c:pt idx="926">
                  <c:v>0.46300000000000002</c:v>
                </c:pt>
                <c:pt idx="927">
                  <c:v>0.46350000000000002</c:v>
                </c:pt>
                <c:pt idx="928">
                  <c:v>0.46400000000000002</c:v>
                </c:pt>
                <c:pt idx="929">
                  <c:v>0.46450000000000002</c:v>
                </c:pt>
                <c:pt idx="930">
                  <c:v>0.46500000000000002</c:v>
                </c:pt>
                <c:pt idx="931">
                  <c:v>0.46550000000000002</c:v>
                </c:pt>
                <c:pt idx="932">
                  <c:v>0.46600000000000003</c:v>
                </c:pt>
                <c:pt idx="933">
                  <c:v>0.46650000000000003</c:v>
                </c:pt>
                <c:pt idx="934">
                  <c:v>0.46700000000000003</c:v>
                </c:pt>
                <c:pt idx="935">
                  <c:v>0.46750000000000003</c:v>
                </c:pt>
                <c:pt idx="936">
                  <c:v>0.46800000000000003</c:v>
                </c:pt>
                <c:pt idx="937">
                  <c:v>0.46850000000000003</c:v>
                </c:pt>
                <c:pt idx="938">
                  <c:v>0.46899999999999997</c:v>
                </c:pt>
                <c:pt idx="939">
                  <c:v>0.46949999999999997</c:v>
                </c:pt>
                <c:pt idx="940">
                  <c:v>0.47</c:v>
                </c:pt>
                <c:pt idx="941">
                  <c:v>0.47049999999999997</c:v>
                </c:pt>
                <c:pt idx="942">
                  <c:v>0.47099999999999997</c:v>
                </c:pt>
                <c:pt idx="943">
                  <c:v>0.47149999999999997</c:v>
                </c:pt>
                <c:pt idx="944">
                  <c:v>0.47199999999999998</c:v>
                </c:pt>
                <c:pt idx="945">
                  <c:v>0.47249999999999998</c:v>
                </c:pt>
                <c:pt idx="946">
                  <c:v>0.47299999999999998</c:v>
                </c:pt>
                <c:pt idx="947">
                  <c:v>0.47349999999999998</c:v>
                </c:pt>
                <c:pt idx="948">
                  <c:v>0.47399999999999998</c:v>
                </c:pt>
                <c:pt idx="949">
                  <c:v>0.47449999999999998</c:v>
                </c:pt>
                <c:pt idx="950">
                  <c:v>0.47499999999999998</c:v>
                </c:pt>
                <c:pt idx="951">
                  <c:v>0.47549999999999998</c:v>
                </c:pt>
                <c:pt idx="952">
                  <c:v>0.47599999999999998</c:v>
                </c:pt>
                <c:pt idx="953">
                  <c:v>0.47649999999999998</c:v>
                </c:pt>
                <c:pt idx="954">
                  <c:v>0.47699999999999998</c:v>
                </c:pt>
                <c:pt idx="955">
                  <c:v>0.47749999999999998</c:v>
                </c:pt>
                <c:pt idx="956">
                  <c:v>0.47799999999999998</c:v>
                </c:pt>
                <c:pt idx="957">
                  <c:v>0.47849999999999998</c:v>
                </c:pt>
                <c:pt idx="958">
                  <c:v>0.47899999999999998</c:v>
                </c:pt>
                <c:pt idx="959">
                  <c:v>0.47949999999999998</c:v>
                </c:pt>
                <c:pt idx="960">
                  <c:v>0.48</c:v>
                </c:pt>
                <c:pt idx="961">
                  <c:v>0.48049999999999998</c:v>
                </c:pt>
                <c:pt idx="962">
                  <c:v>0.48099999999999998</c:v>
                </c:pt>
                <c:pt idx="963">
                  <c:v>0.48149999999999998</c:v>
                </c:pt>
                <c:pt idx="964">
                  <c:v>0.48199999999999998</c:v>
                </c:pt>
                <c:pt idx="965">
                  <c:v>0.48249999999999998</c:v>
                </c:pt>
                <c:pt idx="966">
                  <c:v>0.48299999999999998</c:v>
                </c:pt>
                <c:pt idx="967">
                  <c:v>0.48349999999999999</c:v>
                </c:pt>
                <c:pt idx="968">
                  <c:v>0.48399999999999999</c:v>
                </c:pt>
                <c:pt idx="969">
                  <c:v>0.48449999999999999</c:v>
                </c:pt>
                <c:pt idx="970">
                  <c:v>0.48499999999999999</c:v>
                </c:pt>
                <c:pt idx="971">
                  <c:v>0.48549999999999999</c:v>
                </c:pt>
                <c:pt idx="972">
                  <c:v>0.48599999999999999</c:v>
                </c:pt>
                <c:pt idx="973">
                  <c:v>0.48649999999999999</c:v>
                </c:pt>
                <c:pt idx="974">
                  <c:v>0.48699999999999999</c:v>
                </c:pt>
                <c:pt idx="975">
                  <c:v>0.48749999999999999</c:v>
                </c:pt>
                <c:pt idx="976">
                  <c:v>0.48799999999999999</c:v>
                </c:pt>
                <c:pt idx="977">
                  <c:v>0.48849999999999999</c:v>
                </c:pt>
                <c:pt idx="978">
                  <c:v>0.48899999999999999</c:v>
                </c:pt>
                <c:pt idx="979">
                  <c:v>0.48949999999999999</c:v>
                </c:pt>
                <c:pt idx="980">
                  <c:v>0.49</c:v>
                </c:pt>
                <c:pt idx="981">
                  <c:v>0.49049999999999999</c:v>
                </c:pt>
                <c:pt idx="982">
                  <c:v>0.49099999999999999</c:v>
                </c:pt>
                <c:pt idx="983">
                  <c:v>0.49149999999999999</c:v>
                </c:pt>
                <c:pt idx="984">
                  <c:v>0.49199999999999999</c:v>
                </c:pt>
                <c:pt idx="985">
                  <c:v>0.49249999999999999</c:v>
                </c:pt>
                <c:pt idx="986">
                  <c:v>0.49299999999999999</c:v>
                </c:pt>
                <c:pt idx="987">
                  <c:v>0.49349999999999999</c:v>
                </c:pt>
                <c:pt idx="988">
                  <c:v>0.49399999999999999</c:v>
                </c:pt>
                <c:pt idx="989">
                  <c:v>0.4945</c:v>
                </c:pt>
                <c:pt idx="990">
                  <c:v>0.495</c:v>
                </c:pt>
                <c:pt idx="991">
                  <c:v>0.4955</c:v>
                </c:pt>
                <c:pt idx="992">
                  <c:v>0.496</c:v>
                </c:pt>
                <c:pt idx="993">
                  <c:v>0.4965</c:v>
                </c:pt>
                <c:pt idx="994">
                  <c:v>0.497</c:v>
                </c:pt>
                <c:pt idx="995">
                  <c:v>0.4975</c:v>
                </c:pt>
                <c:pt idx="996">
                  <c:v>0.498</c:v>
                </c:pt>
                <c:pt idx="997">
                  <c:v>0.4985</c:v>
                </c:pt>
                <c:pt idx="998">
                  <c:v>0.499</c:v>
                </c:pt>
                <c:pt idx="999">
                  <c:v>0.4995</c:v>
                </c:pt>
                <c:pt idx="1000">
                  <c:v>0.5</c:v>
                </c:pt>
                <c:pt idx="1001">
                  <c:v>0.50049999999999994</c:v>
                </c:pt>
                <c:pt idx="1002">
                  <c:v>0.501</c:v>
                </c:pt>
                <c:pt idx="1003">
                  <c:v>0.50149999999999995</c:v>
                </c:pt>
                <c:pt idx="1004">
                  <c:v>0.502</c:v>
                </c:pt>
                <c:pt idx="1005">
                  <c:v>0.50249999999999995</c:v>
                </c:pt>
                <c:pt idx="1006">
                  <c:v>0.503</c:v>
                </c:pt>
                <c:pt idx="1007">
                  <c:v>0.50349999999999995</c:v>
                </c:pt>
                <c:pt idx="1008">
                  <c:v>0.504</c:v>
                </c:pt>
                <c:pt idx="1009">
                  <c:v>0.50449999999999995</c:v>
                </c:pt>
                <c:pt idx="1010">
                  <c:v>0.505</c:v>
                </c:pt>
                <c:pt idx="1011">
                  <c:v>0.50549999999999995</c:v>
                </c:pt>
                <c:pt idx="1012">
                  <c:v>0.50600000000000001</c:v>
                </c:pt>
                <c:pt idx="1013">
                  <c:v>0.50649999999999995</c:v>
                </c:pt>
                <c:pt idx="1014">
                  <c:v>0.50700000000000001</c:v>
                </c:pt>
                <c:pt idx="1015">
                  <c:v>0.50749999999999995</c:v>
                </c:pt>
                <c:pt idx="1016">
                  <c:v>0.50800000000000001</c:v>
                </c:pt>
                <c:pt idx="1017">
                  <c:v>0.50849999999999995</c:v>
                </c:pt>
                <c:pt idx="1018">
                  <c:v>0.50900000000000001</c:v>
                </c:pt>
                <c:pt idx="1019">
                  <c:v>0.50949999999999995</c:v>
                </c:pt>
                <c:pt idx="1020">
                  <c:v>0.51</c:v>
                </c:pt>
                <c:pt idx="1021">
                  <c:v>0.51049999999999995</c:v>
                </c:pt>
                <c:pt idx="1022">
                  <c:v>0.51100000000000001</c:v>
                </c:pt>
                <c:pt idx="1023">
                  <c:v>0.51149999999999995</c:v>
                </c:pt>
                <c:pt idx="1024">
                  <c:v>0.51200000000000001</c:v>
                </c:pt>
                <c:pt idx="1025">
                  <c:v>0.51249999999999996</c:v>
                </c:pt>
                <c:pt idx="1026">
                  <c:v>0.51300000000000001</c:v>
                </c:pt>
                <c:pt idx="1027">
                  <c:v>0.51349999999999996</c:v>
                </c:pt>
                <c:pt idx="1028">
                  <c:v>0.51400000000000001</c:v>
                </c:pt>
                <c:pt idx="1029">
                  <c:v>0.51449999999999996</c:v>
                </c:pt>
                <c:pt idx="1030">
                  <c:v>0.51500000000000001</c:v>
                </c:pt>
                <c:pt idx="1031">
                  <c:v>0.51549999999999996</c:v>
                </c:pt>
                <c:pt idx="1032">
                  <c:v>0.51600000000000001</c:v>
                </c:pt>
                <c:pt idx="1033">
                  <c:v>0.51649999999999996</c:v>
                </c:pt>
                <c:pt idx="1034">
                  <c:v>0.51700000000000002</c:v>
                </c:pt>
                <c:pt idx="1035">
                  <c:v>0.51749999999999996</c:v>
                </c:pt>
                <c:pt idx="1036">
                  <c:v>0.51800000000000002</c:v>
                </c:pt>
                <c:pt idx="1037">
                  <c:v>0.51849999999999996</c:v>
                </c:pt>
                <c:pt idx="1038">
                  <c:v>0.51900000000000002</c:v>
                </c:pt>
                <c:pt idx="1039">
                  <c:v>0.51949999999999996</c:v>
                </c:pt>
                <c:pt idx="1040">
                  <c:v>0.52</c:v>
                </c:pt>
                <c:pt idx="1041">
                  <c:v>0.52049999999999996</c:v>
                </c:pt>
                <c:pt idx="1042">
                  <c:v>0.52100000000000002</c:v>
                </c:pt>
                <c:pt idx="1043">
                  <c:v>0.52149999999999996</c:v>
                </c:pt>
                <c:pt idx="1044">
                  <c:v>0.52200000000000002</c:v>
                </c:pt>
                <c:pt idx="1045">
                  <c:v>0.52249999999999996</c:v>
                </c:pt>
                <c:pt idx="1046">
                  <c:v>0.52300000000000002</c:v>
                </c:pt>
                <c:pt idx="1047">
                  <c:v>0.52349999999999997</c:v>
                </c:pt>
                <c:pt idx="1048">
                  <c:v>0.52400000000000002</c:v>
                </c:pt>
                <c:pt idx="1049">
                  <c:v>0.52449999999999997</c:v>
                </c:pt>
                <c:pt idx="1050">
                  <c:v>0.52500000000000002</c:v>
                </c:pt>
                <c:pt idx="1051">
                  <c:v>0.52549999999999997</c:v>
                </c:pt>
                <c:pt idx="1052">
                  <c:v>0.52600000000000002</c:v>
                </c:pt>
                <c:pt idx="1053">
                  <c:v>0.52649999999999997</c:v>
                </c:pt>
                <c:pt idx="1054">
                  <c:v>0.52700000000000002</c:v>
                </c:pt>
                <c:pt idx="1055">
                  <c:v>0.52749999999999997</c:v>
                </c:pt>
                <c:pt idx="1056">
                  <c:v>0.52800000000000002</c:v>
                </c:pt>
                <c:pt idx="1057">
                  <c:v>0.52849999999999997</c:v>
                </c:pt>
                <c:pt idx="1058">
                  <c:v>0.52900000000000003</c:v>
                </c:pt>
                <c:pt idx="1059">
                  <c:v>0.52949999999999997</c:v>
                </c:pt>
                <c:pt idx="1060">
                  <c:v>0.53</c:v>
                </c:pt>
                <c:pt idx="1061">
                  <c:v>0.53049999999999997</c:v>
                </c:pt>
                <c:pt idx="1062">
                  <c:v>0.53100000000000003</c:v>
                </c:pt>
                <c:pt idx="1063">
                  <c:v>0.53149999999999997</c:v>
                </c:pt>
                <c:pt idx="1064">
                  <c:v>0.53200000000000003</c:v>
                </c:pt>
                <c:pt idx="1065">
                  <c:v>0.53249999999999997</c:v>
                </c:pt>
                <c:pt idx="1066">
                  <c:v>0.53300000000000003</c:v>
                </c:pt>
                <c:pt idx="1067">
                  <c:v>0.53349999999999997</c:v>
                </c:pt>
                <c:pt idx="1068">
                  <c:v>0.53400000000000003</c:v>
                </c:pt>
                <c:pt idx="1069">
                  <c:v>0.53449999999999998</c:v>
                </c:pt>
                <c:pt idx="1070">
                  <c:v>0.53500000000000003</c:v>
                </c:pt>
                <c:pt idx="1071">
                  <c:v>0.53549999999999998</c:v>
                </c:pt>
                <c:pt idx="1072">
                  <c:v>0.53600000000000003</c:v>
                </c:pt>
                <c:pt idx="1073">
                  <c:v>0.53649999999999998</c:v>
                </c:pt>
                <c:pt idx="1074">
                  <c:v>0.53700000000000003</c:v>
                </c:pt>
                <c:pt idx="1075">
                  <c:v>0.53749999999999998</c:v>
                </c:pt>
                <c:pt idx="1076">
                  <c:v>0.53800000000000003</c:v>
                </c:pt>
                <c:pt idx="1077">
                  <c:v>0.53849999999999998</c:v>
                </c:pt>
                <c:pt idx="1078">
                  <c:v>0.53900000000000003</c:v>
                </c:pt>
                <c:pt idx="1079">
                  <c:v>0.53949999999999998</c:v>
                </c:pt>
                <c:pt idx="1080">
                  <c:v>0.54</c:v>
                </c:pt>
                <c:pt idx="1081">
                  <c:v>0.54049999999999998</c:v>
                </c:pt>
                <c:pt idx="1082">
                  <c:v>0.54100000000000004</c:v>
                </c:pt>
                <c:pt idx="1083">
                  <c:v>0.54149999999999998</c:v>
                </c:pt>
                <c:pt idx="1084">
                  <c:v>0.54200000000000004</c:v>
                </c:pt>
                <c:pt idx="1085">
                  <c:v>0.54249999999999998</c:v>
                </c:pt>
                <c:pt idx="1086">
                  <c:v>0.54300000000000004</c:v>
                </c:pt>
                <c:pt idx="1087">
                  <c:v>0.54349999999999998</c:v>
                </c:pt>
                <c:pt idx="1088">
                  <c:v>0.54400000000000004</c:v>
                </c:pt>
                <c:pt idx="1089">
                  <c:v>0.54449999999999998</c:v>
                </c:pt>
                <c:pt idx="1090">
                  <c:v>0.54500000000000004</c:v>
                </c:pt>
                <c:pt idx="1091">
                  <c:v>0.54549999999999998</c:v>
                </c:pt>
                <c:pt idx="1092">
                  <c:v>0.54600000000000004</c:v>
                </c:pt>
                <c:pt idx="1093">
                  <c:v>0.54649999999999999</c:v>
                </c:pt>
                <c:pt idx="1094">
                  <c:v>0.54700000000000004</c:v>
                </c:pt>
                <c:pt idx="1095">
                  <c:v>0.54749999999999999</c:v>
                </c:pt>
                <c:pt idx="1096">
                  <c:v>0.54800000000000004</c:v>
                </c:pt>
                <c:pt idx="1097">
                  <c:v>0.54849999999999999</c:v>
                </c:pt>
                <c:pt idx="1098">
                  <c:v>0.54900000000000004</c:v>
                </c:pt>
                <c:pt idx="1099">
                  <c:v>0.54949999999999999</c:v>
                </c:pt>
                <c:pt idx="1100">
                  <c:v>0.55000000000000004</c:v>
                </c:pt>
                <c:pt idx="1101">
                  <c:v>0.55049999999999999</c:v>
                </c:pt>
                <c:pt idx="1102">
                  <c:v>0.55100000000000005</c:v>
                </c:pt>
                <c:pt idx="1103">
                  <c:v>0.55149999999999999</c:v>
                </c:pt>
                <c:pt idx="1104">
                  <c:v>0.55200000000000005</c:v>
                </c:pt>
                <c:pt idx="1105">
                  <c:v>0.55249999999999999</c:v>
                </c:pt>
                <c:pt idx="1106">
                  <c:v>0.55300000000000005</c:v>
                </c:pt>
                <c:pt idx="1107">
                  <c:v>0.55349999999999999</c:v>
                </c:pt>
                <c:pt idx="1108">
                  <c:v>0.55400000000000005</c:v>
                </c:pt>
                <c:pt idx="1109">
                  <c:v>0.55449999999999999</c:v>
                </c:pt>
                <c:pt idx="1110">
                  <c:v>0.55500000000000005</c:v>
                </c:pt>
                <c:pt idx="1111">
                  <c:v>0.55549999999999999</c:v>
                </c:pt>
                <c:pt idx="1112">
                  <c:v>0.55600000000000005</c:v>
                </c:pt>
                <c:pt idx="1113">
                  <c:v>0.55649999999999999</c:v>
                </c:pt>
                <c:pt idx="1114">
                  <c:v>0.55700000000000005</c:v>
                </c:pt>
                <c:pt idx="1115">
                  <c:v>0.5575</c:v>
                </c:pt>
                <c:pt idx="1116">
                  <c:v>0.55800000000000005</c:v>
                </c:pt>
                <c:pt idx="1117">
                  <c:v>0.5585</c:v>
                </c:pt>
                <c:pt idx="1118">
                  <c:v>0.55900000000000005</c:v>
                </c:pt>
                <c:pt idx="1119">
                  <c:v>0.5595</c:v>
                </c:pt>
                <c:pt idx="1120">
                  <c:v>0.56000000000000005</c:v>
                </c:pt>
                <c:pt idx="1121">
                  <c:v>0.5605</c:v>
                </c:pt>
                <c:pt idx="1122">
                  <c:v>0.56100000000000005</c:v>
                </c:pt>
                <c:pt idx="1123">
                  <c:v>0.5615</c:v>
                </c:pt>
                <c:pt idx="1124">
                  <c:v>0.56200000000000006</c:v>
                </c:pt>
                <c:pt idx="1125">
                  <c:v>0.5625</c:v>
                </c:pt>
                <c:pt idx="1126">
                  <c:v>0.56299999999999994</c:v>
                </c:pt>
                <c:pt idx="1127">
                  <c:v>0.5635</c:v>
                </c:pt>
                <c:pt idx="1128">
                  <c:v>0.56399999999999995</c:v>
                </c:pt>
                <c:pt idx="1129">
                  <c:v>0.5645</c:v>
                </c:pt>
                <c:pt idx="1130">
                  <c:v>0.56499999999999995</c:v>
                </c:pt>
                <c:pt idx="1131">
                  <c:v>0.5655</c:v>
                </c:pt>
                <c:pt idx="1132">
                  <c:v>0.56599999999999995</c:v>
                </c:pt>
                <c:pt idx="1133">
                  <c:v>0.5665</c:v>
                </c:pt>
                <c:pt idx="1134">
                  <c:v>0.56699999999999995</c:v>
                </c:pt>
                <c:pt idx="1135">
                  <c:v>0.5675</c:v>
                </c:pt>
                <c:pt idx="1136">
                  <c:v>0.56799999999999995</c:v>
                </c:pt>
                <c:pt idx="1137">
                  <c:v>0.56850000000000001</c:v>
                </c:pt>
                <c:pt idx="1138">
                  <c:v>0.56899999999999995</c:v>
                </c:pt>
                <c:pt idx="1139">
                  <c:v>0.56950000000000001</c:v>
                </c:pt>
                <c:pt idx="1140">
                  <c:v>0.56999999999999995</c:v>
                </c:pt>
                <c:pt idx="1141">
                  <c:v>0.57050000000000001</c:v>
                </c:pt>
                <c:pt idx="1142">
                  <c:v>0.57099999999999995</c:v>
                </c:pt>
                <c:pt idx="1143">
                  <c:v>0.57150000000000001</c:v>
                </c:pt>
                <c:pt idx="1144">
                  <c:v>0.57199999999999995</c:v>
                </c:pt>
                <c:pt idx="1145">
                  <c:v>0.57250000000000001</c:v>
                </c:pt>
                <c:pt idx="1146">
                  <c:v>0.57299999999999995</c:v>
                </c:pt>
                <c:pt idx="1147">
                  <c:v>0.57350000000000001</c:v>
                </c:pt>
                <c:pt idx="1148">
                  <c:v>0.57399999999999995</c:v>
                </c:pt>
                <c:pt idx="1149">
                  <c:v>0.57450000000000001</c:v>
                </c:pt>
                <c:pt idx="1150">
                  <c:v>0.57499999999999996</c:v>
                </c:pt>
                <c:pt idx="1151">
                  <c:v>0.57550000000000001</c:v>
                </c:pt>
                <c:pt idx="1152">
                  <c:v>0.57599999999999996</c:v>
                </c:pt>
                <c:pt idx="1153">
                  <c:v>0.57650000000000001</c:v>
                </c:pt>
                <c:pt idx="1154">
                  <c:v>0.57699999999999996</c:v>
                </c:pt>
                <c:pt idx="1155">
                  <c:v>0.57750000000000001</c:v>
                </c:pt>
                <c:pt idx="1156">
                  <c:v>0.57799999999999996</c:v>
                </c:pt>
                <c:pt idx="1157">
                  <c:v>0.57850000000000001</c:v>
                </c:pt>
                <c:pt idx="1158">
                  <c:v>0.57899999999999996</c:v>
                </c:pt>
                <c:pt idx="1159">
                  <c:v>0.57950000000000002</c:v>
                </c:pt>
                <c:pt idx="1160">
                  <c:v>0.57999999999999996</c:v>
                </c:pt>
                <c:pt idx="1161">
                  <c:v>0.58050000000000002</c:v>
                </c:pt>
                <c:pt idx="1162">
                  <c:v>0.58099999999999996</c:v>
                </c:pt>
                <c:pt idx="1163">
                  <c:v>0.58150000000000002</c:v>
                </c:pt>
                <c:pt idx="1164">
                  <c:v>0.58199999999999996</c:v>
                </c:pt>
                <c:pt idx="1165">
                  <c:v>0.58250000000000002</c:v>
                </c:pt>
                <c:pt idx="1166">
                  <c:v>0.58299999999999996</c:v>
                </c:pt>
                <c:pt idx="1167">
                  <c:v>0.58350000000000002</c:v>
                </c:pt>
                <c:pt idx="1168">
                  <c:v>0.58399999999999996</c:v>
                </c:pt>
                <c:pt idx="1169">
                  <c:v>0.58450000000000002</c:v>
                </c:pt>
                <c:pt idx="1170">
                  <c:v>0.58499999999999996</c:v>
                </c:pt>
                <c:pt idx="1171">
                  <c:v>0.58550000000000002</c:v>
                </c:pt>
                <c:pt idx="1172">
                  <c:v>0.58599999999999997</c:v>
                </c:pt>
                <c:pt idx="1173">
                  <c:v>0.58650000000000002</c:v>
                </c:pt>
                <c:pt idx="1174">
                  <c:v>0.58699999999999997</c:v>
                </c:pt>
                <c:pt idx="1175">
                  <c:v>0.58750000000000002</c:v>
                </c:pt>
                <c:pt idx="1176">
                  <c:v>0.58799999999999997</c:v>
                </c:pt>
                <c:pt idx="1177">
                  <c:v>0.58850000000000002</c:v>
                </c:pt>
                <c:pt idx="1178">
                  <c:v>0.58899999999999997</c:v>
                </c:pt>
                <c:pt idx="1179">
                  <c:v>0.58950000000000002</c:v>
                </c:pt>
                <c:pt idx="1180">
                  <c:v>0.59</c:v>
                </c:pt>
                <c:pt idx="1181">
                  <c:v>0.59050000000000002</c:v>
                </c:pt>
                <c:pt idx="1182">
                  <c:v>0.59099999999999997</c:v>
                </c:pt>
                <c:pt idx="1183">
                  <c:v>0.59150000000000003</c:v>
                </c:pt>
                <c:pt idx="1184">
                  <c:v>0.59199999999999997</c:v>
                </c:pt>
                <c:pt idx="1185">
                  <c:v>0.59250000000000003</c:v>
                </c:pt>
                <c:pt idx="1186">
                  <c:v>0.59299999999999997</c:v>
                </c:pt>
                <c:pt idx="1187">
                  <c:v>0.59350000000000003</c:v>
                </c:pt>
                <c:pt idx="1188">
                  <c:v>0.59399999999999997</c:v>
                </c:pt>
                <c:pt idx="1189">
                  <c:v>0.59450000000000003</c:v>
                </c:pt>
                <c:pt idx="1190">
                  <c:v>0.59499999999999997</c:v>
                </c:pt>
                <c:pt idx="1191">
                  <c:v>0.59550000000000003</c:v>
                </c:pt>
                <c:pt idx="1192">
                  <c:v>0.59599999999999997</c:v>
                </c:pt>
                <c:pt idx="1193">
                  <c:v>0.59650000000000003</c:v>
                </c:pt>
                <c:pt idx="1194">
                  <c:v>0.59699999999999998</c:v>
                </c:pt>
                <c:pt idx="1195">
                  <c:v>0.59750000000000003</c:v>
                </c:pt>
                <c:pt idx="1196">
                  <c:v>0.59799999999999998</c:v>
                </c:pt>
                <c:pt idx="1197">
                  <c:v>0.59850000000000003</c:v>
                </c:pt>
                <c:pt idx="1198">
                  <c:v>0.59899999999999998</c:v>
                </c:pt>
                <c:pt idx="1199">
                  <c:v>0.59950000000000003</c:v>
                </c:pt>
                <c:pt idx="1200">
                  <c:v>0.6</c:v>
                </c:pt>
                <c:pt idx="1201">
                  <c:v>0.60050000000000003</c:v>
                </c:pt>
                <c:pt idx="1202">
                  <c:v>0.60099999999999998</c:v>
                </c:pt>
                <c:pt idx="1203">
                  <c:v>0.60150000000000003</c:v>
                </c:pt>
                <c:pt idx="1204">
                  <c:v>0.60199999999999998</c:v>
                </c:pt>
                <c:pt idx="1205">
                  <c:v>0.60250000000000004</c:v>
                </c:pt>
                <c:pt idx="1206">
                  <c:v>0.60299999999999998</c:v>
                </c:pt>
                <c:pt idx="1207">
                  <c:v>0.60350000000000004</c:v>
                </c:pt>
                <c:pt idx="1208">
                  <c:v>0.60399999999999998</c:v>
                </c:pt>
                <c:pt idx="1209">
                  <c:v>0.60450000000000004</c:v>
                </c:pt>
                <c:pt idx="1210">
                  <c:v>0.60499999999999998</c:v>
                </c:pt>
                <c:pt idx="1211">
                  <c:v>0.60550000000000004</c:v>
                </c:pt>
                <c:pt idx="1212">
                  <c:v>0.60599999999999998</c:v>
                </c:pt>
                <c:pt idx="1213">
                  <c:v>0.60650000000000004</c:v>
                </c:pt>
                <c:pt idx="1214">
                  <c:v>0.60699999999999998</c:v>
                </c:pt>
                <c:pt idx="1215">
                  <c:v>0.60750000000000004</c:v>
                </c:pt>
                <c:pt idx="1216">
                  <c:v>0.60799999999999998</c:v>
                </c:pt>
                <c:pt idx="1217">
                  <c:v>0.60850000000000004</c:v>
                </c:pt>
                <c:pt idx="1218">
                  <c:v>0.60899999999999999</c:v>
                </c:pt>
                <c:pt idx="1219">
                  <c:v>0.60950000000000004</c:v>
                </c:pt>
                <c:pt idx="1220">
                  <c:v>0.61</c:v>
                </c:pt>
                <c:pt idx="1221">
                  <c:v>0.61050000000000004</c:v>
                </c:pt>
                <c:pt idx="1222">
                  <c:v>0.61099999999999999</c:v>
                </c:pt>
                <c:pt idx="1223">
                  <c:v>0.61150000000000004</c:v>
                </c:pt>
                <c:pt idx="1224">
                  <c:v>0.61199999999999999</c:v>
                </c:pt>
                <c:pt idx="1225">
                  <c:v>0.61250000000000004</c:v>
                </c:pt>
                <c:pt idx="1226">
                  <c:v>0.61299999999999999</c:v>
                </c:pt>
                <c:pt idx="1227">
                  <c:v>0.61350000000000005</c:v>
                </c:pt>
                <c:pt idx="1228">
                  <c:v>0.61399999999999999</c:v>
                </c:pt>
                <c:pt idx="1229">
                  <c:v>0.61450000000000005</c:v>
                </c:pt>
                <c:pt idx="1230">
                  <c:v>0.61499999999999999</c:v>
                </c:pt>
                <c:pt idx="1231">
                  <c:v>0.61550000000000005</c:v>
                </c:pt>
                <c:pt idx="1232">
                  <c:v>0.61599999999999999</c:v>
                </c:pt>
                <c:pt idx="1233">
                  <c:v>0.61650000000000005</c:v>
                </c:pt>
                <c:pt idx="1234">
                  <c:v>0.61699999999999999</c:v>
                </c:pt>
                <c:pt idx="1235">
                  <c:v>0.61750000000000005</c:v>
                </c:pt>
                <c:pt idx="1236">
                  <c:v>0.61799999999999999</c:v>
                </c:pt>
                <c:pt idx="1237">
                  <c:v>0.61850000000000005</c:v>
                </c:pt>
                <c:pt idx="1238">
                  <c:v>0.61899999999999999</c:v>
                </c:pt>
                <c:pt idx="1239">
                  <c:v>0.61950000000000005</c:v>
                </c:pt>
                <c:pt idx="1240">
                  <c:v>0.62</c:v>
                </c:pt>
                <c:pt idx="1241">
                  <c:v>0.62050000000000005</c:v>
                </c:pt>
                <c:pt idx="1242">
                  <c:v>0.621</c:v>
                </c:pt>
                <c:pt idx="1243">
                  <c:v>0.62150000000000005</c:v>
                </c:pt>
                <c:pt idx="1244">
                  <c:v>0.622</c:v>
                </c:pt>
                <c:pt idx="1245">
                  <c:v>0.62250000000000005</c:v>
                </c:pt>
                <c:pt idx="1246">
                  <c:v>0.623</c:v>
                </c:pt>
                <c:pt idx="1247">
                  <c:v>0.62350000000000005</c:v>
                </c:pt>
                <c:pt idx="1248">
                  <c:v>0.624</c:v>
                </c:pt>
                <c:pt idx="1249">
                  <c:v>0.62450000000000006</c:v>
                </c:pt>
                <c:pt idx="1250">
                  <c:v>0.625</c:v>
                </c:pt>
                <c:pt idx="1251">
                  <c:v>0.62549999999999994</c:v>
                </c:pt>
                <c:pt idx="1252">
                  <c:v>0.626</c:v>
                </c:pt>
                <c:pt idx="1253">
                  <c:v>0.62649999999999995</c:v>
                </c:pt>
                <c:pt idx="1254">
                  <c:v>0.627</c:v>
                </c:pt>
                <c:pt idx="1255">
                  <c:v>0.62749999999999995</c:v>
                </c:pt>
                <c:pt idx="1256">
                  <c:v>0.628</c:v>
                </c:pt>
                <c:pt idx="1257">
                  <c:v>0.62849999999999995</c:v>
                </c:pt>
                <c:pt idx="1258">
                  <c:v>0.629</c:v>
                </c:pt>
                <c:pt idx="1259">
                  <c:v>0.62949999999999995</c:v>
                </c:pt>
                <c:pt idx="1260">
                  <c:v>0.63</c:v>
                </c:pt>
                <c:pt idx="1261">
                  <c:v>0.63049999999999995</c:v>
                </c:pt>
                <c:pt idx="1262">
                  <c:v>0.63100000000000001</c:v>
                </c:pt>
                <c:pt idx="1263">
                  <c:v>0.63149999999999995</c:v>
                </c:pt>
                <c:pt idx="1264">
                  <c:v>0.63200000000000001</c:v>
                </c:pt>
                <c:pt idx="1265">
                  <c:v>0.63249999999999995</c:v>
                </c:pt>
                <c:pt idx="1266">
                  <c:v>0.63300000000000001</c:v>
                </c:pt>
                <c:pt idx="1267">
                  <c:v>0.63349999999999995</c:v>
                </c:pt>
                <c:pt idx="1268">
                  <c:v>0.63400000000000001</c:v>
                </c:pt>
                <c:pt idx="1269">
                  <c:v>0.63449999999999995</c:v>
                </c:pt>
                <c:pt idx="1270">
                  <c:v>0.63500000000000001</c:v>
                </c:pt>
                <c:pt idx="1271">
                  <c:v>0.63549999999999995</c:v>
                </c:pt>
                <c:pt idx="1272">
                  <c:v>0.63600000000000001</c:v>
                </c:pt>
                <c:pt idx="1273">
                  <c:v>0.63650000000000095</c:v>
                </c:pt>
                <c:pt idx="1274">
                  <c:v>0.63700000000000001</c:v>
                </c:pt>
                <c:pt idx="1275">
                  <c:v>0.63749999999999996</c:v>
                </c:pt>
                <c:pt idx="1276">
                  <c:v>0.63800000000000001</c:v>
                </c:pt>
                <c:pt idx="1277">
                  <c:v>0.63850000000000096</c:v>
                </c:pt>
                <c:pt idx="1278">
                  <c:v>0.63900000000000001</c:v>
                </c:pt>
                <c:pt idx="1279">
                  <c:v>0.63949999999999996</c:v>
                </c:pt>
                <c:pt idx="1280">
                  <c:v>0.64</c:v>
                </c:pt>
                <c:pt idx="1281">
                  <c:v>0.64050000000000096</c:v>
                </c:pt>
                <c:pt idx="1282">
                  <c:v>0.64100000000000001</c:v>
                </c:pt>
                <c:pt idx="1283">
                  <c:v>0.64149999999999996</c:v>
                </c:pt>
                <c:pt idx="1284">
                  <c:v>0.64200000000000002</c:v>
                </c:pt>
                <c:pt idx="1285">
                  <c:v>0.64250000000000096</c:v>
                </c:pt>
                <c:pt idx="1286">
                  <c:v>0.64300000000000002</c:v>
                </c:pt>
                <c:pt idx="1287">
                  <c:v>0.64349999999999996</c:v>
                </c:pt>
                <c:pt idx="1288">
                  <c:v>0.64400000000000002</c:v>
                </c:pt>
                <c:pt idx="1289">
                  <c:v>0.64450000000000096</c:v>
                </c:pt>
                <c:pt idx="1290">
                  <c:v>0.64500000000000002</c:v>
                </c:pt>
                <c:pt idx="1291">
                  <c:v>0.64549999999999996</c:v>
                </c:pt>
                <c:pt idx="1292">
                  <c:v>0.64600000000000002</c:v>
                </c:pt>
                <c:pt idx="1293">
                  <c:v>0.64650000000000096</c:v>
                </c:pt>
                <c:pt idx="1294">
                  <c:v>0.64700000000000002</c:v>
                </c:pt>
                <c:pt idx="1295">
                  <c:v>0.64749999999999996</c:v>
                </c:pt>
                <c:pt idx="1296">
                  <c:v>0.64800000000000002</c:v>
                </c:pt>
                <c:pt idx="1297">
                  <c:v>0.64850000000000096</c:v>
                </c:pt>
                <c:pt idx="1298">
                  <c:v>0.64900000000000002</c:v>
                </c:pt>
                <c:pt idx="1299">
                  <c:v>0.64949999999999997</c:v>
                </c:pt>
                <c:pt idx="1300">
                  <c:v>0.65</c:v>
                </c:pt>
                <c:pt idx="1301">
                  <c:v>0.65050000000000097</c:v>
                </c:pt>
                <c:pt idx="1302">
                  <c:v>0.65100000000000002</c:v>
                </c:pt>
                <c:pt idx="1303">
                  <c:v>0.65149999999999997</c:v>
                </c:pt>
                <c:pt idx="1304">
                  <c:v>0.65200000000000002</c:v>
                </c:pt>
                <c:pt idx="1305">
                  <c:v>0.65250000000000097</c:v>
                </c:pt>
                <c:pt idx="1306">
                  <c:v>0.65300000000000002</c:v>
                </c:pt>
                <c:pt idx="1307">
                  <c:v>0.65349999999999997</c:v>
                </c:pt>
                <c:pt idx="1308">
                  <c:v>0.65400000000000003</c:v>
                </c:pt>
                <c:pt idx="1309">
                  <c:v>0.65450000000000097</c:v>
                </c:pt>
                <c:pt idx="1310">
                  <c:v>0.65500000000000003</c:v>
                </c:pt>
                <c:pt idx="1311">
                  <c:v>0.65549999999999997</c:v>
                </c:pt>
                <c:pt idx="1312">
                  <c:v>0.65600000000000003</c:v>
                </c:pt>
                <c:pt idx="1313">
                  <c:v>0.65650000000000097</c:v>
                </c:pt>
                <c:pt idx="1314">
                  <c:v>0.65700000000000003</c:v>
                </c:pt>
                <c:pt idx="1315">
                  <c:v>0.65749999999999997</c:v>
                </c:pt>
                <c:pt idx="1316">
                  <c:v>0.65800000000000003</c:v>
                </c:pt>
                <c:pt idx="1317">
                  <c:v>0.65850000000000097</c:v>
                </c:pt>
                <c:pt idx="1318">
                  <c:v>0.65900000000000003</c:v>
                </c:pt>
                <c:pt idx="1319">
                  <c:v>0.65949999999999998</c:v>
                </c:pt>
                <c:pt idx="1320">
                  <c:v>0.66</c:v>
                </c:pt>
                <c:pt idx="1321">
                  <c:v>0.66050000000000098</c:v>
                </c:pt>
                <c:pt idx="1322">
                  <c:v>0.66100000000000003</c:v>
                </c:pt>
                <c:pt idx="1323">
                  <c:v>0.66149999999999998</c:v>
                </c:pt>
                <c:pt idx="1324">
                  <c:v>0.66200000000000003</c:v>
                </c:pt>
                <c:pt idx="1325">
                  <c:v>0.66250000000000098</c:v>
                </c:pt>
                <c:pt idx="1326">
                  <c:v>0.66300000000000003</c:v>
                </c:pt>
                <c:pt idx="1327">
                  <c:v>0.66349999999999998</c:v>
                </c:pt>
                <c:pt idx="1328">
                  <c:v>0.66400000000000003</c:v>
                </c:pt>
                <c:pt idx="1329">
                  <c:v>0.66450000000000098</c:v>
                </c:pt>
                <c:pt idx="1330">
                  <c:v>0.66500000000000004</c:v>
                </c:pt>
                <c:pt idx="1331">
                  <c:v>0.66549999999999998</c:v>
                </c:pt>
                <c:pt idx="1332">
                  <c:v>0.66600000000000004</c:v>
                </c:pt>
                <c:pt idx="1333">
                  <c:v>0.66650000000000098</c:v>
                </c:pt>
                <c:pt idx="1334">
                  <c:v>0.66700000000000004</c:v>
                </c:pt>
                <c:pt idx="1335">
                  <c:v>0.66749999999999998</c:v>
                </c:pt>
                <c:pt idx="1336">
                  <c:v>0.66800000000000004</c:v>
                </c:pt>
                <c:pt idx="1337">
                  <c:v>0.66850000000000098</c:v>
                </c:pt>
                <c:pt idx="1338">
                  <c:v>0.66900000000000004</c:v>
                </c:pt>
                <c:pt idx="1339">
                  <c:v>0.66949999999999998</c:v>
                </c:pt>
                <c:pt idx="1340">
                  <c:v>0.67</c:v>
                </c:pt>
                <c:pt idx="1341">
                  <c:v>0.67050000000000098</c:v>
                </c:pt>
                <c:pt idx="1342">
                  <c:v>0.67100000000000004</c:v>
                </c:pt>
                <c:pt idx="1343">
                  <c:v>0.67149999999999999</c:v>
                </c:pt>
                <c:pt idx="1344">
                  <c:v>0.67200000000000004</c:v>
                </c:pt>
                <c:pt idx="1345">
                  <c:v>0.67250000000000099</c:v>
                </c:pt>
                <c:pt idx="1346">
                  <c:v>0.67300000000000004</c:v>
                </c:pt>
                <c:pt idx="1347">
                  <c:v>0.67349999999999999</c:v>
                </c:pt>
                <c:pt idx="1348">
                  <c:v>0.67400000000000004</c:v>
                </c:pt>
                <c:pt idx="1349">
                  <c:v>0.67450000000000099</c:v>
                </c:pt>
                <c:pt idx="1350">
                  <c:v>0.67500000000000004</c:v>
                </c:pt>
                <c:pt idx="1351">
                  <c:v>0.67549999999999999</c:v>
                </c:pt>
                <c:pt idx="1352">
                  <c:v>0.67600000000000005</c:v>
                </c:pt>
                <c:pt idx="1353">
                  <c:v>0.67650000000000099</c:v>
                </c:pt>
                <c:pt idx="1354">
                  <c:v>0.67700000000000005</c:v>
                </c:pt>
                <c:pt idx="1355">
                  <c:v>0.67749999999999999</c:v>
                </c:pt>
                <c:pt idx="1356">
                  <c:v>0.67800000000000005</c:v>
                </c:pt>
                <c:pt idx="1357">
                  <c:v>0.67850000000000099</c:v>
                </c:pt>
                <c:pt idx="1358">
                  <c:v>0.67900000000000005</c:v>
                </c:pt>
                <c:pt idx="1359">
                  <c:v>0.67949999999999999</c:v>
                </c:pt>
                <c:pt idx="1360">
                  <c:v>0.68</c:v>
                </c:pt>
                <c:pt idx="1361">
                  <c:v>0.68050000000000099</c:v>
                </c:pt>
                <c:pt idx="1362">
                  <c:v>0.68100000000000005</c:v>
                </c:pt>
                <c:pt idx="1363">
                  <c:v>0.68149999999999999</c:v>
                </c:pt>
                <c:pt idx="1364">
                  <c:v>0.68200000000000005</c:v>
                </c:pt>
                <c:pt idx="1365">
                  <c:v>0.68250000000000099</c:v>
                </c:pt>
                <c:pt idx="1366">
                  <c:v>0.68300000000000005</c:v>
                </c:pt>
                <c:pt idx="1367">
                  <c:v>0.6835</c:v>
                </c:pt>
                <c:pt idx="1368">
                  <c:v>0.68400000000000005</c:v>
                </c:pt>
                <c:pt idx="1369">
                  <c:v>0.684500000000001</c:v>
                </c:pt>
                <c:pt idx="1370">
                  <c:v>0.68500000000000005</c:v>
                </c:pt>
                <c:pt idx="1371">
                  <c:v>0.6855</c:v>
                </c:pt>
                <c:pt idx="1372">
                  <c:v>0.68600000000000005</c:v>
                </c:pt>
                <c:pt idx="1373">
                  <c:v>0.686500000000001</c:v>
                </c:pt>
                <c:pt idx="1374">
                  <c:v>0.68700000000000006</c:v>
                </c:pt>
                <c:pt idx="1375">
                  <c:v>0.6875</c:v>
                </c:pt>
                <c:pt idx="1376">
                  <c:v>0.68799999999999994</c:v>
                </c:pt>
                <c:pt idx="1377">
                  <c:v>0.688500000000001</c:v>
                </c:pt>
                <c:pt idx="1378">
                  <c:v>0.68899999999999995</c:v>
                </c:pt>
                <c:pt idx="1379">
                  <c:v>0.6895</c:v>
                </c:pt>
                <c:pt idx="1380">
                  <c:v>0.69</c:v>
                </c:pt>
                <c:pt idx="1381">
                  <c:v>0.690500000000001</c:v>
                </c:pt>
                <c:pt idx="1382">
                  <c:v>0.69099999999999995</c:v>
                </c:pt>
                <c:pt idx="1383">
                  <c:v>0.6915</c:v>
                </c:pt>
                <c:pt idx="1384">
                  <c:v>0.69199999999999995</c:v>
                </c:pt>
                <c:pt idx="1385">
                  <c:v>0.692500000000001</c:v>
                </c:pt>
                <c:pt idx="1386">
                  <c:v>0.69299999999999995</c:v>
                </c:pt>
                <c:pt idx="1387">
                  <c:v>0.69350000000000001</c:v>
                </c:pt>
                <c:pt idx="1388">
                  <c:v>0.69399999999999995</c:v>
                </c:pt>
                <c:pt idx="1389">
                  <c:v>0.69450000000000101</c:v>
                </c:pt>
                <c:pt idx="1390">
                  <c:v>0.69499999999999995</c:v>
                </c:pt>
                <c:pt idx="1391">
                  <c:v>0.69550000000000001</c:v>
                </c:pt>
                <c:pt idx="1392">
                  <c:v>0.69599999999999995</c:v>
                </c:pt>
                <c:pt idx="1393">
                  <c:v>0.69650000000000101</c:v>
                </c:pt>
                <c:pt idx="1394">
                  <c:v>0.69699999999999995</c:v>
                </c:pt>
                <c:pt idx="1395">
                  <c:v>0.69750000000000001</c:v>
                </c:pt>
                <c:pt idx="1396">
                  <c:v>0.69800000000000095</c:v>
                </c:pt>
                <c:pt idx="1397">
                  <c:v>0.69850000000000101</c:v>
                </c:pt>
                <c:pt idx="1398">
                  <c:v>0.69900000000000095</c:v>
                </c:pt>
                <c:pt idx="1399">
                  <c:v>0.69950000000000001</c:v>
                </c:pt>
                <c:pt idx="1400">
                  <c:v>0.70000000000000095</c:v>
                </c:pt>
                <c:pt idx="1401">
                  <c:v>0.70050000000000101</c:v>
                </c:pt>
                <c:pt idx="1402">
                  <c:v>0.70100000000000096</c:v>
                </c:pt>
                <c:pt idx="1403">
                  <c:v>0.70150000000000001</c:v>
                </c:pt>
                <c:pt idx="1404">
                  <c:v>0.70200000000000096</c:v>
                </c:pt>
                <c:pt idx="1405">
                  <c:v>0.70250000000000101</c:v>
                </c:pt>
                <c:pt idx="1406">
                  <c:v>0.70300000000000096</c:v>
                </c:pt>
                <c:pt idx="1407">
                  <c:v>0.70350000000000001</c:v>
                </c:pt>
                <c:pt idx="1408">
                  <c:v>0.70400000000000096</c:v>
                </c:pt>
                <c:pt idx="1409">
                  <c:v>0.70450000000000101</c:v>
                </c:pt>
                <c:pt idx="1410">
                  <c:v>0.70500000000000096</c:v>
                </c:pt>
                <c:pt idx="1411">
                  <c:v>0.70550000000000002</c:v>
                </c:pt>
                <c:pt idx="1412">
                  <c:v>0.70600000000000096</c:v>
                </c:pt>
                <c:pt idx="1413">
                  <c:v>0.70650000000000102</c:v>
                </c:pt>
                <c:pt idx="1414">
                  <c:v>0.70700000000000096</c:v>
                </c:pt>
                <c:pt idx="1415">
                  <c:v>0.70750000000000002</c:v>
                </c:pt>
                <c:pt idx="1416">
                  <c:v>0.70800000000000096</c:v>
                </c:pt>
                <c:pt idx="1417">
                  <c:v>0.70850000000000102</c:v>
                </c:pt>
                <c:pt idx="1418">
                  <c:v>0.70900000000000096</c:v>
                </c:pt>
                <c:pt idx="1419">
                  <c:v>0.70950000000000002</c:v>
                </c:pt>
                <c:pt idx="1420">
                  <c:v>0.71000000000000096</c:v>
                </c:pt>
                <c:pt idx="1421">
                  <c:v>0.71050000000000102</c:v>
                </c:pt>
                <c:pt idx="1422">
                  <c:v>0.71100000000000096</c:v>
                </c:pt>
                <c:pt idx="1423">
                  <c:v>0.71150000000000002</c:v>
                </c:pt>
                <c:pt idx="1424">
                  <c:v>0.71200000000000097</c:v>
                </c:pt>
                <c:pt idx="1425">
                  <c:v>0.71250000000000102</c:v>
                </c:pt>
                <c:pt idx="1426">
                  <c:v>0.71300000000000097</c:v>
                </c:pt>
                <c:pt idx="1427">
                  <c:v>0.71350000000000002</c:v>
                </c:pt>
                <c:pt idx="1428">
                  <c:v>0.71400000000000097</c:v>
                </c:pt>
                <c:pt idx="1429">
                  <c:v>0.71450000000000102</c:v>
                </c:pt>
                <c:pt idx="1430">
                  <c:v>0.71500000000000097</c:v>
                </c:pt>
                <c:pt idx="1431">
                  <c:v>0.71550000000000002</c:v>
                </c:pt>
                <c:pt idx="1432">
                  <c:v>0.71600000000000097</c:v>
                </c:pt>
                <c:pt idx="1433">
                  <c:v>0.71650000000000102</c:v>
                </c:pt>
                <c:pt idx="1434">
                  <c:v>0.71700000000000097</c:v>
                </c:pt>
                <c:pt idx="1435">
                  <c:v>0.71750000000000003</c:v>
                </c:pt>
                <c:pt idx="1436">
                  <c:v>0.71800000000000097</c:v>
                </c:pt>
                <c:pt idx="1437">
                  <c:v>0.71850000000000103</c:v>
                </c:pt>
                <c:pt idx="1438">
                  <c:v>0.71900000000000097</c:v>
                </c:pt>
                <c:pt idx="1439">
                  <c:v>0.71950000000000003</c:v>
                </c:pt>
                <c:pt idx="1440">
                  <c:v>0.72000000000000097</c:v>
                </c:pt>
                <c:pt idx="1441">
                  <c:v>0.72050000000000103</c:v>
                </c:pt>
                <c:pt idx="1442">
                  <c:v>0.72100000000000097</c:v>
                </c:pt>
                <c:pt idx="1443">
                  <c:v>0.72150000000000003</c:v>
                </c:pt>
                <c:pt idx="1444">
                  <c:v>0.72200000000000097</c:v>
                </c:pt>
                <c:pt idx="1445">
                  <c:v>0.72250000000000103</c:v>
                </c:pt>
                <c:pt idx="1446">
                  <c:v>0.72300000000000098</c:v>
                </c:pt>
                <c:pt idx="1447">
                  <c:v>0.72350000000000003</c:v>
                </c:pt>
                <c:pt idx="1448">
                  <c:v>0.72400000000000098</c:v>
                </c:pt>
                <c:pt idx="1449">
                  <c:v>0.72450000000000103</c:v>
                </c:pt>
                <c:pt idx="1450">
                  <c:v>0.72500000000000098</c:v>
                </c:pt>
                <c:pt idx="1451">
                  <c:v>0.72550000000000003</c:v>
                </c:pt>
                <c:pt idx="1452">
                  <c:v>0.72600000000000098</c:v>
                </c:pt>
                <c:pt idx="1453">
                  <c:v>0.72650000000000103</c:v>
                </c:pt>
                <c:pt idx="1454">
                  <c:v>0.72700000000000098</c:v>
                </c:pt>
                <c:pt idx="1455">
                  <c:v>0.72750000000000004</c:v>
                </c:pt>
                <c:pt idx="1456">
                  <c:v>0.72800000000000098</c:v>
                </c:pt>
                <c:pt idx="1457">
                  <c:v>0.72850000000000104</c:v>
                </c:pt>
                <c:pt idx="1458">
                  <c:v>0.72900000000000098</c:v>
                </c:pt>
                <c:pt idx="1459">
                  <c:v>0.72950000000000004</c:v>
                </c:pt>
                <c:pt idx="1460">
                  <c:v>0.73000000000000098</c:v>
                </c:pt>
                <c:pt idx="1461">
                  <c:v>0.73050000000000104</c:v>
                </c:pt>
                <c:pt idx="1462">
                  <c:v>0.73100000000000098</c:v>
                </c:pt>
                <c:pt idx="1463">
                  <c:v>0.73150000000000004</c:v>
                </c:pt>
                <c:pt idx="1464">
                  <c:v>0.73200000000000098</c:v>
                </c:pt>
                <c:pt idx="1465">
                  <c:v>0.73250000000000104</c:v>
                </c:pt>
                <c:pt idx="1466">
                  <c:v>0.73300000000000098</c:v>
                </c:pt>
                <c:pt idx="1467">
                  <c:v>0.73350000000000004</c:v>
                </c:pt>
                <c:pt idx="1468">
                  <c:v>0.73400000000000098</c:v>
                </c:pt>
                <c:pt idx="1469">
                  <c:v>0.73450000000000104</c:v>
                </c:pt>
                <c:pt idx="1470">
                  <c:v>0.73500000000000099</c:v>
                </c:pt>
                <c:pt idx="1471">
                  <c:v>0.73550000000000004</c:v>
                </c:pt>
                <c:pt idx="1472">
                  <c:v>0.73600000000000099</c:v>
                </c:pt>
                <c:pt idx="1473">
                  <c:v>0.73650000000000104</c:v>
                </c:pt>
                <c:pt idx="1474">
                  <c:v>0.73700000000000099</c:v>
                </c:pt>
                <c:pt idx="1475">
                  <c:v>0.73750000000000004</c:v>
                </c:pt>
                <c:pt idx="1476">
                  <c:v>0.73800000000000099</c:v>
                </c:pt>
                <c:pt idx="1477">
                  <c:v>0.73850000000000104</c:v>
                </c:pt>
                <c:pt idx="1478">
                  <c:v>0.73900000000000099</c:v>
                </c:pt>
                <c:pt idx="1479">
                  <c:v>0.73950000000000005</c:v>
                </c:pt>
                <c:pt idx="1480">
                  <c:v>0.74000000000000099</c:v>
                </c:pt>
                <c:pt idx="1481">
                  <c:v>0.74050000000000105</c:v>
                </c:pt>
                <c:pt idx="1482">
                  <c:v>0.74100000000000099</c:v>
                </c:pt>
                <c:pt idx="1483">
                  <c:v>0.74150000000000005</c:v>
                </c:pt>
                <c:pt idx="1484">
                  <c:v>0.74200000000000099</c:v>
                </c:pt>
                <c:pt idx="1485">
                  <c:v>0.74250000000000105</c:v>
                </c:pt>
                <c:pt idx="1486">
                  <c:v>0.74300000000000099</c:v>
                </c:pt>
                <c:pt idx="1487">
                  <c:v>0.74350000000000005</c:v>
                </c:pt>
                <c:pt idx="1488">
                  <c:v>0.74400000000000099</c:v>
                </c:pt>
                <c:pt idx="1489">
                  <c:v>0.74450000000000105</c:v>
                </c:pt>
                <c:pt idx="1490">
                  <c:v>0.74500000000000099</c:v>
                </c:pt>
                <c:pt idx="1491">
                  <c:v>0.74550000000000005</c:v>
                </c:pt>
                <c:pt idx="1492">
                  <c:v>0.746000000000001</c:v>
                </c:pt>
                <c:pt idx="1493">
                  <c:v>0.74650000000000105</c:v>
                </c:pt>
                <c:pt idx="1494">
                  <c:v>0.747000000000001</c:v>
                </c:pt>
                <c:pt idx="1495">
                  <c:v>0.74750000000000005</c:v>
                </c:pt>
                <c:pt idx="1496">
                  <c:v>0.748000000000001</c:v>
                </c:pt>
                <c:pt idx="1497">
                  <c:v>0.74850000000000105</c:v>
                </c:pt>
                <c:pt idx="1498">
                  <c:v>0.749000000000001</c:v>
                </c:pt>
                <c:pt idx="1499">
                  <c:v>0.74950000000000006</c:v>
                </c:pt>
                <c:pt idx="1500">
                  <c:v>0.750000000000001</c:v>
                </c:pt>
                <c:pt idx="1501">
                  <c:v>0.75050000000000106</c:v>
                </c:pt>
                <c:pt idx="1502">
                  <c:v>0.751000000000001</c:v>
                </c:pt>
                <c:pt idx="1503">
                  <c:v>0.75149999999999995</c:v>
                </c:pt>
                <c:pt idx="1504">
                  <c:v>0.752000000000001</c:v>
                </c:pt>
                <c:pt idx="1505">
                  <c:v>0.75250000000000095</c:v>
                </c:pt>
                <c:pt idx="1506">
                  <c:v>0.753000000000001</c:v>
                </c:pt>
                <c:pt idx="1507">
                  <c:v>0.75349999999999995</c:v>
                </c:pt>
                <c:pt idx="1508">
                  <c:v>0.754000000000001</c:v>
                </c:pt>
                <c:pt idx="1509">
                  <c:v>0.75450000000000095</c:v>
                </c:pt>
                <c:pt idx="1510">
                  <c:v>0.755000000000001</c:v>
                </c:pt>
                <c:pt idx="1511">
                  <c:v>0.75549999999999995</c:v>
                </c:pt>
                <c:pt idx="1512">
                  <c:v>0.756000000000001</c:v>
                </c:pt>
                <c:pt idx="1513">
                  <c:v>0.75650000000000095</c:v>
                </c:pt>
                <c:pt idx="1514">
                  <c:v>0.75700000000000101</c:v>
                </c:pt>
                <c:pt idx="1515">
                  <c:v>0.75749999999999995</c:v>
                </c:pt>
                <c:pt idx="1516">
                  <c:v>0.75800000000000101</c:v>
                </c:pt>
                <c:pt idx="1517">
                  <c:v>0.75850000000000095</c:v>
                </c:pt>
                <c:pt idx="1518">
                  <c:v>0.75900000000000101</c:v>
                </c:pt>
                <c:pt idx="1519">
                  <c:v>0.75949999999999995</c:v>
                </c:pt>
                <c:pt idx="1520">
                  <c:v>0.76000000000000101</c:v>
                </c:pt>
                <c:pt idx="1521">
                  <c:v>0.76050000000000095</c:v>
                </c:pt>
                <c:pt idx="1522">
                  <c:v>0.76100000000000101</c:v>
                </c:pt>
                <c:pt idx="1523">
                  <c:v>0.76150000000000095</c:v>
                </c:pt>
                <c:pt idx="1524">
                  <c:v>0.76200000000000101</c:v>
                </c:pt>
                <c:pt idx="1525">
                  <c:v>0.76250000000000095</c:v>
                </c:pt>
                <c:pt idx="1526">
                  <c:v>0.76300000000000101</c:v>
                </c:pt>
                <c:pt idx="1527">
                  <c:v>0.76350000000000096</c:v>
                </c:pt>
                <c:pt idx="1528">
                  <c:v>0.76400000000000101</c:v>
                </c:pt>
                <c:pt idx="1529">
                  <c:v>0.76450000000000096</c:v>
                </c:pt>
                <c:pt idx="1530">
                  <c:v>0.76500000000000101</c:v>
                </c:pt>
                <c:pt idx="1531">
                  <c:v>0.76550000000000096</c:v>
                </c:pt>
                <c:pt idx="1532">
                  <c:v>0.76600000000000101</c:v>
                </c:pt>
                <c:pt idx="1533">
                  <c:v>0.76650000000000096</c:v>
                </c:pt>
                <c:pt idx="1534">
                  <c:v>0.76700000000000101</c:v>
                </c:pt>
                <c:pt idx="1535">
                  <c:v>0.76750000000000096</c:v>
                </c:pt>
                <c:pt idx="1536">
                  <c:v>0.76800000000000102</c:v>
                </c:pt>
                <c:pt idx="1537">
                  <c:v>0.76850000000000096</c:v>
                </c:pt>
                <c:pt idx="1538">
                  <c:v>0.76900000000000102</c:v>
                </c:pt>
                <c:pt idx="1539">
                  <c:v>0.76950000000000096</c:v>
                </c:pt>
                <c:pt idx="1540">
                  <c:v>0.77000000000000102</c:v>
                </c:pt>
                <c:pt idx="1541">
                  <c:v>0.77050000000000096</c:v>
                </c:pt>
                <c:pt idx="1542">
                  <c:v>0.77100000000000102</c:v>
                </c:pt>
                <c:pt idx="1543">
                  <c:v>0.77150000000000096</c:v>
                </c:pt>
                <c:pt idx="1544">
                  <c:v>0.77200000000000102</c:v>
                </c:pt>
                <c:pt idx="1545">
                  <c:v>0.77250000000000096</c:v>
                </c:pt>
                <c:pt idx="1546">
                  <c:v>0.77300000000000102</c:v>
                </c:pt>
                <c:pt idx="1547">
                  <c:v>0.77350000000000096</c:v>
                </c:pt>
                <c:pt idx="1548">
                  <c:v>0.77400000000000102</c:v>
                </c:pt>
                <c:pt idx="1549">
                  <c:v>0.77450000000000097</c:v>
                </c:pt>
                <c:pt idx="1550">
                  <c:v>0.77500000000000102</c:v>
                </c:pt>
                <c:pt idx="1551">
                  <c:v>0.77550000000000097</c:v>
                </c:pt>
                <c:pt idx="1552">
                  <c:v>0.77600000000000102</c:v>
                </c:pt>
                <c:pt idx="1553">
                  <c:v>0.77650000000000097</c:v>
                </c:pt>
                <c:pt idx="1554">
                  <c:v>0.77700000000000102</c:v>
                </c:pt>
                <c:pt idx="1555">
                  <c:v>0.77750000000000097</c:v>
                </c:pt>
                <c:pt idx="1556">
                  <c:v>0.77800000000000102</c:v>
                </c:pt>
                <c:pt idx="1557">
                  <c:v>0.77850000000000097</c:v>
                </c:pt>
                <c:pt idx="1558">
                  <c:v>0.77900000000000102</c:v>
                </c:pt>
                <c:pt idx="1559">
                  <c:v>0.77950000000000097</c:v>
                </c:pt>
                <c:pt idx="1560">
                  <c:v>0.78000000000000103</c:v>
                </c:pt>
                <c:pt idx="1561">
                  <c:v>0.78050000000000097</c:v>
                </c:pt>
                <c:pt idx="1562">
                  <c:v>0.78100000000000103</c:v>
                </c:pt>
                <c:pt idx="1563">
                  <c:v>0.78150000000000097</c:v>
                </c:pt>
                <c:pt idx="1564">
                  <c:v>0.78200000000000103</c:v>
                </c:pt>
                <c:pt idx="1565">
                  <c:v>0.78250000000000097</c:v>
                </c:pt>
                <c:pt idx="1566">
                  <c:v>0.78300000000000103</c:v>
                </c:pt>
                <c:pt idx="1567">
                  <c:v>0.78350000000000097</c:v>
                </c:pt>
                <c:pt idx="1568">
                  <c:v>0.78400000000000103</c:v>
                </c:pt>
                <c:pt idx="1569">
                  <c:v>0.78450000000000097</c:v>
                </c:pt>
                <c:pt idx="1570">
                  <c:v>0.78500000000000103</c:v>
                </c:pt>
                <c:pt idx="1571">
                  <c:v>0.78550000000000098</c:v>
                </c:pt>
                <c:pt idx="1572">
                  <c:v>0.78600000000000103</c:v>
                </c:pt>
                <c:pt idx="1573">
                  <c:v>0.78650000000000098</c:v>
                </c:pt>
                <c:pt idx="1574">
                  <c:v>0.78700000000000103</c:v>
                </c:pt>
                <c:pt idx="1575">
                  <c:v>0.78750000000000098</c:v>
                </c:pt>
                <c:pt idx="1576">
                  <c:v>0.78800000000000103</c:v>
                </c:pt>
                <c:pt idx="1577">
                  <c:v>0.78850000000000098</c:v>
                </c:pt>
                <c:pt idx="1578">
                  <c:v>0.78900000000000103</c:v>
                </c:pt>
                <c:pt idx="1579">
                  <c:v>0.78950000000000098</c:v>
                </c:pt>
                <c:pt idx="1580">
                  <c:v>0.79000000000000103</c:v>
                </c:pt>
                <c:pt idx="1581">
                  <c:v>0.79050000000000098</c:v>
                </c:pt>
                <c:pt idx="1582">
                  <c:v>0.79100000000000104</c:v>
                </c:pt>
                <c:pt idx="1583">
                  <c:v>0.79150000000000098</c:v>
                </c:pt>
                <c:pt idx="1584">
                  <c:v>0.79200000000000104</c:v>
                </c:pt>
                <c:pt idx="1585">
                  <c:v>0.79250000000000098</c:v>
                </c:pt>
                <c:pt idx="1586">
                  <c:v>0.79300000000000104</c:v>
                </c:pt>
                <c:pt idx="1587">
                  <c:v>0.79350000000000098</c:v>
                </c:pt>
                <c:pt idx="1588">
                  <c:v>0.79400000000000104</c:v>
                </c:pt>
                <c:pt idx="1589">
                  <c:v>0.79450000000000098</c:v>
                </c:pt>
                <c:pt idx="1590">
                  <c:v>0.79500000000000104</c:v>
                </c:pt>
                <c:pt idx="1591">
                  <c:v>0.79550000000000098</c:v>
                </c:pt>
                <c:pt idx="1592">
                  <c:v>0.79600000000000104</c:v>
                </c:pt>
                <c:pt idx="1593">
                  <c:v>0.79650000000000098</c:v>
                </c:pt>
                <c:pt idx="1594">
                  <c:v>0.79700000000000104</c:v>
                </c:pt>
                <c:pt idx="1595">
                  <c:v>0.79750000000000099</c:v>
                </c:pt>
                <c:pt idx="1596">
                  <c:v>0.79800000000000104</c:v>
                </c:pt>
                <c:pt idx="1597">
                  <c:v>0.79850000000000099</c:v>
                </c:pt>
                <c:pt idx="1598">
                  <c:v>0.79900000000000104</c:v>
                </c:pt>
                <c:pt idx="1599">
                  <c:v>0.79950000000000099</c:v>
                </c:pt>
                <c:pt idx="1600">
                  <c:v>0.80000000000000104</c:v>
                </c:pt>
                <c:pt idx="1601">
                  <c:v>0.80050000000000099</c:v>
                </c:pt>
                <c:pt idx="1602">
                  <c:v>0.80100000000000104</c:v>
                </c:pt>
                <c:pt idx="1603">
                  <c:v>0.80150000000000099</c:v>
                </c:pt>
                <c:pt idx="1604">
                  <c:v>0.80200000000000105</c:v>
                </c:pt>
                <c:pt idx="1605">
                  <c:v>0.80250000000000099</c:v>
                </c:pt>
                <c:pt idx="1606">
                  <c:v>0.80300000000000105</c:v>
                </c:pt>
                <c:pt idx="1607">
                  <c:v>0.80350000000000099</c:v>
                </c:pt>
                <c:pt idx="1608">
                  <c:v>0.80400000000000105</c:v>
                </c:pt>
                <c:pt idx="1609">
                  <c:v>0.80450000000000099</c:v>
                </c:pt>
                <c:pt idx="1610">
                  <c:v>0.80500000000000105</c:v>
                </c:pt>
                <c:pt idx="1611">
                  <c:v>0.80550000000000099</c:v>
                </c:pt>
                <c:pt idx="1612">
                  <c:v>0.80600000000000105</c:v>
                </c:pt>
                <c:pt idx="1613">
                  <c:v>0.80650000000000099</c:v>
                </c:pt>
                <c:pt idx="1614">
                  <c:v>0.80700000000000105</c:v>
                </c:pt>
                <c:pt idx="1615">
                  <c:v>0.80750000000000099</c:v>
                </c:pt>
                <c:pt idx="1616">
                  <c:v>0.80800000000000105</c:v>
                </c:pt>
                <c:pt idx="1617">
                  <c:v>0.808500000000001</c:v>
                </c:pt>
                <c:pt idx="1618">
                  <c:v>0.80900000000000105</c:v>
                </c:pt>
                <c:pt idx="1619">
                  <c:v>0.809500000000001</c:v>
                </c:pt>
                <c:pt idx="1620">
                  <c:v>0.81000000000000105</c:v>
                </c:pt>
                <c:pt idx="1621">
                  <c:v>0.810500000000001</c:v>
                </c:pt>
                <c:pt idx="1622">
                  <c:v>0.81100000000000105</c:v>
                </c:pt>
                <c:pt idx="1623">
                  <c:v>0.811500000000001</c:v>
                </c:pt>
                <c:pt idx="1624">
                  <c:v>0.81200000000000105</c:v>
                </c:pt>
                <c:pt idx="1625">
                  <c:v>0.812500000000001</c:v>
                </c:pt>
                <c:pt idx="1626">
                  <c:v>0.81300000000000106</c:v>
                </c:pt>
                <c:pt idx="1627">
                  <c:v>0.813500000000001</c:v>
                </c:pt>
                <c:pt idx="1628">
                  <c:v>0.81400000000000095</c:v>
                </c:pt>
                <c:pt idx="1629">
                  <c:v>0.814500000000001</c:v>
                </c:pt>
                <c:pt idx="1630">
                  <c:v>0.81500000000000095</c:v>
                </c:pt>
                <c:pt idx="1631">
                  <c:v>0.815500000000001</c:v>
                </c:pt>
                <c:pt idx="1632">
                  <c:v>0.81600000000000095</c:v>
                </c:pt>
                <c:pt idx="1633">
                  <c:v>0.816500000000001</c:v>
                </c:pt>
                <c:pt idx="1634">
                  <c:v>0.81700000000000095</c:v>
                </c:pt>
                <c:pt idx="1635">
                  <c:v>0.817500000000001</c:v>
                </c:pt>
                <c:pt idx="1636">
                  <c:v>0.81800000000000095</c:v>
                </c:pt>
                <c:pt idx="1637">
                  <c:v>0.818500000000001</c:v>
                </c:pt>
                <c:pt idx="1638">
                  <c:v>0.81900000000000095</c:v>
                </c:pt>
                <c:pt idx="1639">
                  <c:v>0.81950000000000101</c:v>
                </c:pt>
                <c:pt idx="1640">
                  <c:v>0.82000000000000095</c:v>
                </c:pt>
                <c:pt idx="1641">
                  <c:v>0.82050000000000101</c:v>
                </c:pt>
                <c:pt idx="1642">
                  <c:v>0.82100000000000095</c:v>
                </c:pt>
                <c:pt idx="1643">
                  <c:v>0.82150000000000101</c:v>
                </c:pt>
                <c:pt idx="1644">
                  <c:v>0.82200000000000095</c:v>
                </c:pt>
                <c:pt idx="1645">
                  <c:v>0.82250000000000101</c:v>
                </c:pt>
                <c:pt idx="1646">
                  <c:v>0.82300000000000095</c:v>
                </c:pt>
                <c:pt idx="1647">
                  <c:v>0.82350000000000101</c:v>
                </c:pt>
                <c:pt idx="1648">
                  <c:v>0.82400000000000095</c:v>
                </c:pt>
                <c:pt idx="1649">
                  <c:v>0.82450000000000101</c:v>
                </c:pt>
                <c:pt idx="1650">
                  <c:v>0.82500000000000095</c:v>
                </c:pt>
                <c:pt idx="1651">
                  <c:v>0.82550000000000101</c:v>
                </c:pt>
                <c:pt idx="1652">
                  <c:v>0.82600000000000096</c:v>
                </c:pt>
                <c:pt idx="1653">
                  <c:v>0.82650000000000101</c:v>
                </c:pt>
                <c:pt idx="1654">
                  <c:v>0.82700000000000096</c:v>
                </c:pt>
                <c:pt idx="1655">
                  <c:v>0.82750000000000101</c:v>
                </c:pt>
                <c:pt idx="1656">
                  <c:v>0.82800000000000096</c:v>
                </c:pt>
                <c:pt idx="1657">
                  <c:v>0.82850000000000101</c:v>
                </c:pt>
                <c:pt idx="1658">
                  <c:v>0.82900000000000096</c:v>
                </c:pt>
                <c:pt idx="1659">
                  <c:v>0.82950000000000101</c:v>
                </c:pt>
                <c:pt idx="1660">
                  <c:v>0.83000000000000096</c:v>
                </c:pt>
                <c:pt idx="1661">
                  <c:v>0.83050000000000102</c:v>
                </c:pt>
                <c:pt idx="1662">
                  <c:v>0.83100000000000096</c:v>
                </c:pt>
                <c:pt idx="1663">
                  <c:v>0.83150000000000102</c:v>
                </c:pt>
                <c:pt idx="1664">
                  <c:v>0.83200000000000096</c:v>
                </c:pt>
                <c:pt idx="1665">
                  <c:v>0.83250000000000102</c:v>
                </c:pt>
                <c:pt idx="1666">
                  <c:v>0.83300000000000096</c:v>
                </c:pt>
                <c:pt idx="1667">
                  <c:v>0.83350000000000102</c:v>
                </c:pt>
                <c:pt idx="1668">
                  <c:v>0.83400000000000096</c:v>
                </c:pt>
                <c:pt idx="1669">
                  <c:v>0.83450000000000102</c:v>
                </c:pt>
                <c:pt idx="1670">
                  <c:v>0.83500000000000096</c:v>
                </c:pt>
                <c:pt idx="1671">
                  <c:v>0.83550000000000102</c:v>
                </c:pt>
                <c:pt idx="1672">
                  <c:v>0.83600000000000096</c:v>
                </c:pt>
                <c:pt idx="1673">
                  <c:v>0.83650000000000102</c:v>
                </c:pt>
                <c:pt idx="1674">
                  <c:v>0.83700000000000097</c:v>
                </c:pt>
                <c:pt idx="1675">
                  <c:v>0.83750000000000102</c:v>
                </c:pt>
                <c:pt idx="1676">
                  <c:v>0.83800000000000097</c:v>
                </c:pt>
                <c:pt idx="1677">
                  <c:v>0.83850000000000102</c:v>
                </c:pt>
                <c:pt idx="1678">
                  <c:v>0.83900000000000097</c:v>
                </c:pt>
                <c:pt idx="1679">
                  <c:v>0.83950000000000102</c:v>
                </c:pt>
                <c:pt idx="1680">
                  <c:v>0.84000000000000097</c:v>
                </c:pt>
                <c:pt idx="1681">
                  <c:v>0.84050000000000102</c:v>
                </c:pt>
                <c:pt idx="1682">
                  <c:v>0.84100000000000097</c:v>
                </c:pt>
                <c:pt idx="1683">
                  <c:v>0.84150000000000102</c:v>
                </c:pt>
                <c:pt idx="1684">
                  <c:v>0.84200000000000097</c:v>
                </c:pt>
                <c:pt idx="1685">
                  <c:v>0.84250000000000103</c:v>
                </c:pt>
                <c:pt idx="1686">
                  <c:v>0.84300000000000097</c:v>
                </c:pt>
                <c:pt idx="1687">
                  <c:v>0.84350000000000103</c:v>
                </c:pt>
                <c:pt idx="1688">
                  <c:v>0.84400000000000097</c:v>
                </c:pt>
                <c:pt idx="1689">
                  <c:v>0.84450000000000103</c:v>
                </c:pt>
                <c:pt idx="1690">
                  <c:v>0.84500000000000097</c:v>
                </c:pt>
                <c:pt idx="1691">
                  <c:v>0.84550000000000103</c:v>
                </c:pt>
                <c:pt idx="1692">
                  <c:v>0.84600000000000097</c:v>
                </c:pt>
                <c:pt idx="1693">
                  <c:v>0.84650000000000103</c:v>
                </c:pt>
                <c:pt idx="1694">
                  <c:v>0.84700000000000097</c:v>
                </c:pt>
                <c:pt idx="1695">
                  <c:v>0.84750000000000103</c:v>
                </c:pt>
                <c:pt idx="1696">
                  <c:v>0.84800000000000098</c:v>
                </c:pt>
                <c:pt idx="1697">
                  <c:v>0.84850000000000103</c:v>
                </c:pt>
                <c:pt idx="1698">
                  <c:v>0.84900000000000098</c:v>
                </c:pt>
                <c:pt idx="1699">
                  <c:v>0.84950000000000103</c:v>
                </c:pt>
                <c:pt idx="1700">
                  <c:v>0.85000000000000098</c:v>
                </c:pt>
                <c:pt idx="1701">
                  <c:v>0.85050000000000103</c:v>
                </c:pt>
                <c:pt idx="1702">
                  <c:v>0.85100000000000098</c:v>
                </c:pt>
                <c:pt idx="1703">
                  <c:v>0.85150000000000103</c:v>
                </c:pt>
                <c:pt idx="1704">
                  <c:v>0.85200000000000098</c:v>
                </c:pt>
                <c:pt idx="1705">
                  <c:v>0.85250000000000103</c:v>
                </c:pt>
                <c:pt idx="1706">
                  <c:v>0.85300000000000098</c:v>
                </c:pt>
                <c:pt idx="1707">
                  <c:v>0.85350000000000104</c:v>
                </c:pt>
                <c:pt idx="1708">
                  <c:v>0.85400000000000098</c:v>
                </c:pt>
                <c:pt idx="1709">
                  <c:v>0.85450000000000104</c:v>
                </c:pt>
                <c:pt idx="1710">
                  <c:v>0.85500000000000098</c:v>
                </c:pt>
                <c:pt idx="1711">
                  <c:v>0.85550000000000104</c:v>
                </c:pt>
                <c:pt idx="1712">
                  <c:v>0.85600000000000098</c:v>
                </c:pt>
                <c:pt idx="1713">
                  <c:v>0.85650000000000104</c:v>
                </c:pt>
                <c:pt idx="1714">
                  <c:v>0.85700000000000098</c:v>
                </c:pt>
                <c:pt idx="1715">
                  <c:v>0.85750000000000104</c:v>
                </c:pt>
                <c:pt idx="1716">
                  <c:v>0.85800000000000098</c:v>
                </c:pt>
                <c:pt idx="1717">
                  <c:v>0.85850000000000104</c:v>
                </c:pt>
                <c:pt idx="1718">
                  <c:v>0.85900000000000098</c:v>
                </c:pt>
                <c:pt idx="1719">
                  <c:v>0.85950000000000104</c:v>
                </c:pt>
                <c:pt idx="1720">
                  <c:v>0.86000000000000099</c:v>
                </c:pt>
                <c:pt idx="1721">
                  <c:v>0.86050000000000104</c:v>
                </c:pt>
                <c:pt idx="1722">
                  <c:v>0.86100000000000099</c:v>
                </c:pt>
                <c:pt idx="1723">
                  <c:v>0.86150000000000104</c:v>
                </c:pt>
                <c:pt idx="1724">
                  <c:v>0.86200000000000099</c:v>
                </c:pt>
                <c:pt idx="1725">
                  <c:v>0.86250000000000104</c:v>
                </c:pt>
                <c:pt idx="1726">
                  <c:v>0.86300000000000099</c:v>
                </c:pt>
                <c:pt idx="1727">
                  <c:v>0.86350000000000104</c:v>
                </c:pt>
                <c:pt idx="1728">
                  <c:v>0.86400000000000099</c:v>
                </c:pt>
                <c:pt idx="1729">
                  <c:v>0.86450000000000105</c:v>
                </c:pt>
                <c:pt idx="1730">
                  <c:v>0.86500000000000099</c:v>
                </c:pt>
                <c:pt idx="1731">
                  <c:v>0.86550000000000105</c:v>
                </c:pt>
                <c:pt idx="1732">
                  <c:v>0.86600000000000099</c:v>
                </c:pt>
                <c:pt idx="1733">
                  <c:v>0.86650000000000105</c:v>
                </c:pt>
                <c:pt idx="1734">
                  <c:v>0.86700000000000099</c:v>
                </c:pt>
                <c:pt idx="1735">
                  <c:v>0.86750000000000105</c:v>
                </c:pt>
                <c:pt idx="1736">
                  <c:v>0.86800000000000099</c:v>
                </c:pt>
                <c:pt idx="1737">
                  <c:v>0.86850000000000105</c:v>
                </c:pt>
                <c:pt idx="1738">
                  <c:v>0.86900000000000099</c:v>
                </c:pt>
                <c:pt idx="1739">
                  <c:v>0.86950000000000105</c:v>
                </c:pt>
                <c:pt idx="1740">
                  <c:v>0.87000000000000099</c:v>
                </c:pt>
                <c:pt idx="1741">
                  <c:v>0.87050000000000105</c:v>
                </c:pt>
                <c:pt idx="1742">
                  <c:v>0.871000000000001</c:v>
                </c:pt>
                <c:pt idx="1743">
                  <c:v>0.87150000000000105</c:v>
                </c:pt>
                <c:pt idx="1744">
                  <c:v>0.872000000000001</c:v>
                </c:pt>
                <c:pt idx="1745">
                  <c:v>0.87250000000000105</c:v>
                </c:pt>
                <c:pt idx="1746">
                  <c:v>0.873000000000001</c:v>
                </c:pt>
                <c:pt idx="1747">
                  <c:v>0.87350000000000105</c:v>
                </c:pt>
                <c:pt idx="1748">
                  <c:v>0.874000000000001</c:v>
                </c:pt>
                <c:pt idx="1749">
                  <c:v>0.87450000000000105</c:v>
                </c:pt>
                <c:pt idx="1750">
                  <c:v>0.875000000000001</c:v>
                </c:pt>
                <c:pt idx="1751">
                  <c:v>0.87550000000000106</c:v>
                </c:pt>
                <c:pt idx="1752">
                  <c:v>0.876000000000001</c:v>
                </c:pt>
                <c:pt idx="1753">
                  <c:v>0.87650000000000095</c:v>
                </c:pt>
                <c:pt idx="1754">
                  <c:v>0.877000000000001</c:v>
                </c:pt>
                <c:pt idx="1755">
                  <c:v>0.87750000000000095</c:v>
                </c:pt>
                <c:pt idx="1756">
                  <c:v>0.878000000000001</c:v>
                </c:pt>
                <c:pt idx="1757">
                  <c:v>0.87850000000000095</c:v>
                </c:pt>
                <c:pt idx="1758">
                  <c:v>0.879000000000001</c:v>
                </c:pt>
                <c:pt idx="1759">
                  <c:v>0.87950000000000095</c:v>
                </c:pt>
                <c:pt idx="1760">
                  <c:v>0.880000000000001</c:v>
                </c:pt>
                <c:pt idx="1761">
                  <c:v>0.88050000000000095</c:v>
                </c:pt>
                <c:pt idx="1762">
                  <c:v>0.881000000000001</c:v>
                </c:pt>
                <c:pt idx="1763">
                  <c:v>0.88150000000000095</c:v>
                </c:pt>
                <c:pt idx="1764">
                  <c:v>0.88200000000000101</c:v>
                </c:pt>
                <c:pt idx="1765">
                  <c:v>0.88250000000000095</c:v>
                </c:pt>
                <c:pt idx="1766">
                  <c:v>0.88300000000000101</c:v>
                </c:pt>
                <c:pt idx="1767">
                  <c:v>0.88350000000000095</c:v>
                </c:pt>
                <c:pt idx="1768">
                  <c:v>0.88400000000000101</c:v>
                </c:pt>
                <c:pt idx="1769">
                  <c:v>0.88450000000000095</c:v>
                </c:pt>
                <c:pt idx="1770">
                  <c:v>0.88500000000000101</c:v>
                </c:pt>
                <c:pt idx="1771">
                  <c:v>0.88550000000000095</c:v>
                </c:pt>
                <c:pt idx="1772">
                  <c:v>0.88600000000000101</c:v>
                </c:pt>
                <c:pt idx="1773">
                  <c:v>0.88650000000000095</c:v>
                </c:pt>
                <c:pt idx="1774">
                  <c:v>0.88700000000000101</c:v>
                </c:pt>
                <c:pt idx="1775">
                  <c:v>0.88750000000000095</c:v>
                </c:pt>
                <c:pt idx="1776">
                  <c:v>0.88800000000000101</c:v>
                </c:pt>
                <c:pt idx="1777">
                  <c:v>0.88850000000000096</c:v>
                </c:pt>
                <c:pt idx="1778">
                  <c:v>0.88900000000000101</c:v>
                </c:pt>
                <c:pt idx="1779">
                  <c:v>0.88950000000000096</c:v>
                </c:pt>
                <c:pt idx="1780">
                  <c:v>0.89000000000000101</c:v>
                </c:pt>
                <c:pt idx="1781">
                  <c:v>0.89050000000000096</c:v>
                </c:pt>
                <c:pt idx="1782">
                  <c:v>0.89100000000000101</c:v>
                </c:pt>
                <c:pt idx="1783">
                  <c:v>0.89150000000000096</c:v>
                </c:pt>
                <c:pt idx="1784">
                  <c:v>0.89200000000000101</c:v>
                </c:pt>
                <c:pt idx="1785">
                  <c:v>0.89250000000000096</c:v>
                </c:pt>
                <c:pt idx="1786">
                  <c:v>0.89300000000000102</c:v>
                </c:pt>
                <c:pt idx="1787">
                  <c:v>0.89350000000000096</c:v>
                </c:pt>
                <c:pt idx="1788">
                  <c:v>0.89400000000000102</c:v>
                </c:pt>
                <c:pt idx="1789">
                  <c:v>0.89450000000000096</c:v>
                </c:pt>
                <c:pt idx="1790">
                  <c:v>0.89500000000000102</c:v>
                </c:pt>
                <c:pt idx="1791">
                  <c:v>0.89550000000000096</c:v>
                </c:pt>
                <c:pt idx="1792">
                  <c:v>0.89600000000000102</c:v>
                </c:pt>
                <c:pt idx="1793">
                  <c:v>0.89650000000000096</c:v>
                </c:pt>
                <c:pt idx="1794">
                  <c:v>0.89700000000000102</c:v>
                </c:pt>
                <c:pt idx="1795">
                  <c:v>0.89750000000000096</c:v>
                </c:pt>
                <c:pt idx="1796">
                  <c:v>0.89800000000000102</c:v>
                </c:pt>
                <c:pt idx="1797">
                  <c:v>0.89850000000000096</c:v>
                </c:pt>
                <c:pt idx="1798">
                  <c:v>0.89900000000000102</c:v>
                </c:pt>
                <c:pt idx="1799">
                  <c:v>0.89950000000000097</c:v>
                </c:pt>
                <c:pt idx="1800">
                  <c:v>0.90000000000000102</c:v>
                </c:pt>
                <c:pt idx="1801">
                  <c:v>0.90050000000000097</c:v>
                </c:pt>
                <c:pt idx="1802">
                  <c:v>0.90100000000000102</c:v>
                </c:pt>
                <c:pt idx="1803">
                  <c:v>0.90150000000000097</c:v>
                </c:pt>
                <c:pt idx="1804">
                  <c:v>0.90200000000000102</c:v>
                </c:pt>
                <c:pt idx="1805">
                  <c:v>0.90250000000000097</c:v>
                </c:pt>
                <c:pt idx="1806">
                  <c:v>0.90300000000000102</c:v>
                </c:pt>
                <c:pt idx="1807">
                  <c:v>0.90350000000000097</c:v>
                </c:pt>
                <c:pt idx="1808">
                  <c:v>0.90400000000000102</c:v>
                </c:pt>
                <c:pt idx="1809">
                  <c:v>0.90450000000000097</c:v>
                </c:pt>
                <c:pt idx="1810">
                  <c:v>0.90500000000000103</c:v>
                </c:pt>
                <c:pt idx="1811">
                  <c:v>0.90550000000000097</c:v>
                </c:pt>
                <c:pt idx="1812">
                  <c:v>0.90600000000000103</c:v>
                </c:pt>
                <c:pt idx="1813">
                  <c:v>0.90650000000000097</c:v>
                </c:pt>
                <c:pt idx="1814">
                  <c:v>0.90700000000000103</c:v>
                </c:pt>
                <c:pt idx="1815">
                  <c:v>0.90750000000000097</c:v>
                </c:pt>
                <c:pt idx="1816">
                  <c:v>0.90800000000000103</c:v>
                </c:pt>
                <c:pt idx="1817">
                  <c:v>0.90850000000000097</c:v>
                </c:pt>
                <c:pt idx="1818">
                  <c:v>0.90900000000000103</c:v>
                </c:pt>
                <c:pt idx="1819">
                  <c:v>0.90950000000000097</c:v>
                </c:pt>
                <c:pt idx="1820">
                  <c:v>0.91000000000000103</c:v>
                </c:pt>
                <c:pt idx="1821">
                  <c:v>0.91050000000000098</c:v>
                </c:pt>
                <c:pt idx="1822">
                  <c:v>0.91100000000000103</c:v>
                </c:pt>
                <c:pt idx="1823">
                  <c:v>0.91150000000000098</c:v>
                </c:pt>
                <c:pt idx="1824">
                  <c:v>0.91200000000000103</c:v>
                </c:pt>
                <c:pt idx="1825">
                  <c:v>0.91250000000000098</c:v>
                </c:pt>
                <c:pt idx="1826">
                  <c:v>0.91300000000000103</c:v>
                </c:pt>
                <c:pt idx="1827">
                  <c:v>0.91350000000000098</c:v>
                </c:pt>
                <c:pt idx="1828">
                  <c:v>0.91400000000000103</c:v>
                </c:pt>
                <c:pt idx="1829">
                  <c:v>0.91450000000000098</c:v>
                </c:pt>
                <c:pt idx="1830">
                  <c:v>0.91500000000000103</c:v>
                </c:pt>
                <c:pt idx="1831">
                  <c:v>0.91550000000000098</c:v>
                </c:pt>
                <c:pt idx="1832">
                  <c:v>0.91600000000000104</c:v>
                </c:pt>
                <c:pt idx="1833">
                  <c:v>0.91650000000000098</c:v>
                </c:pt>
                <c:pt idx="1834">
                  <c:v>0.91700000000000104</c:v>
                </c:pt>
                <c:pt idx="1835">
                  <c:v>0.91750000000000098</c:v>
                </c:pt>
                <c:pt idx="1836">
                  <c:v>0.91800000000000104</c:v>
                </c:pt>
                <c:pt idx="1837">
                  <c:v>0.91850000000000098</c:v>
                </c:pt>
                <c:pt idx="1838">
                  <c:v>0.91900000000000104</c:v>
                </c:pt>
                <c:pt idx="1839">
                  <c:v>0.91950000000000098</c:v>
                </c:pt>
                <c:pt idx="1840">
                  <c:v>0.92000000000000104</c:v>
                </c:pt>
                <c:pt idx="1841">
                  <c:v>0.92050000000000098</c:v>
                </c:pt>
                <c:pt idx="1842">
                  <c:v>0.92100000000000104</c:v>
                </c:pt>
                <c:pt idx="1843">
                  <c:v>0.92150000000000098</c:v>
                </c:pt>
                <c:pt idx="1844">
                  <c:v>0.92200000000000104</c:v>
                </c:pt>
                <c:pt idx="1845">
                  <c:v>0.92250000000000099</c:v>
                </c:pt>
                <c:pt idx="1846">
                  <c:v>0.92300000000000104</c:v>
                </c:pt>
                <c:pt idx="1847">
                  <c:v>0.92350000000000099</c:v>
                </c:pt>
                <c:pt idx="1848">
                  <c:v>0.92400000000000104</c:v>
                </c:pt>
                <c:pt idx="1849">
                  <c:v>0.92450000000000099</c:v>
                </c:pt>
                <c:pt idx="1850">
                  <c:v>0.92500000000000104</c:v>
                </c:pt>
                <c:pt idx="1851">
                  <c:v>0.92550000000000099</c:v>
                </c:pt>
                <c:pt idx="1852">
                  <c:v>0.92600000000000104</c:v>
                </c:pt>
                <c:pt idx="1853">
                  <c:v>0.92650000000000099</c:v>
                </c:pt>
                <c:pt idx="1854">
                  <c:v>0.92700000000000105</c:v>
                </c:pt>
                <c:pt idx="1855">
                  <c:v>0.92750000000000099</c:v>
                </c:pt>
                <c:pt idx="1856">
                  <c:v>0.92800000000000105</c:v>
                </c:pt>
                <c:pt idx="1857">
                  <c:v>0.92850000000000099</c:v>
                </c:pt>
                <c:pt idx="1858">
                  <c:v>0.92900000000000105</c:v>
                </c:pt>
                <c:pt idx="1859">
                  <c:v>0.92950000000000099</c:v>
                </c:pt>
                <c:pt idx="1860">
                  <c:v>0.93000000000000105</c:v>
                </c:pt>
                <c:pt idx="1861">
                  <c:v>0.93050000000000099</c:v>
                </c:pt>
                <c:pt idx="1862">
                  <c:v>0.93100000000000105</c:v>
                </c:pt>
                <c:pt idx="1863">
                  <c:v>0.93150000000000099</c:v>
                </c:pt>
                <c:pt idx="1864">
                  <c:v>0.93200000000000105</c:v>
                </c:pt>
                <c:pt idx="1865">
                  <c:v>0.93250000000000099</c:v>
                </c:pt>
                <c:pt idx="1866">
                  <c:v>0.93300000000000105</c:v>
                </c:pt>
                <c:pt idx="1867">
                  <c:v>0.933500000000001</c:v>
                </c:pt>
                <c:pt idx="1868">
                  <c:v>0.93400000000000105</c:v>
                </c:pt>
                <c:pt idx="1869">
                  <c:v>0.934500000000001</c:v>
                </c:pt>
                <c:pt idx="1870">
                  <c:v>0.93500000000000105</c:v>
                </c:pt>
                <c:pt idx="1871">
                  <c:v>0.935500000000001</c:v>
                </c:pt>
                <c:pt idx="1872">
                  <c:v>0.93600000000000105</c:v>
                </c:pt>
                <c:pt idx="1873">
                  <c:v>0.936500000000001</c:v>
                </c:pt>
                <c:pt idx="1874">
                  <c:v>0.93700000000000105</c:v>
                </c:pt>
                <c:pt idx="1875">
                  <c:v>0.937500000000001</c:v>
                </c:pt>
                <c:pt idx="1876">
                  <c:v>0.93800000000000106</c:v>
                </c:pt>
                <c:pt idx="1877">
                  <c:v>0.938500000000001</c:v>
                </c:pt>
                <c:pt idx="1878">
                  <c:v>0.93900000000000095</c:v>
                </c:pt>
                <c:pt idx="1879">
                  <c:v>0.939500000000001</c:v>
                </c:pt>
                <c:pt idx="1880">
                  <c:v>0.94000000000000095</c:v>
                </c:pt>
                <c:pt idx="1881">
                  <c:v>0.940500000000001</c:v>
                </c:pt>
                <c:pt idx="1882">
                  <c:v>0.94100000000000095</c:v>
                </c:pt>
                <c:pt idx="1883">
                  <c:v>0.941500000000001</c:v>
                </c:pt>
                <c:pt idx="1884">
                  <c:v>0.94200000000000095</c:v>
                </c:pt>
                <c:pt idx="1885">
                  <c:v>0.942500000000001</c:v>
                </c:pt>
                <c:pt idx="1886">
                  <c:v>0.94300000000000095</c:v>
                </c:pt>
                <c:pt idx="1887">
                  <c:v>0.943500000000001</c:v>
                </c:pt>
                <c:pt idx="1888">
                  <c:v>0.94400000000000095</c:v>
                </c:pt>
                <c:pt idx="1889">
                  <c:v>0.94450000000000101</c:v>
                </c:pt>
                <c:pt idx="1890">
                  <c:v>0.94500000000000095</c:v>
                </c:pt>
                <c:pt idx="1891">
                  <c:v>0.94550000000000101</c:v>
                </c:pt>
                <c:pt idx="1892">
                  <c:v>0.94600000000000095</c:v>
                </c:pt>
                <c:pt idx="1893">
                  <c:v>0.94650000000000101</c:v>
                </c:pt>
                <c:pt idx="1894">
                  <c:v>0.94700000000000095</c:v>
                </c:pt>
                <c:pt idx="1895">
                  <c:v>0.94750000000000101</c:v>
                </c:pt>
                <c:pt idx="1896">
                  <c:v>0.94800000000000095</c:v>
                </c:pt>
                <c:pt idx="1897">
                  <c:v>0.94850000000000101</c:v>
                </c:pt>
                <c:pt idx="1898">
                  <c:v>0.94900000000000095</c:v>
                </c:pt>
                <c:pt idx="1899">
                  <c:v>0.94950000000000101</c:v>
                </c:pt>
                <c:pt idx="1900">
                  <c:v>0.95000000000000095</c:v>
                </c:pt>
                <c:pt idx="1901">
                  <c:v>0.95050000000000101</c:v>
                </c:pt>
                <c:pt idx="1902">
                  <c:v>0.95100000000000096</c:v>
                </c:pt>
                <c:pt idx="1903">
                  <c:v>0.95150000000000101</c:v>
                </c:pt>
                <c:pt idx="1904">
                  <c:v>0.95200000000000096</c:v>
                </c:pt>
                <c:pt idx="1905">
                  <c:v>0.95250000000000101</c:v>
                </c:pt>
                <c:pt idx="1906">
                  <c:v>0.95300000000000096</c:v>
                </c:pt>
                <c:pt idx="1907">
                  <c:v>0.95350000000000101</c:v>
                </c:pt>
                <c:pt idx="1908">
                  <c:v>0.95400000000000096</c:v>
                </c:pt>
                <c:pt idx="1909">
                  <c:v>0.95450000000000101</c:v>
                </c:pt>
                <c:pt idx="1910">
                  <c:v>0.95500000000000096</c:v>
                </c:pt>
                <c:pt idx="1911">
                  <c:v>0.95550000000000102</c:v>
                </c:pt>
                <c:pt idx="1912">
                  <c:v>0.95600000000000096</c:v>
                </c:pt>
                <c:pt idx="1913">
                  <c:v>0.95650000000000102</c:v>
                </c:pt>
                <c:pt idx="1914">
                  <c:v>0.95700000000000096</c:v>
                </c:pt>
                <c:pt idx="1915">
                  <c:v>0.95750000000000102</c:v>
                </c:pt>
                <c:pt idx="1916">
                  <c:v>0.95800000000000096</c:v>
                </c:pt>
                <c:pt idx="1917">
                  <c:v>0.95850000000000102</c:v>
                </c:pt>
                <c:pt idx="1918">
                  <c:v>0.95900000000000096</c:v>
                </c:pt>
                <c:pt idx="1919">
                  <c:v>0.95950000000000102</c:v>
                </c:pt>
                <c:pt idx="1920">
                  <c:v>0.96000000000000096</c:v>
                </c:pt>
                <c:pt idx="1921">
                  <c:v>0.96050000000000102</c:v>
                </c:pt>
                <c:pt idx="1922">
                  <c:v>0.96100000000000096</c:v>
                </c:pt>
                <c:pt idx="1923">
                  <c:v>0.96150000000000102</c:v>
                </c:pt>
                <c:pt idx="1924">
                  <c:v>0.96200000000000097</c:v>
                </c:pt>
                <c:pt idx="1925">
                  <c:v>0.96250000000000102</c:v>
                </c:pt>
                <c:pt idx="1926">
                  <c:v>0.96300000000000097</c:v>
                </c:pt>
                <c:pt idx="1927">
                  <c:v>0.96350000000000102</c:v>
                </c:pt>
                <c:pt idx="1928">
                  <c:v>0.96400000000000097</c:v>
                </c:pt>
                <c:pt idx="1929">
                  <c:v>0.96450000000000102</c:v>
                </c:pt>
                <c:pt idx="1930">
                  <c:v>0.96500000000000097</c:v>
                </c:pt>
                <c:pt idx="1931">
                  <c:v>0.96550000000000102</c:v>
                </c:pt>
                <c:pt idx="1932">
                  <c:v>0.96600000000000097</c:v>
                </c:pt>
                <c:pt idx="1933">
                  <c:v>0.96650000000000102</c:v>
                </c:pt>
                <c:pt idx="1934">
                  <c:v>0.96700000000000097</c:v>
                </c:pt>
                <c:pt idx="1935">
                  <c:v>0.96750000000000103</c:v>
                </c:pt>
                <c:pt idx="1936">
                  <c:v>0.96800000000000097</c:v>
                </c:pt>
                <c:pt idx="1937">
                  <c:v>0.96850000000000103</c:v>
                </c:pt>
                <c:pt idx="1938">
                  <c:v>0.96900000000000097</c:v>
                </c:pt>
                <c:pt idx="1939">
                  <c:v>0.96950000000000103</c:v>
                </c:pt>
                <c:pt idx="1940">
                  <c:v>0.97000000000000097</c:v>
                </c:pt>
                <c:pt idx="1941">
                  <c:v>0.97050000000000103</c:v>
                </c:pt>
                <c:pt idx="1942">
                  <c:v>0.97100000000000097</c:v>
                </c:pt>
                <c:pt idx="1943">
                  <c:v>0.97150000000000103</c:v>
                </c:pt>
                <c:pt idx="1944">
                  <c:v>0.97200000000000097</c:v>
                </c:pt>
                <c:pt idx="1945">
                  <c:v>0.97250000000000103</c:v>
                </c:pt>
                <c:pt idx="1946">
                  <c:v>0.97300000000000098</c:v>
                </c:pt>
                <c:pt idx="1947">
                  <c:v>0.97350000000000103</c:v>
                </c:pt>
                <c:pt idx="1948">
                  <c:v>0.97400000000000098</c:v>
                </c:pt>
                <c:pt idx="1949">
                  <c:v>0.97450000000000103</c:v>
                </c:pt>
                <c:pt idx="1950">
                  <c:v>0.97500000000000098</c:v>
                </c:pt>
                <c:pt idx="1951">
                  <c:v>0.97550000000000103</c:v>
                </c:pt>
                <c:pt idx="1952">
                  <c:v>0.97600000000000098</c:v>
                </c:pt>
                <c:pt idx="1953">
                  <c:v>0.97650000000000103</c:v>
                </c:pt>
                <c:pt idx="1954">
                  <c:v>0.97700000000000098</c:v>
                </c:pt>
                <c:pt idx="1955">
                  <c:v>0.97750000000000103</c:v>
                </c:pt>
                <c:pt idx="1956">
                  <c:v>0.97800000000000098</c:v>
                </c:pt>
                <c:pt idx="1957">
                  <c:v>0.97850000000000104</c:v>
                </c:pt>
                <c:pt idx="1958">
                  <c:v>0.97900000000000098</c:v>
                </c:pt>
                <c:pt idx="1959">
                  <c:v>0.97950000000000104</c:v>
                </c:pt>
                <c:pt idx="1960">
                  <c:v>0.98000000000000098</c:v>
                </c:pt>
                <c:pt idx="1961">
                  <c:v>0.98050000000000104</c:v>
                </c:pt>
                <c:pt idx="1962">
                  <c:v>0.98100000000000098</c:v>
                </c:pt>
                <c:pt idx="1963">
                  <c:v>0.98150000000000104</c:v>
                </c:pt>
                <c:pt idx="1964">
                  <c:v>0.98200000000000098</c:v>
                </c:pt>
                <c:pt idx="1965">
                  <c:v>0.98250000000000104</c:v>
                </c:pt>
                <c:pt idx="1966">
                  <c:v>0.98300000000000098</c:v>
                </c:pt>
                <c:pt idx="1967">
                  <c:v>0.98350000000000104</c:v>
                </c:pt>
                <c:pt idx="1968">
                  <c:v>0.98400000000000098</c:v>
                </c:pt>
                <c:pt idx="1969">
                  <c:v>0.98450000000000104</c:v>
                </c:pt>
                <c:pt idx="1970">
                  <c:v>0.98500000000000099</c:v>
                </c:pt>
                <c:pt idx="1971">
                  <c:v>0.98550000000000104</c:v>
                </c:pt>
                <c:pt idx="1972">
                  <c:v>0.98600000000000099</c:v>
                </c:pt>
                <c:pt idx="1973">
                  <c:v>0.98650000000000104</c:v>
                </c:pt>
                <c:pt idx="1974">
                  <c:v>0.98700000000000099</c:v>
                </c:pt>
                <c:pt idx="1975">
                  <c:v>0.98750000000000104</c:v>
                </c:pt>
                <c:pt idx="1976">
                  <c:v>0.98800000000000099</c:v>
                </c:pt>
                <c:pt idx="1977">
                  <c:v>0.98850000000000104</c:v>
                </c:pt>
                <c:pt idx="1978">
                  <c:v>0.98900000000000099</c:v>
                </c:pt>
                <c:pt idx="1979">
                  <c:v>0.98950000000000105</c:v>
                </c:pt>
                <c:pt idx="1980">
                  <c:v>0.99000000000000099</c:v>
                </c:pt>
                <c:pt idx="1981">
                  <c:v>0.99050000000000105</c:v>
                </c:pt>
                <c:pt idx="1982">
                  <c:v>0.99100000000000099</c:v>
                </c:pt>
                <c:pt idx="1983">
                  <c:v>0.99150000000000105</c:v>
                </c:pt>
                <c:pt idx="1984">
                  <c:v>0.99200000000000099</c:v>
                </c:pt>
                <c:pt idx="1985">
                  <c:v>0.99250000000000105</c:v>
                </c:pt>
                <c:pt idx="1986">
                  <c:v>0.99300000000000099</c:v>
                </c:pt>
                <c:pt idx="1987">
                  <c:v>0.99350000000000105</c:v>
                </c:pt>
                <c:pt idx="1988">
                  <c:v>0.99400000000000099</c:v>
                </c:pt>
                <c:pt idx="1989">
                  <c:v>0.99450000000000105</c:v>
                </c:pt>
                <c:pt idx="1990">
                  <c:v>0.99500000000000099</c:v>
                </c:pt>
                <c:pt idx="1991">
                  <c:v>0.99550000000000105</c:v>
                </c:pt>
                <c:pt idx="1992">
                  <c:v>0.996000000000001</c:v>
                </c:pt>
                <c:pt idx="1993">
                  <c:v>0.99650000000000105</c:v>
                </c:pt>
                <c:pt idx="1994">
                  <c:v>0.997000000000001</c:v>
                </c:pt>
                <c:pt idx="1995">
                  <c:v>0.99750000000000105</c:v>
                </c:pt>
                <c:pt idx="1996">
                  <c:v>0.998000000000001</c:v>
                </c:pt>
                <c:pt idx="1997">
                  <c:v>0.99850000000000105</c:v>
                </c:pt>
                <c:pt idx="1998">
                  <c:v>0.999000000000001</c:v>
                </c:pt>
                <c:pt idx="1999">
                  <c:v>0.99950000000000105</c:v>
                </c:pt>
                <c:pt idx="2000">
                  <c:v>1</c:v>
                </c:pt>
              </c:numCache>
            </c:numRef>
          </c:xVal>
          <c:yVal>
            <c:numRef>
              <c:f>Φύλλο1!$V$1:$V$2001</c:f>
              <c:numCache>
                <c:formatCode>General</c:formatCode>
                <c:ptCount val="2001"/>
                <c:pt idx="0">
                  <c:v>0</c:v>
                </c:pt>
                <c:pt idx="1">
                  <c:v>0.15635581227524781</c:v>
                </c:pt>
                <c:pt idx="2">
                  <c:v>0.30886552009893214</c:v>
                </c:pt>
                <c:pt idx="3">
                  <c:v>0.45377762707554514</c:v>
                </c:pt>
                <c:pt idx="4">
                  <c:v>0.58752752571389188</c:v>
                </c:pt>
                <c:pt idx="5">
                  <c:v>0.70682518110536596</c:v>
                </c:pt>
                <c:pt idx="6">
                  <c:v>0.80873606055313019</c:v>
                </c:pt>
                <c:pt idx="7">
                  <c:v>0.89075331841196626</c:v>
                </c:pt>
                <c:pt idx="8">
                  <c:v>0.95085946050646997</c:v>
                </c:pt>
                <c:pt idx="9">
                  <c:v>0.98757597128092267</c:v>
                </c:pt>
                <c:pt idx="10">
                  <c:v>0.99999968293183461</c:v>
                </c:pt>
                <c:pt idx="11">
                  <c:v>0.98782499190030904</c:v>
                </c:pt>
                <c:pt idx="12">
                  <c:v>0.95135137623382848</c:v>
                </c:pt>
                <c:pt idx="13">
                  <c:v>0.89147602890231314</c:v>
                </c:pt>
                <c:pt idx="14">
                  <c:v>0.80967178827716424</c:v>
                </c:pt>
                <c:pt idx="15">
                  <c:v>0.70795090864843213</c:v>
                </c:pt>
                <c:pt idx="16">
                  <c:v>0.58881556196779528</c:v>
                </c:pt>
                <c:pt idx="17">
                  <c:v>0.45519628839579662</c:v>
                </c:pt>
                <c:pt idx="18">
                  <c:v>0.31037990967204204</c:v>
                </c:pt>
                <c:pt idx="19">
                  <c:v>0.1579286785248665</c:v>
                </c:pt>
                <c:pt idx="20">
                  <c:v>1.5926529164868282E-3</c:v>
                </c:pt>
                <c:pt idx="21">
                  <c:v>-0.15478254942208766</c:v>
                </c:pt>
                <c:pt idx="22">
                  <c:v>-0.30735034707455611</c:v>
                </c:pt>
                <c:pt idx="23">
                  <c:v>-0.45235781472795811</c:v>
                </c:pt>
                <c:pt idx="24">
                  <c:v>-0.58623799917002739</c:v>
                </c:pt>
                <c:pt idx="25">
                  <c:v>-0.70569766066847672</c:v>
                </c:pt>
                <c:pt idx="26">
                  <c:v>-0.80779828143374921</c:v>
                </c:pt>
                <c:pt idx="27">
                  <c:v>-0.89002834848581369</c:v>
                </c:pt>
                <c:pt idx="28">
                  <c:v>-0.95036513288137625</c:v>
                </c:pt>
                <c:pt idx="29">
                  <c:v>-0.9873244456307223</c:v>
                </c:pt>
                <c:pt idx="30">
                  <c:v>-0.99999714638771797</c:v>
                </c:pt>
                <c:pt idx="31">
                  <c:v>-0.98807150685722944</c:v>
                </c:pt>
                <c:pt idx="32">
                  <c:v>-0.9518408788156858</c:v>
                </c:pt>
                <c:pt idx="33">
                  <c:v>-0.89219647812366676</c:v>
                </c:pt>
                <c:pt idx="34">
                  <c:v>-0.81060546223233609</c:v>
                </c:pt>
                <c:pt idx="35">
                  <c:v>-0.7090748404422168</c:v>
                </c:pt>
                <c:pt idx="36">
                  <c:v>-0.59010210466457624</c:v>
                </c:pt>
                <c:pt idx="37">
                  <c:v>-0.45661379509021555</c:v>
                </c:pt>
                <c:pt idx="38">
                  <c:v>-0.31189351195256765</c:v>
                </c:pt>
                <c:pt idx="39">
                  <c:v>-0.15950114418129782</c:v>
                </c:pt>
                <c:pt idx="40">
                  <c:v>-3.1853017931379904E-3</c:v>
                </c:pt>
                <c:pt idx="41">
                  <c:v>0.1532088939560379</c:v>
                </c:pt>
                <c:pt idx="42">
                  <c:v>0.30583439444221899</c:v>
                </c:pt>
                <c:pt idx="43">
                  <c:v>0.45093685495445368</c:v>
                </c:pt>
                <c:pt idx="44">
                  <c:v>0.58494698560714298</c:v>
                </c:pt>
                <c:pt idx="45">
                  <c:v>0.70456835019776998</c:v>
                </c:pt>
                <c:pt idx="46">
                  <c:v>0.80685845329774042</c:v>
                </c:pt>
                <c:pt idx="47">
                  <c:v>0.88930112096277458</c:v>
                </c:pt>
                <c:pt idx="48">
                  <c:v>0.94986839461243189</c:v>
                </c:pt>
                <c:pt idx="49">
                  <c:v>0.98707041558771424</c:v>
                </c:pt>
                <c:pt idx="50">
                  <c:v>0.99999207330591877</c:v>
                </c:pt>
                <c:pt idx="51">
                  <c:v>0.98831551552638774</c:v>
                </c:pt>
                <c:pt idx="52">
                  <c:v>0.95232796701039646</c:v>
                </c:pt>
                <c:pt idx="53">
                  <c:v>0.89291466424857546</c:v>
                </c:pt>
                <c:pt idx="54">
                  <c:v>0.81153708005034009</c:v>
                </c:pt>
                <c:pt idx="55">
                  <c:v>0.71019697363581658</c:v>
                </c:pt>
                <c:pt idx="56">
                  <c:v>0.59138715054085966</c:v>
                </c:pt>
                <c:pt idx="57">
                  <c:v>0.45803014356323057</c:v>
                </c:pt>
                <c:pt idx="58">
                  <c:v>0.31340632310119049</c:v>
                </c:pt>
                <c:pt idx="59">
                  <c:v>0.16107320525591243</c:v>
                </c:pt>
                <c:pt idx="60">
                  <c:v>4.7779425901285115E-3</c:v>
                </c:pt>
                <c:pt idx="61">
                  <c:v>-0.1516348498687459</c:v>
                </c:pt>
                <c:pt idx="62">
                  <c:v>-0.30431766604720123</c:v>
                </c:pt>
                <c:pt idx="63">
                  <c:v>-0.44951475135936092</c:v>
                </c:pt>
                <c:pt idx="64">
                  <c:v>-0.58365448829995414</c:v>
                </c:pt>
                <c:pt idx="65">
                  <c:v>-0.7034372525577941</c:v>
                </c:pt>
                <c:pt idx="66">
                  <c:v>-0.80591657852902043</c:v>
                </c:pt>
                <c:pt idx="67">
                  <c:v>-0.8885716376874937</c:v>
                </c:pt>
                <c:pt idx="68">
                  <c:v>-0.94936924695963543</c:v>
                </c:pt>
                <c:pt idx="69">
                  <c:v>-0.98681388179625673</c:v>
                </c:pt>
                <c:pt idx="70">
                  <c:v>-0.99998446369930494</c:v>
                </c:pt>
                <c:pt idx="71">
                  <c:v>-0.98855701728884493</c:v>
                </c:pt>
                <c:pt idx="72">
                  <c:v>-0.95281263958243967</c:v>
                </c:pt>
                <c:pt idx="73">
                  <c:v>-0.89363058545532825</c:v>
                </c:pt>
                <c:pt idx="74">
                  <c:v>-0.81246663936808605</c:v>
                </c:pt>
                <c:pt idx="75">
                  <c:v>-0.7113173053828894</c:v>
                </c:pt>
                <c:pt idx="76">
                  <c:v>-0.59267069633707015</c:v>
                </c:pt>
                <c:pt idx="77">
                  <c:v>-0.45944533022221129</c:v>
                </c:pt>
                <c:pt idx="78">
                  <c:v>-0.31491833928059543</c:v>
                </c:pt>
                <c:pt idx="79">
                  <c:v>-0.16264485776110546</c:v>
                </c:pt>
                <c:pt idx="80">
                  <c:v>-6.3705712676521351E-3</c:v>
                </c:pt>
                <c:pt idx="81">
                  <c:v>0.15006042115284651</c:v>
                </c:pt>
                <c:pt idx="82">
                  <c:v>0.30280016573675411</c:v>
                </c:pt>
                <c:pt idx="83">
                  <c:v>0.44809150754990879</c:v>
                </c:pt>
                <c:pt idx="84">
                  <c:v>0.58236051052693749</c:v>
                </c:pt>
                <c:pt idx="85">
                  <c:v>0.70230437061762796</c:v>
                </c:pt>
                <c:pt idx="86">
                  <c:v>0.80497265951669539</c:v>
                </c:pt>
                <c:pt idx="87">
                  <c:v>0.88783990051033779</c:v>
                </c:pt>
                <c:pt idx="88">
                  <c:v>0.9488676911890972</c:v>
                </c:pt>
                <c:pt idx="89">
                  <c:v>0.98655484490705936</c:v>
                </c:pt>
                <c:pt idx="90">
                  <c:v>0.99997431758717881</c:v>
                </c:pt>
                <c:pt idx="91">
                  <c:v>0.98879601153202068</c:v>
                </c:pt>
                <c:pt idx="92">
                  <c:v>0.95329489530242084</c:v>
                </c:pt>
                <c:pt idx="93">
                  <c:v>0.89434423992795753</c:v>
                </c:pt>
                <c:pt idx="94">
                  <c:v>0.81339413782770253</c:v>
                </c:pt>
                <c:pt idx="95">
                  <c:v>0.71243583284166423</c:v>
                </c:pt>
                <c:pt idx="96">
                  <c:v>0.59395273879743615</c:v>
                </c:pt>
                <c:pt idx="97">
                  <c:v>0.46085935147747314</c:v>
                </c:pt>
                <c:pt idx="98">
                  <c:v>0.31642955665548639</c:v>
                </c:pt>
                <c:pt idx="99">
                  <c:v>0.16421609771031062</c:v>
                </c:pt>
                <c:pt idx="100">
                  <c:v>7.963183785935567E-3</c:v>
                </c:pt>
                <c:pt idx="101">
                  <c:v>-0.14848561180194803</c:v>
                </c:pt>
                <c:pt idx="102">
                  <c:v>-0.30128189736008287</c:v>
                </c:pt>
                <c:pt idx="103">
                  <c:v>-0.44666712713621742</c:v>
                </c:pt>
                <c:pt idx="104">
                  <c:v>-0.58106505557032428</c:v>
                </c:pt>
                <c:pt idx="105">
                  <c:v>-0.70116970725087635</c:v>
                </c:pt>
                <c:pt idx="106">
                  <c:v>-0.80402669865506049</c:v>
                </c:pt>
                <c:pt idx="107">
                  <c:v>-0.88710591128739258</c:v>
                </c:pt>
                <c:pt idx="108">
                  <c:v>-0.94836372857303686</c:v>
                </c:pt>
                <c:pt idx="109">
                  <c:v>-0.9862933055771812</c:v>
                </c:pt>
                <c:pt idx="110">
                  <c:v>-0.99996163499527646</c:v>
                </c:pt>
                <c:pt idx="111">
                  <c:v>-0.98903249764969547</c:v>
                </c:pt>
                <c:pt idx="112">
                  <c:v>-0.95377473294707715</c:v>
                </c:pt>
                <c:pt idx="113">
                  <c:v>-0.89505562585624743</c:v>
                </c:pt>
                <c:pt idx="114">
                  <c:v>-0.81431957307655201</c:v>
                </c:pt>
                <c:pt idx="115">
                  <c:v>-0.71355255317494692</c:v>
                </c:pt>
                <c:pt idx="116">
                  <c:v>-0.59523327467000064</c:v>
                </c:pt>
                <c:pt idx="117">
                  <c:v>-0.46227220374228939</c:v>
                </c:pt>
                <c:pt idx="118">
                  <c:v>-0.31793997139259422</c:v>
                </c:pt>
                <c:pt idx="119">
                  <c:v>-0.16578692111800897</c:v>
                </c:pt>
                <c:pt idx="120">
                  <c:v>-9.5557761052473874E-3</c:v>
                </c:pt>
                <c:pt idx="121">
                  <c:v>0.14691042581062333</c:v>
                </c:pt>
                <c:pt idx="122">
                  <c:v>0.29976286476834679</c:v>
                </c:pt>
                <c:pt idx="123">
                  <c:v>0.44524161373129501</c:v>
                </c:pt>
                <c:pt idx="124">
                  <c:v>0.57976812671609712</c:v>
                </c:pt>
                <c:pt idx="125">
                  <c:v>0.70003326533566645</c:v>
                </c:pt>
                <c:pt idx="126">
                  <c:v>0.80307869834358692</c:v>
                </c:pt>
                <c:pt idx="127">
                  <c:v>0.88636967188045379</c:v>
                </c:pt>
                <c:pt idx="128">
                  <c:v>0.94785736038977753</c:v>
                </c:pt>
                <c:pt idx="129">
                  <c:v>0.98602926447002825</c:v>
                </c:pt>
                <c:pt idx="130">
                  <c:v>0.99994641595576761</c:v>
                </c:pt>
                <c:pt idx="131">
                  <c:v>0.98926647504201182</c:v>
                </c:pt>
                <c:pt idx="132">
                  <c:v>0.95425215129927887</c:v>
                </c:pt>
                <c:pt idx="133">
                  <c:v>0.8957647414357357</c:v>
                </c:pt>
                <c:pt idx="134">
                  <c:v>0.81524294276722342</c:v>
                </c:pt>
                <c:pt idx="135">
                  <c:v>0.71466746355012389</c:v>
                </c:pt>
                <c:pt idx="136">
                  <c:v>0.59651230070662409</c:v>
                </c:pt>
                <c:pt idx="137">
                  <c:v>0.46368388343289357</c:v>
                </c:pt>
                <c:pt idx="138">
                  <c:v>0.31944957966068083</c:v>
                </c:pt>
                <c:pt idx="139">
                  <c:v>0.16735732399973285</c:v>
                </c:pt>
                <c:pt idx="140">
                  <c:v>1.1148344185902088E-2</c:v>
                </c:pt>
                <c:pt idx="141">
                  <c:v>-0.14533486717440247</c:v>
                </c:pt>
                <c:pt idx="142">
                  <c:v>-0.29824307181463522</c:v>
                </c:pt>
                <c:pt idx="143">
                  <c:v>-0.44381497095101552</c:v>
                </c:pt>
                <c:pt idx="144">
                  <c:v>-0.57846972725396995</c:v>
                </c:pt>
                <c:pt idx="145">
                  <c:v>-0.69889504775463029</c:v>
                </c:pt>
                <c:pt idx="146">
                  <c:v>-0.80212866098691771</c:v>
                </c:pt>
                <c:pt idx="147">
                  <c:v>-0.88563118415702402</c:v>
                </c:pt>
                <c:pt idx="148">
                  <c:v>-0.94734858792374399</c:v>
                </c:pt>
                <c:pt idx="149">
                  <c:v>-0.98576272225535266</c:v>
                </c:pt>
                <c:pt idx="150">
                  <c:v>-0.99992866050725626</c:v>
                </c:pt>
                <c:pt idx="151">
                  <c:v>-0.98949794311547545</c:v>
                </c:pt>
                <c:pt idx="152">
                  <c:v>-0.95472714914803303</c:v>
                </c:pt>
                <c:pt idx="153">
                  <c:v>-0.89647158486771872</c:v>
                </c:pt>
                <c:pt idx="154">
                  <c:v>-0.81616424455754899</c:v>
                </c:pt>
                <c:pt idx="155">
                  <c:v>-0.71578056113917599</c:v>
                </c:pt>
                <c:pt idx="156">
                  <c:v>-0.59778981366300088</c:v>
                </c:pt>
                <c:pt idx="157">
                  <c:v>-0.46509438696849831</c:v>
                </c:pt>
                <c:pt idx="158">
                  <c:v>-0.32095837763055862</c:v>
                </c:pt>
                <c:pt idx="159">
                  <c:v>-0.16892730237208656</c:v>
                </c:pt>
                <c:pt idx="160">
                  <c:v>-1.2740883988280967E-2</c:v>
                </c:pt>
                <c:pt idx="161">
                  <c:v>0.14375893988976948</c:v>
                </c:pt>
                <c:pt idx="162">
                  <c:v>0.29672252235398144</c:v>
                </c:pt>
                <c:pt idx="163">
                  <c:v>0.44238720241413204</c:v>
                </c:pt>
                <c:pt idx="164">
                  <c:v>0.57716986047740004</c:v>
                </c:pt>
                <c:pt idx="165">
                  <c:v>0.69775505739491561</c:v>
                </c:pt>
                <c:pt idx="166">
                  <c:v>0.80117658899487187</c:v>
                </c:pt>
                <c:pt idx="167">
                  <c:v>0.88489044999031563</c:v>
                </c:pt>
                <c:pt idx="168">
                  <c:v>0.9468374124654636</c:v>
                </c:pt>
                <c:pt idx="169">
                  <c:v>0.98549367960925072</c:v>
                </c:pt>
                <c:pt idx="170">
                  <c:v>0.99990836869477984</c:v>
                </c:pt>
                <c:pt idx="171">
                  <c:v>0.98972690128295726</c:v>
                </c:pt>
                <c:pt idx="172">
                  <c:v>0.95519972528848718</c:v>
                </c:pt>
                <c:pt idx="173">
                  <c:v>0.8971761543592579</c:v>
                </c:pt>
                <c:pt idx="174">
                  <c:v>0.8170834761106075</c:v>
                </c:pt>
                <c:pt idx="175">
                  <c:v>0.7168918431186837</c:v>
                </c:pt>
                <c:pt idx="176">
                  <c:v>0.5990658102986649</c:v>
                </c:pt>
                <c:pt idx="177">
                  <c:v>0.46650371077130121</c:v>
                </c:pt>
                <c:pt idx="178">
                  <c:v>0.32246636147509722</c:v>
                </c:pt>
                <c:pt idx="179">
                  <c:v>0.17049685225275293</c:v>
                </c:pt>
                <c:pt idx="180">
                  <c:v>1.433339147283883E-2</c:v>
                </c:pt>
                <c:pt idx="181">
                  <c:v>-0.14218264795412064</c:v>
                </c:pt>
                <c:pt idx="182">
                  <c:v>-0.29520122024331391</c:v>
                </c:pt>
                <c:pt idx="183">
                  <c:v>-0.44095831174223077</c:v>
                </c:pt>
                <c:pt idx="184">
                  <c:v>-0.57586852968354618</c:v>
                </c:pt>
                <c:pt idx="185">
                  <c:v>-0.69661329714814901</c:v>
                </c:pt>
                <c:pt idx="186">
                  <c:v>-0.80022248478241431</c:v>
                </c:pt>
                <c:pt idx="187">
                  <c:v>-0.88414747125922744</c:v>
                </c:pt>
                <c:pt idx="188">
                  <c:v>-0.94632383531155251</c:v>
                </c:pt>
                <c:pt idx="189">
                  <c:v>-0.98522213721416119</c:v>
                </c:pt>
                <c:pt idx="190">
                  <c:v>-0.99988554056980938</c:v>
                </c:pt>
                <c:pt idx="191">
                  <c:v>-0.98995334896369447</c:v>
                </c:pt>
                <c:pt idx="192">
                  <c:v>-0.95566987852192764</c:v>
                </c:pt>
                <c:pt idx="193">
                  <c:v>-0.89787844812317652</c:v>
                </c:pt>
                <c:pt idx="194">
                  <c:v>-0.81800063509472054</c:v>
                </c:pt>
                <c:pt idx="195">
                  <c:v>-0.71800130666982298</c:v>
                </c:pt>
                <c:pt idx="196">
                  <c:v>-0.60034028737698486</c:v>
                </c:pt>
                <c:pt idx="197">
                  <c:v>-0.46791185126647966</c:v>
                </c:pt>
                <c:pt idx="198">
                  <c:v>-0.3239735273692177</c:v>
                </c:pt>
                <c:pt idx="199">
                  <c:v>-0.17206596966048768</c:v>
                </c:pt>
                <c:pt idx="200">
                  <c:v>-1.5925862600098248E-2</c:v>
                </c:pt>
                <c:pt idx="201">
                  <c:v>0.14060599536580531</c:v>
                </c:pt>
                <c:pt idx="202">
                  <c:v>0.29367916934149724</c:v>
                </c:pt>
                <c:pt idx="203">
                  <c:v>0.43952830255976993</c:v>
                </c:pt>
                <c:pt idx="204">
                  <c:v>0.57456573817330114</c:v>
                </c:pt>
                <c:pt idx="205">
                  <c:v>0.69546976991046161</c:v>
                </c:pt>
                <c:pt idx="206">
                  <c:v>0.79926635076967945</c:v>
                </c:pt>
                <c:pt idx="207">
                  <c:v>0.88340224984836169</c:v>
                </c:pt>
                <c:pt idx="208">
                  <c:v>0.94580785776472232</c:v>
                </c:pt>
                <c:pt idx="209">
                  <c:v>0.98494809575886233</c:v>
                </c:pt>
                <c:pt idx="210">
                  <c:v>0.99986017619024947</c:v>
                </c:pt>
                <c:pt idx="211">
                  <c:v>0.99017728558329243</c:v>
                </c:pt>
                <c:pt idx="212">
                  <c:v>0.9561376076557937</c:v>
                </c:pt>
                <c:pt idx="213">
                  <c:v>0.89857846437807953</c:v>
                </c:pt>
                <c:pt idx="214">
                  <c:v>0.81891571918348149</c:v>
                </c:pt>
                <c:pt idx="215">
                  <c:v>0.71910894897839717</c:v>
                </c:pt>
                <c:pt idx="216">
                  <c:v>0.6016132416652038</c:v>
                </c:pt>
                <c:pt idx="217">
                  <c:v>0.46931880488223149</c:v>
                </c:pt>
                <c:pt idx="218">
                  <c:v>0.32547987148993957</c:v>
                </c:pt>
                <c:pt idx="219">
                  <c:v>0.17363465061516453</c:v>
                </c:pt>
                <c:pt idx="220">
                  <c:v>1.7518293330698882E-2</c:v>
                </c:pt>
                <c:pt idx="221">
                  <c:v>-0.13902898612406309</c:v>
                </c:pt>
                <c:pt idx="222">
                  <c:v>-0.29215637350926849</c:v>
                </c:pt>
                <c:pt idx="223">
                  <c:v>-0.43809717849402247</c:v>
                </c:pt>
                <c:pt idx="224">
                  <c:v>-0.5732614892512512</c:v>
                </c:pt>
                <c:pt idx="225">
                  <c:v>-0.69432447858246937</c:v>
                </c:pt>
                <c:pt idx="226">
                  <c:v>-0.79830818938194203</c:v>
                </c:pt>
                <c:pt idx="227">
                  <c:v>-0.88265478764801097</c:v>
                </c:pt>
                <c:pt idx="228">
                  <c:v>-0.94528948113377553</c:v>
                </c:pt>
                <c:pt idx="229">
                  <c:v>-0.98467155593847622</c:v>
                </c:pt>
                <c:pt idx="230">
                  <c:v>-0.99983227562043808</c:v>
                </c:pt>
                <c:pt idx="231">
                  <c:v>-0.99039871057372597</c:v>
                </c:pt>
                <c:pt idx="232">
                  <c:v>-0.95660291150366639</c:v>
                </c:pt>
                <c:pt idx="233">
                  <c:v>-0.89927620134834263</c:v>
                </c:pt>
                <c:pt idx="234">
                  <c:v>-0.8198287260557322</c:v>
                </c:pt>
                <c:pt idx="235">
                  <c:v>-0.72021476723482414</c:v>
                </c:pt>
                <c:pt idx="236">
                  <c:v>-0.60288466993440726</c:v>
                </c:pt>
                <c:pt idx="237">
                  <c:v>-0.47072456804975876</c:v>
                </c:pt>
                <c:pt idx="238">
                  <c:v>-0.32698539001634314</c:v>
                </c:pt>
                <c:pt idx="239">
                  <c:v>-0.17520289113775728</c:v>
                </c:pt>
                <c:pt idx="240">
                  <c:v>-1.911067962535799E-2</c:v>
                </c:pt>
                <c:pt idx="241">
                  <c:v>0.13745162422904522</c:v>
                </c:pt>
                <c:pt idx="242">
                  <c:v>0.29063283660927774</c:v>
                </c:pt>
                <c:pt idx="243">
                  <c:v>0.43666494317509558</c:v>
                </c:pt>
                <c:pt idx="244">
                  <c:v>0.57195578622568233</c:v>
                </c:pt>
                <c:pt idx="245">
                  <c:v>0.69317742606923738</c:v>
                </c:pt>
                <c:pt idx="246">
                  <c:v>0.7973480030496215</c:v>
                </c:pt>
                <c:pt idx="247">
                  <c:v>0.88190508655413502</c:v>
                </c:pt>
                <c:pt idx="248">
                  <c:v>0.94476870673359659</c:v>
                </c:pt>
                <c:pt idx="249">
                  <c:v>0.98439251845445375</c:v>
                </c:pt>
                <c:pt idx="250">
                  <c:v>0.99980183893114627</c:v>
                </c:pt>
                <c:pt idx="251">
                  <c:v>0.99061762337334036</c:v>
                </c:pt>
                <c:pt idx="252">
                  <c:v>0.9570657888852826</c:v>
                </c:pt>
                <c:pt idx="253">
                  <c:v>0.89997165726412476</c:v>
                </c:pt>
                <c:pt idx="254">
                  <c:v>0.82073965339559185</c:v>
                </c:pt>
                <c:pt idx="255">
                  <c:v>0.72131875863413142</c:v>
                </c:pt>
                <c:pt idx="256">
                  <c:v>0.60415456895956343</c:v>
                </c:pt>
                <c:pt idx="257">
                  <c:v>0.47212913720326127</c:v>
                </c:pt>
                <c:pt idx="258">
                  <c:v>0.32849007912961653</c:v>
                </c:pt>
                <c:pt idx="259">
                  <c:v>0.17677068725033238</c:v>
                </c:pt>
                <c:pt idx="260">
                  <c:v>2.0703017444919761E-2</c:v>
                </c:pt>
                <c:pt idx="261">
                  <c:v>-0.13587391368182208</c:v>
                </c:pt>
                <c:pt idx="262">
                  <c:v>-0.28910856250604144</c:v>
                </c:pt>
                <c:pt idx="263">
                  <c:v>-0.43523160023593777</c:v>
                </c:pt>
                <c:pt idx="264">
                  <c:v>-0.570648632408569</c:v>
                </c:pt>
                <c:pt idx="265">
                  <c:v>-0.69202861528033621</c:v>
                </c:pt>
                <c:pt idx="266">
                  <c:v>-0.79638579420827371</c:v>
                </c:pt>
                <c:pt idx="267">
                  <c:v>-0.88115314846839776</c:v>
                </c:pt>
                <c:pt idx="268">
                  <c:v>-0.94424553588515314</c:v>
                </c:pt>
                <c:pt idx="269">
                  <c:v>-0.98411098401459085</c:v>
                </c:pt>
                <c:pt idx="270">
                  <c:v>-0.99976886619957794</c:v>
                </c:pt>
                <c:pt idx="271">
                  <c:v>-0.99083402342685378</c:v>
                </c:pt>
                <c:pt idx="272">
                  <c:v>-0.95752623862653297</c:v>
                </c:pt>
                <c:pt idx="273">
                  <c:v>-0.90066483036137068</c:v>
                </c:pt>
                <c:pt idx="274">
                  <c:v>-0.82164849889245239</c:v>
                </c:pt>
                <c:pt idx="275">
                  <c:v>-0.72242092037601002</c:v>
                </c:pt>
                <c:pt idx="276">
                  <c:v>-0.6054229355195162</c:v>
                </c:pt>
                <c:pt idx="277">
                  <c:v>-0.47353250878000508</c:v>
                </c:pt>
                <c:pt idx="278">
                  <c:v>-0.32999393501304808</c:v>
                </c:pt>
                <c:pt idx="279">
                  <c:v>-0.17833803497612558</c:v>
                </c:pt>
                <c:pt idx="280">
                  <c:v>-2.2295302750347787E-2</c:v>
                </c:pt>
                <c:pt idx="281">
                  <c:v>0.13429585848430631</c:v>
                </c:pt>
                <c:pt idx="282">
                  <c:v>0.28758355506594258</c:v>
                </c:pt>
                <c:pt idx="283">
                  <c:v>0.43379715331226215</c:v>
                </c:pt>
                <c:pt idx="284">
                  <c:v>0.56934003111555953</c:v>
                </c:pt>
                <c:pt idx="285">
                  <c:v>0.69087804912975548</c:v>
                </c:pt>
                <c:pt idx="286">
                  <c:v>0.79542156529858021</c:v>
                </c:pt>
                <c:pt idx="287">
                  <c:v>0.88039897529811051</c:v>
                </c:pt>
                <c:pt idx="288">
                  <c:v>0.94371996991548923</c:v>
                </c:pt>
                <c:pt idx="289">
                  <c:v>0.98382695333300729</c:v>
                </c:pt>
                <c:pt idx="290">
                  <c:v>0.99973335750936976</c:v>
                </c:pt>
                <c:pt idx="291">
                  <c:v>0.99104791018535843</c:v>
                </c:pt>
                <c:pt idx="292">
                  <c:v>0.9579842595594682</c:v>
                </c:pt>
                <c:pt idx="293">
                  <c:v>0.90135571888181887</c:v>
                </c:pt>
                <c:pt idx="294">
                  <c:v>0.82255526024099024</c:v>
                </c:pt>
                <c:pt idx="295">
                  <c:v>0.72352124966477727</c:v>
                </c:pt>
                <c:pt idx="296">
                  <c:v>0.60668976639700256</c:v>
                </c:pt>
                <c:pt idx="297">
                  <c:v>0.4749346792202751</c:v>
                </c:pt>
                <c:pt idx="298">
                  <c:v>0.33149695385203987</c:v>
                </c:pt>
                <c:pt idx="299">
                  <c:v>0.17990493033948893</c:v>
                </c:pt>
                <c:pt idx="300">
                  <c:v>2.3887531502738858E-2</c:v>
                </c:pt>
                <c:pt idx="301">
                  <c:v>-0.13271746263930576</c:v>
                </c:pt>
                <c:pt idx="302">
                  <c:v>-0.28605781815725134</c:v>
                </c:pt>
                <c:pt idx="303">
                  <c:v>-0.43236160604262702</c:v>
                </c:pt>
                <c:pt idx="304">
                  <c:v>-0.56802998566599772</c:v>
                </c:pt>
                <c:pt idx="305">
                  <c:v>-0.68972573053597352</c:v>
                </c:pt>
                <c:pt idx="306">
                  <c:v>-0.79445531876636388</c:v>
                </c:pt>
                <c:pt idx="307">
                  <c:v>-0.87964256895627746</c:v>
                </c:pt>
                <c:pt idx="308">
                  <c:v>-0.94319201015773357</c:v>
                </c:pt>
                <c:pt idx="309">
                  <c:v>-0.98354042713016343</c:v>
                </c:pt>
                <c:pt idx="310">
                  <c:v>-0.99969531295059177</c:v>
                </c:pt>
                <c:pt idx="311">
                  <c:v>-0.99125928310631928</c:v>
                </c:pt>
                <c:pt idx="312">
                  <c:v>-0.95843985052229141</c:v>
                </c:pt>
                <c:pt idx="313">
                  <c:v>-0.90204432107299315</c:v>
                </c:pt>
                <c:pt idx="314">
                  <c:v>-0.82345993514115245</c:v>
                </c:pt>
                <c:pt idx="315">
                  <c:v>-0.72461974370938864</c:v>
                </c:pt>
                <c:pt idx="316">
                  <c:v>-0.60795505837863206</c:v>
                </c:pt>
                <c:pt idx="317">
                  <c:v>-0.47633564496739056</c:v>
                </c:pt>
                <c:pt idx="318">
                  <c:v>-0.33299913183411706</c:v>
                </c:pt>
                <c:pt idx="319">
                  <c:v>-0.18147136936590799</c:v>
                </c:pt>
                <c:pt idx="320">
                  <c:v>-2.5479699663333223E-2</c:v>
                </c:pt>
                <c:pt idx="321">
                  <c:v>0.13113873015050645</c:v>
                </c:pt>
                <c:pt idx="322">
                  <c:v>0.28453135565004756</c:v>
                </c:pt>
                <c:pt idx="323">
                  <c:v>0.43092496206835607</c:v>
                </c:pt>
                <c:pt idx="324">
                  <c:v>0.5667184993828549</c:v>
                </c:pt>
                <c:pt idx="325">
                  <c:v>0.68857166242189283</c:v>
                </c:pt>
                <c:pt idx="326">
                  <c:v>0.79348705706253952</c:v>
                </c:pt>
                <c:pt idx="327">
                  <c:v>0.87888393136155385</c:v>
                </c:pt>
                <c:pt idx="328">
                  <c:v>0.94266165795107271</c:v>
                </c:pt>
                <c:pt idx="329">
                  <c:v>0.98325140613284601</c:v>
                </c:pt>
                <c:pt idx="330">
                  <c:v>0.99965473261974502</c:v>
                </c:pt>
                <c:pt idx="331">
                  <c:v>0.99146814165357922</c:v>
                </c:pt>
                <c:pt idx="332">
                  <c:v>0.95889301035938179</c:v>
                </c:pt>
                <c:pt idx="333">
                  <c:v>0.90273063518822338</c:v>
                </c:pt>
                <c:pt idx="334">
                  <c:v>0.82436252129820264</c:v>
                </c:pt>
                <c:pt idx="335">
                  <c:v>0.72571639972346458</c:v>
                </c:pt>
                <c:pt idx="336">
                  <c:v>0.60921880825495178</c:v>
                </c:pt>
                <c:pt idx="337">
                  <c:v>0.47773540246773888</c:v>
                </c:pt>
                <c:pt idx="338">
                  <c:v>0.33450046514893772</c:v>
                </c:pt>
                <c:pt idx="339">
                  <c:v>0.18303734808203984</c:v>
                </c:pt>
                <c:pt idx="340">
                  <c:v>2.7071803193524823E-2</c:v>
                </c:pt>
                <c:pt idx="341">
                  <c:v>-0.12955966502243429</c:v>
                </c:pt>
                <c:pt idx="342">
                  <c:v>-0.28300417141627876</c:v>
                </c:pt>
                <c:pt idx="343">
                  <c:v>-0.42948722503356773</c:v>
                </c:pt>
                <c:pt idx="344">
                  <c:v>-0.56540557559277504</c:v>
                </c:pt>
                <c:pt idx="345">
                  <c:v>-0.6874158477148592</c:v>
                </c:pt>
                <c:pt idx="346">
                  <c:v>-0.79251678264314651</c:v>
                </c:pt>
                <c:pt idx="347">
                  <c:v>-0.87812306443825816</c:v>
                </c:pt>
                <c:pt idx="348">
                  <c:v>-0.94212891464076887</c:v>
                </c:pt>
                <c:pt idx="349">
                  <c:v>-0.98295989107416581</c:v>
                </c:pt>
                <c:pt idx="350">
                  <c:v>-0.99961161661976339</c:v>
                </c:pt>
                <c:pt idx="351">
                  <c:v>-0.99167448529736213</c:v>
                </c:pt>
                <c:pt idx="352">
                  <c:v>-0.95934373792127914</c:v>
                </c:pt>
                <c:pt idx="353">
                  <c:v>-0.90341465948665212</c:v>
                </c:pt>
                <c:pt idx="354">
                  <c:v>-0.82526301642269051</c:v>
                </c:pt>
                <c:pt idx="355">
                  <c:v>-0.72681121492530254</c:v>
                </c:pt>
                <c:pt idx="356">
                  <c:v>-0.61048101282040335</c:v>
                </c:pt>
                <c:pt idx="357">
                  <c:v>-0.47913394817079097</c:v>
                </c:pt>
                <c:pt idx="358">
                  <c:v>-0.33600094998830915</c:v>
                </c:pt>
                <c:pt idx="359">
                  <c:v>-0.18460286251573002</c:v>
                </c:pt>
                <c:pt idx="360">
                  <c:v>-2.8663838054878633E-2</c:v>
                </c:pt>
                <c:pt idx="361">
                  <c:v>0.12798027126043779</c:v>
                </c:pt>
                <c:pt idx="362">
                  <c:v>0.28147626932970959</c:v>
                </c:pt>
                <c:pt idx="363">
                  <c:v>0.42804839858512728</c:v>
                </c:pt>
                <c:pt idx="364">
                  <c:v>0.56409121762606007</c:v>
                </c:pt>
                <c:pt idx="365">
                  <c:v>0.68625828934664845</c:v>
                </c:pt>
                <c:pt idx="366">
                  <c:v>0.79154449796933801</c:v>
                </c:pt>
                <c:pt idx="367">
                  <c:v>0.87735997011636335</c:v>
                </c:pt>
                <c:pt idx="368">
                  <c:v>0.9415937815781541</c:v>
                </c:pt>
                <c:pt idx="369">
                  <c:v>0.98266588269356769</c:v>
                </c:pt>
                <c:pt idx="370">
                  <c:v>0.99956596506001294</c:v>
                </c:pt>
                <c:pt idx="371">
                  <c:v>0.99187831351426525</c:v>
                </c:pt>
                <c:pt idx="372">
                  <c:v>0.95979203206468866</c:v>
                </c:pt>
                <c:pt idx="373">
                  <c:v>0.90409639223321181</c:v>
                </c:pt>
                <c:pt idx="374">
                  <c:v>0.82616141823046163</c:v>
                </c:pt>
                <c:pt idx="375">
                  <c:v>0.72790418653783995</c:v>
                </c:pt>
                <c:pt idx="376">
                  <c:v>0.61174166887333126</c:v>
                </c:pt>
                <c:pt idx="377">
                  <c:v>0.4805312785290542</c:v>
                </c:pt>
                <c:pt idx="378">
                  <c:v>0.33750058254616411</c:v>
                </c:pt>
                <c:pt idx="379">
                  <c:v>0.18616790869595992</c:v>
                </c:pt>
                <c:pt idx="380">
                  <c:v>3.0255800209105409E-2</c:v>
                </c:pt>
                <c:pt idx="381">
                  <c:v>-0.12640055287074131</c:v>
                </c:pt>
                <c:pt idx="382">
                  <c:v>-0.27994765326595267</c:v>
                </c:pt>
                <c:pt idx="383">
                  <c:v>-0.42660848637270188</c:v>
                </c:pt>
                <c:pt idx="384">
                  <c:v>-0.56277542881663789</c:v>
                </c:pt>
                <c:pt idx="385">
                  <c:v>-0.68509899025345955</c:v>
                </c:pt>
                <c:pt idx="386">
                  <c:v>-0.79057020550735779</c:v>
                </c:pt>
                <c:pt idx="387">
                  <c:v>-0.87659465033149264</c:v>
                </c:pt>
                <c:pt idx="388">
                  <c:v>-0.9410562601206176</c:v>
                </c:pt>
                <c:pt idx="389">
                  <c:v>-0.98236938173681587</c:v>
                </c:pt>
                <c:pt idx="390">
                  <c:v>-0.99951777805629094</c:v>
                </c:pt>
                <c:pt idx="391">
                  <c:v>-0.99207962578727005</c:v>
                </c:pt>
                <c:pt idx="392">
                  <c:v>-0.96023789165249207</c:v>
                </c:pt>
                <c:pt idx="393">
                  <c:v>-0.90477583169865983</c:v>
                </c:pt>
                <c:pt idx="394">
                  <c:v>-0.82705772444267944</c:v>
                </c:pt>
                <c:pt idx="395">
                  <c:v>-0.72899531178871002</c:v>
                </c:pt>
                <c:pt idx="396">
                  <c:v>-0.61300077321604163</c:v>
                </c:pt>
                <c:pt idx="397">
                  <c:v>-0.4819273899981435</c:v>
                </c:pt>
                <c:pt idx="398">
                  <c:v>-0.33899935901863726</c:v>
                </c:pt>
                <c:pt idx="399">
                  <c:v>-0.18773248265292658</c:v>
                </c:pt>
                <c:pt idx="400">
                  <c:v>-3.184768561814294E-2</c:v>
                </c:pt>
                <c:pt idx="401">
                  <c:v>0.12482051386036441</c:v>
                </c:pt>
                <c:pt idx="402">
                  <c:v>0.27841832710239095</c:v>
                </c:pt>
                <c:pt idx="403">
                  <c:v>0.4251674920486872</c:v>
                </c:pt>
                <c:pt idx="404">
                  <c:v>0.5614582125020543</c:v>
                </c:pt>
                <c:pt idx="405">
                  <c:v>0.68393795337590646</c:v>
                </c:pt>
                <c:pt idx="406">
                  <c:v>0.78959390772853399</c:v>
                </c:pt>
                <c:pt idx="407">
                  <c:v>0.8758271070249104</c:v>
                </c:pt>
                <c:pt idx="408">
                  <c:v>0.9405163516315993</c:v>
                </c:pt>
                <c:pt idx="409">
                  <c:v>0.98207038895599708</c:v>
                </c:pt>
                <c:pt idx="410">
                  <c:v>0.99946705573082495</c:v>
                </c:pt>
                <c:pt idx="411">
                  <c:v>0.99227842160573887</c:v>
                </c:pt>
                <c:pt idx="412">
                  <c:v>0.96068131555375247</c:v>
                </c:pt>
                <c:pt idx="413">
                  <c:v>0.90545297615957032</c:v>
                </c:pt>
                <c:pt idx="414">
                  <c:v>0.82795193278583912</c:v>
                </c:pt>
                <c:pt idx="415">
                  <c:v>0.73008458791022468</c:v>
                </c:pt>
                <c:pt idx="416">
                  <c:v>0.61425832265475988</c:v>
                </c:pt>
                <c:pt idx="417">
                  <c:v>0.48332227903676567</c:v>
                </c:pt>
                <c:pt idx="418">
                  <c:v>0.34049727560402149</c:v>
                </c:pt>
                <c:pt idx="419">
                  <c:v>0.18929658041801786</c:v>
                </c:pt>
                <c:pt idx="420">
                  <c:v>3.3439490244102373E-2</c:v>
                </c:pt>
                <c:pt idx="421">
                  <c:v>-0.12324015823714002</c:v>
                </c:pt>
                <c:pt idx="422">
                  <c:v>-0.27688829471823573</c:v>
                </c:pt>
                <c:pt idx="423">
                  <c:v>-0.42372541926823004</c:v>
                </c:pt>
                <c:pt idx="424">
                  <c:v>-0.56013957202348763</c:v>
                </c:pt>
                <c:pt idx="425">
                  <c:v>-0.68277518165900641</c:v>
                </c:pt>
                <c:pt idx="426">
                  <c:v>-0.78861560710929379</c:v>
                </c:pt>
                <c:pt idx="427">
                  <c:v>-0.87505734214353514</c:v>
                </c:pt>
                <c:pt idx="428">
                  <c:v>-0.93997405748060869</c:v>
                </c:pt>
                <c:pt idx="429">
                  <c:v>-0.98176890510952242</c:v>
                </c:pt>
                <c:pt idx="430">
                  <c:v>-0.99941379821227605</c:v>
                </c:pt>
                <c:pt idx="431">
                  <c:v>-0.9924747004654173</c:v>
                </c:pt>
                <c:pt idx="432">
                  <c:v>-0.96112230264369936</c:v>
                </c:pt>
                <c:pt idx="433">
                  <c:v>-0.90612782389833002</c:v>
                </c:pt>
                <c:pt idx="434">
                  <c:v>-0.82884404099171294</c:v>
                </c:pt>
                <c:pt idx="435">
                  <c:v>-0.73117201213938599</c:v>
                </c:pt>
                <c:pt idx="436">
                  <c:v>-0.61551431399964407</c:v>
                </c:pt>
                <c:pt idx="437">
                  <c:v>-0.4847159421067096</c:v>
                </c:pt>
                <c:pt idx="438">
                  <c:v>-0.34199432850274397</c:v>
                </c:pt>
                <c:pt idx="439">
                  <c:v>-0.19086019802382956</c:v>
                </c:pt>
                <c:pt idx="440">
                  <c:v>-3.5031210049285562E-2</c:v>
                </c:pt>
                <c:pt idx="441">
                  <c:v>0.12165949000972524</c:v>
                </c:pt>
                <c:pt idx="442">
                  <c:v>0.27535755999448291</c:v>
                </c:pt>
                <c:pt idx="443">
                  <c:v>0.42228227168921273</c:v>
                </c:pt>
                <c:pt idx="444">
                  <c:v>0.55881951072574043</c:v>
                </c:pt>
                <c:pt idx="445">
                  <c:v>0.68161067805219244</c:v>
                </c:pt>
                <c:pt idx="446">
                  <c:v>0.78763530613114097</c:v>
                </c:pt>
                <c:pt idx="447">
                  <c:v>0.87428535763989979</c:v>
                </c:pt>
                <c:pt idx="448">
                  <c:v>0.93942937904319679</c:v>
                </c:pt>
                <c:pt idx="449">
                  <c:v>0.98146493096211807</c:v>
                </c:pt>
                <c:pt idx="450">
                  <c:v>0.99935800563573296</c:v>
                </c:pt>
                <c:pt idx="451">
                  <c:v>0.99266846186843505</c:v>
                </c:pt>
                <c:pt idx="452">
                  <c:v>0.96156085180375117</c:v>
                </c:pt>
                <c:pt idx="453">
                  <c:v>0.90680037320316031</c:v>
                </c:pt>
                <c:pt idx="454">
                  <c:v>0.82973404679745222</c:v>
                </c:pt>
                <c:pt idx="455">
                  <c:v>0.73225758171789368</c:v>
                </c:pt>
                <c:pt idx="456">
                  <c:v>0.61676874406482129</c:v>
                </c:pt>
                <c:pt idx="457">
                  <c:v>0.48610837567288007</c:v>
                </c:pt>
                <c:pt idx="458">
                  <c:v>0.3434905139175029</c:v>
                </c:pt>
                <c:pt idx="459">
                  <c:v>0.19242333150417534</c:v>
                </c:pt>
                <c:pt idx="460">
                  <c:v>3.6622840996230831E-2</c:v>
                </c:pt>
                <c:pt idx="461">
                  <c:v>-0.12007851318756312</c:v>
                </c:pt>
                <c:pt idx="462">
                  <c:v>-0.27382612681390983</c:v>
                </c:pt>
                <c:pt idx="463">
                  <c:v>-0.42083805297224403</c:v>
                </c:pt>
                <c:pt idx="464">
                  <c:v>-0.55749803195720149</c:v>
                </c:pt>
                <c:pt idx="465">
                  <c:v>-0.68044444550928529</c:v>
                </c:pt>
                <c:pt idx="466">
                  <c:v>-0.78665300728065279</c:v>
                </c:pt>
                <c:pt idx="467">
                  <c:v>-0.87351115547218106</c:v>
                </c:pt>
                <c:pt idx="468">
                  <c:v>-0.93888231770096497</c:v>
                </c:pt>
                <c:pt idx="469">
                  <c:v>-0.98115846728482803</c:v>
                </c:pt>
                <c:pt idx="470">
                  <c:v>-0.99929967814271603</c:v>
                </c:pt>
                <c:pt idx="471">
                  <c:v>-0.99285970532330781</c:v>
                </c:pt>
                <c:pt idx="472">
                  <c:v>-0.96199696192150808</c:v>
                </c:pt>
                <c:pt idx="473">
                  <c:v>-0.9074706223681096</c:v>
                </c:pt>
                <c:pt idx="474">
                  <c:v>-0.83062194794551736</c:v>
                </c:pt>
                <c:pt idx="475">
                  <c:v>-0.73334129389215164</c:v>
                </c:pt>
                <c:pt idx="476">
                  <c:v>-0.61802160966837338</c:v>
                </c:pt>
                <c:pt idx="477">
                  <c:v>-0.487499576203344</c:v>
                </c:pt>
                <c:pt idx="478">
                  <c:v>-0.3449858280531567</c:v>
                </c:pt>
                <c:pt idx="479">
                  <c:v>-0.19398597689409694</c:v>
                </c:pt>
                <c:pt idx="480">
                  <c:v>-3.8214379047694785E-2</c:v>
                </c:pt>
                <c:pt idx="481">
                  <c:v>0.11849723178083003</c:v>
                </c:pt>
                <c:pt idx="482">
                  <c:v>0.27229399906105189</c:v>
                </c:pt>
                <c:pt idx="483">
                  <c:v>0.41939276678064946</c:v>
                </c:pt>
                <c:pt idx="484">
                  <c:v>0.55617513906986127</c:v>
                </c:pt>
                <c:pt idx="485">
                  <c:v>0.67927648698845522</c:v>
                </c:pt>
                <c:pt idx="486">
                  <c:v>0.78566871304946573</c:v>
                </c:pt>
                <c:pt idx="487">
                  <c:v>0.87273473760417752</c:v>
                </c:pt>
                <c:pt idx="488">
                  <c:v>0.93833287484155881</c:v>
                </c:pt>
                <c:pt idx="489">
                  <c:v>0.98084951485501115</c:v>
                </c:pt>
                <c:pt idx="490">
                  <c:v>0.99923881588117647</c:v>
                </c:pt>
                <c:pt idx="491">
                  <c:v>0.99304843034493784</c:v>
                </c:pt>
                <c:pt idx="492">
                  <c:v>0.96243063189075739</c:v>
                </c:pt>
                <c:pt idx="493">
                  <c:v>0.90813856969306095</c:v>
                </c:pt>
                <c:pt idx="494">
                  <c:v>0.83150774218369139</c:v>
                </c:pt>
                <c:pt idx="495">
                  <c:v>0.73442314591327529</c:v>
                </c:pt>
                <c:pt idx="496">
                  <c:v>0.61927290763235054</c:v>
                </c:pt>
                <c:pt idx="497">
                  <c:v>0.48888954016922159</c:v>
                </c:pt>
                <c:pt idx="498">
                  <c:v>0.34648026711674718</c:v>
                </c:pt>
                <c:pt idx="499">
                  <c:v>0.19554813022987413</c:v>
                </c:pt>
                <c:pt idx="500">
                  <c:v>3.9805820166669656E-2</c:v>
                </c:pt>
                <c:pt idx="501">
                  <c:v>-0.11691564980055964</c:v>
                </c:pt>
                <c:pt idx="502">
                  <c:v>-0.27076118062226101</c:v>
                </c:pt>
                <c:pt idx="503">
                  <c:v>-0.41794641678046252</c:v>
                </c:pt>
                <c:pt idx="504">
                  <c:v>-0.55485083541929692</c:v>
                </c:pt>
                <c:pt idx="505">
                  <c:v>-0.6781068054523125</c:v>
                </c:pt>
                <c:pt idx="506">
                  <c:v>-0.78468242593431259</c:v>
                </c:pt>
                <c:pt idx="507">
                  <c:v>-0.87195610600530804</c:v>
                </c:pt>
                <c:pt idx="508">
                  <c:v>-0.93778105185866478</c:v>
                </c:pt>
                <c:pt idx="509">
                  <c:v>-0.98053807445633934</c:v>
                </c:pt>
                <c:pt idx="510">
                  <c:v>-0.99917541900549434</c:v>
                </c:pt>
                <c:pt idx="511">
                  <c:v>-0.99323463645461563</c:v>
                </c:pt>
                <c:pt idx="512">
                  <c:v>-0.96286186061147561</c:v>
                </c:pt>
                <c:pt idx="513">
                  <c:v>-0.90880421348373586</c:v>
                </c:pt>
                <c:pt idx="514">
                  <c:v>-0.83239142726511739</c:v>
                </c:pt>
                <c:pt idx="515">
                  <c:v>-0.7355031350370983</c:v>
                </c:pt>
                <c:pt idx="516">
                  <c:v>-0.62052263478277914</c:v>
                </c:pt>
                <c:pt idx="517">
                  <c:v>-0.49027826404481922</c:v>
                </c:pt>
                <c:pt idx="518">
                  <c:v>-0.34797382731756266</c:v>
                </c:pt>
                <c:pt idx="519">
                  <c:v>-0.1971097875490348</c:v>
                </c:pt>
                <c:pt idx="520">
                  <c:v>-4.1397160316393566E-2</c:v>
                </c:pt>
                <c:pt idx="521">
                  <c:v>0.11533377125849158</c:v>
                </c:pt>
                <c:pt idx="522">
                  <c:v>0.26922767538555892</c:v>
                </c:pt>
                <c:pt idx="523">
                  <c:v>0.41649900664041484</c:v>
                </c:pt>
                <c:pt idx="524">
                  <c:v>0.55352512436466406</c:v>
                </c:pt>
                <c:pt idx="525">
                  <c:v>0.6769354038677966</c:v>
                </c:pt>
                <c:pt idx="526">
                  <c:v>0.78369414843692864</c:v>
                </c:pt>
                <c:pt idx="527">
                  <c:v>0.87117526265060663</c:v>
                </c:pt>
                <c:pt idx="528">
                  <c:v>0.93722685015200691</c:v>
                </c:pt>
                <c:pt idx="529">
                  <c:v>0.98022414687879489</c:v>
                </c:pt>
                <c:pt idx="530">
                  <c:v>0.99910948767647745</c:v>
                </c:pt>
                <c:pt idx="531">
                  <c:v>0.9934183231800211</c:v>
                </c:pt>
                <c:pt idx="532">
                  <c:v>0.9632906469898318</c:v>
                </c:pt>
                <c:pt idx="533">
                  <c:v>0.90946755205169305</c:v>
                </c:pt>
                <c:pt idx="534">
                  <c:v>0.83327300094830414</c:v>
                </c:pt>
                <c:pt idx="535">
                  <c:v>0.73658125852417988</c:v>
                </c:pt>
                <c:pt idx="536">
                  <c:v>0.62177078794967011</c:v>
                </c:pt>
                <c:pt idx="537">
                  <c:v>0.49166574430756393</c:v>
                </c:pt>
                <c:pt idx="538">
                  <c:v>0.34946650486714709</c:v>
                </c:pt>
                <c:pt idx="539">
                  <c:v>0.19867094489036499</c:v>
                </c:pt>
                <c:pt idx="540">
                  <c:v>4.2988395460360734E-2</c:v>
                </c:pt>
                <c:pt idx="541">
                  <c:v>-0.11375160016714593</c:v>
                </c:pt>
                <c:pt idx="542">
                  <c:v>-0.26769348724076431</c:v>
                </c:pt>
                <c:pt idx="543">
                  <c:v>-0.41505054003192737</c:v>
                </c:pt>
                <c:pt idx="544">
                  <c:v>-0.55219800926868845</c:v>
                </c:pt>
                <c:pt idx="545">
                  <c:v>-0.67576228520623083</c:v>
                </c:pt>
                <c:pt idx="546">
                  <c:v>-0.78270388306413297</c:v>
                </c:pt>
                <c:pt idx="547">
                  <c:v>-0.8703922095207175</c:v>
                </c:pt>
                <c:pt idx="548">
                  <c:v>-0.93667027112734236</c:v>
                </c:pt>
                <c:pt idx="549">
                  <c:v>-0.97990773291867217</c:v>
                </c:pt>
                <c:pt idx="550">
                  <c:v>-0.99904102206136425</c:v>
                </c:pt>
                <c:pt idx="551">
                  <c:v>-0.99359949005522452</c:v>
                </c:pt>
                <c:pt idx="552">
                  <c:v>-0.96371698993818999</c:v>
                </c:pt>
                <c:pt idx="553">
                  <c:v>-0.91012858371435623</c:v>
                </c:pt>
                <c:pt idx="554">
                  <c:v>-0.83415246099709273</c:v>
                </c:pt>
                <c:pt idx="555">
                  <c:v>-0.73765751363981136</c:v>
                </c:pt>
                <c:pt idx="556">
                  <c:v>-0.623017363967027</c:v>
                </c:pt>
                <c:pt idx="557">
                  <c:v>-0.49305197743807455</c:v>
                </c:pt>
                <c:pt idx="558">
                  <c:v>-0.35095829597924366</c:v>
                </c:pt>
                <c:pt idx="559">
                  <c:v>-0.20023159829391898</c:v>
                </c:pt>
                <c:pt idx="560">
                  <c:v>-4.4579521562331734E-2</c:v>
                </c:pt>
                <c:pt idx="561">
                  <c:v>0.11216914053974253</c:v>
                </c:pt>
                <c:pt idx="562">
                  <c:v>0.26615862007941427</c:v>
                </c:pt>
                <c:pt idx="563">
                  <c:v>0.41360102062908766</c:v>
                </c:pt>
                <c:pt idx="564">
                  <c:v>0.55086949349764514</c:v>
                </c:pt>
                <c:pt idx="565">
                  <c:v>0.67458745244325169</c:v>
                </c:pt>
                <c:pt idx="566">
                  <c:v>0.78171163232776919</c:v>
                </c:pt>
                <c:pt idx="567">
                  <c:v>0.86960694860188303</c:v>
                </c:pt>
                <c:pt idx="568">
                  <c:v>0.93611131619645416</c:v>
                </c:pt>
                <c:pt idx="569">
                  <c:v>0.97958883337856084</c:v>
                </c:pt>
                <c:pt idx="570">
                  <c:v>0.99897002233382004</c:v>
                </c:pt>
                <c:pt idx="571">
                  <c:v>0.99377813662068959</c:v>
                </c:pt>
                <c:pt idx="572">
                  <c:v>0.96414088837511591</c:v>
                </c:pt>
                <c:pt idx="573">
                  <c:v>0.91078730679498887</c:v>
                </c:pt>
                <c:pt idx="574">
                  <c:v>0.83502980518070091</c:v>
                </c:pt>
                <c:pt idx="575">
                  <c:v>0.7387318976540328</c:v>
                </c:pt>
                <c:pt idx="576">
                  <c:v>0.6242623596728647</c:v>
                </c:pt>
                <c:pt idx="577">
                  <c:v>0.49443695992010839</c:v>
                </c:pt>
                <c:pt idx="578">
                  <c:v>0.35244919686987036</c:v>
                </c:pt>
                <c:pt idx="579">
                  <c:v>0.20179174380104323</c:v>
                </c:pt>
                <c:pt idx="580">
                  <c:v>4.6170534586357941E-2</c:v>
                </c:pt>
                <c:pt idx="581">
                  <c:v>-0.11058639639026129</c:v>
                </c:pt>
                <c:pt idx="582">
                  <c:v>-0.26462307779475458</c:v>
                </c:pt>
                <c:pt idx="583">
                  <c:v>-0.41215045210869272</c:v>
                </c:pt>
                <c:pt idx="584">
                  <c:v>-0.54953958042139794</c:v>
                </c:pt>
                <c:pt idx="585">
                  <c:v>-0.67341090855890684</c:v>
                </c:pt>
                <c:pt idx="586">
                  <c:v>-0.78071739874474377</c:v>
                </c:pt>
                <c:pt idx="587">
                  <c:v>-0.86881948188596703</c:v>
                </c:pt>
                <c:pt idx="588">
                  <c:v>-0.93554998677716639</c:v>
                </c:pt>
                <c:pt idx="589">
                  <c:v>-0.97926744906737251</c:v>
                </c:pt>
                <c:pt idx="590">
                  <c:v>-0.9988964886739401</c:v>
                </c:pt>
                <c:pt idx="591">
                  <c:v>-0.99395426242326812</c:v>
                </c:pt>
                <c:pt idx="592">
                  <c:v>-0.96456234122536455</c:v>
                </c:pt>
                <c:pt idx="593">
                  <c:v>-0.91144371962269854</c:v>
                </c:pt>
                <c:pt idx="594">
                  <c:v>-0.83590503127369009</c:v>
                </c:pt>
                <c:pt idx="595">
                  <c:v>-0.73980440784160162</c:v>
                </c:pt>
                <c:pt idx="596">
                  <c:v>-0.62550577190916257</c:v>
                </c:pt>
                <c:pt idx="597">
                  <c:v>-0.49582068824057046</c:v>
                </c:pt>
                <c:pt idx="598">
                  <c:v>-0.35393920375726357</c:v>
                </c:pt>
                <c:pt idx="599">
                  <c:v>-0.20335137745433074</c:v>
                </c:pt>
                <c:pt idx="600">
                  <c:v>-4.7761430496720748E-2</c:v>
                </c:pt>
                <c:pt idx="601">
                  <c:v>0.10900337173343207</c:v>
                </c:pt>
                <c:pt idx="602">
                  <c:v>0.26308686428178468</c:v>
                </c:pt>
                <c:pt idx="603">
                  <c:v>0.41069883815016184</c:v>
                </c:pt>
                <c:pt idx="604">
                  <c:v>0.54820827341333112</c:v>
                </c:pt>
                <c:pt idx="605">
                  <c:v>0.67223265653754227</c:v>
                </c:pt>
                <c:pt idx="606">
                  <c:v>0.77972118483696584</c:v>
                </c:pt>
                <c:pt idx="607">
                  <c:v>0.86802981137040702</c:v>
                </c:pt>
                <c:pt idx="608">
                  <c:v>0.93498628429331643</c:v>
                </c:pt>
                <c:pt idx="609">
                  <c:v>0.97894358080031008</c:v>
                </c:pt>
                <c:pt idx="610">
                  <c:v>0.99882042126824544</c:v>
                </c:pt>
                <c:pt idx="611">
                  <c:v>0.9941278670162107</c:v>
                </c:pt>
                <c:pt idx="612">
                  <c:v>0.96498134741990205</c:v>
                </c:pt>
                <c:pt idx="613">
                  <c:v>0.91209782053247057</c:v>
                </c:pt>
                <c:pt idx="614">
                  <c:v>0.83677813705601778</c:v>
                </c:pt>
                <c:pt idx="615">
                  <c:v>0.74087504148205741</c:v>
                </c:pt>
                <c:pt idx="616">
                  <c:v>0.62674759752198272</c:v>
                </c:pt>
                <c:pt idx="617">
                  <c:v>0.49720315888958411</c:v>
                </c:pt>
                <c:pt idx="618">
                  <c:v>0.35542831286196713</c:v>
                </c:pt>
                <c:pt idx="619">
                  <c:v>0.2049104952977146</c:v>
                </c:pt>
                <c:pt idx="620">
                  <c:v>4.9352205258083814E-2</c:v>
                </c:pt>
                <c:pt idx="621">
                  <c:v>-0.10742007058465392</c:v>
                </c:pt>
                <c:pt idx="622">
                  <c:v>-0.2615499834371654</c:v>
                </c:pt>
                <c:pt idx="623">
                  <c:v>-0.40924618243557909</c:v>
                </c:pt>
                <c:pt idx="624">
                  <c:v>-0.54687557585034086</c:v>
                </c:pt>
                <c:pt idx="625">
                  <c:v>-0.67105269936784706</c:v>
                </c:pt>
                <c:pt idx="626">
                  <c:v>-0.77872299313137683</c:v>
                </c:pt>
                <c:pt idx="627">
                  <c:v>-0.86723793905824487</c:v>
                </c:pt>
                <c:pt idx="628">
                  <c:v>-0.93442021017475085</c:v>
                </c:pt>
                <c:pt idx="629">
                  <c:v>-0.97861722939887985</c:v>
                </c:pt>
                <c:pt idx="630">
                  <c:v>-0.99874182030968417</c:v>
                </c:pt>
                <c:pt idx="631">
                  <c:v>-0.99429894995916002</c:v>
                </c:pt>
                <c:pt idx="632">
                  <c:v>-0.96539790589590757</c:v>
                </c:pt>
                <c:pt idx="633">
                  <c:v>-0.91274960786514858</c:v>
                </c:pt>
                <c:pt idx="634">
                  <c:v>-0.83764912031301209</c:v>
                </c:pt>
                <c:pt idx="635">
                  <c:v>-0.74194379585968018</c:v>
                </c:pt>
                <c:pt idx="636">
                  <c:v>-0.62798783336136776</c:v>
                </c:pt>
                <c:pt idx="637">
                  <c:v>-0.49858436836045039</c:v>
                </c:pt>
                <c:pt idx="638">
                  <c:v>-0.35691652040678901</c:v>
                </c:pt>
                <c:pt idx="639">
                  <c:v>-0.20646909337640848</c:v>
                </c:pt>
                <c:pt idx="640">
                  <c:v>-5.0942854835361297E-2</c:v>
                </c:pt>
                <c:pt idx="641">
                  <c:v>0.10583649696004133</c:v>
                </c:pt>
                <c:pt idx="642">
                  <c:v>0.26001243915926409</c:v>
                </c:pt>
                <c:pt idx="643">
                  <c:v>0.40779248864968376</c:v>
                </c:pt>
                <c:pt idx="644">
                  <c:v>0.5455414911128863</c:v>
                </c:pt>
                <c:pt idx="645">
                  <c:v>0.6698710400428356</c:v>
                </c:pt>
                <c:pt idx="646">
                  <c:v>0.77772282615993471</c:v>
                </c:pt>
                <c:pt idx="647">
                  <c:v>0.86644386695808606</c:v>
                </c:pt>
                <c:pt idx="648">
                  <c:v>0.93385176585734719</c:v>
                </c:pt>
                <c:pt idx="649">
                  <c:v>0.97828839569088688</c:v>
                </c:pt>
                <c:pt idx="650">
                  <c:v>0.99866068599763136</c:v>
                </c:pt>
                <c:pt idx="651">
                  <c:v>0.99446751081815943</c:v>
                </c:pt>
                <c:pt idx="652">
                  <c:v>0.96581201559675833</c:v>
                </c:pt>
                <c:pt idx="653">
                  <c:v>0.91339907996744463</c:v>
                </c:pt>
                <c:pt idx="654">
                  <c:v>0.8385179788353847</c:v>
                </c:pt>
                <c:pt idx="655">
                  <c:v>0.74301066826354545</c:v>
                </c:pt>
                <c:pt idx="656">
                  <c:v>0.62922647628140371</c:v>
                </c:pt>
                <c:pt idx="657">
                  <c:v>0.49996431314966949</c:v>
                </c:pt>
                <c:pt idx="658">
                  <c:v>0.35840382261681059</c:v>
                </c:pt>
                <c:pt idx="659">
                  <c:v>0.20802716773698615</c:v>
                </c:pt>
                <c:pt idx="660">
                  <c:v>5.2533375193799095E-2</c:v>
                </c:pt>
                <c:pt idx="661">
                  <c:v>-0.10425265487639993</c:v>
                </c:pt>
                <c:pt idx="662">
                  <c:v>-0.25847423534814457</c:v>
                </c:pt>
                <c:pt idx="663">
                  <c:v>-0.40633776047980968</c:v>
                </c:pt>
                <c:pt idx="664">
                  <c:v>-0.54420602258493322</c:v>
                </c:pt>
                <c:pt idx="665">
                  <c:v>-0.66868768155983982</c:v>
                </c:pt>
                <c:pt idx="666">
                  <c:v>-0.77672068645961712</c:v>
                </c:pt>
                <c:pt idx="667">
                  <c:v>-0.8656475970841373</c:v>
                </c:pt>
                <c:pt idx="668">
                  <c:v>-0.93328095278299006</c:v>
                </c:pt>
                <c:pt idx="669">
                  <c:v>-0.97795708051043273</c:v>
                </c:pt>
                <c:pt idx="670">
                  <c:v>-0.99857701853788861</c:v>
                </c:pt>
                <c:pt idx="671">
                  <c:v>-0.99463354916564517</c:v>
                </c:pt>
                <c:pt idx="672">
                  <c:v>-0.96622367547204646</c:v>
                </c:pt>
                <c:pt idx="673">
                  <c:v>-0.91404623519194372</c:v>
                </c:pt>
                <c:pt idx="674">
                  <c:v>-0.83938471041922935</c:v>
                </c:pt>
                <c:pt idx="675">
                  <c:v>-0.74407565598747394</c:v>
                </c:pt>
                <c:pt idx="676">
                  <c:v>-0.63046352314021703</c:v>
                </c:pt>
                <c:pt idx="677">
                  <c:v>-0.50134298975694946</c:v>
                </c:pt>
                <c:pt idx="678">
                  <c:v>-0.35989021571944957</c:v>
                </c:pt>
                <c:pt idx="679">
                  <c:v>-0.20958471442730806</c:v>
                </c:pt>
                <c:pt idx="680">
                  <c:v>-5.4123762298970861E-2</c:v>
                </c:pt>
                <c:pt idx="681">
                  <c:v>0.1026685483512163</c:v>
                </c:pt>
                <c:pt idx="682">
                  <c:v>0.25693537590550253</c:v>
                </c:pt>
                <c:pt idx="683">
                  <c:v>0.404882001615953</c:v>
                </c:pt>
                <c:pt idx="684">
                  <c:v>0.5428691736539577</c:v>
                </c:pt>
                <c:pt idx="685">
                  <c:v>0.66750262692050177</c:v>
                </c:pt>
                <c:pt idx="686">
                  <c:v>0.77571657657237825</c:v>
                </c:pt>
                <c:pt idx="687">
                  <c:v>0.86484913145617293</c:v>
                </c:pt>
                <c:pt idx="688">
                  <c:v>0.93270777239956715</c:v>
                </c:pt>
                <c:pt idx="689">
                  <c:v>0.97762328469791004</c:v>
                </c:pt>
                <c:pt idx="690">
                  <c:v>0.9984908181426797</c:v>
                </c:pt>
                <c:pt idx="691">
                  <c:v>0.99479706458045525</c:v>
                </c:pt>
                <c:pt idx="692">
                  <c:v>0.96663288447758167</c:v>
                </c:pt>
                <c:pt idx="693">
                  <c:v>0.91469107189711307</c:v>
                </c:pt>
                <c:pt idx="694">
                  <c:v>0.84024931286606552</c:v>
                </c:pt>
                <c:pt idx="695">
                  <c:v>0.74513875633008597</c:v>
                </c:pt>
                <c:pt idx="696">
                  <c:v>0.63169897079999404</c:v>
                </c:pt>
                <c:pt idx="697">
                  <c:v>0.50272039468522733</c:v>
                </c:pt>
                <c:pt idx="698">
                  <c:v>0.361375695944403</c:v>
                </c:pt>
                <c:pt idx="699">
                  <c:v>0.21114172949660101</c:v>
                </c:pt>
                <c:pt idx="700">
                  <c:v>5.5714012116802457E-2</c:v>
                </c:pt>
                <c:pt idx="701">
                  <c:v>-0.1010841814026337</c:v>
                </c:pt>
                <c:pt idx="702">
                  <c:v>-0.25539586473472392</c:v>
                </c:pt>
                <c:pt idx="703">
                  <c:v>-0.40342521575069862</c:v>
                </c:pt>
                <c:pt idx="704">
                  <c:v>-0.54153094771092514</c:v>
                </c:pt>
                <c:pt idx="705">
                  <c:v>-0.66631587913075507</c:v>
                </c:pt>
                <c:pt idx="706">
                  <c:v>-0.77471049904518807</c:v>
                </c:pt>
                <c:pt idx="707">
                  <c:v>-0.86404847209952951</c:v>
                </c:pt>
                <c:pt idx="708">
                  <c:v>-0.93213222616098657</c:v>
                </c:pt>
                <c:pt idx="709">
                  <c:v>-0.97728700910001298</c:v>
                </c:pt>
                <c:pt idx="710">
                  <c:v>-0.9984020850306583</c:v>
                </c:pt>
                <c:pt idx="711">
                  <c:v>-0.99495805664782222</c:v>
                </c:pt>
                <c:pt idx="712">
                  <c:v>-0.96703964157537969</c:v>
                </c:pt>
                <c:pt idx="713">
                  <c:v>-0.91533358844728407</c:v>
                </c:pt>
                <c:pt idx="714">
                  <c:v>-0.84111178398276709</c:v>
                </c:pt>
                <c:pt idx="715">
                  <c:v>-0.74619996659476073</c:v>
                </c:pt>
                <c:pt idx="716">
                  <c:v>-0.63293281612694396</c:v>
                </c:pt>
                <c:pt idx="717">
                  <c:v>-0.50409652444062925</c:v>
                </c:pt>
                <c:pt idx="718">
                  <c:v>-0.36286025952365708</c:v>
                </c:pt>
                <c:pt idx="719">
                  <c:v>-0.21269820899539849</c:v>
                </c:pt>
                <c:pt idx="720">
                  <c:v>-5.7304120613525404E-2</c:v>
                </c:pt>
                <c:pt idx="721">
                  <c:v>9.9499558049512438E-2</c:v>
                </c:pt>
                <c:pt idx="722">
                  <c:v>0.25385570574087557</c:v>
                </c:pt>
                <c:pt idx="723">
                  <c:v>0.40196740657927521</c:v>
                </c:pt>
                <c:pt idx="724">
                  <c:v>0.54019134815032954</c:v>
                </c:pt>
                <c:pt idx="725">
                  <c:v>0.66512744120087064</c:v>
                </c:pt>
                <c:pt idx="726">
                  <c:v>0.77370245643002533</c:v>
                </c:pt>
                <c:pt idx="727">
                  <c:v>0.86324562104513003</c:v>
                </c:pt>
                <c:pt idx="728">
                  <c:v>0.93155431552714218</c:v>
                </c:pt>
                <c:pt idx="729">
                  <c:v>0.97694825456971979</c:v>
                </c:pt>
                <c:pt idx="730">
                  <c:v>0.99831081942689914</c:v>
                </c:pt>
                <c:pt idx="731">
                  <c:v>0.99511652495938407</c:v>
                </c:pt>
                <c:pt idx="732">
                  <c:v>0.96744394573368653</c:v>
                </c:pt>
                <c:pt idx="733">
                  <c:v>0.91597378321268474</c:v>
                </c:pt>
                <c:pt idx="734">
                  <c:v>0.84197212158164514</c:v>
                </c:pt>
                <c:pt idx="735">
                  <c:v>0.74725928408970022</c:v>
                </c:pt>
                <c:pt idx="736">
                  <c:v>0.63416505599137396</c:v>
                </c:pt>
                <c:pt idx="737">
                  <c:v>0.50547137553254007</c:v>
                </c:pt>
                <c:pt idx="738">
                  <c:v>0.36434390269156292</c:v>
                </c:pt>
                <c:pt idx="739">
                  <c:v>0.21425414897563427</c:v>
                </c:pt>
                <c:pt idx="740">
                  <c:v>5.8894083755772264E-2</c:v>
                </c:pt>
                <c:pt idx="741">
                  <c:v>-9.7914682311278436E-2</c:v>
                </c:pt>
                <c:pt idx="742">
                  <c:v>-0.25231490283062619</c:v>
                </c:pt>
                <c:pt idx="743">
                  <c:v>-0.4005085777994683</c:v>
                </c:pt>
                <c:pt idx="744">
                  <c:v>-0.53885037837011351</c:v>
                </c:pt>
                <c:pt idx="745">
                  <c:v>-0.6639373161453429</c:v>
                </c:pt>
                <c:pt idx="746">
                  <c:v>-0.77269245128382646</c:v>
                </c:pt>
                <c:pt idx="747">
                  <c:v>-0.86244058032943494</c:v>
                </c:pt>
                <c:pt idx="748">
                  <c:v>-0.93097404196393019</c:v>
                </c:pt>
                <c:pt idx="749">
                  <c:v>-0.97660702196629046</c:v>
                </c:pt>
                <c:pt idx="750">
                  <c:v>-0.99821702156290137</c:v>
                </c:pt>
                <c:pt idx="751">
                  <c:v>-0.9952724691131789</c:v>
                </c:pt>
                <c:pt idx="752">
                  <c:v>-0.96784579592696307</c:v>
                </c:pt>
                <c:pt idx="753">
                  <c:v>-0.9166116545694436</c:v>
                </c:pt>
                <c:pt idx="754">
                  <c:v>-0.84283032348041453</c:v>
                </c:pt>
                <c:pt idx="755">
                  <c:v>-0.74831670612789813</c:v>
                </c:pt>
                <c:pt idx="756">
                  <c:v>-0.63539568726764117</c:v>
                </c:pt>
                <c:pt idx="757">
                  <c:v>-0.50684494447361295</c:v>
                </c:pt>
                <c:pt idx="758">
                  <c:v>-0.36582662168479285</c:v>
                </c:pt>
                <c:pt idx="759">
                  <c:v>-0.21580954549059669</c:v>
                </c:pt>
                <c:pt idx="760">
                  <c:v>-6.0483897510515916E-2</c:v>
                </c:pt>
                <c:pt idx="761">
                  <c:v>9.6329558208054333E-2</c:v>
                </c:pt>
                <c:pt idx="762">
                  <c:v>0.2507734599122915</c:v>
                </c:pt>
                <c:pt idx="763">
                  <c:v>0.39904873311166261</c:v>
                </c:pt>
                <c:pt idx="764">
                  <c:v>0.53750804177171896</c:v>
                </c:pt>
                <c:pt idx="765">
                  <c:v>0.66274550698298806</c:v>
                </c:pt>
                <c:pt idx="766">
                  <c:v>0.77168048616851481</c:v>
                </c:pt>
                <c:pt idx="767">
                  <c:v>0.86163335199446622</c:v>
                </c:pt>
                <c:pt idx="768">
                  <c:v>0.93039140694324574</c:v>
                </c:pt>
                <c:pt idx="769">
                  <c:v>0.97626331215527984</c:v>
                </c:pt>
                <c:pt idx="770">
                  <c:v>0.99812069167658768</c:v>
                </c:pt>
                <c:pt idx="771">
                  <c:v>0.99542588871364734</c:v>
                </c:pt>
                <c:pt idx="772">
                  <c:v>0.96824519113590524</c:v>
                </c:pt>
                <c:pt idx="773">
                  <c:v>0.91724720089956557</c:v>
                </c:pt>
                <c:pt idx="774">
                  <c:v>0.84368638750220781</c:v>
                </c:pt>
                <c:pt idx="775">
                  <c:v>0.74937223002715592</c:v>
                </c:pt>
                <c:pt idx="776">
                  <c:v>0.63662470683421613</c:v>
                </c:pt>
                <c:pt idx="777">
                  <c:v>0.50821722777971623</c:v>
                </c:pt>
                <c:pt idx="778">
                  <c:v>0.36730841274236364</c:v>
                </c:pt>
                <c:pt idx="779">
                  <c:v>0.2173643945949526</c:v>
                </c:pt>
                <c:pt idx="780">
                  <c:v>6.2073557845150729E-2</c:v>
                </c:pt>
                <c:pt idx="781">
                  <c:v>-9.4744189760578634E-2</c:v>
                </c:pt>
                <c:pt idx="782">
                  <c:v>-0.24923138089581084</c:v>
                </c:pt>
                <c:pt idx="783">
                  <c:v>-0.39758787621883274</c:v>
                </c:pt>
                <c:pt idx="784">
                  <c:v>-0.53616434176001926</c:v>
                </c:pt>
                <c:pt idx="785">
                  <c:v>-0.66155201673688369</c:v>
                </c:pt>
                <c:pt idx="786">
                  <c:v>-0.77066656365098551</c:v>
                </c:pt>
                <c:pt idx="787">
                  <c:v>-0.86082393808780211</c:v>
                </c:pt>
                <c:pt idx="788">
                  <c:v>-0.92980641194295832</c:v>
                </c:pt>
                <c:pt idx="789">
                  <c:v>-0.97591712600852332</c:v>
                </c:pt>
                <c:pt idx="790">
                  <c:v>-0.99802183001230294</c:v>
                </c:pt>
                <c:pt idx="791">
                  <c:v>-0.99557678337163213</c:v>
                </c:pt>
                <c:pt idx="792">
                  <c:v>-0.96864213034742563</c:v>
                </c:pt>
                <c:pt idx="793">
                  <c:v>-0.91788042059095898</c:v>
                </c:pt>
                <c:pt idx="794">
                  <c:v>-0.84454031147557995</c:v>
                </c:pt>
                <c:pt idx="795">
                  <c:v>-0.75042585311008025</c:v>
                </c:pt>
                <c:pt idx="796">
                  <c:v>-0.63785211157362443</c:v>
                </c:pt>
                <c:pt idx="797">
                  <c:v>-0.50958822196999165</c:v>
                </c:pt>
                <c:pt idx="798">
                  <c:v>-0.36878927210564572</c:v>
                </c:pt>
                <c:pt idx="799">
                  <c:v>-0.21891869234474354</c:v>
                </c:pt>
                <c:pt idx="800">
                  <c:v>-6.3663060727417661E-2</c:v>
                </c:pt>
                <c:pt idx="801">
                  <c:v>9.31585809902096E-2</c:v>
                </c:pt>
                <c:pt idx="802">
                  <c:v>0.24768866969273681</c:v>
                </c:pt>
                <c:pt idx="803">
                  <c:v>0.39612601082648186</c:v>
                </c:pt>
                <c:pt idx="804">
                  <c:v>0.53481928174338167</c:v>
                </c:pt>
                <c:pt idx="805">
                  <c:v>0.66035684843437137</c:v>
                </c:pt>
                <c:pt idx="806">
                  <c:v>0.76965068630309841</c:v>
                </c:pt>
                <c:pt idx="807">
                  <c:v>0.86001234066254284</c:v>
                </c:pt>
                <c:pt idx="808">
                  <c:v>0.92921905844693931</c:v>
                </c:pt>
                <c:pt idx="809">
                  <c:v>0.97556846440413758</c:v>
                </c:pt>
                <c:pt idx="810">
                  <c:v>0.99792043682081444</c:v>
                </c:pt>
                <c:pt idx="811">
                  <c:v>0.99572515270438511</c:v>
                </c:pt>
                <c:pt idx="812">
                  <c:v>0.96903661255467022</c:v>
                </c:pt>
                <c:pt idx="813">
                  <c:v>0.91851131203743908</c:v>
                </c:pt>
                <c:pt idx="814">
                  <c:v>0.84539209323452225</c:v>
                </c:pt>
                <c:pt idx="815">
                  <c:v>0.75147757270413718</c:v>
                </c:pt>
                <c:pt idx="816">
                  <c:v>0.63907789837250972</c:v>
                </c:pt>
                <c:pt idx="817">
                  <c:v>0.51095792356685088</c:v>
                </c:pt>
                <c:pt idx="818">
                  <c:v>0.37026919601838593</c:v>
                </c:pt>
                <c:pt idx="819">
                  <c:v>0.22047243479746509</c:v>
                </c:pt>
                <c:pt idx="820">
                  <c:v>6.5252402125499626E-2</c:v>
                </c:pt>
                <c:pt idx="821">
                  <c:v>-9.1572735918900972E-2</c:v>
                </c:pt>
                <c:pt idx="822">
                  <c:v>-0.2461453302162257</c:v>
                </c:pt>
                <c:pt idx="823">
                  <c:v>-0.39466314064268398</c:v>
                </c:pt>
                <c:pt idx="824">
                  <c:v>-0.53347286513359926</c:v>
                </c:pt>
                <c:pt idx="825">
                  <c:v>-0.65916000510704909</c:v>
                </c:pt>
                <c:pt idx="826">
                  <c:v>-0.76863285670166293</c:v>
                </c:pt>
                <c:pt idx="827">
                  <c:v>-0.85919856177734155</c:v>
                </c:pt>
                <c:pt idx="828">
                  <c:v>-0.92862934794502661</c:v>
                </c:pt>
                <c:pt idx="829">
                  <c:v>-0.9752173282265153</c:v>
                </c:pt>
                <c:pt idx="830">
                  <c:v>-0.99781651235931046</c:v>
                </c:pt>
                <c:pt idx="831">
                  <c:v>-0.99587099633556198</c:v>
                </c:pt>
                <c:pt idx="832">
                  <c:v>-0.96942863675702051</c:v>
                </c:pt>
                <c:pt idx="833">
                  <c:v>-0.91913987363870464</c:v>
                </c:pt>
                <c:pt idx="834">
                  <c:v>-0.84624173061843655</c:v>
                </c:pt>
                <c:pt idx="835">
                  <c:v>-0.75252738614156456</c:v>
                </c:pt>
                <c:pt idx="836">
                  <c:v>-0.64030206412159774</c:v>
                </c:pt>
                <c:pt idx="837">
                  <c:v>-0.51232632909599651</c:v>
                </c:pt>
                <c:pt idx="838">
                  <c:v>-0.37174818072665122</c:v>
                </c:pt>
                <c:pt idx="839">
                  <c:v>-0.22202561801195192</c:v>
                </c:pt>
                <c:pt idx="840">
                  <c:v>-6.6841578007889854E-2</c:v>
                </c:pt>
                <c:pt idx="841">
                  <c:v>8.9986658569262454E-2</c:v>
                </c:pt>
                <c:pt idx="842">
                  <c:v>0.24460136638101365</c:v>
                </c:pt>
                <c:pt idx="843">
                  <c:v>0.39319926937814048</c:v>
                </c:pt>
                <c:pt idx="844">
                  <c:v>0.53212509534595454</c:v>
                </c:pt>
                <c:pt idx="845">
                  <c:v>0.65796148979075308</c:v>
                </c:pt>
                <c:pt idx="846">
                  <c:v>0.76761307742847706</c:v>
                </c:pt>
                <c:pt idx="847">
                  <c:v>0.85838260349639239</c:v>
                </c:pt>
                <c:pt idx="848">
                  <c:v>0.92803728193307378</c:v>
                </c:pt>
                <c:pt idx="849">
                  <c:v>0.97486371836633856</c:v>
                </c:pt>
                <c:pt idx="850">
                  <c:v>0.99771005689139902</c:v>
                </c:pt>
                <c:pt idx="851">
                  <c:v>0.99601431389521733</c:v>
                </c:pt>
                <c:pt idx="852">
                  <c:v>0.96981820196007906</c:v>
                </c:pt>
                <c:pt idx="853">
                  <c:v>0.91976610380040325</c:v>
                </c:pt>
                <c:pt idx="854">
                  <c:v>0.84708922147217969</c:v>
                </c:pt>
                <c:pt idx="855">
                  <c:v>0.75357529075948204</c:v>
                </c:pt>
                <c:pt idx="856">
                  <c:v>0.64152460571571535</c:v>
                </c:pt>
                <c:pt idx="857">
                  <c:v>0.51369343508636989</c:v>
                </c:pt>
                <c:pt idx="858">
                  <c:v>0.37322622247898318</c:v>
                </c:pt>
                <c:pt idx="859">
                  <c:v>0.22357823804845733</c:v>
                </c:pt>
                <c:pt idx="860">
                  <c:v>6.8430584343614875E-2</c:v>
                </c:pt>
                <c:pt idx="861">
                  <c:v>-8.84003529643939E-2</c:v>
                </c:pt>
                <c:pt idx="862">
                  <c:v>-0.24305678210347564</c:v>
                </c:pt>
                <c:pt idx="863">
                  <c:v>-0.39173440074596116</c:v>
                </c:pt>
                <c:pt idx="864">
                  <c:v>-0.53077597579907776</c:v>
                </c:pt>
                <c:pt idx="865">
                  <c:v>-0.65676130552560341</c:v>
                </c:pt>
                <c:pt idx="866">
                  <c:v>-0.76659135107022014</c:v>
                </c:pt>
                <c:pt idx="867">
                  <c:v>-0.85756446788942475</c:v>
                </c:pt>
                <c:pt idx="868">
                  <c:v>-0.92744286191286707</c:v>
                </c:pt>
                <c:pt idx="869">
                  <c:v>-0.97450763572054222</c:v>
                </c:pt>
                <c:pt idx="870">
                  <c:v>-0.99760107068711212</c:v>
                </c:pt>
                <c:pt idx="871">
                  <c:v>-0.99615510501982618</c:v>
                </c:pt>
                <c:pt idx="872">
                  <c:v>-0.97020530717571007</c:v>
                </c:pt>
                <c:pt idx="873">
                  <c:v>-0.92039000093405177</c:v>
                </c:pt>
                <c:pt idx="874">
                  <c:v>-0.84793456364607556</c:v>
                </c:pt>
                <c:pt idx="875">
                  <c:v>-0.75462128389980454</c:v>
                </c:pt>
                <c:pt idx="876">
                  <c:v>-0.64274552005385277</c:v>
                </c:pt>
                <c:pt idx="877">
                  <c:v>-0.51505923807029386</c:v>
                </c:pt>
                <c:pt idx="878">
                  <c:v>-0.37470331752620983</c:v>
                </c:pt>
                <c:pt idx="879">
                  <c:v>-0.22513029096871864</c:v>
                </c:pt>
                <c:pt idx="880">
                  <c:v>-7.0019417102117107E-2</c:v>
                </c:pt>
                <c:pt idx="881">
                  <c:v>8.6813823128087317E-2</c:v>
                </c:pt>
                <c:pt idx="882">
                  <c:v>0.24151158130146391</c:v>
                </c:pt>
                <c:pt idx="883">
                  <c:v>0.39026853846190346</c:v>
                </c:pt>
                <c:pt idx="884">
                  <c:v>0.52942550991511961</c:v>
                </c:pt>
                <c:pt idx="885">
                  <c:v>0.65555945535587856</c:v>
                </c:pt>
                <c:pt idx="886">
                  <c:v>0.76556768021858346</c:v>
                </c:pt>
                <c:pt idx="887">
                  <c:v>0.85674415703166173</c:v>
                </c:pt>
                <c:pt idx="888">
                  <c:v>0.92684608939216895</c:v>
                </c:pt>
                <c:pt idx="889">
                  <c:v>0.97414908119235832</c:v>
                </c:pt>
                <c:pt idx="890">
                  <c:v>0.99748955402289441</c:v>
                </c:pt>
                <c:pt idx="891">
                  <c:v>0.99629336935226043</c:v>
                </c:pt>
                <c:pt idx="892">
                  <c:v>0.97058995142199012</c:v>
                </c:pt>
                <c:pt idx="893">
                  <c:v>0.9210115634571292</c:v>
                </c:pt>
                <c:pt idx="894">
                  <c:v>0.84877775499584585</c:v>
                </c:pt>
                <c:pt idx="895">
                  <c:v>0.75566536290934228</c:v>
                </c:pt>
                <c:pt idx="896">
                  <c:v>0.6439648040391277</c:v>
                </c:pt>
                <c:pt idx="897">
                  <c:v>0.51642373458329927</c:v>
                </c:pt>
                <c:pt idx="898">
                  <c:v>0.37617946212166586</c:v>
                </c:pt>
                <c:pt idx="899">
                  <c:v>0.22668177283591154</c:v>
                </c:pt>
                <c:pt idx="900">
                  <c:v>7.1608072253194183E-2</c:v>
                </c:pt>
                <c:pt idx="901">
                  <c:v>-8.5227073084590307E-2</c:v>
                </c:pt>
                <c:pt idx="902">
                  <c:v>-0.23996576789450486</c:v>
                </c:pt>
                <c:pt idx="903">
                  <c:v>-0.38880168624416672</c:v>
                </c:pt>
                <c:pt idx="904">
                  <c:v>-0.5280737011195491</c:v>
                </c:pt>
                <c:pt idx="905">
                  <c:v>-0.65435594233016825</c:v>
                </c:pt>
                <c:pt idx="906">
                  <c:v>-0.76454206747011766</c:v>
                </c:pt>
                <c:pt idx="907">
                  <c:v>-0.85592167300384392</c:v>
                </c:pt>
                <c:pt idx="908">
                  <c:v>-0.92624696588474098</c:v>
                </c:pt>
                <c:pt idx="909">
                  <c:v>-0.97378805569126403</c:v>
                </c:pt>
                <c:pt idx="910">
                  <c:v>-0.99737550718161683</c:v>
                </c:pt>
                <c:pt idx="911">
                  <c:v>-0.99642910654180894</c:v>
                </c:pt>
                <c:pt idx="912">
                  <c:v>-0.97097213372326552</c:v>
                </c:pt>
                <c:pt idx="913">
                  <c:v>-0.92163078979299218</c:v>
                </c:pt>
                <c:pt idx="914">
                  <c:v>-0.84961879338271262</c:v>
                </c:pt>
                <c:pt idx="915">
                  <c:v>-0.75670752513976036</c:v>
                </c:pt>
                <c:pt idx="916">
                  <c:v>-0.6451824545787278</c:v>
                </c:pt>
                <c:pt idx="917">
                  <c:v>-0.5177869211643279</c:v>
                </c:pt>
                <c:pt idx="918">
                  <c:v>-0.37765465252099162</c:v>
                </c:pt>
                <c:pt idx="919">
                  <c:v>-0.2282326797145772</c:v>
                </c:pt>
                <c:pt idx="920">
                  <c:v>-7.3196545767207619E-2</c:v>
                </c:pt>
                <c:pt idx="921">
                  <c:v>8.3640106858822269E-2</c:v>
                </c:pt>
                <c:pt idx="922">
                  <c:v>0.23841934580359608</c:v>
                </c:pt>
                <c:pt idx="923">
                  <c:v>0.38733384781346131</c:v>
                </c:pt>
                <c:pt idx="924">
                  <c:v>0.52672055284133823</c:v>
                </c:pt>
                <c:pt idx="925">
                  <c:v>0.65315076950119455</c:v>
                </c:pt>
                <c:pt idx="926">
                  <c:v>0.76351451542637205</c:v>
                </c:pt>
                <c:pt idx="927">
                  <c:v>0.85509701789226855</c:v>
                </c:pt>
                <c:pt idx="928">
                  <c:v>0.92564549291026543</c:v>
                </c:pt>
                <c:pt idx="929">
                  <c:v>0.97342456013302947</c:v>
                </c:pt>
                <c:pt idx="930">
                  <c:v>0.9972589304525622</c:v>
                </c:pt>
                <c:pt idx="931">
                  <c:v>0.99656231624417058</c:v>
                </c:pt>
                <c:pt idx="932">
                  <c:v>0.97135185311009986</c:v>
                </c:pt>
                <c:pt idx="933">
                  <c:v>0.92224767837096744</c:v>
                </c:pt>
                <c:pt idx="934">
                  <c:v>0.85045767667335936</c:v>
                </c:pt>
                <c:pt idx="935">
                  <c:v>0.7577477679475304</c:v>
                </c:pt>
                <c:pt idx="936">
                  <c:v>0.64639846858407157</c:v>
                </c:pt>
                <c:pt idx="937">
                  <c:v>0.51914879435554739</c:v>
                </c:pt>
                <c:pt idx="938">
                  <c:v>0.37912888498235298</c:v>
                </c:pt>
                <c:pt idx="939">
                  <c:v>0.22978300767082602</c:v>
                </c:pt>
                <c:pt idx="940">
                  <c:v>7.4784833614894672E-2</c:v>
                </c:pt>
                <c:pt idx="941">
                  <c:v>-8.2052928476137668E-2</c:v>
                </c:pt>
                <c:pt idx="942">
                  <c:v>-0.23687231895127905</c:v>
                </c:pt>
                <c:pt idx="943">
                  <c:v>-0.38586502689305158</c:v>
                </c:pt>
                <c:pt idx="944">
                  <c:v>-0.52536606851276024</c:v>
                </c:pt>
                <c:pt idx="945">
                  <c:v>-0.65194393992595379</c:v>
                </c:pt>
                <c:pt idx="946">
                  <c:v>-0.76248502669374207</c:v>
                </c:pt>
                <c:pt idx="947">
                  <c:v>-0.85427019378868085</c:v>
                </c:pt>
                <c:pt idx="948">
                  <c:v>-0.92504167199441623</c:v>
                </c:pt>
                <c:pt idx="949">
                  <c:v>-0.97305859543966444</c:v>
                </c:pt>
                <c:pt idx="950">
                  <c:v>-0.99713982413143065</c:v>
                </c:pt>
                <c:pt idx="951">
                  <c:v>-0.99669299812145062</c:v>
                </c:pt>
                <c:pt idx="952">
                  <c:v>-0.97172910861933159</c:v>
                </c:pt>
                <c:pt idx="953">
                  <c:v>-0.92286222762627823</c:v>
                </c:pt>
                <c:pt idx="954">
                  <c:v>-0.85129440273990586</c:v>
                </c:pt>
                <c:pt idx="955">
                  <c:v>-0.75878608869406683</c:v>
                </c:pt>
                <c:pt idx="956">
                  <c:v>-0.64761284297066279</c:v>
                </c:pt>
                <c:pt idx="957">
                  <c:v>-0.52050935070255355</c:v>
                </c:pt>
                <c:pt idx="958">
                  <c:v>-0.38060215576624046</c:v>
                </c:pt>
                <c:pt idx="959">
                  <c:v>-0.23133275277215382</c:v>
                </c:pt>
                <c:pt idx="960">
                  <c:v>-7.6372931767463514E-2</c:v>
                </c:pt>
                <c:pt idx="961">
                  <c:v>8.0465541962514084E-2</c:v>
                </c:pt>
                <c:pt idx="962">
                  <c:v>0.23532469126168448</c:v>
                </c:pt>
                <c:pt idx="963">
                  <c:v>0.38439522720869385</c:v>
                </c:pt>
                <c:pt idx="964">
                  <c:v>0.5240102515695495</c:v>
                </c:pt>
                <c:pt idx="965">
                  <c:v>0.65073545666564514</c:v>
                </c:pt>
                <c:pt idx="966">
                  <c:v>0.76145360388360872</c:v>
                </c:pt>
                <c:pt idx="967">
                  <c:v>0.85344120279037194</c:v>
                </c:pt>
                <c:pt idx="968">
                  <c:v>0.92443550466882318</c:v>
                </c:pt>
                <c:pt idx="969">
                  <c:v>0.97269016253946805</c:v>
                </c:pt>
                <c:pt idx="970">
                  <c:v>0.99701818852034274</c:v>
                </c:pt>
                <c:pt idx="971">
                  <c:v>0.99682115184216624</c:v>
                </c:pt>
                <c:pt idx="972">
                  <c:v>0.9721038992940283</c:v>
                </c:pt>
                <c:pt idx="973">
                  <c:v>0.92347443600008194</c:v>
                </c:pt>
                <c:pt idx="974">
                  <c:v>0.85212896945994399</c:v>
                </c:pt>
                <c:pt idx="975">
                  <c:v>0.75982248474560388</c:v>
                </c:pt>
                <c:pt idx="976">
                  <c:v>0.64882557465816493</c:v>
                </c:pt>
                <c:pt idx="977">
                  <c:v>0.52186858675418557</c:v>
                </c:pt>
                <c:pt idx="978">
                  <c:v>0.3820744611356891</c:v>
                </c:pt>
                <c:pt idx="979">
                  <c:v>0.23288191108753487</c:v>
                </c:pt>
                <c:pt idx="980">
                  <c:v>7.7960836196688518E-2</c:v>
                </c:pt>
                <c:pt idx="981">
                  <c:v>-7.8877951344457062E-2</c:v>
                </c:pt>
                <c:pt idx="982">
                  <c:v>-0.23377646666046714</c:v>
                </c:pt>
                <c:pt idx="983">
                  <c:v>-0.38292445248854878</c:v>
                </c:pt>
                <c:pt idx="984">
                  <c:v>-0.52265310545082089</c:v>
                </c:pt>
                <c:pt idx="985">
                  <c:v>-0.64952532278561903</c:v>
                </c:pt>
                <c:pt idx="986">
                  <c:v>-0.76042024961218546</c:v>
                </c:pt>
                <c:pt idx="987">
                  <c:v>-0.85261004700012966</c:v>
                </c:pt>
                <c:pt idx="988">
                  <c:v>-0.92382699247103517</c:v>
                </c:pt>
                <c:pt idx="989">
                  <c:v>-0.97231926236697364</c:v>
                </c:pt>
                <c:pt idx="990">
                  <c:v>-0.99689402392783488</c:v>
                </c:pt>
                <c:pt idx="991">
                  <c:v>-0.99694677708125434</c:v>
                </c:pt>
                <c:pt idx="992">
                  <c:v>-0.97247622418350999</c:v>
                </c:pt>
                <c:pt idx="993">
                  <c:v>-0.92408430193949542</c:v>
                </c:pt>
                <c:pt idx="994">
                  <c:v>-0.85296137471658751</c:v>
                </c:pt>
                <c:pt idx="995">
                  <c:v>-0.76085695347325799</c:v>
                </c:pt>
                <c:pt idx="996">
                  <c:v>-0.6500366605704726</c:v>
                </c:pt>
                <c:pt idx="997">
                  <c:v>-0.52322649906272889</c:v>
                </c:pt>
                <c:pt idx="998">
                  <c:v>-0.38354579735607769</c:v>
                </c:pt>
                <c:pt idx="999">
                  <c:v>-0.23443047868751482</c:v>
                </c:pt>
                <c:pt idx="1000">
                  <c:v>-7.95485428747221E-2</c:v>
                </c:pt>
                <c:pt idx="1001">
                  <c:v>7.7290160648904843E-2</c:v>
                </c:pt>
                <c:pt idx="1002">
                  <c:v>0.23222764907471305</c:v>
                </c:pt>
                <c:pt idx="1003">
                  <c:v>0.38145270646332857</c:v>
                </c:pt>
                <c:pt idx="1004">
                  <c:v>0.52129463359901218</c:v>
                </c:pt>
                <c:pt idx="1005">
                  <c:v>0.64831354135541275</c:v>
                </c:pt>
                <c:pt idx="1006">
                  <c:v>0.75938496650065868</c:v>
                </c:pt>
                <c:pt idx="1007">
                  <c:v>0.85177672852618824</c:v>
                </c:pt>
                <c:pt idx="1008">
                  <c:v>0.92321613694459259</c:v>
                </c:pt>
                <c:pt idx="1009">
                  <c:v>0.97194589586299274</c:v>
                </c:pt>
                <c:pt idx="1010">
                  <c:v>0.99676733066885159</c:v>
                </c:pt>
                <c:pt idx="1011">
                  <c:v>0.9970698735200586</c:v>
                </c:pt>
                <c:pt idx="1012">
                  <c:v>0.97284608234336456</c:v>
                </c:pt>
                <c:pt idx="1013">
                  <c:v>0.9246918238975772</c:v>
                </c:pt>
                <c:pt idx="1014">
                  <c:v>0.85379161639837353</c:v>
                </c:pt>
                <c:pt idx="1015">
                  <c:v>0.76188949225308977</c:v>
                </c:pt>
                <c:pt idx="1016">
                  <c:v>0.65124609763556895</c:v>
                </c:pt>
                <c:pt idx="1017">
                  <c:v>0.52458308418375332</c:v>
                </c:pt>
                <c:pt idx="1018">
                  <c:v>0.38501616069534833</c:v>
                </c:pt>
                <c:pt idx="1019">
                  <c:v>0.23597845164405476</c:v>
                </c:pt>
                <c:pt idx="1020">
                  <c:v>8.1136047774303305E-2</c:v>
                </c:pt>
                <c:pt idx="1021">
                  <c:v>-7.5702173903416548E-2</c:v>
                </c:pt>
                <c:pt idx="1022">
                  <c:v>-0.23067824243312282</c:v>
                </c:pt>
                <c:pt idx="1023">
                  <c:v>-0.37997999286620954</c:v>
                </c:pt>
                <c:pt idx="1024">
                  <c:v>-0.51993483945992414</c:v>
                </c:pt>
                <c:pt idx="1025">
                  <c:v>-0.64710011544878598</c:v>
                </c:pt>
                <c:pt idx="1026">
                  <c:v>-0.75834775717503378</c:v>
                </c:pt>
                <c:pt idx="1027">
                  <c:v>-0.85094124948231231</c:v>
                </c:pt>
                <c:pt idx="1028">
                  <c:v>-0.9226029396389468</c:v>
                </c:pt>
                <c:pt idx="1029">
                  <c:v>-0.97157006397459289</c:v>
                </c:pt>
                <c:pt idx="1030">
                  <c:v>-0.9966381090647608</c:v>
                </c:pt>
                <c:pt idx="1031">
                  <c:v>-0.99719044084633712</c:v>
                </c:pt>
                <c:pt idx="1032">
                  <c:v>-0.9732134728354368</c:v>
                </c:pt>
                <c:pt idx="1033">
                  <c:v>-0.92529700033330964</c:v>
                </c:pt>
                <c:pt idx="1034">
                  <c:v>-0.85461969239938618</c:v>
                </c:pt>
                <c:pt idx="1035">
                  <c:v>-0.76292009846599951</c:v>
                </c:pt>
                <c:pt idx="1036">
                  <c:v>-0.65245388278568417</c:v>
                </c:pt>
                <c:pt idx="1037">
                  <c:v>-0.52593833867619588</c:v>
                </c:pt>
                <c:pt idx="1038">
                  <c:v>-0.38648554742380586</c:v>
                </c:pt>
                <c:pt idx="1039">
                  <c:v>-0.23752582603062408</c:v>
                </c:pt>
                <c:pt idx="1040">
                  <c:v>-8.2723346868682948E-2</c:v>
                </c:pt>
                <c:pt idx="1041">
                  <c:v>7.4113995135935182E-2</c:v>
                </c:pt>
                <c:pt idx="1042">
                  <c:v>0.22912825066578074</c:v>
                </c:pt>
                <c:pt idx="1043">
                  <c:v>0.37850631543274321</c:v>
                </c:pt>
                <c:pt idx="1044">
                  <c:v>0.5185737264827841</c:v>
                </c:pt>
                <c:pt idx="1045">
                  <c:v>0.64588504814366976</c:v>
                </c:pt>
                <c:pt idx="1046">
                  <c:v>0.75730862426627554</c:v>
                </c:pt>
                <c:pt idx="1047">
                  <c:v>0.85010361198774687</c:v>
                </c:pt>
                <c:pt idx="1048">
                  <c:v>0.9219874021094896</c:v>
                </c:pt>
                <c:pt idx="1049">
                  <c:v>0.97119176765507531</c:v>
                </c:pt>
                <c:pt idx="1050">
                  <c:v>0.9965063594433341</c:v>
                </c:pt>
                <c:pt idx="1051">
                  <c:v>0.99730847875426998</c:v>
                </c:pt>
                <c:pt idx="1052">
                  <c:v>0.97357839472781094</c:v>
                </c:pt>
                <c:pt idx="1053">
                  <c:v>0.92589982971162477</c:v>
                </c:pt>
                <c:pt idx="1054">
                  <c:v>0.85544560061914399</c:v>
                </c:pt>
                <c:pt idx="1055">
                  <c:v>0.76394876949779011</c:v>
                </c:pt>
                <c:pt idx="1056">
                  <c:v>0.65366001295723841</c:v>
                </c:pt>
                <c:pt idx="1057">
                  <c:v>0.52729225910244093</c:v>
                </c:pt>
                <c:pt idx="1058">
                  <c:v>0.38795395381433723</c:v>
                </c:pt>
                <c:pt idx="1059">
                  <c:v>0.23907259792229343</c:v>
                </c:pt>
                <c:pt idx="1060">
                  <c:v>8.4310436131548927E-2</c:v>
                </c:pt>
                <c:pt idx="1061">
                  <c:v>-7.2525628375004231E-2</c:v>
                </c:pt>
                <c:pt idx="1062">
                  <c:v>-0.22757767770436588</c:v>
                </c:pt>
                <c:pt idx="1063">
                  <c:v>-0.37703167790103126</c:v>
                </c:pt>
                <c:pt idx="1064">
                  <c:v>-0.51721129812006783</c:v>
                </c:pt>
                <c:pt idx="1065">
                  <c:v>-0.64466834252209337</c:v>
                </c:pt>
                <c:pt idx="1066">
                  <c:v>-0.7562675704101729</c:v>
                </c:pt>
                <c:pt idx="1067">
                  <c:v>-0.84926381816718233</c:v>
                </c:pt>
                <c:pt idx="1068">
                  <c:v>-0.92136952591758148</c:v>
                </c:pt>
                <c:pt idx="1069">
                  <c:v>-0.97081100786401897</c:v>
                </c:pt>
                <c:pt idx="1070">
                  <c:v>-0.99637208213876505</c:v>
                </c:pt>
                <c:pt idx="1071">
                  <c:v>-0.99742398694444434</c:v>
                </c:pt>
                <c:pt idx="1072">
                  <c:v>-0.9739408470948594</c:v>
                </c:pt>
                <c:pt idx="1073">
                  <c:v>-0.92650031050344028</c:v>
                </c:pt>
                <c:pt idx="1074">
                  <c:v>-0.85626933896270851</c:v>
                </c:pt>
                <c:pt idx="1075">
                  <c:v>-0.76497550273920967</c:v>
                </c:pt>
                <c:pt idx="1076">
                  <c:v>-0.65486448509078521</c:v>
                </c:pt>
                <c:pt idx="1077">
                  <c:v>-0.5286448420281602</c:v>
                </c:pt>
                <c:pt idx="1078">
                  <c:v>-0.38942137614221134</c:v>
                </c:pt>
                <c:pt idx="1079">
                  <c:v>-0.24061876339555122</c:v>
                </c:pt>
                <c:pt idx="1080">
                  <c:v>-8.5897311537234677E-2</c:v>
                </c:pt>
                <c:pt idx="1081">
                  <c:v>7.0937077649530653E-2</c:v>
                </c:pt>
                <c:pt idx="1082">
                  <c:v>0.22602652748194851</c:v>
                </c:pt>
                <c:pt idx="1083">
                  <c:v>0.37555608401153179</c:v>
                </c:pt>
                <c:pt idx="1084">
                  <c:v>0.51584755782768454</c:v>
                </c:pt>
                <c:pt idx="1085">
                  <c:v>0.64345000167032895</c:v>
                </c:pt>
                <c:pt idx="1086">
                  <c:v>0.75522459824738719</c:v>
                </c:pt>
                <c:pt idx="1087">
                  <c:v>0.8484218701507783</c:v>
                </c:pt>
                <c:pt idx="1088">
                  <c:v>0.920749312630471</c:v>
                </c:pt>
                <c:pt idx="1089">
                  <c:v>0.97042778556722475</c:v>
                </c:pt>
                <c:pt idx="1090">
                  <c:v>0.99623527749165175</c:v>
                </c:pt>
                <c:pt idx="1091">
                  <c:v>0.99753696512387069</c:v>
                </c:pt>
                <c:pt idx="1092">
                  <c:v>0.97430082901719228</c:v>
                </c:pt>
                <c:pt idx="1093">
                  <c:v>0.92709844118558826</c:v>
                </c:pt>
                <c:pt idx="1094">
                  <c:v>0.85709090534064503</c:v>
                </c:pt>
                <c:pt idx="1095">
                  <c:v>0.76600029558592142</c:v>
                </c:pt>
                <c:pt idx="1096">
                  <c:v>0.65606729613116999</c:v>
                </c:pt>
                <c:pt idx="1097">
                  <c:v>0.52999608402251452</c:v>
                </c:pt>
                <c:pt idx="1098">
                  <c:v>0.39088781068527173</c:v>
                </c:pt>
                <c:pt idx="1099">
                  <c:v>0.24216431852850681</c:v>
                </c:pt>
                <c:pt idx="1100">
                  <c:v>8.7483969060502806E-2</c:v>
                </c:pt>
                <c:pt idx="1101">
                  <c:v>-6.93483469890014E-2</c:v>
                </c:pt>
                <c:pt idx="1102">
                  <c:v>-0.22447480393306321</c:v>
                </c:pt>
                <c:pt idx="1103">
                  <c:v>-0.37407953750712847</c:v>
                </c:pt>
                <c:pt idx="1104">
                  <c:v>-0.51448250906477411</c:v>
                </c:pt>
                <c:pt idx="1105">
                  <c:v>-0.64223002867870904</c:v>
                </c:pt>
                <c:pt idx="1106">
                  <c:v>-0.75417971042350118</c:v>
                </c:pt>
                <c:pt idx="1107">
                  <c:v>-0.84757777007420376</c:v>
                </c:pt>
                <c:pt idx="1108">
                  <c:v>-0.92012676382137926</c:v>
                </c:pt>
                <c:pt idx="1109">
                  <c:v>-0.97004210173676675</c:v>
                </c:pt>
                <c:pt idx="1110">
                  <c:v>-0.99609594584900285</c:v>
                </c:pt>
                <c:pt idx="1111">
                  <c:v>-0.9976474130059767</c:v>
                </c:pt>
                <c:pt idx="1112">
                  <c:v>-0.97465833958171244</c:v>
                </c:pt>
                <c:pt idx="1113">
                  <c:v>-0.92769422024090475</c:v>
                </c:pt>
                <c:pt idx="1114">
                  <c:v>-0.85791029766898419</c:v>
                </c:pt>
                <c:pt idx="1115">
                  <c:v>-0.76702314543845573</c:v>
                </c:pt>
                <c:pt idx="1116">
                  <c:v>-0.65726844302736553</c:v>
                </c:pt>
                <c:pt idx="1117">
                  <c:v>-0.53134598165796976</c:v>
                </c:pt>
                <c:pt idx="1118">
                  <c:v>-0.39235325372386748</c:v>
                </c:pt>
                <c:pt idx="1119">
                  <c:v>-0.24370925940081781</c:v>
                </c:pt>
                <c:pt idx="1120">
                  <c:v>-8.9070404676781872E-2</c:v>
                </c:pt>
                <c:pt idx="1121">
                  <c:v>6.775944042324647E-2</c:v>
                </c:pt>
                <c:pt idx="1122">
                  <c:v>0.2229225109937818</c:v>
                </c:pt>
                <c:pt idx="1123">
                  <c:v>0.37260204213320069</c:v>
                </c:pt>
                <c:pt idx="1124">
                  <c:v>0.51311615529389276</c:v>
                </c:pt>
                <c:pt idx="1125">
                  <c:v>0.64100842664179369</c:v>
                </c:pt>
                <c:pt idx="1126">
                  <c:v>0.75313290958886392</c:v>
                </c:pt>
                <c:pt idx="1127">
                  <c:v>0.84673152007852637</c:v>
                </c:pt>
                <c:pt idx="1128">
                  <c:v>0.9195018810693959</c:v>
                </c:pt>
                <c:pt idx="1129">
                  <c:v>0.96965395735094251</c:v>
                </c:pt>
                <c:pt idx="1130">
                  <c:v>0.99595408756424175</c:v>
                </c:pt>
                <c:pt idx="1131">
                  <c:v>0.99775533031060248</c:v>
                </c:pt>
                <c:pt idx="1132">
                  <c:v>0.97501337788157161</c:v>
                </c:pt>
                <c:pt idx="1133">
                  <c:v>0.92828764615814818</c:v>
                </c:pt>
                <c:pt idx="1134">
                  <c:v>0.85872751386934443</c:v>
                </c:pt>
                <c:pt idx="1135">
                  <c:v>0.76804404970234452</c:v>
                </c:pt>
                <c:pt idx="1136">
                  <c:v>0.65846792273267307</c:v>
                </c:pt>
                <c:pt idx="1137">
                  <c:v>0.53269453151047397</c:v>
                </c:pt>
                <c:pt idx="1138">
                  <c:v>0.39381770154081019</c:v>
                </c:pt>
                <c:pt idx="1139">
                  <c:v>0.24525358209361714</c:v>
                </c:pt>
                <c:pt idx="1140">
                  <c:v>9.0656614361978333E-2</c:v>
                </c:pt>
                <c:pt idx="1141">
                  <c:v>-6.617036198265544E-2</c:v>
                </c:pt>
                <c:pt idx="1142">
                  <c:v>-0.22136965260148195</c:v>
                </c:pt>
                <c:pt idx="1143">
                  <c:v>-0.37112360163742902</c:v>
                </c:pt>
                <c:pt idx="1144">
                  <c:v>-0.51174849998078509</c:v>
                </c:pt>
                <c:pt idx="1145">
                  <c:v>-0.6397851986582096</c:v>
                </c:pt>
                <c:pt idx="1146">
                  <c:v>-0.75208419839880747</c:v>
                </c:pt>
                <c:pt idx="1147">
                  <c:v>-0.84588312231032747</c:v>
                </c:pt>
                <c:pt idx="1148">
                  <c:v>-0.91887466595960854</c:v>
                </c:pt>
                <c:pt idx="1149">
                  <c:v>-0.96926335339429082</c:v>
                </c:pt>
                <c:pt idx="1150">
                  <c:v>-0.9958097029971984</c:v>
                </c:pt>
                <c:pt idx="1151">
                  <c:v>-0.99786071676401478</c:v>
                </c:pt>
                <c:pt idx="1152">
                  <c:v>-0.97536594301619928</c:v>
                </c:pt>
                <c:pt idx="1153">
                  <c:v>-0.92887871743207751</c:v>
                </c:pt>
                <c:pt idx="1154">
                  <c:v>-0.85954255186876161</c:v>
                </c:pt>
                <c:pt idx="1155">
                  <c:v>-0.7690630057879817</c:v>
                </c:pt>
                <c:pt idx="1156">
                  <c:v>-0.65966573220447289</c:v>
                </c:pt>
                <c:pt idx="1157">
                  <c:v>-0.53404173015939393</c:v>
                </c:pt>
                <c:pt idx="1158">
                  <c:v>-0.39528115042146234</c:v>
                </c:pt>
                <c:pt idx="1159">
                  <c:v>-0.24679728268971601</c:v>
                </c:pt>
                <c:pt idx="1160">
                  <c:v>-9.2242594092600105E-2</c:v>
                </c:pt>
                <c:pt idx="1161">
                  <c:v>6.4581115697968816E-2</c:v>
                </c:pt>
                <c:pt idx="1162">
                  <c:v>0.21981623269516956</c:v>
                </c:pt>
                <c:pt idx="1163">
                  <c:v>0.36964421976999701</c:v>
                </c:pt>
                <c:pt idx="1164">
                  <c:v>0.51037954659466778</c:v>
                </c:pt>
                <c:pt idx="1165">
                  <c:v>0.63856034783070736</c:v>
                </c:pt>
                <c:pt idx="1166">
                  <c:v>0.75103357951337868</c:v>
                </c:pt>
                <c:pt idx="1167">
                  <c:v>0.84503257892157591</c:v>
                </c:pt>
                <c:pt idx="1168">
                  <c:v>0.91824512008294312</c:v>
                </c:pt>
                <c:pt idx="1169">
                  <c:v>0.96887029085761001</c:v>
                </c:pt>
                <c:pt idx="1170">
                  <c:v>0.99566279251411316</c:v>
                </c:pt>
                <c:pt idx="1171">
                  <c:v>0.9979635720988923</c:v>
                </c:pt>
                <c:pt idx="1172">
                  <c:v>0.97571603409129193</c:v>
                </c:pt>
                <c:pt idx="1173">
                  <c:v>0.92946743256342468</c:v>
                </c:pt>
                <c:pt idx="1174">
                  <c:v>0.8603554095998992</c:v>
                </c:pt>
                <c:pt idx="1175">
                  <c:v>0.77008001111077595</c:v>
                </c:pt>
                <c:pt idx="1176">
                  <c:v>0.66086186840453143</c:v>
                </c:pt>
                <c:pt idx="1177">
                  <c:v>0.53538757418745175</c:v>
                </c:pt>
                <c:pt idx="1178">
                  <c:v>0.39674359665369396</c:v>
                </c:pt>
                <c:pt idx="1179">
                  <c:v>0.24834035727339346</c:v>
                </c:pt>
                <c:pt idx="1180">
                  <c:v>9.3828339845710027E-2</c:v>
                </c:pt>
                <c:pt idx="1181">
                  <c:v>-6.2991705600352818E-2</c:v>
                </c:pt>
                <c:pt idx="1182">
                  <c:v>-0.21826225521508089</c:v>
                </c:pt>
                <c:pt idx="1183">
                  <c:v>-0.36816390028337037</c:v>
                </c:pt>
                <c:pt idx="1184">
                  <c:v>-0.50900929860787947</c:v>
                </c:pt>
                <c:pt idx="1185">
                  <c:v>-0.63733387726622015</c:v>
                </c:pt>
                <c:pt idx="1186">
                  <c:v>-0.74998105559755723</c:v>
                </c:pt>
                <c:pt idx="1187">
                  <c:v>-0.84417989206974342</c:v>
                </c:pt>
                <c:pt idx="1188">
                  <c:v>-0.91761324503629349</c:v>
                </c:pt>
                <c:pt idx="1189">
                  <c:v>-0.96847477073790689</c:v>
                </c:pt>
                <c:pt idx="1190">
                  <c:v>-0.99551335648762618</c:v>
                </c:pt>
                <c:pt idx="1191">
                  <c:v>-0.99806389605433976</c:v>
                </c:pt>
                <c:pt idx="1192">
                  <c:v>-0.97606365021883401</c:v>
                </c:pt>
                <c:pt idx="1193">
                  <c:v>-0.93005379005886601</c:v>
                </c:pt>
                <c:pt idx="1194">
                  <c:v>-0.86116608500087788</c:v>
                </c:pt>
                <c:pt idx="1195">
                  <c:v>-0.77109506309101117</c:v>
                </c:pt>
                <c:pt idx="1196">
                  <c:v>-0.66205632829875294</c:v>
                </c:pt>
                <c:pt idx="1197">
                  <c:v>-0.53673206018090147</c:v>
                </c:pt>
                <c:pt idx="1198">
                  <c:v>-0.39820503652799666</c:v>
                </c:pt>
                <c:pt idx="1199">
                  <c:v>-0.249882801930599</c:v>
                </c:pt>
                <c:pt idx="1200">
                  <c:v>-9.5413847599021079E-2</c:v>
                </c:pt>
                <c:pt idx="1201">
                  <c:v>6.1402135721474294E-2</c:v>
                </c:pt>
                <c:pt idx="1202">
                  <c:v>0.21670772410300507</c:v>
                </c:pt>
                <c:pt idx="1203">
                  <c:v>0.3666826469324988</c:v>
                </c:pt>
                <c:pt idx="1204">
                  <c:v>0.50763775949616452</c:v>
                </c:pt>
                <c:pt idx="1205">
                  <c:v>0.63610579007570167</c:v>
                </c:pt>
                <c:pt idx="1206">
                  <c:v>0.74892662932107945</c:v>
                </c:pt>
                <c:pt idx="1207">
                  <c:v>0.84332506391769335</c:v>
                </c:pt>
                <c:pt idx="1208">
                  <c:v>0.91697904242242778</c:v>
                </c:pt>
                <c:pt idx="1209">
                  <c:v>0.96807679403845015</c:v>
                </c:pt>
                <c:pt idx="1210">
                  <c:v>0.99536139529679368</c:v>
                </c:pt>
                <c:pt idx="1211">
                  <c:v>0.99816168837588282</c:v>
                </c:pt>
                <c:pt idx="1212">
                  <c:v>0.97640879051708784</c:v>
                </c:pt>
                <c:pt idx="1213">
                  <c:v>0.93063778843110057</c:v>
                </c:pt>
                <c:pt idx="1214">
                  <c:v>0.86197457601541205</c:v>
                </c:pt>
                <c:pt idx="1215">
                  <c:v>0.77210815915398057</c:v>
                </c:pt>
                <c:pt idx="1216">
                  <c:v>0.66324910885735755</c:v>
                </c:pt>
                <c:pt idx="1217">
                  <c:v>0.53807518472934612</c:v>
                </c:pt>
                <c:pt idx="1218">
                  <c:v>0.39966546633731037</c:v>
                </c:pt>
                <c:pt idx="1219">
                  <c:v>0.25142461274888001</c:v>
                </c:pt>
                <c:pt idx="1220">
                  <c:v>9.6999113330849915E-2</c:v>
                </c:pt>
                <c:pt idx="1221">
                  <c:v>-5.9812410093291898E-2</c:v>
                </c:pt>
                <c:pt idx="1222">
                  <c:v>-0.21515264330202458</c:v>
                </c:pt>
                <c:pt idx="1223">
                  <c:v>-0.36520046347462165</c:v>
                </c:pt>
                <c:pt idx="1224">
                  <c:v>-0.50626493273846906</c:v>
                </c:pt>
                <c:pt idx="1225">
                  <c:v>-0.63487608937429418</c:v>
                </c:pt>
                <c:pt idx="1226">
                  <c:v>-0.74787030335858284</c:v>
                </c:pt>
                <c:pt idx="1227">
                  <c:v>-0.84246809663372058</c:v>
                </c:pt>
                <c:pt idx="1228">
                  <c:v>-0.91634251385001819</c:v>
                </c:pt>
                <c:pt idx="1229">
                  <c:v>-0.9676763617687113</c:v>
                </c:pt>
                <c:pt idx="1230">
                  <c:v>-0.99520690932706668</c:v>
                </c:pt>
                <c:pt idx="1231">
                  <c:v>-0.99825694881546323</c:v>
                </c:pt>
                <c:pt idx="1232">
                  <c:v>-0.97675145411057729</c:v>
                </c:pt>
                <c:pt idx="1233">
                  <c:v>-0.93121942619876918</c:v>
                </c:pt>
                <c:pt idx="1234">
                  <c:v>-0.86278088059269908</c:v>
                </c:pt>
                <c:pt idx="1235">
                  <c:v>-0.77311929672993862</c:v>
                </c:pt>
                <c:pt idx="1236">
                  <c:v>-0.6644402070548252</c:v>
                </c:pt>
                <c:pt idx="1237">
                  <c:v>-0.53941694442593779</c:v>
                </c:pt>
                <c:pt idx="1238">
                  <c:v>-0.40112488237724142</c:v>
                </c:pt>
                <c:pt idx="1239">
                  <c:v>-0.25296578581730905</c:v>
                </c:pt>
                <c:pt idx="1240">
                  <c:v>-9.8584133020042222E-2</c:v>
                </c:pt>
                <c:pt idx="1241">
                  <c:v>5.822253274827284E-2</c:v>
                </c:pt>
                <c:pt idx="1242">
                  <c:v>0.21359701675672726</c:v>
                </c:pt>
                <c:pt idx="1243">
                  <c:v>0.36371735366933727</c:v>
                </c:pt>
                <c:pt idx="1244">
                  <c:v>0.50489082181700529</c:v>
                </c:pt>
                <c:pt idx="1245">
                  <c:v>0.63364477828114485</c:v>
                </c:pt>
                <c:pt idx="1246">
                  <c:v>0.74681208038944791</c:v>
                </c:pt>
                <c:pt idx="1247">
                  <c:v>0.84160899239159148</c:v>
                </c:pt>
                <c:pt idx="1248">
                  <c:v>0.91570366093367062</c:v>
                </c:pt>
                <c:pt idx="1249">
                  <c:v>0.96727347494441906</c:v>
                </c:pt>
                <c:pt idx="1250">
                  <c:v>0.99504989897031149</c:v>
                </c:pt>
                <c:pt idx="1251">
                  <c:v>0.99834967713145362</c:v>
                </c:pt>
                <c:pt idx="1252">
                  <c:v>0.97709164013013283</c:v>
                </c:pt>
                <c:pt idx="1253">
                  <c:v>0.93179870188655278</c:v>
                </c:pt>
                <c:pt idx="1254">
                  <c:v>0.86358499668752553</c:v>
                </c:pt>
                <c:pt idx="1255">
                  <c:v>0.77412847325407119</c:v>
                </c:pt>
                <c:pt idx="1256">
                  <c:v>0.66562961986983904</c:v>
                </c:pt>
                <c:pt idx="1257">
                  <c:v>0.54075733586721875</c:v>
                </c:pt>
                <c:pt idx="1258">
                  <c:v>0.40258328094586343</c:v>
                </c:pt>
                <c:pt idx="1259">
                  <c:v>0.25450631722671391</c:v>
                </c:pt>
                <c:pt idx="1260">
                  <c:v>0.1001689026461809</c:v>
                </c:pt>
                <c:pt idx="1261">
                  <c:v>-5.6632507719127312E-2</c:v>
                </c:pt>
                <c:pt idx="1262">
                  <c:v>-0.212040848413002</c:v>
                </c:pt>
                <c:pt idx="1263">
                  <c:v>-0.36223332127864677</c:v>
                </c:pt>
                <c:pt idx="1264">
                  <c:v>-0.50351543021731637</c:v>
                </c:pt>
                <c:pt idx="1265">
                  <c:v>-0.6324118599195514</c:v>
                </c:pt>
                <c:pt idx="1266">
                  <c:v>-0.74575196309794256</c:v>
                </c:pt>
                <c:pt idx="1267">
                  <c:v>-0.84074775337041663</c:v>
                </c:pt>
                <c:pt idx="1268">
                  <c:v>-0.91506248529384149</c:v>
                </c:pt>
                <c:pt idx="1269">
                  <c:v>-0.96686813458749232</c:v>
                </c:pt>
                <c:pt idx="1270">
                  <c:v>-0.99489036462478897</c:v>
                </c:pt>
                <c:pt idx="1271">
                  <c:v>-0.99843987308863791</c:v>
                </c:pt>
                <c:pt idx="1272">
                  <c:v>-0.9774293477128454</c:v>
                </c:pt>
                <c:pt idx="1273">
                  <c:v>-0.93237561402493796</c:v>
                </c:pt>
                <c:pt idx="1274">
                  <c:v>-0.86438692226022928</c:v>
                </c:pt>
                <c:pt idx="1275">
                  <c:v>-0.77513568616655681</c:v>
                </c:pt>
                <c:pt idx="1276">
                  <c:v>-0.66681734428544259</c:v>
                </c:pt>
                <c:pt idx="1277">
                  <c:v>-0.54209635565296332</c:v>
                </c:pt>
                <c:pt idx="1278">
                  <c:v>-0.40404065834390895</c:v>
                </c:pt>
                <c:pt idx="1279">
                  <c:v>-0.25604620306935744</c:v>
                </c:pt>
                <c:pt idx="1280">
                  <c:v>-0.10175341818937007</c:v>
                </c:pt>
                <c:pt idx="1281">
                  <c:v>5.5042339039450883E-2</c:v>
                </c:pt>
                <c:pt idx="1282">
                  <c:v>0.21048414221811187</c:v>
                </c:pt>
                <c:pt idx="1283">
                  <c:v>0.36074837006686494</c:v>
                </c:pt>
                <c:pt idx="1284">
                  <c:v>0.50213876142809577</c:v>
                </c:pt>
                <c:pt idx="1285">
                  <c:v>0.63117733741710924</c:v>
                </c:pt>
                <c:pt idx="1286">
                  <c:v>0.74468995417308292</c:v>
                </c:pt>
                <c:pt idx="1287">
                  <c:v>0.83988438175482893</c:v>
                </c:pt>
                <c:pt idx="1288">
                  <c:v>0.91441898855692427</c:v>
                </c:pt>
                <c:pt idx="1289">
                  <c:v>0.96646034172620443</c:v>
                </c:pt>
                <c:pt idx="1290">
                  <c:v>0.99472830669516232</c:v>
                </c:pt>
                <c:pt idx="1291">
                  <c:v>0.99852753645823489</c:v>
                </c:pt>
                <c:pt idx="1292">
                  <c:v>0.97776457600211641</c:v>
                </c:pt>
                <c:pt idx="1293">
                  <c:v>0.93295016115081886</c:v>
                </c:pt>
                <c:pt idx="1294">
                  <c:v>0.86518665527666139</c:v>
                </c:pt>
                <c:pt idx="1295">
                  <c:v>0.77614093291253661</c:v>
                </c:pt>
                <c:pt idx="1296">
                  <c:v>0.66800337728887715</c:v>
                </c:pt>
                <c:pt idx="1297">
                  <c:v>0.54343400038718936</c:v>
                </c:pt>
                <c:pt idx="1298">
                  <c:v>0.40549701087470069</c:v>
                </c:pt>
                <c:pt idx="1299">
                  <c:v>0.2575854394393326</c:v>
                </c:pt>
                <c:pt idx="1300">
                  <c:v>0.10333767563047143</c:v>
                </c:pt>
                <c:pt idx="1301">
                  <c:v>-5.3452030742068411E-2</c:v>
                </c:pt>
                <c:pt idx="1302">
                  <c:v>-0.20892690212076767</c:v>
                </c:pt>
                <c:pt idx="1303">
                  <c:v>-0.35926250380066388</c:v>
                </c:pt>
                <c:pt idx="1304">
                  <c:v>-0.50076081894137492</c:v>
                </c:pt>
                <c:pt idx="1305">
                  <c:v>-0.62994121390477753</c:v>
                </c:pt>
                <c:pt idx="1306">
                  <c:v>-0.74362605630868339</c:v>
                </c:pt>
                <c:pt idx="1307">
                  <c:v>-0.83901887973476319</c:v>
                </c:pt>
                <c:pt idx="1308">
                  <c:v>-0.91377317235515465</c:v>
                </c:pt>
                <c:pt idx="1309">
                  <c:v>-0.96605009739476577</c:v>
                </c:pt>
                <c:pt idx="1310">
                  <c:v>-0.99456372559250461</c:v>
                </c:pt>
                <c:pt idx="1311">
                  <c:v>-0.99861266701787932</c:v>
                </c:pt>
                <c:pt idx="1312">
                  <c:v>-0.9780973241476123</c:v>
                </c:pt>
                <c:pt idx="1313">
                  <c:v>-0.9335223418066968</c:v>
                </c:pt>
                <c:pt idx="1314">
                  <c:v>-0.86598419370829161</c:v>
                </c:pt>
                <c:pt idx="1315">
                  <c:v>-0.7771442109421931</c:v>
                </c:pt>
                <c:pt idx="1316">
                  <c:v>-0.66918771587173798</c:v>
                </c:pt>
                <c:pt idx="1317">
                  <c:v>-0.54477026667666195</c:v>
                </c:pt>
                <c:pt idx="1318">
                  <c:v>-0.40695233484408305</c:v>
                </c:pt>
                <c:pt idx="1319">
                  <c:v>-0.25912402243224214</c:v>
                </c:pt>
                <c:pt idx="1320">
                  <c:v>-0.10492167095088824</c:v>
                </c:pt>
                <c:pt idx="1321">
                  <c:v>5.1861586861237235E-2</c:v>
                </c:pt>
                <c:pt idx="1322">
                  <c:v>0.20736913207092328</c:v>
                </c:pt>
                <c:pt idx="1323">
                  <c:v>0.35777572624895698</c:v>
                </c:pt>
                <c:pt idx="1324">
                  <c:v>0.49938160625234218</c:v>
                </c:pt>
                <c:pt idx="1325">
                  <c:v>0.6287034925182593</c:v>
                </c:pt>
                <c:pt idx="1326">
                  <c:v>0.7425602722034067</c:v>
                </c:pt>
                <c:pt idx="1327">
                  <c:v>0.83815124950563491</c:v>
                </c:pt>
                <c:pt idx="1328">
                  <c:v>0.91312503832669745</c:v>
                </c:pt>
                <c:pt idx="1329">
                  <c:v>0.96563740263385178</c:v>
                </c:pt>
                <c:pt idx="1330">
                  <c:v>0.99439662173427723</c:v>
                </c:pt>
                <c:pt idx="1331">
                  <c:v>0.99869526455163671</c:v>
                </c:pt>
                <c:pt idx="1332">
                  <c:v>0.97842759130530865</c:v>
                </c:pt>
                <c:pt idx="1333">
                  <c:v>0.93409215454122019</c:v>
                </c:pt>
                <c:pt idx="1334">
                  <c:v>0.86677953553209952</c:v>
                </c:pt>
                <c:pt idx="1335">
                  <c:v>0.77814551771063067</c:v>
                </c:pt>
                <c:pt idx="1336">
                  <c:v>0.6703703570299181</c:v>
                </c:pt>
                <c:pt idx="1337">
                  <c:v>0.54610515113190539</c:v>
                </c:pt>
                <c:pt idx="1338">
                  <c:v>0.40840662656061338</c:v>
                </c:pt>
                <c:pt idx="1339">
                  <c:v>0.26066194814545618</c:v>
                </c:pt>
                <c:pt idx="1340">
                  <c:v>0.10650540013277353</c:v>
                </c:pt>
                <c:pt idx="1341">
                  <c:v>-5.0271011431161312E-2</c:v>
                </c:pt>
                <c:pt idx="1342">
                  <c:v>-0.20581083601998795</c:v>
                </c:pt>
                <c:pt idx="1343">
                  <c:v>-0.35628804118307533</c:v>
                </c:pt>
                <c:pt idx="1344">
                  <c:v>-0.49800112685940789</c:v>
                </c:pt>
                <c:pt idx="1345">
                  <c:v>-0.6274641763970682</c:v>
                </c:pt>
                <c:pt idx="1346">
                  <c:v>-0.74149260456062405</c:v>
                </c:pt>
                <c:pt idx="1347">
                  <c:v>-0.83728149326819623</c:v>
                </c:pt>
                <c:pt idx="1348">
                  <c:v>-0.91247458811556204</c:v>
                </c:pt>
                <c:pt idx="1349">
                  <c:v>-0.96522225849029608</c:v>
                </c:pt>
                <c:pt idx="1350">
                  <c:v>-0.99422699554435268</c:v>
                </c:pt>
                <c:pt idx="1351">
                  <c:v>-0.99877532884999187</c:v>
                </c:pt>
                <c:pt idx="1352">
                  <c:v>-0.97875537663747358</c:v>
                </c:pt>
                <c:pt idx="1353">
                  <c:v>-0.9346595979090434</c:v>
                </c:pt>
                <c:pt idx="1354">
                  <c:v>-0.86757267873069321</c:v>
                </c:pt>
                <c:pt idx="1355">
                  <c:v>-0.77914485067802541</c:v>
                </c:pt>
                <c:pt idx="1356">
                  <c:v>-0.67155129776355282</c:v>
                </c:pt>
                <c:pt idx="1357">
                  <c:v>-0.54743865036687755</c:v>
                </c:pt>
                <c:pt idx="1358">
                  <c:v>-0.40985988233536352</c:v>
                </c:pt>
                <c:pt idx="1359">
                  <c:v>-0.26219921267790208</c:v>
                </c:pt>
                <c:pt idx="1360">
                  <c:v>-0.10808885915895532</c:v>
                </c:pt>
                <c:pt idx="1361">
                  <c:v>4.8680308486378297E-2</c:v>
                </c:pt>
                <c:pt idx="1362">
                  <c:v>0.20425201792059405</c:v>
                </c:pt>
                <c:pt idx="1363">
                  <c:v>0.35479945237654592</c:v>
                </c:pt>
                <c:pt idx="1364">
                  <c:v>0.49661938426426927</c:v>
                </c:pt>
                <c:pt idx="1365">
                  <c:v>0.62622326868482958</c:v>
                </c:pt>
                <c:pt idx="1366">
                  <c:v>0.74042305608856041</c:v>
                </c:pt>
                <c:pt idx="1367">
                  <c:v>0.83640961322865404</c:v>
                </c:pt>
                <c:pt idx="1368">
                  <c:v>0.91182182337163309</c:v>
                </c:pt>
                <c:pt idx="1369">
                  <c:v>0.96480466601711568</c:v>
                </c:pt>
                <c:pt idx="1370">
                  <c:v>0.99405484745298922</c:v>
                </c:pt>
                <c:pt idx="1371">
                  <c:v>0.99885285970986093</c:v>
                </c:pt>
                <c:pt idx="1372">
                  <c:v>0.9790806793126533</c:v>
                </c:pt>
                <c:pt idx="1373">
                  <c:v>0.9352246704708006</c:v>
                </c:pt>
                <c:pt idx="1374">
                  <c:v>0.86836362129220102</c:v>
                </c:pt>
                <c:pt idx="1375">
                  <c:v>0.78014220730948869</c:v>
                </c:pt>
                <c:pt idx="1376">
                  <c:v>0.67273053507719616</c:v>
                </c:pt>
                <c:pt idx="1377">
                  <c:v>0.54877076099914546</c:v>
                </c:pt>
                <c:pt idx="1378">
                  <c:v>0.41131209848216266</c:v>
                </c:pt>
                <c:pt idx="1379">
                  <c:v>0.26373581213026687</c:v>
                </c:pt>
                <c:pt idx="1380">
                  <c:v>0.10967204401289038</c:v>
                </c:pt>
                <c:pt idx="1381">
                  <c:v>-4.7089482061834421E-2</c:v>
                </c:pt>
                <c:pt idx="1382">
                  <c:v>-0.20269268172678148</c:v>
                </c:pt>
                <c:pt idx="1383">
                  <c:v>-0.35330996360529421</c:v>
                </c:pt>
                <c:pt idx="1384">
                  <c:v>-0.49523638197170455</c:v>
                </c:pt>
                <c:pt idx="1385">
                  <c:v>-0.62498077252911721</c:v>
                </c:pt>
                <c:pt idx="1386">
                  <c:v>-0.73935162950011635</c:v>
                </c:pt>
                <c:pt idx="1387">
                  <c:v>-0.83553561159855561</c:v>
                </c:pt>
                <c:pt idx="1388">
                  <c:v>-0.91116674575068934</c:v>
                </c:pt>
                <c:pt idx="1389">
                  <c:v>-0.96438462627356747</c:v>
                </c:pt>
                <c:pt idx="1390">
                  <c:v>-0.99388017789685135</c:v>
                </c:pt>
                <c:pt idx="1391">
                  <c:v>-0.99892785693458064</c:v>
                </c:pt>
                <c:pt idx="1392">
                  <c:v>-0.97940349850572028</c:v>
                </c:pt>
                <c:pt idx="1393">
                  <c:v>-0.93578737079318008</c:v>
                </c:pt>
                <c:pt idx="1394">
                  <c:v>-0.86915236121040385</c:v>
                </c:pt>
                <c:pt idx="1395">
                  <c:v>-0.78113758507519848</c:v>
                </c:pt>
                <c:pt idx="1396">
                  <c:v>-0.67390806597934461</c:v>
                </c:pt>
                <c:pt idx="1397">
                  <c:v>-0.55010147964970302</c:v>
                </c:pt>
                <c:pt idx="1398">
                  <c:v>-0.4127632713170109</c:v>
                </c:pt>
                <c:pt idx="1399">
                  <c:v>-0.26527174260492431</c:v>
                </c:pt>
                <c:pt idx="1400">
                  <c:v>-0.11125495067844855</c:v>
                </c:pt>
                <c:pt idx="1401">
                  <c:v>4.5498536192675611E-2</c:v>
                </c:pt>
                <c:pt idx="1402">
                  <c:v>0.20113283139418284</c:v>
                </c:pt>
                <c:pt idx="1403">
                  <c:v>0.35181957864744884</c:v>
                </c:pt>
                <c:pt idx="1404">
                  <c:v>0.49385212349013169</c:v>
                </c:pt>
                <c:pt idx="1405">
                  <c:v>0.62373669108162288</c:v>
                </c:pt>
                <c:pt idx="1406">
                  <c:v>0.7382783275133008</c:v>
                </c:pt>
                <c:pt idx="1407">
                  <c:v>0.83465949059482969</c:v>
                </c:pt>
                <c:pt idx="1408">
                  <c:v>0.91050935691449375</c:v>
                </c:pt>
                <c:pt idx="1409">
                  <c:v>0.9639621403250862</c:v>
                </c:pt>
                <c:pt idx="1410">
                  <c:v>0.99370298731903128</c:v>
                </c:pt>
                <c:pt idx="1411">
                  <c:v>0.9990003203339185</c:v>
                </c:pt>
                <c:pt idx="1412">
                  <c:v>0.97972383339774338</c:v>
                </c:pt>
                <c:pt idx="1413">
                  <c:v>0.93634769744884716</c:v>
                </c:pt>
                <c:pt idx="1414">
                  <c:v>0.86993889648441702</c:v>
                </c:pt>
                <c:pt idx="1415">
                  <c:v>0.78213098145035198</c:v>
                </c:pt>
                <c:pt idx="1416">
                  <c:v>0.67508388748366344</c:v>
                </c:pt>
                <c:pt idx="1417">
                  <c:v>0.55143080294317015</c:v>
                </c:pt>
                <c:pt idx="1418">
                  <c:v>0.4142133971595906</c:v>
                </c:pt>
                <c:pt idx="1419">
                  <c:v>0.26680700020586301</c:v>
                </c:pt>
                <c:pt idx="1420">
                  <c:v>0.11283757514110915</c:v>
                </c:pt>
                <c:pt idx="1421">
                  <c:v>-4.3907474914464298E-2</c:v>
                </c:pt>
                <c:pt idx="1422">
                  <c:v>-0.19957247087884397</c:v>
                </c:pt>
                <c:pt idx="1423">
                  <c:v>-0.35032830128341158</c:v>
                </c:pt>
                <c:pt idx="1424">
                  <c:v>-0.49246661233016703</c:v>
                </c:pt>
                <c:pt idx="1425">
                  <c:v>-0.62249102749797058</c:v>
                </c:pt>
                <c:pt idx="1426">
                  <c:v>-0.73720315285011373</c:v>
                </c:pt>
                <c:pt idx="1427">
                  <c:v>-0.83378125243982792</c:v>
                </c:pt>
                <c:pt idx="1428">
                  <c:v>-0.90984965853029631</c:v>
                </c:pt>
                <c:pt idx="1429">
                  <c:v>-0.96353720924334152</c:v>
                </c:pt>
                <c:pt idx="1430">
                  <c:v>-0.99352327616891445</c:v>
                </c:pt>
                <c:pt idx="1431">
                  <c:v>-0.99907024972406899</c:v>
                </c:pt>
                <c:pt idx="1432">
                  <c:v>-0.98004168317632179</c:v>
                </c:pt>
                <c:pt idx="1433">
                  <c:v>-0.93690564901651807</c:v>
                </c:pt>
                <c:pt idx="1434">
                  <c:v>-0.87072322511949551</c:v>
                </c:pt>
                <c:pt idx="1435">
                  <c:v>-0.7831223939151194</c:v>
                </c:pt>
                <c:pt idx="1436">
                  <c:v>-0.67625799660735531</c:v>
                </c:pt>
                <c:pt idx="1437">
                  <c:v>-0.55275872750761124</c:v>
                </c:pt>
                <c:pt idx="1438">
                  <c:v>-0.41566247233125569</c:v>
                </c:pt>
                <c:pt idx="1439">
                  <c:v>-0.26834158103888789</c:v>
                </c:pt>
                <c:pt idx="1440">
                  <c:v>-0.11441991338621989</c:v>
                </c:pt>
                <c:pt idx="1441">
                  <c:v>4.2316302262970507E-2</c:v>
                </c:pt>
                <c:pt idx="1442">
                  <c:v>0.19801160413896776</c:v>
                </c:pt>
                <c:pt idx="1443">
                  <c:v>0.34883613529592766</c:v>
                </c:pt>
                <c:pt idx="1444">
                  <c:v>0.49107985200654281</c:v>
                </c:pt>
                <c:pt idx="1445">
                  <c:v>0.62124378493788635</c:v>
                </c:pt>
                <c:pt idx="1446">
                  <c:v>0.73612610823803282</c:v>
                </c:pt>
                <c:pt idx="1447">
                  <c:v>0.83290089936120937</c:v>
                </c:pt>
                <c:pt idx="1448">
                  <c:v>0.90918765227155696</c:v>
                </c:pt>
                <c:pt idx="1449">
                  <c:v>0.96310983410618256</c:v>
                </c:pt>
                <c:pt idx="1450">
                  <c:v>0.99334104490237762</c:v>
                </c:pt>
                <c:pt idx="1451">
                  <c:v>0.99913764492765078</c:v>
                </c:pt>
                <c:pt idx="1452">
                  <c:v>0.98035704703514093</c:v>
                </c:pt>
                <c:pt idx="1453">
                  <c:v>0.93746122408093358</c:v>
                </c:pt>
                <c:pt idx="1454">
                  <c:v>0.87150534512601374</c:v>
                </c:pt>
                <c:pt idx="1455">
                  <c:v>0.78411181995477364</c:v>
                </c:pt>
                <c:pt idx="1456">
                  <c:v>0.67743039037228159</c:v>
                </c:pt>
                <c:pt idx="1457">
                  <c:v>0.55408524997470943</c:v>
                </c:pt>
                <c:pt idx="1458">
                  <c:v>0.41711049315638776</c:v>
                </c:pt>
                <c:pt idx="1459">
                  <c:v>0.26987548121141086</c:v>
                </c:pt>
                <c:pt idx="1460">
                  <c:v>0.11600196140005223</c:v>
                </c:pt>
                <c:pt idx="1461">
                  <c:v>-4.0725022274246743E-2</c:v>
                </c:pt>
                <c:pt idx="1462">
                  <c:v>-0.19645023513373491</c:v>
                </c:pt>
                <c:pt idx="1463">
                  <c:v>-0.34734308446988987</c:v>
                </c:pt>
                <c:pt idx="1464">
                  <c:v>-0.4896918460367895</c:v>
                </c:pt>
                <c:pt idx="1465">
                  <c:v>-0.61999496656503483</c:v>
                </c:pt>
                <c:pt idx="1466">
                  <c:v>-0.73504719640901095</c:v>
                </c:pt>
                <c:pt idx="1467">
                  <c:v>-0.83201843359206074</c:v>
                </c:pt>
                <c:pt idx="1468">
                  <c:v>-0.90852333981750799</c:v>
                </c:pt>
                <c:pt idx="1469">
                  <c:v>-0.96268001599765807</c:v>
                </c:pt>
                <c:pt idx="1470">
                  <c:v>-0.99315629398165539</c:v>
                </c:pt>
                <c:pt idx="1471">
                  <c:v>-0.99920250577371528</c:v>
                </c:pt>
                <c:pt idx="1472">
                  <c:v>-0.98066992417427723</c:v>
                </c:pt>
                <c:pt idx="1473">
                  <c:v>-0.93801442123283274</c:v>
                </c:pt>
                <c:pt idx="1474">
                  <c:v>-0.87228525452006134</c:v>
                </c:pt>
                <c:pt idx="1475">
                  <c:v>-0.78509925705955597</c:v>
                </c:pt>
                <c:pt idx="1476">
                  <c:v>-0.67860106580457091</c:v>
                </c:pt>
                <c:pt idx="1477">
                  <c:v>-0.55541036697970481</c:v>
                </c:pt>
                <c:pt idx="1478">
                  <c:v>-0.41855745596204286</c:v>
                </c:pt>
                <c:pt idx="1479">
                  <c:v>-0.2714086968326801</c:v>
                </c:pt>
                <c:pt idx="1480">
                  <c:v>-0.11758371516972681</c:v>
                </c:pt>
                <c:pt idx="1481">
                  <c:v>3.913363898470297E-2</c:v>
                </c:pt>
                <c:pt idx="1482">
                  <c:v>0.19488836782368382</c:v>
                </c:pt>
                <c:pt idx="1483">
                  <c:v>0.34584915259254201</c:v>
                </c:pt>
                <c:pt idx="1484">
                  <c:v>0.48830259794169611</c:v>
                </c:pt>
                <c:pt idx="1485">
                  <c:v>0.61874457554707762</c:v>
                </c:pt>
                <c:pt idx="1486">
                  <c:v>0.73396642009973712</c:v>
                </c:pt>
                <c:pt idx="1487">
                  <c:v>0.8311338573707644</c:v>
                </c:pt>
                <c:pt idx="1488">
                  <c:v>0.90785672285318386</c:v>
                </c:pt>
                <c:pt idx="1489">
                  <c:v>0.96224775600803625</c:v>
                </c:pt>
                <c:pt idx="1490">
                  <c:v>0.99296902387538333</c:v>
                </c:pt>
                <c:pt idx="1491">
                  <c:v>0.99926483209773764</c:v>
                </c:pt>
                <c:pt idx="1492">
                  <c:v>0.98098031380009276</c:v>
                </c:pt>
                <c:pt idx="1493">
                  <c:v>0.93856523906902578</c:v>
                </c:pt>
                <c:pt idx="1494">
                  <c:v>0.87306295132339096</c:v>
                </c:pt>
                <c:pt idx="1495">
                  <c:v>0.786084702724823</c:v>
                </c:pt>
                <c:pt idx="1496">
                  <c:v>0.67977001993477359</c:v>
                </c:pt>
                <c:pt idx="1497">
                  <c:v>0.55673407516133111</c:v>
                </c:pt>
                <c:pt idx="1498">
                  <c:v>0.42000335707788305</c:v>
                </c:pt>
                <c:pt idx="1499">
                  <c:v>0.27294122401357057</c:v>
                </c:pt>
                <c:pt idx="1500">
                  <c:v>0.11916517068299766</c:v>
                </c:pt>
                <c:pt idx="1501">
                  <c:v>-3.7542156430897596E-2</c:v>
                </c:pt>
                <c:pt idx="1502">
                  <c:v>-0.19332600617050527</c:v>
                </c:pt>
                <c:pt idx="1503">
                  <c:v>-0.34435434345322941</c:v>
                </c:pt>
                <c:pt idx="1504">
                  <c:v>-0.48691211124512807</c:v>
                </c:pt>
                <c:pt idx="1505">
                  <c:v>-0.61749261505570985</c:v>
                </c:pt>
                <c:pt idx="1506">
                  <c:v>-0.73288378205168758</c:v>
                </c:pt>
                <c:pt idx="1507">
                  <c:v>-0.83024717294110362</c:v>
                </c:pt>
                <c:pt idx="1508">
                  <c:v>-0.90718780306951252</c:v>
                </c:pt>
                <c:pt idx="1509">
                  <c:v>-0.96181305523374072</c:v>
                </c:pt>
                <c:pt idx="1510">
                  <c:v>-0.99277923505857379</c:v>
                </c:pt>
                <c:pt idx="1511">
                  <c:v>-0.99932462374162756</c:v>
                </c:pt>
                <c:pt idx="1512">
                  <c:v>-0.98128821512527586</c:v>
                </c:pt>
                <c:pt idx="1513">
                  <c:v>-0.93911367619232866</c:v>
                </c:pt>
                <c:pt idx="1514">
                  <c:v>-0.87383843356331181</c:v>
                </c:pt>
                <c:pt idx="1515">
                  <c:v>-0.78706815445092992</c:v>
                </c:pt>
                <c:pt idx="1516">
                  <c:v>-0.68093724979780568</c:v>
                </c:pt>
                <c:pt idx="1517">
                  <c:v>-0.55805637116201401</c:v>
                </c:pt>
                <c:pt idx="1518">
                  <c:v>-0.42144819283636692</c:v>
                </c:pt>
                <c:pt idx="1519">
                  <c:v>-0.2744730588668402</c:v>
                </c:pt>
                <c:pt idx="1520">
                  <c:v>-0.12074632392846008</c:v>
                </c:pt>
                <c:pt idx="1521">
                  <c:v>3.5950578649726006E-2</c:v>
                </c:pt>
                <c:pt idx="1522">
                  <c:v>0.19176315413725561</c:v>
                </c:pt>
                <c:pt idx="1523">
                  <c:v>0.34285866084400296</c:v>
                </c:pt>
                <c:pt idx="1524">
                  <c:v>0.48552038947409248</c:v>
                </c:pt>
                <c:pt idx="1525">
                  <c:v>0.6162390882665858</c:v>
                </c:pt>
                <c:pt idx="1526">
                  <c:v>0.73179928501098379</c:v>
                </c:pt>
                <c:pt idx="1527">
                  <c:v>0.82935838255236782</c:v>
                </c:pt>
                <c:pt idx="1528">
                  <c:v>0.90651658216322695</c:v>
                </c:pt>
                <c:pt idx="1529">
                  <c:v>0.96137591477744055</c:v>
                </c:pt>
                <c:pt idx="1530">
                  <c:v>0.99258692801264137</c:v>
                </c:pt>
                <c:pt idx="1531">
                  <c:v>0.99938188055370569</c:v>
                </c:pt>
                <c:pt idx="1532">
                  <c:v>0.98159362736882649</c:v>
                </c:pt>
                <c:pt idx="1533">
                  <c:v>0.93965973121160595</c:v>
                </c:pt>
                <c:pt idx="1534">
                  <c:v>0.87461169927280624</c:v>
                </c:pt>
                <c:pt idx="1535">
                  <c:v>0.78804960974311478</c:v>
                </c:pt>
                <c:pt idx="1536">
                  <c:v>0.68210275243289442</c:v>
                </c:pt>
                <c:pt idx="1537">
                  <c:v>0.55937725162759577</c:v>
                </c:pt>
                <c:pt idx="1538">
                  <c:v>0.42289195957255199</c:v>
                </c:pt>
                <c:pt idx="1539">
                  <c:v>0.27600419750651128</c:v>
                </c:pt>
                <c:pt idx="1540">
                  <c:v>0.12232717089547601</c:v>
                </c:pt>
                <c:pt idx="1541">
                  <c:v>-3.4358909678296738E-2</c:v>
                </c:pt>
                <c:pt idx="1542">
                  <c:v>-0.19019981568812339</c:v>
                </c:pt>
                <c:pt idx="1543">
                  <c:v>-0.34136210855806154</c:v>
                </c:pt>
                <c:pt idx="1544">
                  <c:v>-0.48412743615880383</c:v>
                </c:pt>
                <c:pt idx="1545">
                  <c:v>-0.61498399835935458</c:v>
                </c:pt>
                <c:pt idx="1546">
                  <c:v>-0.73071293172853968</c:v>
                </c:pt>
                <c:pt idx="1547">
                  <c:v>-0.82846748845868079</c:v>
                </c:pt>
                <c:pt idx="1548">
                  <c:v>-0.90584306183689722</c:v>
                </c:pt>
                <c:pt idx="1549">
                  <c:v>-0.96093633574793891</c:v>
                </c:pt>
                <c:pt idx="1550">
                  <c:v>-0.99239210322537474</c:v>
                </c:pt>
                <c:pt idx="1551">
                  <c:v>-0.9994366023887632</c:v>
                </c:pt>
                <c:pt idx="1552">
                  <c:v>-0.98189654975604168</c:v>
                </c:pt>
                <c:pt idx="1553">
                  <c:v>-0.94020340274175507</c:v>
                </c:pt>
                <c:pt idx="1554">
                  <c:v>-0.87538274649042325</c:v>
                </c:pt>
                <c:pt idx="1555">
                  <c:v>-0.78902906611223989</c:v>
                </c:pt>
                <c:pt idx="1556">
                  <c:v>-0.68326652488373174</c:v>
                </c:pt>
                <c:pt idx="1557">
                  <c:v>-0.56069671320767478</c:v>
                </c:pt>
                <c:pt idx="1558">
                  <c:v>-0.42433465362428496</c:v>
                </c:pt>
                <c:pt idx="1559">
                  <c:v>-0.27753463604943768</c:v>
                </c:pt>
                <c:pt idx="1560">
                  <c:v>-0.12390770757409973</c:v>
                </c:pt>
                <c:pt idx="1561">
                  <c:v>3.2767153553978044E-2</c:v>
                </c:pt>
                <c:pt idx="1562">
                  <c:v>0.18863599478864265</c:v>
                </c:pt>
                <c:pt idx="1563">
                  <c:v>0.33986469039182421</c:v>
                </c:pt>
                <c:pt idx="1564">
                  <c:v>0.48273325483250101</c:v>
                </c:pt>
                <c:pt idx="1565">
                  <c:v>0.6137273485175635</c:v>
                </c:pt>
                <c:pt idx="1566">
                  <c:v>0.72962472495992015</c:v>
                </c:pt>
                <c:pt idx="1567">
                  <c:v>0.82757449291999374</c:v>
                </c:pt>
                <c:pt idx="1568">
                  <c:v>0.90516724379896196</c:v>
                </c:pt>
                <c:pt idx="1569">
                  <c:v>0.9604943192602633</c:v>
                </c:pt>
                <c:pt idx="1570">
                  <c:v>0.9921947611909625</c:v>
                </c:pt>
                <c:pt idx="1571">
                  <c:v>0.99948878910798211</c:v>
                </c:pt>
                <c:pt idx="1572">
                  <c:v>0.98219698151855617</c:v>
                </c:pt>
                <c:pt idx="1573">
                  <c:v>0.94074468940374789</c:v>
                </c:pt>
                <c:pt idx="1574">
                  <c:v>0.87615157326038084</c:v>
                </c:pt>
                <c:pt idx="1575">
                  <c:v>0.79000652107369496</c:v>
                </c:pt>
                <c:pt idx="1576">
                  <c:v>0.6844285641983151</c:v>
                </c:pt>
                <c:pt idx="1577">
                  <c:v>0.56201475255533007</c:v>
                </c:pt>
                <c:pt idx="1578">
                  <c:v>0.4257762713321333</c:v>
                </c:pt>
                <c:pt idx="1579">
                  <c:v>0.2790643706133199</c:v>
                </c:pt>
                <c:pt idx="1580">
                  <c:v>0.12548792995528535</c:v>
                </c:pt>
                <c:pt idx="1581">
                  <c:v>-3.1175314314274019E-2</c:v>
                </c:pt>
                <c:pt idx="1582">
                  <c:v>-0.18707169540548743</c:v>
                </c:pt>
                <c:pt idx="1583">
                  <c:v>-0.33836641014353264</c:v>
                </c:pt>
                <c:pt idx="1584">
                  <c:v>-0.4813378490316374</c:v>
                </c:pt>
                <c:pt idx="1585">
                  <c:v>-0.61246914192880619</c:v>
                </c:pt>
                <c:pt idx="1586">
                  <c:v>-0.72853466746539086</c:v>
                </c:pt>
                <c:pt idx="1587">
                  <c:v>-0.82667939820141412</c:v>
                </c:pt>
                <c:pt idx="1588">
                  <c:v>-0.90448912976363971</c:v>
                </c:pt>
                <c:pt idx="1589">
                  <c:v>-0.96004986643559276</c:v>
                </c:pt>
                <c:pt idx="1590">
                  <c:v>-0.99199490240996835</c:v>
                </c:pt>
                <c:pt idx="1591">
                  <c:v>-0.99953844057898966</c:v>
                </c:pt>
                <c:pt idx="1592">
                  <c:v>-0.98249492189430054</c:v>
                </c:pt>
                <c:pt idx="1593">
                  <c:v>-0.94128358982456739</c:v>
                </c:pt>
                <c:pt idx="1594">
                  <c:v>-0.87691817763252899</c:v>
                </c:pt>
                <c:pt idx="1595">
                  <c:v>-0.79098197214813903</c:v>
                </c:pt>
                <c:pt idx="1596">
                  <c:v>-0.68558886742912084</c:v>
                </c:pt>
                <c:pt idx="1597">
                  <c:v>-0.56333136632734282</c:v>
                </c:pt>
                <c:pt idx="1598">
                  <c:v>-0.42721680903931741</c:v>
                </c:pt>
                <c:pt idx="1599">
                  <c:v>-0.28059339731786298</c:v>
                </c:pt>
                <c:pt idx="1600">
                  <c:v>-0.1270678340306714</c:v>
                </c:pt>
                <c:pt idx="1601">
                  <c:v>2.958339599701322E-2</c:v>
                </c:pt>
                <c:pt idx="1602">
                  <c:v>0.18550692150654544</c:v>
                </c:pt>
                <c:pt idx="1603">
                  <c:v>0.33686727161361529</c:v>
                </c:pt>
                <c:pt idx="1604">
                  <c:v>0.47994122229567271</c:v>
                </c:pt>
                <c:pt idx="1605">
                  <c:v>0.61120938178453521</c:v>
                </c:pt>
                <c:pt idx="1606">
                  <c:v>0.7274427620099706</c:v>
                </c:pt>
                <c:pt idx="1607">
                  <c:v>0.82578220657342172</c:v>
                </c:pt>
                <c:pt idx="1608">
                  <c:v>0.90380872145102142</c:v>
                </c:pt>
                <c:pt idx="1609">
                  <c:v>0.9596029784013177</c:v>
                </c:pt>
                <c:pt idx="1610">
                  <c:v>0.99179252738933932</c:v>
                </c:pt>
                <c:pt idx="1611">
                  <c:v>0.99958555667584326</c:v>
                </c:pt>
                <c:pt idx="1612">
                  <c:v>0.98279037012754622</c:v>
                </c:pt>
                <c:pt idx="1613">
                  <c:v>0.94182010263728755</c:v>
                </c:pt>
                <c:pt idx="1614">
                  <c:v>0.87768255766231407</c:v>
                </c:pt>
                <c:pt idx="1615">
                  <c:v>0.7919554168612617</c:v>
                </c:pt>
                <c:pt idx="1616">
                  <c:v>0.68674743163294638</c:v>
                </c:pt>
                <c:pt idx="1617">
                  <c:v>0.56464655118401597</c:v>
                </c:pt>
                <c:pt idx="1618">
                  <c:v>0.42865626309190008</c:v>
                </c:pt>
                <c:pt idx="1619">
                  <c:v>0.28212171228467653</c:v>
                </c:pt>
                <c:pt idx="1620">
                  <c:v>0.12864741579278843</c:v>
                </c:pt>
                <c:pt idx="1621">
                  <c:v>-2.7991402640139568E-2</c:v>
                </c:pt>
                <c:pt idx="1622">
                  <c:v>-0.18394167706099188</c:v>
                </c:pt>
                <c:pt idx="1623">
                  <c:v>-0.3353672786047579</c:v>
                </c:pt>
                <c:pt idx="1624">
                  <c:v>-0.47854337816726317</c:v>
                </c:pt>
                <c:pt idx="1625">
                  <c:v>-0.60994807128023376</c:v>
                </c:pt>
                <c:pt idx="1626">
                  <c:v>-0.72634901136328756</c:v>
                </c:pt>
                <c:pt idx="1627">
                  <c:v>-0.82488292031175148</c:v>
                </c:pt>
                <c:pt idx="1628">
                  <c:v>-0.90312602058695701</c:v>
                </c:pt>
                <c:pt idx="1629">
                  <c:v>-0.95915365629098159</c:v>
                </c:pt>
                <c:pt idx="1630">
                  <c:v>-0.99158763664241223</c:v>
                </c:pt>
                <c:pt idx="1631">
                  <c:v>-0.99963013727903005</c:v>
                </c:pt>
                <c:pt idx="1632">
                  <c:v>-0.98308332546887534</c:v>
                </c:pt>
                <c:pt idx="1633">
                  <c:v>-0.94235422648100042</c:v>
                </c:pt>
                <c:pt idx="1634">
                  <c:v>-0.87844471141089242</c:v>
                </c:pt>
                <c:pt idx="1635">
                  <c:v>-0.79292685274389407</c:v>
                </c:pt>
                <c:pt idx="1636">
                  <c:v>-0.687904253871083</c:v>
                </c:pt>
                <c:pt idx="1637">
                  <c:v>-0.56596030378937123</c:v>
                </c:pt>
                <c:pt idx="1638">
                  <c:v>-0.43009462983864144</c:v>
                </c:pt>
                <c:pt idx="1639">
                  <c:v>-0.28364931163706641</c:v>
                </c:pt>
                <c:pt idx="1640">
                  <c:v>-0.13022667123501269</c:v>
                </c:pt>
                <c:pt idx="1641">
                  <c:v>2.6399338281815718E-2</c:v>
                </c:pt>
                <c:pt idx="1642">
                  <c:v>0.18237596603908365</c:v>
                </c:pt>
                <c:pt idx="1643">
                  <c:v>0.33386643492170648</c:v>
                </c:pt>
                <c:pt idx="1644">
                  <c:v>0.4771443201920284</c:v>
                </c:pt>
                <c:pt idx="1645">
                  <c:v>0.60868521361525019</c:v>
                </c:pt>
                <c:pt idx="1646">
                  <c:v>0.72525341829970891</c:v>
                </c:pt>
                <c:pt idx="1647">
                  <c:v>0.82398154169749926</c:v>
                </c:pt>
                <c:pt idx="1648">
                  <c:v>0.90244102890318412</c:v>
                </c:pt>
                <c:pt idx="1649">
                  <c:v>0.95870190124430232</c:v>
                </c:pt>
                <c:pt idx="1650">
                  <c:v>0.9913802306889018</c:v>
                </c:pt>
                <c:pt idx="1651">
                  <c:v>0.99967218227546795</c:v>
                </c:pt>
                <c:pt idx="1652">
                  <c:v>0.98337378717517288</c:v>
                </c:pt>
                <c:pt idx="1653">
                  <c:v>0.94288596000089586</c:v>
                </c:pt>
                <c:pt idx="1654">
                  <c:v>0.87920463694498618</c:v>
                </c:pt>
                <c:pt idx="1655">
                  <c:v>0.79389627733196289</c:v>
                </c:pt>
                <c:pt idx="1656">
                  <c:v>0.68905933120917828</c:v>
                </c:pt>
                <c:pt idx="1657">
                  <c:v>0.56727262081094554</c:v>
                </c:pt>
                <c:pt idx="1658">
                  <c:v>0.43153190563095706</c:v>
                </c:pt>
                <c:pt idx="1659">
                  <c:v>0.2851761915002628</c:v>
                </c:pt>
                <c:pt idx="1660">
                  <c:v>0.13180559635140732</c:v>
                </c:pt>
                <c:pt idx="1661">
                  <c:v>-2.4807206960356022E-2</c:v>
                </c:pt>
                <c:pt idx="1662">
                  <c:v>-0.18080979241234507</c:v>
                </c:pt>
                <c:pt idx="1663">
                  <c:v>-0.33236474437144531</c:v>
                </c:pt>
                <c:pt idx="1664">
                  <c:v>-0.47574405191881664</c:v>
                </c:pt>
                <c:pt idx="1665">
                  <c:v>-0.60742081199285691</c:v>
                </c:pt>
                <c:pt idx="1666">
                  <c:v>-0.72415598559825567</c:v>
                </c:pt>
                <c:pt idx="1667">
                  <c:v>-0.82307807301708491</c:v>
                </c:pt>
                <c:pt idx="1668">
                  <c:v>-0.90175374813722764</c:v>
                </c:pt>
                <c:pt idx="1669">
                  <c:v>-0.9582477144071847</c:v>
                </c:pt>
                <c:pt idx="1670">
                  <c:v>-0.99117031005490253</c:v>
                </c:pt>
                <c:pt idx="1671">
                  <c:v>-0.9997116915585107</c:v>
                </c:pt>
                <c:pt idx="1672">
                  <c:v>-0.98366175450969551</c:v>
                </c:pt>
                <c:pt idx="1673">
                  <c:v>-0.94341530184817957</c:v>
                </c:pt>
                <c:pt idx="1674">
                  <c:v>-0.87996233233699661</c:v>
                </c:pt>
                <c:pt idx="1675">
                  <c:v>-0.79486368816646169</c:v>
                </c:pt>
                <c:pt idx="1676">
                  <c:v>-0.69021266071732679</c:v>
                </c:pt>
                <c:pt idx="1677">
                  <c:v>-0.56858349892008153</c:v>
                </c:pt>
                <c:pt idx="1678">
                  <c:v>-0.43296808682326049</c:v>
                </c:pt>
                <c:pt idx="1679">
                  <c:v>-0.28670234800123906</c:v>
                </c:pt>
                <c:pt idx="1680">
                  <c:v>-0.13338418713692959</c:v>
                </c:pt>
                <c:pt idx="1681">
                  <c:v>2.3215012714301507E-2</c:v>
                </c:pt>
                <c:pt idx="1682">
                  <c:v>0.17924316015344591</c:v>
                </c:pt>
                <c:pt idx="1683">
                  <c:v>0.3308622107631336</c:v>
                </c:pt>
                <c:pt idx="1684">
                  <c:v>0.47434257689949633</c:v>
                </c:pt>
                <c:pt idx="1685">
                  <c:v>0.60615486962028819</c:v>
                </c:pt>
                <c:pt idx="1686">
                  <c:v>0.72305671604261523</c:v>
                </c:pt>
                <c:pt idx="1687">
                  <c:v>0.82217251656213253</c:v>
                </c:pt>
                <c:pt idx="1688">
                  <c:v>0.90106418003235678</c:v>
                </c:pt>
                <c:pt idx="1689">
                  <c:v>0.95779109693171038</c:v>
                </c:pt>
                <c:pt idx="1690">
                  <c:v>0.99095787527289503</c:v>
                </c:pt>
                <c:pt idx="1691">
                  <c:v>0.9997486650279398</c:v>
                </c:pt>
                <c:pt idx="1692">
                  <c:v>0.98394722674199087</c:v>
                </c:pt>
                <c:pt idx="1693">
                  <c:v>0.94394225068019011</c:v>
                </c:pt>
                <c:pt idx="1694">
                  <c:v>0.88071779566504937</c:v>
                </c:pt>
                <c:pt idx="1695">
                  <c:v>0.79582908279347497</c:v>
                </c:pt>
                <c:pt idx="1696">
                  <c:v>0.69136423947001524</c:v>
                </c:pt>
                <c:pt idx="1697">
                  <c:v>0.56989293479163128</c:v>
                </c:pt>
                <c:pt idx="1698">
                  <c:v>0.43440316977256233</c:v>
                </c:pt>
                <c:pt idx="1699">
                  <c:v>0.2882277772687763</c:v>
                </c:pt>
                <c:pt idx="1700">
                  <c:v>0.13496243958752582</c:v>
                </c:pt>
                <c:pt idx="1701">
                  <c:v>-2.1622759582324402E-2</c:v>
                </c:pt>
                <c:pt idx="1702">
                  <c:v>-0.17767607323621923</c:v>
                </c:pt>
                <c:pt idx="1703">
                  <c:v>-0.32935883790790799</c:v>
                </c:pt>
                <c:pt idx="1704">
                  <c:v>-0.47293989868887182</c:v>
                </c:pt>
                <c:pt idx="1705">
                  <c:v>-0.60488738970870881</c:v>
                </c:pt>
                <c:pt idx="1706">
                  <c:v>-0.72195561242117345</c:v>
                </c:pt>
                <c:pt idx="1707">
                  <c:v>-0.82126487462965925</c:v>
                </c:pt>
                <c:pt idx="1708">
                  <c:v>-0.90037232633771658</c:v>
                </c:pt>
                <c:pt idx="1709">
                  <c:v>-0.95733204997607768</c:v>
                </c:pt>
                <c:pt idx="1710">
                  <c:v>-0.99074292688171472</c:v>
                </c:pt>
                <c:pt idx="1711">
                  <c:v>-0.99978310258996927</c:v>
                </c:pt>
                <c:pt idx="1712">
                  <c:v>-0.98423020314793563</c:v>
                </c:pt>
                <c:pt idx="1713">
                  <c:v>-0.94446680516027881</c:v>
                </c:pt>
                <c:pt idx="1714">
                  <c:v>-0.88147102501285068</c:v>
                </c:pt>
                <c:pt idx="1715">
                  <c:v>-0.79679245876430482</c:v>
                </c:pt>
                <c:pt idx="1716">
                  <c:v>-0.69251406454629472</c:v>
                </c:pt>
                <c:pt idx="1717">
                  <c:v>-0.57120092510415177</c:v>
                </c:pt>
                <c:pt idx="1718">
                  <c:v>-0.43583715083871027</c:v>
                </c:pt>
                <c:pt idx="1719">
                  <c:v>-0.28975247543366339</c:v>
                </c:pt>
                <c:pt idx="1720">
                  <c:v>-0.13654034969983136</c:v>
                </c:pt>
                <c:pt idx="1721">
                  <c:v>2.0030451603303138E-2</c:v>
                </c:pt>
                <c:pt idx="1722">
                  <c:v>0.17610853563570736</c:v>
                </c:pt>
                <c:pt idx="1723">
                  <c:v>0.32785462961919487</c:v>
                </c:pt>
                <c:pt idx="1724">
                  <c:v>0.47153602084494933</c:v>
                </c:pt>
                <c:pt idx="1725">
                  <c:v>0.6036183754730482</c:v>
                </c:pt>
                <c:pt idx="1726">
                  <c:v>0.72085267752685056</c:v>
                </c:pt>
                <c:pt idx="1727">
                  <c:v>0.82035514952197186</c:v>
                </c:pt>
                <c:pt idx="1728">
                  <c:v>0.8996781888082499</c:v>
                </c:pt>
                <c:pt idx="1729">
                  <c:v>0.95687057470469583</c:v>
                </c:pt>
                <c:pt idx="1730">
                  <c:v>0.99052546542659514</c:v>
                </c:pt>
                <c:pt idx="1731">
                  <c:v>0.99981500415724911</c:v>
                </c:pt>
                <c:pt idx="1732">
                  <c:v>0.98451068300976774</c:v>
                </c:pt>
                <c:pt idx="1733">
                  <c:v>0.94498896395789</c:v>
                </c:pt>
                <c:pt idx="1734">
                  <c:v>0.88222201846980064</c:v>
                </c:pt>
                <c:pt idx="1735">
                  <c:v>0.79775381363527031</c:v>
                </c:pt>
                <c:pt idx="1736">
                  <c:v>0.69366213302954116</c:v>
                </c:pt>
                <c:pt idx="1737">
                  <c:v>0.57250746653982032</c:v>
                </c:pt>
                <c:pt idx="1738">
                  <c:v>0.4372700263842958</c:v>
                </c:pt>
                <c:pt idx="1739">
                  <c:v>0.29127643862838065</c:v>
                </c:pt>
                <c:pt idx="1740">
                  <c:v>0.13811791347140639</c:v>
                </c:pt>
                <c:pt idx="1741">
                  <c:v>-1.8438092816084758E-2</c:v>
                </c:pt>
                <c:pt idx="1742">
                  <c:v>-0.17454055132792795</c:v>
                </c:pt>
                <c:pt idx="1743">
                  <c:v>-0.32634958971253997</c:v>
                </c:pt>
                <c:pt idx="1744">
                  <c:v>-0.47013094692877833</c:v>
                </c:pt>
                <c:pt idx="1745">
                  <c:v>-0.60234783013226301</c:v>
                </c:pt>
                <c:pt idx="1746">
                  <c:v>-0.71974791415732975</c:v>
                </c:pt>
                <c:pt idx="1747">
                  <c:v>-0.81944334354656423</c:v>
                </c:pt>
                <c:pt idx="1748">
                  <c:v>-0.89898176920461814</c:v>
                </c:pt>
                <c:pt idx="1749">
                  <c:v>-0.95640667228813436</c:v>
                </c:pt>
                <c:pt idx="1750">
                  <c:v>-0.99030549145914504</c:v>
                </c:pt>
                <c:pt idx="1751">
                  <c:v>-0.99984436964885814</c:v>
                </c:pt>
                <c:pt idx="1752">
                  <c:v>-0.98478866561602718</c:v>
                </c:pt>
                <c:pt idx="1753">
                  <c:v>-0.94550872574854428</c:v>
                </c:pt>
                <c:pt idx="1754">
                  <c:v>-0.88297077413094371</c:v>
                </c:pt>
                <c:pt idx="1755">
                  <c:v>-0.79871314496785173</c:v>
                </c:pt>
                <c:pt idx="1756">
                  <c:v>-0.69480844200762715</c:v>
                </c:pt>
                <c:pt idx="1757">
                  <c:v>-0.5738125557846756</c:v>
                </c:pt>
                <c:pt idx="1758">
                  <c:v>-0.43870179277486793</c:v>
                </c:pt>
                <c:pt idx="1759">
                  <c:v>-0.2927996629873269</c:v>
                </c:pt>
                <c:pt idx="1760">
                  <c:v>-0.13969512690063324</c:v>
                </c:pt>
                <c:pt idx="1761">
                  <c:v>1.6845687259815698E-2</c:v>
                </c:pt>
                <c:pt idx="1762">
                  <c:v>0.17297212429019956</c:v>
                </c:pt>
                <c:pt idx="1763">
                  <c:v>0.32484372200538336</c:v>
                </c:pt>
                <c:pt idx="1764">
                  <c:v>0.46872468050429161</c:v>
                </c:pt>
                <c:pt idx="1765">
                  <c:v>0.60107575690914872</c:v>
                </c:pt>
                <c:pt idx="1766">
                  <c:v>0.71864132511493239</c:v>
                </c:pt>
                <c:pt idx="1767">
                  <c:v>0.81852945901630547</c:v>
                </c:pt>
                <c:pt idx="1768">
                  <c:v>0.89828306929334578</c:v>
                </c:pt>
                <c:pt idx="1769">
                  <c:v>0.95594034390305271</c:v>
                </c:pt>
                <c:pt idx="1770">
                  <c:v>0.99008300553732265</c:v>
                </c:pt>
                <c:pt idx="1771">
                  <c:v>0.99987119899030974</c:v>
                </c:pt>
                <c:pt idx="1772">
                  <c:v>0.98506415026159866</c:v>
                </c:pt>
                <c:pt idx="1773">
                  <c:v>0.94602608921384257</c:v>
                </c:pt>
                <c:pt idx="1774">
                  <c:v>0.88371729009708111</c:v>
                </c:pt>
                <c:pt idx="1775">
                  <c:v>0.79967045032866191</c:v>
                </c:pt>
                <c:pt idx="1776">
                  <c:v>0.6959529885728476</c:v>
                </c:pt>
                <c:pt idx="1777">
                  <c:v>0.57511618952811372</c:v>
                </c:pt>
                <c:pt idx="1778">
                  <c:v>0.4401324463786358</c:v>
                </c:pt>
                <c:pt idx="1779">
                  <c:v>0.29432214464677514</c:v>
                </c:pt>
                <c:pt idx="1780">
                  <c:v>0.14127198598695173</c:v>
                </c:pt>
                <c:pt idx="1781">
                  <c:v>-1.5253238973704179E-2</c:v>
                </c:pt>
                <c:pt idx="1782">
                  <c:v>-0.17140325850096386</c:v>
                </c:pt>
                <c:pt idx="1783">
                  <c:v>-0.32333703031764111</c:v>
                </c:pt>
                <c:pt idx="1784">
                  <c:v>-0.46731722513859719</c:v>
                </c:pt>
                <c:pt idx="1785">
                  <c:v>-0.59980215903037604</c:v>
                </c:pt>
                <c:pt idx="1786">
                  <c:v>-0.71753291320649248</c:v>
                </c:pt>
                <c:pt idx="1787">
                  <c:v>-0.81761349824930485</c:v>
                </c:pt>
                <c:pt idx="1788">
                  <c:v>-0.89758209084671636</c:v>
                </c:pt>
                <c:pt idx="1789">
                  <c:v>-0.95547159073236365</c:v>
                </c:pt>
                <c:pt idx="1790">
                  <c:v>-0.9898580082254812</c:v>
                </c:pt>
                <c:pt idx="1791">
                  <c:v>-0.99989549211354978</c:v>
                </c:pt>
                <c:pt idx="1792">
                  <c:v>-0.98533713624769337</c:v>
                </c:pt>
                <c:pt idx="1793">
                  <c:v>-0.94654105304145086</c:v>
                </c:pt>
                <c:pt idx="1794">
                  <c:v>-0.88446156447461477</c:v>
                </c:pt>
                <c:pt idx="1795">
                  <c:v>-0.80062572728945292</c:v>
                </c:pt>
                <c:pt idx="1796">
                  <c:v>-0.69709576982209065</c:v>
                </c:pt>
                <c:pt idx="1797">
                  <c:v>-0.57641836446354899</c:v>
                </c:pt>
                <c:pt idx="1798">
                  <c:v>-0.44156198356663123</c:v>
                </c:pt>
                <c:pt idx="1799">
                  <c:v>-0.29584387974482801</c:v>
                </c:pt>
                <c:pt idx="1800">
                  <c:v>-0.14284848673053172</c:v>
                </c:pt>
                <c:pt idx="1801">
                  <c:v>1.3660751997066812E-2</c:v>
                </c:pt>
                <c:pt idx="1802">
                  <c:v>0.16983395793960737</c:v>
                </c:pt>
                <c:pt idx="1803">
                  <c:v>0.32182951847094304</c:v>
                </c:pt>
                <c:pt idx="1804">
                  <c:v>0.46590858440176885</c:v>
                </c:pt>
                <c:pt idx="1805">
                  <c:v>0.59852703972652888</c:v>
                </c:pt>
                <c:pt idx="1806">
                  <c:v>0.71642268124358588</c:v>
                </c:pt>
                <c:pt idx="1807">
                  <c:v>0.81669546356893785</c:v>
                </c:pt>
                <c:pt idx="1808">
                  <c:v>0.89687883564281834</c:v>
                </c:pt>
                <c:pt idx="1809">
                  <c:v>0.95500041396508084</c:v>
                </c:pt>
                <c:pt idx="1810">
                  <c:v>0.98963050009433651</c:v>
                </c:pt>
                <c:pt idx="1811">
                  <c:v>0.99991724895695799</c:v>
                </c:pt>
                <c:pt idx="1812">
                  <c:v>0.98560762288188941</c:v>
                </c:pt>
                <c:pt idx="1813">
                  <c:v>0.94705361592517689</c:v>
                </c:pt>
                <c:pt idx="1814">
                  <c:v>0.88520359537563287</c:v>
                </c:pt>
                <c:pt idx="1815">
                  <c:v>0.80157897342708773</c:v>
                </c:pt>
                <c:pt idx="1816">
                  <c:v>0.6982367828565994</c:v>
                </c:pt>
                <c:pt idx="1817">
                  <c:v>0.5777190772879095</c:v>
                </c:pt>
                <c:pt idx="1818">
                  <c:v>0.44299040071287105</c:v>
                </c:pt>
                <c:pt idx="1819">
                  <c:v>0.29736486442164456</c:v>
                </c:pt>
                <c:pt idx="1820">
                  <c:v>0.14442462513245197</c:v>
                </c:pt>
                <c:pt idx="1821">
                  <c:v>-1.2068230369375189E-2</c:v>
                </c:pt>
                <c:pt idx="1822">
                  <c:v>-0.16826422658678747</c:v>
                </c:pt>
                <c:pt idx="1823">
                  <c:v>-0.32032119028921452</c:v>
                </c:pt>
                <c:pt idx="1824">
                  <c:v>-0.4644987618669375</c:v>
                </c:pt>
                <c:pt idx="1825">
                  <c:v>-0.59725040223191361</c:v>
                </c:pt>
                <c:pt idx="1826">
                  <c:v>-0.71531063204236589</c:v>
                </c:pt>
                <c:pt idx="1827">
                  <c:v>-0.81577535730384088</c:v>
                </c:pt>
                <c:pt idx="1828">
                  <c:v>-0.89617330546544005</c:v>
                </c:pt>
                <c:pt idx="1829">
                  <c:v>-0.95452681479633161</c:v>
                </c:pt>
                <c:pt idx="1830">
                  <c:v>-0.9894004817209815</c:v>
                </c:pt>
                <c:pt idx="1831">
                  <c:v>-0.9999364694653462</c:v>
                </c:pt>
                <c:pt idx="1832">
                  <c:v>-0.98587560947807562</c:v>
                </c:pt>
                <c:pt idx="1833">
                  <c:v>-0.94756377656486368</c:v>
                </c:pt>
                <c:pt idx="1834">
                  <c:v>-0.88594338091799363</c:v>
                </c:pt>
                <c:pt idx="1835">
                  <c:v>-0.80253018632368289</c:v>
                </c:pt>
                <c:pt idx="1836">
                  <c:v>-0.69937602478210226</c:v>
                </c:pt>
                <c:pt idx="1837">
                  <c:v>-0.57901832470183234</c:v>
                </c:pt>
                <c:pt idx="1838">
                  <c:v>-0.44441769419405985</c:v>
                </c:pt>
                <c:pt idx="1839">
                  <c:v>-0.29888509481912462</c:v>
                </c:pt>
                <c:pt idx="1840">
                  <c:v>-0.14600039719487914</c:v>
                </c:pt>
                <c:pt idx="1841">
                  <c:v>1.0475678130018281E-2</c:v>
                </c:pt>
                <c:pt idx="1842">
                  <c:v>0.16669406842419826</c:v>
                </c:pt>
                <c:pt idx="1843">
                  <c:v>0.31881204959839771</c:v>
                </c:pt>
                <c:pt idx="1844">
                  <c:v>0.46308776111008065</c:v>
                </c:pt>
                <c:pt idx="1845">
                  <c:v>0.59597224978482388</c:v>
                </c:pt>
                <c:pt idx="1846">
                  <c:v>0.71419676842363511</c:v>
                </c:pt>
                <c:pt idx="1847">
                  <c:v>0.81485318178793753</c:v>
                </c:pt>
                <c:pt idx="1848">
                  <c:v>0.89546550210421549</c:v>
                </c:pt>
                <c:pt idx="1849">
                  <c:v>0.95405079442743845</c:v>
                </c:pt>
                <c:pt idx="1850">
                  <c:v>0.98916795368885158</c:v>
                </c:pt>
                <c:pt idx="1851">
                  <c:v>0.99995315358996228</c:v>
                </c:pt>
                <c:pt idx="1852">
                  <c:v>0.98614109535648242</c:v>
                </c:pt>
                <c:pt idx="1853">
                  <c:v>0.94807153366644759</c:v>
                </c:pt>
                <c:pt idx="1854">
                  <c:v>0.88668091922517123</c:v>
                </c:pt>
                <c:pt idx="1855">
                  <c:v>0.80347936356641003</c:v>
                </c:pt>
                <c:pt idx="1856">
                  <c:v>0.70051349270894236</c:v>
                </c:pt>
                <c:pt idx="1857">
                  <c:v>0.5803161034098111</c:v>
                </c:pt>
                <c:pt idx="1858">
                  <c:v>0.44584386038980373</c:v>
                </c:pt>
                <c:pt idx="1859">
                  <c:v>0.3004045670811355</c:v>
                </c:pt>
                <c:pt idx="1860">
                  <c:v>0.14757579892074035</c:v>
                </c:pt>
                <c:pt idx="1861">
                  <c:v>-8.8830993186332172E-3</c:v>
                </c:pt>
                <c:pt idx="1862">
                  <c:v>-0.16512348743467248</c:v>
                </c:pt>
                <c:pt idx="1863">
                  <c:v>-0.31730210022654964</c:v>
                </c:pt>
                <c:pt idx="1864">
                  <c:v>-0.46167558571031542</c:v>
                </c:pt>
                <c:pt idx="1865">
                  <c:v>-0.59469258562735106</c:v>
                </c:pt>
                <c:pt idx="1866">
                  <c:v>-0.7130810932126791</c:v>
                </c:pt>
                <c:pt idx="1867">
                  <c:v>-0.81392893936030186</c:v>
                </c:pt>
                <c:pt idx="1868">
                  <c:v>-0.89475542735454516</c:v>
                </c:pt>
                <c:pt idx="1869">
                  <c:v>-0.95357235406586549</c:v>
                </c:pt>
                <c:pt idx="1870">
                  <c:v>-0.98893291658777283</c:v>
                </c:pt>
                <c:pt idx="1871">
                  <c:v>-0.99996730128848554</c:v>
                </c:pt>
                <c:pt idx="1872">
                  <c:v>-0.98640407984371203</c:v>
                </c:pt>
                <c:pt idx="1873">
                  <c:v>-0.94857688594201628</c:v>
                </c:pt>
                <c:pt idx="1874">
                  <c:v>-0.8874162084263405</c:v>
                </c:pt>
                <c:pt idx="1875">
                  <c:v>-0.80442650274760463</c:v>
                </c:pt>
                <c:pt idx="1876">
                  <c:v>-0.70164918375184038</c:v>
                </c:pt>
                <c:pt idx="1877">
                  <c:v>-0.58161241011992504</c:v>
                </c:pt>
                <c:pt idx="1878">
                  <c:v>-0.44726889568256795</c:v>
                </c:pt>
                <c:pt idx="1879">
                  <c:v>-0.30192327735341329</c:v>
                </c:pt>
                <c:pt idx="1880">
                  <c:v>-0.14915082631395837</c:v>
                </c:pt>
                <c:pt idx="1881">
                  <c:v>7.2904979748676961E-3</c:v>
                </c:pt>
                <c:pt idx="1882">
                  <c:v>0.1635524876018912</c:v>
                </c:pt>
                <c:pt idx="1883">
                  <c:v>0.31579134600361697</c:v>
                </c:pt>
                <c:pt idx="1884">
                  <c:v>0.46026223924968807</c:v>
                </c:pt>
                <c:pt idx="1885">
                  <c:v>0.5934114130054664</c:v>
                </c:pt>
                <c:pt idx="1886">
                  <c:v>0.71196360923949786</c:v>
                </c:pt>
                <c:pt idx="1887">
                  <c:v>0.81300263236534898</c:v>
                </c:pt>
                <c:pt idx="1888">
                  <c:v>0.89404308301748914</c:v>
                </c:pt>
                <c:pt idx="1889">
                  <c:v>0.9530914949251641</c:v>
                </c:pt>
                <c:pt idx="1890">
                  <c:v>0.98869537101392724</c:v>
                </c:pt>
                <c:pt idx="1891">
                  <c:v>0.99997891252502913</c:v>
                </c:pt>
                <c:pt idx="1892">
                  <c:v>0.98666456227268284</c:v>
                </c:pt>
                <c:pt idx="1893">
                  <c:v>0.94907983210970281</c:v>
                </c:pt>
                <c:pt idx="1894">
                  <c:v>0.88814924665648587</c:v>
                </c:pt>
                <c:pt idx="1895">
                  <c:v>0.80537160146487319</c:v>
                </c:pt>
                <c:pt idx="1896">
                  <c:v>0.7027830950300652</c:v>
                </c:pt>
                <c:pt idx="1897">
                  <c:v>0.58290724154403417</c:v>
                </c:pt>
                <c:pt idx="1898">
                  <c:v>0.44869279645768656</c:v>
                </c:pt>
                <c:pt idx="1899">
                  <c:v>0.30344122178378963</c:v>
                </c:pt>
                <c:pt idx="1900">
                  <c:v>0.15072547537940542</c:v>
                </c:pt>
                <c:pt idx="1901">
                  <c:v>-5.697878138483407E-3</c:v>
                </c:pt>
                <c:pt idx="1902">
                  <c:v>-0.16198107291099031</c:v>
                </c:pt>
                <c:pt idx="1903">
                  <c:v>-0.31427979076174956</c:v>
                </c:pt>
                <c:pt idx="1904">
                  <c:v>-0.45884772531321549</c:v>
                </c:pt>
                <c:pt idx="1905">
                  <c:v>-0.59212873516883024</c:v>
                </c:pt>
                <c:pt idx="1906">
                  <c:v>-0.71084431933863979</c:v>
                </c:pt>
                <c:pt idx="1907">
                  <c:v>-0.81207426315273135</c:v>
                </c:pt>
                <c:pt idx="1908">
                  <c:v>-0.89332847090004286</c:v>
                </c:pt>
                <c:pt idx="1909">
                  <c:v>-0.95260821822507191</c:v>
                </c:pt>
                <c:pt idx="1910">
                  <c:v>-0.98845531756986005</c:v>
                </c:pt>
                <c:pt idx="1911">
                  <c:v>-0.99998798727014149</c:v>
                </c:pt>
                <c:pt idx="1912">
                  <c:v>-0.9869225419826696</c:v>
                </c:pt>
                <c:pt idx="1913">
                  <c:v>-0.94958037089376168</c:v>
                </c:pt>
                <c:pt idx="1914">
                  <c:v>-0.88888003205614441</c:v>
                </c:pt>
                <c:pt idx="1915">
                  <c:v>-0.80631465732089669</c:v>
                </c:pt>
                <c:pt idx="1916">
                  <c:v>-0.70391522366739967</c:v>
                </c:pt>
                <c:pt idx="1917">
                  <c:v>-0.58420059439769434</c:v>
                </c:pt>
                <c:pt idx="1918">
                  <c:v>-0.45011555910332046</c:v>
                </c:pt>
                <c:pt idx="1919">
                  <c:v>-0.30495839652187601</c:v>
                </c:pt>
                <c:pt idx="1920">
                  <c:v>-0.15229974212291345</c:v>
                </c:pt>
                <c:pt idx="1921">
                  <c:v>4.1052438491184246E-3</c:v>
                </c:pt>
                <c:pt idx="1922">
                  <c:v>0.1604092473477656</c:v>
                </c:pt>
                <c:pt idx="1923">
                  <c:v>0.31276743833512904</c:v>
                </c:pt>
                <c:pt idx="1924">
                  <c:v>0.4574320474889263</c:v>
                </c:pt>
                <c:pt idx="1925">
                  <c:v>0.5908445553710584</c:v>
                </c:pt>
                <c:pt idx="1926">
                  <c:v>0.70972322634923379</c:v>
                </c:pt>
                <c:pt idx="1927">
                  <c:v>0.81114383407723301</c:v>
                </c:pt>
                <c:pt idx="1928">
                  <c:v>0.89261159281477542</c:v>
                </c:pt>
                <c:pt idx="1929">
                  <c:v>0.95212252519144225</c:v>
                </c:pt>
                <c:pt idx="1930">
                  <c:v>0.98821275686448606</c:v>
                </c:pt>
                <c:pt idx="1931">
                  <c:v>0.99999452550080381</c:v>
                </c:pt>
                <c:pt idx="1932">
                  <c:v>0.98717801831929508</c:v>
                </c:pt>
                <c:pt idx="1933">
                  <c:v>0.95007850102453595</c:v>
                </c:pt>
                <c:pt idx="1934">
                  <c:v>0.88960856277164635</c:v>
                </c:pt>
                <c:pt idx="1935">
                  <c:v>0.8072556679235714</c:v>
                </c:pt>
                <c:pt idx="1936">
                  <c:v>0.7050455667921488</c:v>
                </c:pt>
                <c:pt idx="1937">
                  <c:v>0.58549246540035005</c:v>
                </c:pt>
                <c:pt idx="1938">
                  <c:v>0.45153718001066989</c:v>
                </c:pt>
                <c:pt idx="1939">
                  <c:v>0.30647479771923652</c:v>
                </c:pt>
                <c:pt idx="1940">
                  <c:v>0.15387362255122797</c:v>
                </c:pt>
                <c:pt idx="1941">
                  <c:v>-2.5125991466180067E-3</c:v>
                </c:pt>
                <c:pt idx="1942">
                  <c:v>-0.15883701489927923</c:v>
                </c:pt>
                <c:pt idx="1943">
                  <c:v>-0.31125429255979747</c:v>
                </c:pt>
                <c:pt idx="1944">
                  <c:v>-0.45601520936764983</c:v>
                </c:pt>
                <c:pt idx="1945">
                  <c:v>-0.58955887686957653</c:v>
                </c:pt>
                <c:pt idx="1946">
                  <c:v>-0.70860033311502291</c:v>
                </c:pt>
                <c:pt idx="1947">
                  <c:v>-0.81021134749896229</c:v>
                </c:pt>
                <c:pt idx="1948">
                  <c:v>-0.89189245058010591</c:v>
                </c:pt>
                <c:pt idx="1949">
                  <c:v>-0.95163441705627461</c:v>
                </c:pt>
                <c:pt idx="1950">
                  <c:v>-0.98796768951305425</c:v>
                </c:pt>
                <c:pt idx="1951">
                  <c:v>-0.99999852720043148</c:v>
                </c:pt>
                <c:pt idx="1952">
                  <c:v>-0.98743099063453221</c:v>
                </c:pt>
                <c:pt idx="1953">
                  <c:v>-0.95057422123853175</c:v>
                </c:pt>
                <c:pt idx="1954">
                  <c:v>-0.89033483695509286</c:v>
                </c:pt>
                <c:pt idx="1955">
                  <c:v>-0.80819463088594823</c:v>
                </c:pt>
                <c:pt idx="1956">
                  <c:v>-0.70617412153710624</c:v>
                </c:pt>
                <c:pt idx="1957">
                  <c:v>-0.58678285127506646</c:v>
                </c:pt>
                <c:pt idx="1958">
                  <c:v>-0.45295765557367873</c:v>
                </c:pt>
                <c:pt idx="1959">
                  <c:v>-0.30799042152955958</c:v>
                </c:pt>
                <c:pt idx="1960">
                  <c:v>-0.1554471126722429</c:v>
                </c:pt>
                <c:pt idx="1961">
                  <c:v>9.1994807085382841E-4</c:v>
                </c:pt>
                <c:pt idx="1962">
                  <c:v>0.1572643795536256</c:v>
                </c:pt>
                <c:pt idx="1963">
                  <c:v>0.30974035727397092</c:v>
                </c:pt>
                <c:pt idx="1964">
                  <c:v>0.45459721454331026</c:v>
                </c:pt>
                <c:pt idx="1965">
                  <c:v>0.58827170292547404</c:v>
                </c:pt>
                <c:pt idx="1966">
                  <c:v>0.70747564248419603</c:v>
                </c:pt>
                <c:pt idx="1967">
                  <c:v>0.80927680578321304</c:v>
                </c:pt>
                <c:pt idx="1968">
                  <c:v>0.89117104602017072</c:v>
                </c:pt>
                <c:pt idx="1969">
                  <c:v>0.95114389505764241</c:v>
                </c:pt>
                <c:pt idx="1970">
                  <c:v>0.98772011613719757</c:v>
                </c:pt>
                <c:pt idx="1971">
                  <c:v>0.99999999235887405</c:v>
                </c:pt>
                <c:pt idx="1972">
                  <c:v>0.98768145828669629</c:v>
                </c:pt>
                <c:pt idx="1973">
                  <c:v>0.95106753027831459</c:v>
                </c:pt>
                <c:pt idx="1974">
                  <c:v>0.89105885276423058</c:v>
                </c:pt>
                <c:pt idx="1975">
                  <c:v>0.80913154382637253</c:v>
                </c:pt>
                <c:pt idx="1976">
                  <c:v>0.70730088503972266</c:v>
                </c:pt>
                <c:pt idx="1977">
                  <c:v>0.58807174874867574</c:v>
                </c:pt>
                <c:pt idx="1978">
                  <c:v>0.45437698218919631</c:v>
                </c:pt>
                <c:pt idx="1979">
                  <c:v>0.30950526410834323</c:v>
                </c:pt>
                <c:pt idx="1980">
                  <c:v>0.15702020849467374</c:v>
                </c:pt>
                <c:pt idx="1981">
                  <c:v>6.727053384567997E-4</c:v>
                </c:pt>
                <c:pt idx="1982">
                  <c:v>-0.15569134529975265</c:v>
                </c:pt>
                <c:pt idx="1983">
                  <c:v>-0.30822563631781436</c:v>
                </c:pt>
                <c:pt idx="1984">
                  <c:v>-0.45317806661271498</c:v>
                </c:pt>
                <c:pt idx="1985">
                  <c:v>-0.58698303680377129</c:v>
                </c:pt>
                <c:pt idx="1986">
                  <c:v>-0.70634915730962144</c:v>
                </c:pt>
                <c:pt idx="1987">
                  <c:v>-0.80834021130052591</c:v>
                </c:pt>
                <c:pt idx="1988">
                  <c:v>-0.89044738096487097</c:v>
                </c:pt>
                <c:pt idx="1989">
                  <c:v>-0.95065096043979413</c:v>
                </c:pt>
                <c:pt idx="1990">
                  <c:v>-0.98747003736489702</c:v>
                </c:pt>
                <c:pt idx="1991">
                  <c:v>-0.99999892097241505</c:v>
                </c:pt>
                <c:pt idx="1992">
                  <c:v>-0.98792942064048272</c:v>
                </c:pt>
                <c:pt idx="1993">
                  <c:v>-0.95155842689256664</c:v>
                </c:pt>
                <c:pt idx="1994">
                  <c:v>-0.89178060836253548</c:v>
                </c:pt>
                <c:pt idx="1995">
                  <c:v>-0.81006640436828892</c:v>
                </c:pt>
                <c:pt idx="1996">
                  <c:v>-0.70842585444187156</c:v>
                </c:pt>
                <c:pt idx="1997">
                  <c:v>-0.58935915455192367</c:v>
                </c:pt>
                <c:pt idx="1998">
                  <c:v>-0.45579515625713818</c:v>
                </c:pt>
                <c:pt idx="1999">
                  <c:v>-0.31101932161306717</c:v>
                </c:pt>
                <c:pt idx="2000">
                  <c:v>-0.15859290602857282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A885-44AE-AC8B-BEA0F0DEEE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0124160"/>
        <c:axId val="140124736"/>
      </c:scatterChart>
      <c:valAx>
        <c:axId val="140124160"/>
        <c:scaling>
          <c:orientation val="minMax"/>
          <c:max val="0.30000000000000004"/>
        </c:scaling>
        <c:delete val="1"/>
        <c:axPos val="b"/>
        <c:minorGridlines>
          <c:spPr>
            <a:ln>
              <a:noFill/>
            </a:ln>
          </c:spPr>
        </c:minorGridlines>
        <c:numFmt formatCode="General" sourceLinked="1"/>
        <c:majorTickMark val="out"/>
        <c:minorTickMark val="none"/>
        <c:tickLblPos val="nextTo"/>
        <c:crossAx val="140124736"/>
        <c:crosses val="autoZero"/>
        <c:crossBetween val="midCat"/>
      </c:valAx>
      <c:valAx>
        <c:axId val="140124736"/>
        <c:scaling>
          <c:orientation val="minMax"/>
          <c:max val="1"/>
          <c:min val="-1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40124160"/>
        <c:crosses val="autoZero"/>
        <c:crossBetween val="midCat"/>
        <c:majorUnit val="0.5"/>
      </c:valAx>
    </c:plotArea>
    <c:plotVisOnly val="1"/>
    <c:dispBlanksAs val="gap"/>
    <c:showDLblsOverMax val="0"/>
  </c:chart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dk2" tx1="lt1" bg2="dk1" tx2="lt2" accent1="accent1" accent2="accent2" accent3="accent3" accent4="accent4" accent5="accent5" accent6="accent6" hlink="hlink" folHlink="folHlink"/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25400">
              <a:solidFill>
                <a:schemeClr val="tx2"/>
              </a:solidFill>
            </a:ln>
          </c:spPr>
          <c:marker>
            <c:symbol val="none"/>
          </c:marker>
          <c:xVal>
            <c:numRef>
              <c:f>Φύλλο1!$X$1:$X$2001</c:f>
              <c:numCache>
                <c:formatCode>General</c:formatCode>
                <c:ptCount val="2001"/>
                <c:pt idx="0">
                  <c:v>0</c:v>
                </c:pt>
                <c:pt idx="1">
                  <c:v>5.0000000000000001E-4</c:v>
                </c:pt>
                <c:pt idx="2">
                  <c:v>1E-3</c:v>
                </c:pt>
                <c:pt idx="3">
                  <c:v>1.5E-3</c:v>
                </c:pt>
                <c:pt idx="4">
                  <c:v>2E-3</c:v>
                </c:pt>
                <c:pt idx="5">
                  <c:v>2.5000000000000001E-3</c:v>
                </c:pt>
                <c:pt idx="6">
                  <c:v>3.0000000000000001E-3</c:v>
                </c:pt>
                <c:pt idx="7">
                  <c:v>3.5000000000000001E-3</c:v>
                </c:pt>
                <c:pt idx="8">
                  <c:v>4.0000000000000001E-3</c:v>
                </c:pt>
                <c:pt idx="9">
                  <c:v>4.4999999999999997E-3</c:v>
                </c:pt>
                <c:pt idx="10">
                  <c:v>5.0000000000000001E-3</c:v>
                </c:pt>
                <c:pt idx="11">
                  <c:v>5.4999999999999997E-3</c:v>
                </c:pt>
                <c:pt idx="12">
                  <c:v>6.0000000000000001E-3</c:v>
                </c:pt>
                <c:pt idx="13">
                  <c:v>6.4999999999999997E-3</c:v>
                </c:pt>
                <c:pt idx="14">
                  <c:v>7.0000000000000001E-3</c:v>
                </c:pt>
                <c:pt idx="15">
                  <c:v>7.4999999999999997E-3</c:v>
                </c:pt>
                <c:pt idx="16">
                  <c:v>8.0000000000000002E-3</c:v>
                </c:pt>
                <c:pt idx="17">
                  <c:v>8.5000000000000006E-3</c:v>
                </c:pt>
                <c:pt idx="18">
                  <c:v>8.9999999999999993E-3</c:v>
                </c:pt>
                <c:pt idx="19">
                  <c:v>9.4999999999999998E-3</c:v>
                </c:pt>
                <c:pt idx="20">
                  <c:v>0.01</c:v>
                </c:pt>
                <c:pt idx="21">
                  <c:v>1.0500000000000001E-2</c:v>
                </c:pt>
                <c:pt idx="22">
                  <c:v>1.0999999999999999E-2</c:v>
                </c:pt>
                <c:pt idx="23">
                  <c:v>1.15E-2</c:v>
                </c:pt>
                <c:pt idx="24">
                  <c:v>1.2E-2</c:v>
                </c:pt>
                <c:pt idx="25">
                  <c:v>1.2500000000000001E-2</c:v>
                </c:pt>
                <c:pt idx="26">
                  <c:v>1.2999999999999999E-2</c:v>
                </c:pt>
                <c:pt idx="27">
                  <c:v>1.35E-2</c:v>
                </c:pt>
                <c:pt idx="28">
                  <c:v>1.4E-2</c:v>
                </c:pt>
                <c:pt idx="29">
                  <c:v>1.4500000000000001E-2</c:v>
                </c:pt>
                <c:pt idx="30">
                  <c:v>1.4999999999999999E-2</c:v>
                </c:pt>
                <c:pt idx="31">
                  <c:v>1.55E-2</c:v>
                </c:pt>
                <c:pt idx="32">
                  <c:v>1.6E-2</c:v>
                </c:pt>
                <c:pt idx="33">
                  <c:v>1.6500000000000001E-2</c:v>
                </c:pt>
                <c:pt idx="34">
                  <c:v>1.7000000000000001E-2</c:v>
                </c:pt>
                <c:pt idx="35">
                  <c:v>1.7500000000000002E-2</c:v>
                </c:pt>
                <c:pt idx="36">
                  <c:v>1.7999999999999999E-2</c:v>
                </c:pt>
                <c:pt idx="37">
                  <c:v>1.8499999999999999E-2</c:v>
                </c:pt>
                <c:pt idx="38">
                  <c:v>1.9E-2</c:v>
                </c:pt>
                <c:pt idx="39">
                  <c:v>1.95E-2</c:v>
                </c:pt>
                <c:pt idx="40">
                  <c:v>0.02</c:v>
                </c:pt>
                <c:pt idx="41">
                  <c:v>2.0500000000000001E-2</c:v>
                </c:pt>
                <c:pt idx="42">
                  <c:v>2.1000000000000001E-2</c:v>
                </c:pt>
                <c:pt idx="43">
                  <c:v>2.1499999999999998E-2</c:v>
                </c:pt>
                <c:pt idx="44">
                  <c:v>2.1999999999999999E-2</c:v>
                </c:pt>
                <c:pt idx="45">
                  <c:v>2.2499999999999999E-2</c:v>
                </c:pt>
                <c:pt idx="46">
                  <c:v>2.3E-2</c:v>
                </c:pt>
                <c:pt idx="47">
                  <c:v>2.35E-2</c:v>
                </c:pt>
                <c:pt idx="48">
                  <c:v>2.4E-2</c:v>
                </c:pt>
                <c:pt idx="49">
                  <c:v>2.4500000000000001E-2</c:v>
                </c:pt>
                <c:pt idx="50">
                  <c:v>2.5000000000000001E-2</c:v>
                </c:pt>
                <c:pt idx="51">
                  <c:v>2.5499999999999998E-2</c:v>
                </c:pt>
                <c:pt idx="52">
                  <c:v>2.5999999999999999E-2</c:v>
                </c:pt>
                <c:pt idx="53">
                  <c:v>2.6499999999999999E-2</c:v>
                </c:pt>
                <c:pt idx="54">
                  <c:v>2.7E-2</c:v>
                </c:pt>
                <c:pt idx="55">
                  <c:v>2.75E-2</c:v>
                </c:pt>
                <c:pt idx="56">
                  <c:v>2.8000000000000001E-2</c:v>
                </c:pt>
                <c:pt idx="57">
                  <c:v>2.8500000000000001E-2</c:v>
                </c:pt>
                <c:pt idx="58">
                  <c:v>2.9000000000000001E-2</c:v>
                </c:pt>
                <c:pt idx="59">
                  <c:v>2.9499999999999998E-2</c:v>
                </c:pt>
                <c:pt idx="60">
                  <c:v>0.03</c:v>
                </c:pt>
                <c:pt idx="61">
                  <c:v>3.0499999999999999E-2</c:v>
                </c:pt>
                <c:pt idx="62">
                  <c:v>3.1E-2</c:v>
                </c:pt>
                <c:pt idx="63">
                  <c:v>3.15E-2</c:v>
                </c:pt>
                <c:pt idx="64">
                  <c:v>3.2000000000000001E-2</c:v>
                </c:pt>
                <c:pt idx="65">
                  <c:v>3.2500000000000001E-2</c:v>
                </c:pt>
                <c:pt idx="66">
                  <c:v>3.3000000000000002E-2</c:v>
                </c:pt>
                <c:pt idx="67">
                  <c:v>3.3500000000000002E-2</c:v>
                </c:pt>
                <c:pt idx="68">
                  <c:v>3.4000000000000002E-2</c:v>
                </c:pt>
                <c:pt idx="69">
                  <c:v>3.4500000000000003E-2</c:v>
                </c:pt>
                <c:pt idx="70">
                  <c:v>3.5000000000000003E-2</c:v>
                </c:pt>
                <c:pt idx="71">
                  <c:v>3.5499999999999997E-2</c:v>
                </c:pt>
                <c:pt idx="72">
                  <c:v>3.5999999999999997E-2</c:v>
                </c:pt>
                <c:pt idx="73">
                  <c:v>3.6499999999999998E-2</c:v>
                </c:pt>
                <c:pt idx="74">
                  <c:v>3.6999999999999998E-2</c:v>
                </c:pt>
                <c:pt idx="75">
                  <c:v>3.7499999999999999E-2</c:v>
                </c:pt>
                <c:pt idx="76">
                  <c:v>3.7999999999999999E-2</c:v>
                </c:pt>
                <c:pt idx="77">
                  <c:v>3.85E-2</c:v>
                </c:pt>
                <c:pt idx="78">
                  <c:v>3.9E-2</c:v>
                </c:pt>
                <c:pt idx="79">
                  <c:v>3.95E-2</c:v>
                </c:pt>
                <c:pt idx="80">
                  <c:v>0.04</c:v>
                </c:pt>
                <c:pt idx="81">
                  <c:v>4.0500000000000001E-2</c:v>
                </c:pt>
                <c:pt idx="82">
                  <c:v>4.1000000000000002E-2</c:v>
                </c:pt>
                <c:pt idx="83">
                  <c:v>4.1500000000000002E-2</c:v>
                </c:pt>
                <c:pt idx="84">
                  <c:v>4.2000000000000003E-2</c:v>
                </c:pt>
                <c:pt idx="85">
                  <c:v>4.2500000000000003E-2</c:v>
                </c:pt>
                <c:pt idx="86">
                  <c:v>4.2999999999999997E-2</c:v>
                </c:pt>
                <c:pt idx="87">
                  <c:v>4.3499999999999997E-2</c:v>
                </c:pt>
                <c:pt idx="88">
                  <c:v>4.3999999999999997E-2</c:v>
                </c:pt>
                <c:pt idx="89">
                  <c:v>4.4499999999999998E-2</c:v>
                </c:pt>
                <c:pt idx="90">
                  <c:v>4.4999999999999998E-2</c:v>
                </c:pt>
                <c:pt idx="91">
                  <c:v>4.5499999999999999E-2</c:v>
                </c:pt>
                <c:pt idx="92">
                  <c:v>4.5999999999999999E-2</c:v>
                </c:pt>
                <c:pt idx="93">
                  <c:v>4.65E-2</c:v>
                </c:pt>
                <c:pt idx="94">
                  <c:v>4.7E-2</c:v>
                </c:pt>
                <c:pt idx="95">
                  <c:v>4.7500000000000001E-2</c:v>
                </c:pt>
                <c:pt idx="96">
                  <c:v>4.8000000000000001E-2</c:v>
                </c:pt>
                <c:pt idx="97">
                  <c:v>4.8500000000000001E-2</c:v>
                </c:pt>
                <c:pt idx="98">
                  <c:v>4.9000000000000002E-2</c:v>
                </c:pt>
                <c:pt idx="99">
                  <c:v>4.9500000000000002E-2</c:v>
                </c:pt>
                <c:pt idx="100">
                  <c:v>0.05</c:v>
                </c:pt>
                <c:pt idx="101">
                  <c:v>5.0500000000000003E-2</c:v>
                </c:pt>
                <c:pt idx="102">
                  <c:v>5.0999999999999997E-2</c:v>
                </c:pt>
                <c:pt idx="103">
                  <c:v>5.1499999999999997E-2</c:v>
                </c:pt>
                <c:pt idx="104">
                  <c:v>5.1999999999999998E-2</c:v>
                </c:pt>
                <c:pt idx="105">
                  <c:v>5.2499999999999998E-2</c:v>
                </c:pt>
                <c:pt idx="106">
                  <c:v>5.2999999999999999E-2</c:v>
                </c:pt>
                <c:pt idx="107">
                  <c:v>5.3499999999999999E-2</c:v>
                </c:pt>
                <c:pt idx="108">
                  <c:v>5.3999999999999999E-2</c:v>
                </c:pt>
                <c:pt idx="109">
                  <c:v>5.45E-2</c:v>
                </c:pt>
                <c:pt idx="110">
                  <c:v>5.5E-2</c:v>
                </c:pt>
                <c:pt idx="111">
                  <c:v>5.5500000000000001E-2</c:v>
                </c:pt>
                <c:pt idx="112">
                  <c:v>5.6000000000000001E-2</c:v>
                </c:pt>
                <c:pt idx="113">
                  <c:v>5.6500000000000002E-2</c:v>
                </c:pt>
                <c:pt idx="114">
                  <c:v>5.7000000000000002E-2</c:v>
                </c:pt>
                <c:pt idx="115">
                  <c:v>5.7500000000000002E-2</c:v>
                </c:pt>
                <c:pt idx="116">
                  <c:v>5.8000000000000003E-2</c:v>
                </c:pt>
                <c:pt idx="117">
                  <c:v>5.8500000000000003E-2</c:v>
                </c:pt>
                <c:pt idx="118">
                  <c:v>5.8999999999999997E-2</c:v>
                </c:pt>
                <c:pt idx="119">
                  <c:v>5.9499999999999997E-2</c:v>
                </c:pt>
                <c:pt idx="120">
                  <c:v>0.06</c:v>
                </c:pt>
                <c:pt idx="121">
                  <c:v>6.0499999999999998E-2</c:v>
                </c:pt>
                <c:pt idx="122">
                  <c:v>6.0999999999999999E-2</c:v>
                </c:pt>
                <c:pt idx="123">
                  <c:v>6.1499999999999999E-2</c:v>
                </c:pt>
                <c:pt idx="124">
                  <c:v>6.2E-2</c:v>
                </c:pt>
                <c:pt idx="125">
                  <c:v>6.25E-2</c:v>
                </c:pt>
                <c:pt idx="126">
                  <c:v>6.3E-2</c:v>
                </c:pt>
                <c:pt idx="127">
                  <c:v>6.3500000000000001E-2</c:v>
                </c:pt>
                <c:pt idx="128">
                  <c:v>6.4000000000000001E-2</c:v>
                </c:pt>
                <c:pt idx="129">
                  <c:v>6.4500000000000002E-2</c:v>
                </c:pt>
                <c:pt idx="130">
                  <c:v>6.5000000000000002E-2</c:v>
                </c:pt>
                <c:pt idx="131">
                  <c:v>6.5500000000000003E-2</c:v>
                </c:pt>
                <c:pt idx="132">
                  <c:v>6.6000000000000003E-2</c:v>
                </c:pt>
                <c:pt idx="133">
                  <c:v>6.6500000000000004E-2</c:v>
                </c:pt>
                <c:pt idx="134">
                  <c:v>6.7000000000000004E-2</c:v>
                </c:pt>
                <c:pt idx="135">
                  <c:v>6.7500000000000004E-2</c:v>
                </c:pt>
                <c:pt idx="136">
                  <c:v>6.8000000000000005E-2</c:v>
                </c:pt>
                <c:pt idx="137">
                  <c:v>6.8500000000000005E-2</c:v>
                </c:pt>
                <c:pt idx="138">
                  <c:v>6.9000000000000006E-2</c:v>
                </c:pt>
                <c:pt idx="139">
                  <c:v>6.9500000000000006E-2</c:v>
                </c:pt>
                <c:pt idx="140">
                  <c:v>7.0000000000000007E-2</c:v>
                </c:pt>
                <c:pt idx="141">
                  <c:v>7.0499999999999993E-2</c:v>
                </c:pt>
                <c:pt idx="142">
                  <c:v>7.0999999999999994E-2</c:v>
                </c:pt>
                <c:pt idx="143">
                  <c:v>7.1499999999999994E-2</c:v>
                </c:pt>
                <c:pt idx="144">
                  <c:v>7.1999999999999995E-2</c:v>
                </c:pt>
                <c:pt idx="145">
                  <c:v>7.2499999999999995E-2</c:v>
                </c:pt>
                <c:pt idx="146">
                  <c:v>7.2999999999999995E-2</c:v>
                </c:pt>
                <c:pt idx="147">
                  <c:v>7.3499999999999996E-2</c:v>
                </c:pt>
                <c:pt idx="148">
                  <c:v>7.3999999999999996E-2</c:v>
                </c:pt>
                <c:pt idx="149">
                  <c:v>7.4499999999999997E-2</c:v>
                </c:pt>
                <c:pt idx="150">
                  <c:v>7.4999999999999997E-2</c:v>
                </c:pt>
                <c:pt idx="151">
                  <c:v>7.5499999999999998E-2</c:v>
                </c:pt>
                <c:pt idx="152">
                  <c:v>7.5999999999999998E-2</c:v>
                </c:pt>
                <c:pt idx="153">
                  <c:v>7.6499999999999999E-2</c:v>
                </c:pt>
                <c:pt idx="154">
                  <c:v>7.6999999999999999E-2</c:v>
                </c:pt>
                <c:pt idx="155">
                  <c:v>7.7499999999999999E-2</c:v>
                </c:pt>
                <c:pt idx="156">
                  <c:v>7.8E-2</c:v>
                </c:pt>
                <c:pt idx="157">
                  <c:v>7.85E-2</c:v>
                </c:pt>
                <c:pt idx="158">
                  <c:v>7.9000000000000001E-2</c:v>
                </c:pt>
                <c:pt idx="159">
                  <c:v>7.9500000000000001E-2</c:v>
                </c:pt>
                <c:pt idx="160">
                  <c:v>0.08</c:v>
                </c:pt>
                <c:pt idx="161">
                  <c:v>8.0500000000000002E-2</c:v>
                </c:pt>
                <c:pt idx="162">
                  <c:v>8.1000000000000003E-2</c:v>
                </c:pt>
                <c:pt idx="163">
                  <c:v>8.1500000000000003E-2</c:v>
                </c:pt>
                <c:pt idx="164">
                  <c:v>8.2000000000000003E-2</c:v>
                </c:pt>
                <c:pt idx="165">
                  <c:v>8.2500000000000004E-2</c:v>
                </c:pt>
                <c:pt idx="166">
                  <c:v>8.3000000000000004E-2</c:v>
                </c:pt>
                <c:pt idx="167">
                  <c:v>8.3500000000000005E-2</c:v>
                </c:pt>
                <c:pt idx="168">
                  <c:v>8.4000000000000005E-2</c:v>
                </c:pt>
                <c:pt idx="169">
                  <c:v>8.4500000000000006E-2</c:v>
                </c:pt>
                <c:pt idx="170">
                  <c:v>8.5000000000000006E-2</c:v>
                </c:pt>
                <c:pt idx="171">
                  <c:v>8.5500000000000007E-2</c:v>
                </c:pt>
                <c:pt idx="172">
                  <c:v>8.5999999999999993E-2</c:v>
                </c:pt>
                <c:pt idx="173">
                  <c:v>8.6499999999999994E-2</c:v>
                </c:pt>
                <c:pt idx="174">
                  <c:v>8.6999999999999994E-2</c:v>
                </c:pt>
                <c:pt idx="175">
                  <c:v>8.7499999999999994E-2</c:v>
                </c:pt>
                <c:pt idx="176">
                  <c:v>8.7999999999999995E-2</c:v>
                </c:pt>
                <c:pt idx="177">
                  <c:v>8.8499999999999995E-2</c:v>
                </c:pt>
                <c:pt idx="178">
                  <c:v>8.8999999999999996E-2</c:v>
                </c:pt>
                <c:pt idx="179">
                  <c:v>8.9499999999999996E-2</c:v>
                </c:pt>
                <c:pt idx="180">
                  <c:v>0.09</c:v>
                </c:pt>
                <c:pt idx="181">
                  <c:v>9.0499999999999997E-2</c:v>
                </c:pt>
                <c:pt idx="182">
                  <c:v>9.0999999999999998E-2</c:v>
                </c:pt>
                <c:pt idx="183">
                  <c:v>9.1499999999999998E-2</c:v>
                </c:pt>
                <c:pt idx="184">
                  <c:v>9.1999999999999998E-2</c:v>
                </c:pt>
                <c:pt idx="185">
                  <c:v>9.2499999999999999E-2</c:v>
                </c:pt>
                <c:pt idx="186">
                  <c:v>9.2999999999999999E-2</c:v>
                </c:pt>
                <c:pt idx="187">
                  <c:v>9.35E-2</c:v>
                </c:pt>
                <c:pt idx="188">
                  <c:v>9.4E-2</c:v>
                </c:pt>
                <c:pt idx="189">
                  <c:v>9.4500000000000001E-2</c:v>
                </c:pt>
                <c:pt idx="190">
                  <c:v>9.5000000000000001E-2</c:v>
                </c:pt>
                <c:pt idx="191">
                  <c:v>9.5500000000000002E-2</c:v>
                </c:pt>
                <c:pt idx="192">
                  <c:v>9.6000000000000002E-2</c:v>
                </c:pt>
                <c:pt idx="193">
                  <c:v>9.6500000000000002E-2</c:v>
                </c:pt>
                <c:pt idx="194">
                  <c:v>9.7000000000000003E-2</c:v>
                </c:pt>
                <c:pt idx="195">
                  <c:v>9.7500000000000003E-2</c:v>
                </c:pt>
                <c:pt idx="196">
                  <c:v>9.8000000000000004E-2</c:v>
                </c:pt>
                <c:pt idx="197">
                  <c:v>9.8500000000000004E-2</c:v>
                </c:pt>
                <c:pt idx="198">
                  <c:v>9.9000000000000005E-2</c:v>
                </c:pt>
                <c:pt idx="199">
                  <c:v>9.9500000000000005E-2</c:v>
                </c:pt>
                <c:pt idx="200">
                  <c:v>0.1</c:v>
                </c:pt>
                <c:pt idx="201">
                  <c:v>0.10050000000000001</c:v>
                </c:pt>
                <c:pt idx="202">
                  <c:v>0.10100000000000001</c:v>
                </c:pt>
                <c:pt idx="203">
                  <c:v>0.10150000000000001</c:v>
                </c:pt>
                <c:pt idx="204">
                  <c:v>0.10199999999999999</c:v>
                </c:pt>
                <c:pt idx="205">
                  <c:v>0.10249999999999999</c:v>
                </c:pt>
                <c:pt idx="206">
                  <c:v>0.10299999999999999</c:v>
                </c:pt>
                <c:pt idx="207">
                  <c:v>0.10349999999999999</c:v>
                </c:pt>
                <c:pt idx="208">
                  <c:v>0.104</c:v>
                </c:pt>
                <c:pt idx="209">
                  <c:v>0.1045</c:v>
                </c:pt>
                <c:pt idx="210">
                  <c:v>0.105</c:v>
                </c:pt>
                <c:pt idx="211">
                  <c:v>0.1055</c:v>
                </c:pt>
                <c:pt idx="212">
                  <c:v>0.106</c:v>
                </c:pt>
                <c:pt idx="213">
                  <c:v>0.1065</c:v>
                </c:pt>
                <c:pt idx="214">
                  <c:v>0.107</c:v>
                </c:pt>
                <c:pt idx="215">
                  <c:v>0.1075</c:v>
                </c:pt>
                <c:pt idx="216">
                  <c:v>0.108</c:v>
                </c:pt>
                <c:pt idx="217">
                  <c:v>0.1085</c:v>
                </c:pt>
                <c:pt idx="218">
                  <c:v>0.109</c:v>
                </c:pt>
                <c:pt idx="219">
                  <c:v>0.1095</c:v>
                </c:pt>
                <c:pt idx="220">
                  <c:v>0.11</c:v>
                </c:pt>
                <c:pt idx="221">
                  <c:v>0.1105</c:v>
                </c:pt>
                <c:pt idx="222">
                  <c:v>0.111</c:v>
                </c:pt>
                <c:pt idx="223">
                  <c:v>0.1115</c:v>
                </c:pt>
                <c:pt idx="224">
                  <c:v>0.112</c:v>
                </c:pt>
                <c:pt idx="225">
                  <c:v>0.1125</c:v>
                </c:pt>
                <c:pt idx="226">
                  <c:v>0.113</c:v>
                </c:pt>
                <c:pt idx="227">
                  <c:v>0.1135</c:v>
                </c:pt>
                <c:pt idx="228">
                  <c:v>0.114</c:v>
                </c:pt>
                <c:pt idx="229">
                  <c:v>0.1145</c:v>
                </c:pt>
                <c:pt idx="230">
                  <c:v>0.115</c:v>
                </c:pt>
                <c:pt idx="231">
                  <c:v>0.11550000000000001</c:v>
                </c:pt>
                <c:pt idx="232">
                  <c:v>0.11600000000000001</c:v>
                </c:pt>
                <c:pt idx="233">
                  <c:v>0.11650000000000001</c:v>
                </c:pt>
                <c:pt idx="234">
                  <c:v>0.11700000000000001</c:v>
                </c:pt>
                <c:pt idx="235">
                  <c:v>0.11749999999999999</c:v>
                </c:pt>
                <c:pt idx="236">
                  <c:v>0.11799999999999999</c:v>
                </c:pt>
                <c:pt idx="237">
                  <c:v>0.11849999999999999</c:v>
                </c:pt>
                <c:pt idx="238">
                  <c:v>0.11899999999999999</c:v>
                </c:pt>
                <c:pt idx="239">
                  <c:v>0.1195</c:v>
                </c:pt>
                <c:pt idx="240">
                  <c:v>0.12</c:v>
                </c:pt>
                <c:pt idx="241">
                  <c:v>0.1205</c:v>
                </c:pt>
                <c:pt idx="242">
                  <c:v>0.121</c:v>
                </c:pt>
                <c:pt idx="243">
                  <c:v>0.1215</c:v>
                </c:pt>
                <c:pt idx="244">
                  <c:v>0.122</c:v>
                </c:pt>
                <c:pt idx="245">
                  <c:v>0.1225</c:v>
                </c:pt>
                <c:pt idx="246">
                  <c:v>0.123</c:v>
                </c:pt>
                <c:pt idx="247">
                  <c:v>0.1235</c:v>
                </c:pt>
                <c:pt idx="248">
                  <c:v>0.124</c:v>
                </c:pt>
                <c:pt idx="249">
                  <c:v>0.1245</c:v>
                </c:pt>
                <c:pt idx="250">
                  <c:v>0.125</c:v>
                </c:pt>
                <c:pt idx="251">
                  <c:v>0.1255</c:v>
                </c:pt>
                <c:pt idx="252">
                  <c:v>0.126</c:v>
                </c:pt>
                <c:pt idx="253">
                  <c:v>0.1265</c:v>
                </c:pt>
                <c:pt idx="254">
                  <c:v>0.127</c:v>
                </c:pt>
                <c:pt idx="255">
                  <c:v>0.1275</c:v>
                </c:pt>
                <c:pt idx="256">
                  <c:v>0.128</c:v>
                </c:pt>
                <c:pt idx="257">
                  <c:v>0.1285</c:v>
                </c:pt>
                <c:pt idx="258">
                  <c:v>0.129</c:v>
                </c:pt>
                <c:pt idx="259">
                  <c:v>0.1295</c:v>
                </c:pt>
                <c:pt idx="260">
                  <c:v>0.13</c:v>
                </c:pt>
                <c:pt idx="261">
                  <c:v>0.1305</c:v>
                </c:pt>
                <c:pt idx="262">
                  <c:v>0.13100000000000001</c:v>
                </c:pt>
                <c:pt idx="263">
                  <c:v>0.13150000000000001</c:v>
                </c:pt>
                <c:pt idx="264">
                  <c:v>0.13200000000000001</c:v>
                </c:pt>
                <c:pt idx="265">
                  <c:v>0.13250000000000001</c:v>
                </c:pt>
                <c:pt idx="266">
                  <c:v>0.13300000000000001</c:v>
                </c:pt>
                <c:pt idx="267">
                  <c:v>0.13350000000000001</c:v>
                </c:pt>
                <c:pt idx="268">
                  <c:v>0.13400000000000001</c:v>
                </c:pt>
                <c:pt idx="269">
                  <c:v>0.13450000000000001</c:v>
                </c:pt>
                <c:pt idx="270">
                  <c:v>0.13500000000000001</c:v>
                </c:pt>
                <c:pt idx="271">
                  <c:v>0.13550000000000001</c:v>
                </c:pt>
                <c:pt idx="272">
                  <c:v>0.13600000000000001</c:v>
                </c:pt>
                <c:pt idx="273">
                  <c:v>0.13650000000000001</c:v>
                </c:pt>
                <c:pt idx="274">
                  <c:v>0.13700000000000001</c:v>
                </c:pt>
                <c:pt idx="275">
                  <c:v>0.13750000000000001</c:v>
                </c:pt>
                <c:pt idx="276">
                  <c:v>0.13800000000000001</c:v>
                </c:pt>
                <c:pt idx="277">
                  <c:v>0.13850000000000001</c:v>
                </c:pt>
                <c:pt idx="278">
                  <c:v>0.13900000000000001</c:v>
                </c:pt>
                <c:pt idx="279">
                  <c:v>0.13950000000000001</c:v>
                </c:pt>
                <c:pt idx="280">
                  <c:v>0.14000000000000001</c:v>
                </c:pt>
                <c:pt idx="281">
                  <c:v>0.14050000000000001</c:v>
                </c:pt>
                <c:pt idx="282">
                  <c:v>0.14099999999999999</c:v>
                </c:pt>
                <c:pt idx="283">
                  <c:v>0.14149999999999999</c:v>
                </c:pt>
                <c:pt idx="284">
                  <c:v>0.14199999999999999</c:v>
                </c:pt>
                <c:pt idx="285">
                  <c:v>0.14249999999999999</c:v>
                </c:pt>
                <c:pt idx="286">
                  <c:v>0.14299999999999999</c:v>
                </c:pt>
                <c:pt idx="287">
                  <c:v>0.14349999999999999</c:v>
                </c:pt>
                <c:pt idx="288">
                  <c:v>0.14399999999999999</c:v>
                </c:pt>
                <c:pt idx="289">
                  <c:v>0.14449999999999999</c:v>
                </c:pt>
                <c:pt idx="290">
                  <c:v>0.14499999999999999</c:v>
                </c:pt>
                <c:pt idx="291">
                  <c:v>0.14549999999999999</c:v>
                </c:pt>
                <c:pt idx="292">
                  <c:v>0.14599999999999999</c:v>
                </c:pt>
                <c:pt idx="293">
                  <c:v>0.14649999999999999</c:v>
                </c:pt>
                <c:pt idx="294">
                  <c:v>0.14699999999999999</c:v>
                </c:pt>
                <c:pt idx="295">
                  <c:v>0.14749999999999999</c:v>
                </c:pt>
                <c:pt idx="296">
                  <c:v>0.14799999999999999</c:v>
                </c:pt>
                <c:pt idx="297">
                  <c:v>0.14849999999999999</c:v>
                </c:pt>
                <c:pt idx="298">
                  <c:v>0.14899999999999999</c:v>
                </c:pt>
                <c:pt idx="299">
                  <c:v>0.14949999999999999</c:v>
                </c:pt>
                <c:pt idx="300">
                  <c:v>0.15</c:v>
                </c:pt>
                <c:pt idx="301">
                  <c:v>0.15049999999999999</c:v>
                </c:pt>
                <c:pt idx="302">
                  <c:v>0.151</c:v>
                </c:pt>
                <c:pt idx="303">
                  <c:v>0.1515</c:v>
                </c:pt>
                <c:pt idx="304">
                  <c:v>0.152</c:v>
                </c:pt>
                <c:pt idx="305">
                  <c:v>0.1525</c:v>
                </c:pt>
                <c:pt idx="306">
                  <c:v>0.153</c:v>
                </c:pt>
                <c:pt idx="307">
                  <c:v>0.1535</c:v>
                </c:pt>
                <c:pt idx="308">
                  <c:v>0.154</c:v>
                </c:pt>
                <c:pt idx="309">
                  <c:v>0.1545</c:v>
                </c:pt>
                <c:pt idx="310">
                  <c:v>0.155</c:v>
                </c:pt>
                <c:pt idx="311">
                  <c:v>0.1555</c:v>
                </c:pt>
                <c:pt idx="312">
                  <c:v>0.156</c:v>
                </c:pt>
                <c:pt idx="313">
                  <c:v>0.1565</c:v>
                </c:pt>
                <c:pt idx="314">
                  <c:v>0.157</c:v>
                </c:pt>
                <c:pt idx="315">
                  <c:v>0.1575</c:v>
                </c:pt>
                <c:pt idx="316">
                  <c:v>0.158</c:v>
                </c:pt>
                <c:pt idx="317">
                  <c:v>0.1585</c:v>
                </c:pt>
                <c:pt idx="318">
                  <c:v>0.159</c:v>
                </c:pt>
                <c:pt idx="319">
                  <c:v>0.1595</c:v>
                </c:pt>
                <c:pt idx="320">
                  <c:v>0.16</c:v>
                </c:pt>
                <c:pt idx="321">
                  <c:v>0.1605</c:v>
                </c:pt>
                <c:pt idx="322">
                  <c:v>0.161</c:v>
                </c:pt>
                <c:pt idx="323">
                  <c:v>0.1615</c:v>
                </c:pt>
                <c:pt idx="324">
                  <c:v>0.16200000000000001</c:v>
                </c:pt>
                <c:pt idx="325">
                  <c:v>0.16250000000000001</c:v>
                </c:pt>
                <c:pt idx="326">
                  <c:v>0.16300000000000001</c:v>
                </c:pt>
                <c:pt idx="327">
                  <c:v>0.16350000000000001</c:v>
                </c:pt>
                <c:pt idx="328">
                  <c:v>0.16400000000000001</c:v>
                </c:pt>
                <c:pt idx="329">
                  <c:v>0.16450000000000001</c:v>
                </c:pt>
                <c:pt idx="330">
                  <c:v>0.16500000000000001</c:v>
                </c:pt>
                <c:pt idx="331">
                  <c:v>0.16550000000000001</c:v>
                </c:pt>
                <c:pt idx="332">
                  <c:v>0.16600000000000001</c:v>
                </c:pt>
                <c:pt idx="333">
                  <c:v>0.16650000000000001</c:v>
                </c:pt>
                <c:pt idx="334">
                  <c:v>0.16700000000000001</c:v>
                </c:pt>
                <c:pt idx="335">
                  <c:v>0.16750000000000001</c:v>
                </c:pt>
                <c:pt idx="336">
                  <c:v>0.16800000000000001</c:v>
                </c:pt>
                <c:pt idx="337">
                  <c:v>0.16850000000000001</c:v>
                </c:pt>
                <c:pt idx="338">
                  <c:v>0.16900000000000001</c:v>
                </c:pt>
                <c:pt idx="339">
                  <c:v>0.16950000000000001</c:v>
                </c:pt>
                <c:pt idx="340">
                  <c:v>0.17</c:v>
                </c:pt>
                <c:pt idx="341">
                  <c:v>0.17050000000000001</c:v>
                </c:pt>
                <c:pt idx="342">
                  <c:v>0.17100000000000001</c:v>
                </c:pt>
                <c:pt idx="343">
                  <c:v>0.17150000000000001</c:v>
                </c:pt>
                <c:pt idx="344">
                  <c:v>0.17199999999999999</c:v>
                </c:pt>
                <c:pt idx="345">
                  <c:v>0.17249999999999999</c:v>
                </c:pt>
                <c:pt idx="346">
                  <c:v>0.17299999999999999</c:v>
                </c:pt>
                <c:pt idx="347">
                  <c:v>0.17349999999999999</c:v>
                </c:pt>
                <c:pt idx="348">
                  <c:v>0.17399999999999999</c:v>
                </c:pt>
                <c:pt idx="349">
                  <c:v>0.17449999999999999</c:v>
                </c:pt>
                <c:pt idx="350">
                  <c:v>0.17499999999999999</c:v>
                </c:pt>
                <c:pt idx="351">
                  <c:v>0.17549999999999999</c:v>
                </c:pt>
                <c:pt idx="352">
                  <c:v>0.17599999999999999</c:v>
                </c:pt>
                <c:pt idx="353">
                  <c:v>0.17649999999999999</c:v>
                </c:pt>
                <c:pt idx="354">
                  <c:v>0.17699999999999999</c:v>
                </c:pt>
                <c:pt idx="355">
                  <c:v>0.17749999999999999</c:v>
                </c:pt>
                <c:pt idx="356">
                  <c:v>0.17799999999999999</c:v>
                </c:pt>
                <c:pt idx="357">
                  <c:v>0.17849999999999999</c:v>
                </c:pt>
                <c:pt idx="358">
                  <c:v>0.17899999999999999</c:v>
                </c:pt>
                <c:pt idx="359">
                  <c:v>0.17949999999999999</c:v>
                </c:pt>
                <c:pt idx="360">
                  <c:v>0.18</c:v>
                </c:pt>
                <c:pt idx="361">
                  <c:v>0.18049999999999999</c:v>
                </c:pt>
                <c:pt idx="362">
                  <c:v>0.18099999999999999</c:v>
                </c:pt>
                <c:pt idx="363">
                  <c:v>0.18149999999999999</c:v>
                </c:pt>
                <c:pt idx="364">
                  <c:v>0.182</c:v>
                </c:pt>
                <c:pt idx="365">
                  <c:v>0.1825</c:v>
                </c:pt>
                <c:pt idx="366">
                  <c:v>0.183</c:v>
                </c:pt>
                <c:pt idx="367">
                  <c:v>0.1835</c:v>
                </c:pt>
                <c:pt idx="368">
                  <c:v>0.184</c:v>
                </c:pt>
                <c:pt idx="369">
                  <c:v>0.1845</c:v>
                </c:pt>
                <c:pt idx="370">
                  <c:v>0.185</c:v>
                </c:pt>
                <c:pt idx="371">
                  <c:v>0.1855</c:v>
                </c:pt>
                <c:pt idx="372">
                  <c:v>0.186</c:v>
                </c:pt>
                <c:pt idx="373">
                  <c:v>0.1865</c:v>
                </c:pt>
                <c:pt idx="374">
                  <c:v>0.187</c:v>
                </c:pt>
                <c:pt idx="375">
                  <c:v>0.1875</c:v>
                </c:pt>
                <c:pt idx="376">
                  <c:v>0.188</c:v>
                </c:pt>
                <c:pt idx="377">
                  <c:v>0.1885</c:v>
                </c:pt>
                <c:pt idx="378">
                  <c:v>0.189</c:v>
                </c:pt>
                <c:pt idx="379">
                  <c:v>0.1895</c:v>
                </c:pt>
                <c:pt idx="380">
                  <c:v>0.19</c:v>
                </c:pt>
                <c:pt idx="381">
                  <c:v>0.1905</c:v>
                </c:pt>
                <c:pt idx="382">
                  <c:v>0.191</c:v>
                </c:pt>
                <c:pt idx="383">
                  <c:v>0.1915</c:v>
                </c:pt>
                <c:pt idx="384">
                  <c:v>0.192</c:v>
                </c:pt>
                <c:pt idx="385">
                  <c:v>0.1925</c:v>
                </c:pt>
                <c:pt idx="386">
                  <c:v>0.193</c:v>
                </c:pt>
                <c:pt idx="387">
                  <c:v>0.19350000000000001</c:v>
                </c:pt>
                <c:pt idx="388">
                  <c:v>0.19400000000000001</c:v>
                </c:pt>
                <c:pt idx="389">
                  <c:v>0.19450000000000001</c:v>
                </c:pt>
                <c:pt idx="390">
                  <c:v>0.19500000000000001</c:v>
                </c:pt>
                <c:pt idx="391">
                  <c:v>0.19550000000000001</c:v>
                </c:pt>
                <c:pt idx="392">
                  <c:v>0.19600000000000001</c:v>
                </c:pt>
                <c:pt idx="393">
                  <c:v>0.19650000000000001</c:v>
                </c:pt>
                <c:pt idx="394">
                  <c:v>0.19700000000000001</c:v>
                </c:pt>
                <c:pt idx="395">
                  <c:v>0.19750000000000001</c:v>
                </c:pt>
                <c:pt idx="396">
                  <c:v>0.19800000000000001</c:v>
                </c:pt>
                <c:pt idx="397">
                  <c:v>0.19850000000000001</c:v>
                </c:pt>
                <c:pt idx="398">
                  <c:v>0.19900000000000001</c:v>
                </c:pt>
                <c:pt idx="399">
                  <c:v>0.19950000000000001</c:v>
                </c:pt>
                <c:pt idx="400">
                  <c:v>0.2</c:v>
                </c:pt>
                <c:pt idx="401">
                  <c:v>0.20050000000000001</c:v>
                </c:pt>
                <c:pt idx="402">
                  <c:v>0.20100000000000001</c:v>
                </c:pt>
                <c:pt idx="403">
                  <c:v>0.20150000000000001</c:v>
                </c:pt>
                <c:pt idx="404">
                  <c:v>0.20200000000000001</c:v>
                </c:pt>
                <c:pt idx="405">
                  <c:v>0.20250000000000001</c:v>
                </c:pt>
                <c:pt idx="406">
                  <c:v>0.20300000000000001</c:v>
                </c:pt>
                <c:pt idx="407">
                  <c:v>0.20349999999999999</c:v>
                </c:pt>
                <c:pt idx="408">
                  <c:v>0.20399999999999999</c:v>
                </c:pt>
                <c:pt idx="409">
                  <c:v>0.20449999999999999</c:v>
                </c:pt>
                <c:pt idx="410">
                  <c:v>0.20499999999999999</c:v>
                </c:pt>
                <c:pt idx="411">
                  <c:v>0.20549999999999999</c:v>
                </c:pt>
                <c:pt idx="412">
                  <c:v>0.20599999999999999</c:v>
                </c:pt>
                <c:pt idx="413">
                  <c:v>0.20649999999999999</c:v>
                </c:pt>
                <c:pt idx="414">
                  <c:v>0.20699999999999999</c:v>
                </c:pt>
                <c:pt idx="415">
                  <c:v>0.20749999999999999</c:v>
                </c:pt>
                <c:pt idx="416">
                  <c:v>0.20799999999999999</c:v>
                </c:pt>
                <c:pt idx="417">
                  <c:v>0.20849999999999999</c:v>
                </c:pt>
                <c:pt idx="418">
                  <c:v>0.20899999999999999</c:v>
                </c:pt>
                <c:pt idx="419">
                  <c:v>0.20949999999999999</c:v>
                </c:pt>
                <c:pt idx="420">
                  <c:v>0.21</c:v>
                </c:pt>
                <c:pt idx="421">
                  <c:v>0.21049999999999999</c:v>
                </c:pt>
                <c:pt idx="422">
                  <c:v>0.21099999999999999</c:v>
                </c:pt>
                <c:pt idx="423">
                  <c:v>0.21149999999999999</c:v>
                </c:pt>
                <c:pt idx="424">
                  <c:v>0.21199999999999999</c:v>
                </c:pt>
                <c:pt idx="425">
                  <c:v>0.21249999999999999</c:v>
                </c:pt>
                <c:pt idx="426">
                  <c:v>0.21299999999999999</c:v>
                </c:pt>
                <c:pt idx="427">
                  <c:v>0.2135</c:v>
                </c:pt>
                <c:pt idx="428">
                  <c:v>0.214</c:v>
                </c:pt>
                <c:pt idx="429">
                  <c:v>0.2145</c:v>
                </c:pt>
                <c:pt idx="430">
                  <c:v>0.215</c:v>
                </c:pt>
                <c:pt idx="431">
                  <c:v>0.2155</c:v>
                </c:pt>
                <c:pt idx="432">
                  <c:v>0.216</c:v>
                </c:pt>
                <c:pt idx="433">
                  <c:v>0.2165</c:v>
                </c:pt>
                <c:pt idx="434">
                  <c:v>0.217</c:v>
                </c:pt>
                <c:pt idx="435">
                  <c:v>0.2175</c:v>
                </c:pt>
                <c:pt idx="436">
                  <c:v>0.218</c:v>
                </c:pt>
                <c:pt idx="437">
                  <c:v>0.2185</c:v>
                </c:pt>
                <c:pt idx="438">
                  <c:v>0.219</c:v>
                </c:pt>
                <c:pt idx="439">
                  <c:v>0.2195</c:v>
                </c:pt>
                <c:pt idx="440">
                  <c:v>0.22</c:v>
                </c:pt>
                <c:pt idx="441">
                  <c:v>0.2205</c:v>
                </c:pt>
                <c:pt idx="442">
                  <c:v>0.221</c:v>
                </c:pt>
                <c:pt idx="443">
                  <c:v>0.2215</c:v>
                </c:pt>
                <c:pt idx="444">
                  <c:v>0.222</c:v>
                </c:pt>
                <c:pt idx="445">
                  <c:v>0.2225</c:v>
                </c:pt>
                <c:pt idx="446">
                  <c:v>0.223</c:v>
                </c:pt>
                <c:pt idx="447">
                  <c:v>0.2235</c:v>
                </c:pt>
                <c:pt idx="448">
                  <c:v>0.224</c:v>
                </c:pt>
                <c:pt idx="449">
                  <c:v>0.22450000000000001</c:v>
                </c:pt>
                <c:pt idx="450">
                  <c:v>0.22500000000000001</c:v>
                </c:pt>
                <c:pt idx="451">
                  <c:v>0.22550000000000001</c:v>
                </c:pt>
                <c:pt idx="452">
                  <c:v>0.22600000000000001</c:v>
                </c:pt>
                <c:pt idx="453">
                  <c:v>0.22650000000000001</c:v>
                </c:pt>
                <c:pt idx="454">
                  <c:v>0.22700000000000001</c:v>
                </c:pt>
                <c:pt idx="455">
                  <c:v>0.22750000000000001</c:v>
                </c:pt>
                <c:pt idx="456">
                  <c:v>0.22800000000000001</c:v>
                </c:pt>
                <c:pt idx="457">
                  <c:v>0.22850000000000001</c:v>
                </c:pt>
                <c:pt idx="458">
                  <c:v>0.22900000000000001</c:v>
                </c:pt>
                <c:pt idx="459">
                  <c:v>0.22950000000000001</c:v>
                </c:pt>
                <c:pt idx="460">
                  <c:v>0.23</c:v>
                </c:pt>
                <c:pt idx="461">
                  <c:v>0.23050000000000001</c:v>
                </c:pt>
                <c:pt idx="462">
                  <c:v>0.23100000000000001</c:v>
                </c:pt>
                <c:pt idx="463">
                  <c:v>0.23150000000000001</c:v>
                </c:pt>
                <c:pt idx="464">
                  <c:v>0.23200000000000001</c:v>
                </c:pt>
                <c:pt idx="465">
                  <c:v>0.23250000000000001</c:v>
                </c:pt>
                <c:pt idx="466">
                  <c:v>0.23300000000000001</c:v>
                </c:pt>
                <c:pt idx="467">
                  <c:v>0.23350000000000001</c:v>
                </c:pt>
                <c:pt idx="468">
                  <c:v>0.23400000000000001</c:v>
                </c:pt>
                <c:pt idx="469">
                  <c:v>0.23449999999999999</c:v>
                </c:pt>
                <c:pt idx="470">
                  <c:v>0.23499999999999999</c:v>
                </c:pt>
                <c:pt idx="471">
                  <c:v>0.23549999999999999</c:v>
                </c:pt>
                <c:pt idx="472">
                  <c:v>0.23599999999999999</c:v>
                </c:pt>
                <c:pt idx="473">
                  <c:v>0.23649999999999999</c:v>
                </c:pt>
                <c:pt idx="474">
                  <c:v>0.23699999999999999</c:v>
                </c:pt>
                <c:pt idx="475">
                  <c:v>0.23749999999999999</c:v>
                </c:pt>
                <c:pt idx="476">
                  <c:v>0.23799999999999999</c:v>
                </c:pt>
                <c:pt idx="477">
                  <c:v>0.23849999999999999</c:v>
                </c:pt>
                <c:pt idx="478">
                  <c:v>0.23899999999999999</c:v>
                </c:pt>
                <c:pt idx="479">
                  <c:v>0.23949999999999999</c:v>
                </c:pt>
                <c:pt idx="480">
                  <c:v>0.24</c:v>
                </c:pt>
                <c:pt idx="481">
                  <c:v>0.24049999999999999</c:v>
                </c:pt>
                <c:pt idx="482">
                  <c:v>0.24099999999999999</c:v>
                </c:pt>
                <c:pt idx="483">
                  <c:v>0.24149999999999999</c:v>
                </c:pt>
                <c:pt idx="484">
                  <c:v>0.24199999999999999</c:v>
                </c:pt>
                <c:pt idx="485">
                  <c:v>0.24249999999999999</c:v>
                </c:pt>
                <c:pt idx="486">
                  <c:v>0.24299999999999999</c:v>
                </c:pt>
                <c:pt idx="487">
                  <c:v>0.24349999999999999</c:v>
                </c:pt>
                <c:pt idx="488">
                  <c:v>0.24399999999999999</c:v>
                </c:pt>
                <c:pt idx="489">
                  <c:v>0.2445</c:v>
                </c:pt>
                <c:pt idx="490">
                  <c:v>0.245</c:v>
                </c:pt>
                <c:pt idx="491">
                  <c:v>0.2455</c:v>
                </c:pt>
                <c:pt idx="492">
                  <c:v>0.246</c:v>
                </c:pt>
                <c:pt idx="493">
                  <c:v>0.2465</c:v>
                </c:pt>
                <c:pt idx="494">
                  <c:v>0.247</c:v>
                </c:pt>
                <c:pt idx="495">
                  <c:v>0.2475</c:v>
                </c:pt>
                <c:pt idx="496">
                  <c:v>0.248</c:v>
                </c:pt>
                <c:pt idx="497">
                  <c:v>0.2485</c:v>
                </c:pt>
                <c:pt idx="498">
                  <c:v>0.249</c:v>
                </c:pt>
                <c:pt idx="499">
                  <c:v>0.2495</c:v>
                </c:pt>
                <c:pt idx="500">
                  <c:v>0.25</c:v>
                </c:pt>
                <c:pt idx="501">
                  <c:v>0.2505</c:v>
                </c:pt>
                <c:pt idx="502">
                  <c:v>0.251</c:v>
                </c:pt>
                <c:pt idx="503">
                  <c:v>0.2515</c:v>
                </c:pt>
                <c:pt idx="504">
                  <c:v>0.252</c:v>
                </c:pt>
                <c:pt idx="505">
                  <c:v>0.2525</c:v>
                </c:pt>
                <c:pt idx="506">
                  <c:v>0.253</c:v>
                </c:pt>
                <c:pt idx="507">
                  <c:v>0.2535</c:v>
                </c:pt>
                <c:pt idx="508">
                  <c:v>0.254</c:v>
                </c:pt>
                <c:pt idx="509">
                  <c:v>0.2545</c:v>
                </c:pt>
                <c:pt idx="510">
                  <c:v>0.255</c:v>
                </c:pt>
                <c:pt idx="511">
                  <c:v>0.2555</c:v>
                </c:pt>
                <c:pt idx="512">
                  <c:v>0.25600000000000001</c:v>
                </c:pt>
                <c:pt idx="513">
                  <c:v>0.25650000000000001</c:v>
                </c:pt>
                <c:pt idx="514">
                  <c:v>0.25700000000000001</c:v>
                </c:pt>
                <c:pt idx="515">
                  <c:v>0.25750000000000001</c:v>
                </c:pt>
                <c:pt idx="516">
                  <c:v>0.25800000000000001</c:v>
                </c:pt>
                <c:pt idx="517">
                  <c:v>0.25850000000000001</c:v>
                </c:pt>
                <c:pt idx="518">
                  <c:v>0.25900000000000001</c:v>
                </c:pt>
                <c:pt idx="519">
                  <c:v>0.25950000000000001</c:v>
                </c:pt>
                <c:pt idx="520">
                  <c:v>0.26</c:v>
                </c:pt>
                <c:pt idx="521">
                  <c:v>0.26050000000000001</c:v>
                </c:pt>
                <c:pt idx="522">
                  <c:v>0.26100000000000001</c:v>
                </c:pt>
                <c:pt idx="523">
                  <c:v>0.26150000000000001</c:v>
                </c:pt>
                <c:pt idx="524">
                  <c:v>0.26200000000000001</c:v>
                </c:pt>
                <c:pt idx="525">
                  <c:v>0.26250000000000001</c:v>
                </c:pt>
                <c:pt idx="526">
                  <c:v>0.26300000000000001</c:v>
                </c:pt>
                <c:pt idx="527">
                  <c:v>0.26350000000000001</c:v>
                </c:pt>
                <c:pt idx="528">
                  <c:v>0.26400000000000001</c:v>
                </c:pt>
                <c:pt idx="529">
                  <c:v>0.26450000000000001</c:v>
                </c:pt>
                <c:pt idx="530">
                  <c:v>0.26500000000000001</c:v>
                </c:pt>
                <c:pt idx="531">
                  <c:v>0.26550000000000001</c:v>
                </c:pt>
                <c:pt idx="532">
                  <c:v>0.26600000000000001</c:v>
                </c:pt>
                <c:pt idx="533">
                  <c:v>0.26650000000000001</c:v>
                </c:pt>
                <c:pt idx="534">
                  <c:v>0.26700000000000002</c:v>
                </c:pt>
                <c:pt idx="535">
                  <c:v>0.26750000000000002</c:v>
                </c:pt>
                <c:pt idx="536">
                  <c:v>0.26800000000000002</c:v>
                </c:pt>
                <c:pt idx="537">
                  <c:v>0.26850000000000002</c:v>
                </c:pt>
                <c:pt idx="538">
                  <c:v>0.26900000000000002</c:v>
                </c:pt>
                <c:pt idx="539">
                  <c:v>0.26950000000000002</c:v>
                </c:pt>
                <c:pt idx="540">
                  <c:v>0.27</c:v>
                </c:pt>
                <c:pt idx="541">
                  <c:v>0.27050000000000002</c:v>
                </c:pt>
                <c:pt idx="542">
                  <c:v>0.27100000000000002</c:v>
                </c:pt>
                <c:pt idx="543">
                  <c:v>0.27150000000000002</c:v>
                </c:pt>
                <c:pt idx="544">
                  <c:v>0.27200000000000002</c:v>
                </c:pt>
                <c:pt idx="545">
                  <c:v>0.27250000000000002</c:v>
                </c:pt>
                <c:pt idx="546">
                  <c:v>0.27300000000000002</c:v>
                </c:pt>
                <c:pt idx="547">
                  <c:v>0.27350000000000002</c:v>
                </c:pt>
                <c:pt idx="548">
                  <c:v>0.27400000000000002</c:v>
                </c:pt>
                <c:pt idx="549">
                  <c:v>0.27450000000000002</c:v>
                </c:pt>
                <c:pt idx="550">
                  <c:v>0.27500000000000002</c:v>
                </c:pt>
                <c:pt idx="551">
                  <c:v>0.27550000000000002</c:v>
                </c:pt>
                <c:pt idx="552">
                  <c:v>0.27600000000000002</c:v>
                </c:pt>
                <c:pt idx="553">
                  <c:v>0.27650000000000002</c:v>
                </c:pt>
                <c:pt idx="554">
                  <c:v>0.27700000000000002</c:v>
                </c:pt>
                <c:pt idx="555">
                  <c:v>0.27750000000000002</c:v>
                </c:pt>
                <c:pt idx="556">
                  <c:v>0.27800000000000002</c:v>
                </c:pt>
                <c:pt idx="557">
                  <c:v>0.27850000000000003</c:v>
                </c:pt>
                <c:pt idx="558">
                  <c:v>0.27900000000000003</c:v>
                </c:pt>
                <c:pt idx="559">
                  <c:v>0.27950000000000003</c:v>
                </c:pt>
                <c:pt idx="560">
                  <c:v>0.28000000000000003</c:v>
                </c:pt>
                <c:pt idx="561">
                  <c:v>0.28050000000000003</c:v>
                </c:pt>
                <c:pt idx="562">
                  <c:v>0.28100000000000003</c:v>
                </c:pt>
                <c:pt idx="563">
                  <c:v>0.28149999999999997</c:v>
                </c:pt>
                <c:pt idx="564">
                  <c:v>0.28199999999999997</c:v>
                </c:pt>
                <c:pt idx="565">
                  <c:v>0.28249999999999997</c:v>
                </c:pt>
                <c:pt idx="566">
                  <c:v>0.28299999999999997</c:v>
                </c:pt>
                <c:pt idx="567">
                  <c:v>0.28349999999999997</c:v>
                </c:pt>
                <c:pt idx="568">
                  <c:v>0.28399999999999997</c:v>
                </c:pt>
                <c:pt idx="569">
                  <c:v>0.28449999999999998</c:v>
                </c:pt>
                <c:pt idx="570">
                  <c:v>0.28499999999999998</c:v>
                </c:pt>
                <c:pt idx="571">
                  <c:v>0.28549999999999998</c:v>
                </c:pt>
                <c:pt idx="572">
                  <c:v>0.28599999999999998</c:v>
                </c:pt>
                <c:pt idx="573">
                  <c:v>0.28649999999999998</c:v>
                </c:pt>
                <c:pt idx="574">
                  <c:v>0.28699999999999998</c:v>
                </c:pt>
                <c:pt idx="575">
                  <c:v>0.28749999999999998</c:v>
                </c:pt>
                <c:pt idx="576">
                  <c:v>0.28799999999999998</c:v>
                </c:pt>
                <c:pt idx="577">
                  <c:v>0.28849999999999998</c:v>
                </c:pt>
                <c:pt idx="578">
                  <c:v>0.28899999999999998</c:v>
                </c:pt>
                <c:pt idx="579">
                  <c:v>0.28949999999999998</c:v>
                </c:pt>
                <c:pt idx="580">
                  <c:v>0.28999999999999998</c:v>
                </c:pt>
                <c:pt idx="581">
                  <c:v>0.29049999999999998</c:v>
                </c:pt>
                <c:pt idx="582">
                  <c:v>0.29099999999999998</c:v>
                </c:pt>
                <c:pt idx="583">
                  <c:v>0.29149999999999998</c:v>
                </c:pt>
                <c:pt idx="584">
                  <c:v>0.29199999999999998</c:v>
                </c:pt>
                <c:pt idx="585">
                  <c:v>0.29249999999999998</c:v>
                </c:pt>
                <c:pt idx="586">
                  <c:v>0.29299999999999998</c:v>
                </c:pt>
                <c:pt idx="587">
                  <c:v>0.29349999999999998</c:v>
                </c:pt>
                <c:pt idx="588">
                  <c:v>0.29399999999999998</c:v>
                </c:pt>
                <c:pt idx="589">
                  <c:v>0.29449999999999998</c:v>
                </c:pt>
                <c:pt idx="590">
                  <c:v>0.29499999999999998</c:v>
                </c:pt>
                <c:pt idx="591">
                  <c:v>0.29549999999999998</c:v>
                </c:pt>
                <c:pt idx="592">
                  <c:v>0.29599999999999999</c:v>
                </c:pt>
                <c:pt idx="593">
                  <c:v>0.29649999999999999</c:v>
                </c:pt>
                <c:pt idx="594">
                  <c:v>0.29699999999999999</c:v>
                </c:pt>
                <c:pt idx="595">
                  <c:v>0.29749999999999999</c:v>
                </c:pt>
                <c:pt idx="596">
                  <c:v>0.29799999999999999</c:v>
                </c:pt>
                <c:pt idx="597">
                  <c:v>0.29849999999999999</c:v>
                </c:pt>
                <c:pt idx="598">
                  <c:v>0.29899999999999999</c:v>
                </c:pt>
                <c:pt idx="599">
                  <c:v>0.29949999999999999</c:v>
                </c:pt>
                <c:pt idx="600">
                  <c:v>0.3</c:v>
                </c:pt>
                <c:pt idx="601">
                  <c:v>0.30049999999999999</c:v>
                </c:pt>
                <c:pt idx="602">
                  <c:v>0.30099999999999999</c:v>
                </c:pt>
                <c:pt idx="603">
                  <c:v>0.30149999999999999</c:v>
                </c:pt>
                <c:pt idx="604">
                  <c:v>0.30199999999999999</c:v>
                </c:pt>
                <c:pt idx="605">
                  <c:v>0.30249999999999999</c:v>
                </c:pt>
                <c:pt idx="606">
                  <c:v>0.30299999999999999</c:v>
                </c:pt>
                <c:pt idx="607">
                  <c:v>0.30349999999999999</c:v>
                </c:pt>
                <c:pt idx="608">
                  <c:v>0.30399999999999999</c:v>
                </c:pt>
                <c:pt idx="609">
                  <c:v>0.30449999999999999</c:v>
                </c:pt>
                <c:pt idx="610">
                  <c:v>0.30499999999999999</c:v>
                </c:pt>
                <c:pt idx="611">
                  <c:v>0.30549999999999999</c:v>
                </c:pt>
                <c:pt idx="612">
                  <c:v>0.30599999999999999</c:v>
                </c:pt>
                <c:pt idx="613">
                  <c:v>0.30649999999999999</c:v>
                </c:pt>
                <c:pt idx="614">
                  <c:v>0.307</c:v>
                </c:pt>
                <c:pt idx="615">
                  <c:v>0.3075</c:v>
                </c:pt>
                <c:pt idx="616">
                  <c:v>0.308</c:v>
                </c:pt>
                <c:pt idx="617">
                  <c:v>0.3085</c:v>
                </c:pt>
                <c:pt idx="618">
                  <c:v>0.309</c:v>
                </c:pt>
                <c:pt idx="619">
                  <c:v>0.3095</c:v>
                </c:pt>
                <c:pt idx="620">
                  <c:v>0.31</c:v>
                </c:pt>
                <c:pt idx="621">
                  <c:v>0.3105</c:v>
                </c:pt>
                <c:pt idx="622">
                  <c:v>0.311</c:v>
                </c:pt>
                <c:pt idx="623">
                  <c:v>0.3115</c:v>
                </c:pt>
                <c:pt idx="624">
                  <c:v>0.312</c:v>
                </c:pt>
                <c:pt idx="625">
                  <c:v>0.3125</c:v>
                </c:pt>
                <c:pt idx="626">
                  <c:v>0.313</c:v>
                </c:pt>
                <c:pt idx="627">
                  <c:v>0.3135</c:v>
                </c:pt>
                <c:pt idx="628">
                  <c:v>0.314</c:v>
                </c:pt>
                <c:pt idx="629">
                  <c:v>0.3145</c:v>
                </c:pt>
                <c:pt idx="630">
                  <c:v>0.315</c:v>
                </c:pt>
                <c:pt idx="631">
                  <c:v>0.3155</c:v>
                </c:pt>
                <c:pt idx="632">
                  <c:v>0.316</c:v>
                </c:pt>
                <c:pt idx="633">
                  <c:v>0.3165</c:v>
                </c:pt>
                <c:pt idx="634">
                  <c:v>0.317</c:v>
                </c:pt>
                <c:pt idx="635">
                  <c:v>0.3175</c:v>
                </c:pt>
                <c:pt idx="636">
                  <c:v>0.318</c:v>
                </c:pt>
                <c:pt idx="637">
                  <c:v>0.31850000000000001</c:v>
                </c:pt>
                <c:pt idx="638">
                  <c:v>0.31900000000000001</c:v>
                </c:pt>
                <c:pt idx="639">
                  <c:v>0.31950000000000001</c:v>
                </c:pt>
                <c:pt idx="640">
                  <c:v>0.32</c:v>
                </c:pt>
                <c:pt idx="641">
                  <c:v>0.32050000000000001</c:v>
                </c:pt>
                <c:pt idx="642">
                  <c:v>0.32100000000000001</c:v>
                </c:pt>
                <c:pt idx="643">
                  <c:v>0.32150000000000001</c:v>
                </c:pt>
                <c:pt idx="644">
                  <c:v>0.32200000000000001</c:v>
                </c:pt>
                <c:pt idx="645">
                  <c:v>0.32250000000000001</c:v>
                </c:pt>
                <c:pt idx="646">
                  <c:v>0.32300000000000001</c:v>
                </c:pt>
                <c:pt idx="647">
                  <c:v>0.32350000000000001</c:v>
                </c:pt>
                <c:pt idx="648">
                  <c:v>0.32400000000000001</c:v>
                </c:pt>
                <c:pt idx="649">
                  <c:v>0.32450000000000001</c:v>
                </c:pt>
                <c:pt idx="650">
                  <c:v>0.32500000000000001</c:v>
                </c:pt>
                <c:pt idx="651">
                  <c:v>0.32550000000000001</c:v>
                </c:pt>
                <c:pt idx="652">
                  <c:v>0.32600000000000001</c:v>
                </c:pt>
                <c:pt idx="653">
                  <c:v>0.32650000000000001</c:v>
                </c:pt>
                <c:pt idx="654">
                  <c:v>0.32700000000000001</c:v>
                </c:pt>
                <c:pt idx="655">
                  <c:v>0.32750000000000001</c:v>
                </c:pt>
                <c:pt idx="656">
                  <c:v>0.32800000000000001</c:v>
                </c:pt>
                <c:pt idx="657">
                  <c:v>0.32850000000000001</c:v>
                </c:pt>
                <c:pt idx="658">
                  <c:v>0.32900000000000001</c:v>
                </c:pt>
                <c:pt idx="659">
                  <c:v>0.32950000000000002</c:v>
                </c:pt>
                <c:pt idx="660">
                  <c:v>0.33</c:v>
                </c:pt>
                <c:pt idx="661">
                  <c:v>0.33050000000000002</c:v>
                </c:pt>
                <c:pt idx="662">
                  <c:v>0.33100000000000002</c:v>
                </c:pt>
                <c:pt idx="663">
                  <c:v>0.33150000000000002</c:v>
                </c:pt>
                <c:pt idx="664">
                  <c:v>0.33200000000000002</c:v>
                </c:pt>
                <c:pt idx="665">
                  <c:v>0.33250000000000002</c:v>
                </c:pt>
                <c:pt idx="666">
                  <c:v>0.33300000000000002</c:v>
                </c:pt>
                <c:pt idx="667">
                  <c:v>0.33350000000000002</c:v>
                </c:pt>
                <c:pt idx="668">
                  <c:v>0.33400000000000002</c:v>
                </c:pt>
                <c:pt idx="669">
                  <c:v>0.33450000000000002</c:v>
                </c:pt>
                <c:pt idx="670">
                  <c:v>0.33500000000000002</c:v>
                </c:pt>
                <c:pt idx="671">
                  <c:v>0.33550000000000002</c:v>
                </c:pt>
                <c:pt idx="672">
                  <c:v>0.33600000000000002</c:v>
                </c:pt>
                <c:pt idx="673">
                  <c:v>0.33650000000000002</c:v>
                </c:pt>
                <c:pt idx="674">
                  <c:v>0.33700000000000002</c:v>
                </c:pt>
                <c:pt idx="675">
                  <c:v>0.33750000000000002</c:v>
                </c:pt>
                <c:pt idx="676">
                  <c:v>0.33800000000000002</c:v>
                </c:pt>
                <c:pt idx="677">
                  <c:v>0.33850000000000002</c:v>
                </c:pt>
                <c:pt idx="678">
                  <c:v>0.33900000000000002</c:v>
                </c:pt>
                <c:pt idx="679">
                  <c:v>0.33950000000000002</c:v>
                </c:pt>
                <c:pt idx="680">
                  <c:v>0.34</c:v>
                </c:pt>
                <c:pt idx="681">
                  <c:v>0.34050000000000002</c:v>
                </c:pt>
                <c:pt idx="682">
                  <c:v>0.34100000000000003</c:v>
                </c:pt>
                <c:pt idx="683">
                  <c:v>0.34150000000000003</c:v>
                </c:pt>
                <c:pt idx="684">
                  <c:v>0.34200000000000003</c:v>
                </c:pt>
                <c:pt idx="685">
                  <c:v>0.34250000000000003</c:v>
                </c:pt>
                <c:pt idx="686">
                  <c:v>0.34300000000000003</c:v>
                </c:pt>
                <c:pt idx="687">
                  <c:v>0.34350000000000003</c:v>
                </c:pt>
                <c:pt idx="688">
                  <c:v>0.34399999999999997</c:v>
                </c:pt>
                <c:pt idx="689">
                  <c:v>0.34449999999999997</c:v>
                </c:pt>
                <c:pt idx="690">
                  <c:v>0.34499999999999997</c:v>
                </c:pt>
                <c:pt idx="691">
                  <c:v>0.34549999999999997</c:v>
                </c:pt>
                <c:pt idx="692">
                  <c:v>0.34599999999999997</c:v>
                </c:pt>
                <c:pt idx="693">
                  <c:v>0.34649999999999997</c:v>
                </c:pt>
                <c:pt idx="694">
                  <c:v>0.34699999999999998</c:v>
                </c:pt>
                <c:pt idx="695">
                  <c:v>0.34749999999999998</c:v>
                </c:pt>
                <c:pt idx="696">
                  <c:v>0.34799999999999998</c:v>
                </c:pt>
                <c:pt idx="697">
                  <c:v>0.34849999999999998</c:v>
                </c:pt>
                <c:pt idx="698">
                  <c:v>0.34899999999999998</c:v>
                </c:pt>
                <c:pt idx="699">
                  <c:v>0.34949999999999998</c:v>
                </c:pt>
                <c:pt idx="700">
                  <c:v>0.35</c:v>
                </c:pt>
                <c:pt idx="701">
                  <c:v>0.35049999999999998</c:v>
                </c:pt>
                <c:pt idx="702">
                  <c:v>0.35099999999999998</c:v>
                </c:pt>
                <c:pt idx="703">
                  <c:v>0.35149999999999998</c:v>
                </c:pt>
                <c:pt idx="704">
                  <c:v>0.35199999999999998</c:v>
                </c:pt>
                <c:pt idx="705">
                  <c:v>0.35249999999999998</c:v>
                </c:pt>
                <c:pt idx="706">
                  <c:v>0.35299999999999998</c:v>
                </c:pt>
                <c:pt idx="707">
                  <c:v>0.35349999999999998</c:v>
                </c:pt>
                <c:pt idx="708">
                  <c:v>0.35399999999999998</c:v>
                </c:pt>
                <c:pt idx="709">
                  <c:v>0.35449999999999998</c:v>
                </c:pt>
                <c:pt idx="710">
                  <c:v>0.35499999999999998</c:v>
                </c:pt>
                <c:pt idx="711">
                  <c:v>0.35549999999999998</c:v>
                </c:pt>
                <c:pt idx="712">
                  <c:v>0.35599999999999998</c:v>
                </c:pt>
                <c:pt idx="713">
                  <c:v>0.35649999999999998</c:v>
                </c:pt>
                <c:pt idx="714">
                  <c:v>0.35699999999999998</c:v>
                </c:pt>
                <c:pt idx="715">
                  <c:v>0.35749999999999998</c:v>
                </c:pt>
                <c:pt idx="716">
                  <c:v>0.35799999999999998</c:v>
                </c:pt>
                <c:pt idx="717">
                  <c:v>0.35849999999999999</c:v>
                </c:pt>
                <c:pt idx="718">
                  <c:v>0.35899999999999999</c:v>
                </c:pt>
                <c:pt idx="719">
                  <c:v>0.35949999999999999</c:v>
                </c:pt>
                <c:pt idx="720">
                  <c:v>0.36</c:v>
                </c:pt>
                <c:pt idx="721">
                  <c:v>0.36049999999999999</c:v>
                </c:pt>
                <c:pt idx="722">
                  <c:v>0.36099999999999999</c:v>
                </c:pt>
                <c:pt idx="723">
                  <c:v>0.36149999999999999</c:v>
                </c:pt>
                <c:pt idx="724">
                  <c:v>0.36199999999999999</c:v>
                </c:pt>
                <c:pt idx="725">
                  <c:v>0.36249999999999999</c:v>
                </c:pt>
                <c:pt idx="726">
                  <c:v>0.36299999999999999</c:v>
                </c:pt>
                <c:pt idx="727">
                  <c:v>0.36349999999999999</c:v>
                </c:pt>
                <c:pt idx="728">
                  <c:v>0.36399999999999999</c:v>
                </c:pt>
                <c:pt idx="729">
                  <c:v>0.36449999999999999</c:v>
                </c:pt>
                <c:pt idx="730">
                  <c:v>0.36499999999999999</c:v>
                </c:pt>
                <c:pt idx="731">
                  <c:v>0.36549999999999999</c:v>
                </c:pt>
                <c:pt idx="732">
                  <c:v>0.36599999999999999</c:v>
                </c:pt>
                <c:pt idx="733">
                  <c:v>0.36649999999999999</c:v>
                </c:pt>
                <c:pt idx="734">
                  <c:v>0.36699999999999999</c:v>
                </c:pt>
                <c:pt idx="735">
                  <c:v>0.36749999999999999</c:v>
                </c:pt>
                <c:pt idx="736">
                  <c:v>0.36799999999999999</c:v>
                </c:pt>
                <c:pt idx="737">
                  <c:v>0.36849999999999999</c:v>
                </c:pt>
                <c:pt idx="738">
                  <c:v>0.36899999999999999</c:v>
                </c:pt>
                <c:pt idx="739">
                  <c:v>0.3695</c:v>
                </c:pt>
                <c:pt idx="740">
                  <c:v>0.37</c:v>
                </c:pt>
                <c:pt idx="741">
                  <c:v>0.3705</c:v>
                </c:pt>
                <c:pt idx="742">
                  <c:v>0.371</c:v>
                </c:pt>
                <c:pt idx="743">
                  <c:v>0.3715</c:v>
                </c:pt>
                <c:pt idx="744">
                  <c:v>0.372</c:v>
                </c:pt>
                <c:pt idx="745">
                  <c:v>0.3725</c:v>
                </c:pt>
                <c:pt idx="746">
                  <c:v>0.373</c:v>
                </c:pt>
                <c:pt idx="747">
                  <c:v>0.3735</c:v>
                </c:pt>
                <c:pt idx="748">
                  <c:v>0.374</c:v>
                </c:pt>
                <c:pt idx="749">
                  <c:v>0.3745</c:v>
                </c:pt>
                <c:pt idx="750">
                  <c:v>0.375</c:v>
                </c:pt>
                <c:pt idx="751">
                  <c:v>0.3755</c:v>
                </c:pt>
                <c:pt idx="752">
                  <c:v>0.376</c:v>
                </c:pt>
                <c:pt idx="753">
                  <c:v>0.3765</c:v>
                </c:pt>
                <c:pt idx="754">
                  <c:v>0.377</c:v>
                </c:pt>
                <c:pt idx="755">
                  <c:v>0.3775</c:v>
                </c:pt>
                <c:pt idx="756">
                  <c:v>0.378</c:v>
                </c:pt>
                <c:pt idx="757">
                  <c:v>0.3785</c:v>
                </c:pt>
                <c:pt idx="758">
                  <c:v>0.379</c:v>
                </c:pt>
                <c:pt idx="759">
                  <c:v>0.3795</c:v>
                </c:pt>
                <c:pt idx="760">
                  <c:v>0.38</c:v>
                </c:pt>
                <c:pt idx="761">
                  <c:v>0.3805</c:v>
                </c:pt>
                <c:pt idx="762">
                  <c:v>0.38100000000000001</c:v>
                </c:pt>
                <c:pt idx="763">
                  <c:v>0.38150000000000001</c:v>
                </c:pt>
                <c:pt idx="764">
                  <c:v>0.38200000000000001</c:v>
                </c:pt>
                <c:pt idx="765">
                  <c:v>0.38250000000000001</c:v>
                </c:pt>
                <c:pt idx="766">
                  <c:v>0.38300000000000001</c:v>
                </c:pt>
                <c:pt idx="767">
                  <c:v>0.38350000000000001</c:v>
                </c:pt>
                <c:pt idx="768">
                  <c:v>0.38400000000000001</c:v>
                </c:pt>
                <c:pt idx="769">
                  <c:v>0.38450000000000001</c:v>
                </c:pt>
                <c:pt idx="770">
                  <c:v>0.38500000000000001</c:v>
                </c:pt>
                <c:pt idx="771">
                  <c:v>0.38550000000000001</c:v>
                </c:pt>
                <c:pt idx="772">
                  <c:v>0.38600000000000001</c:v>
                </c:pt>
                <c:pt idx="773">
                  <c:v>0.38650000000000001</c:v>
                </c:pt>
                <c:pt idx="774">
                  <c:v>0.38700000000000001</c:v>
                </c:pt>
                <c:pt idx="775">
                  <c:v>0.38750000000000001</c:v>
                </c:pt>
                <c:pt idx="776">
                  <c:v>0.38800000000000001</c:v>
                </c:pt>
                <c:pt idx="777">
                  <c:v>0.38850000000000001</c:v>
                </c:pt>
                <c:pt idx="778">
                  <c:v>0.38900000000000001</c:v>
                </c:pt>
                <c:pt idx="779">
                  <c:v>0.38950000000000001</c:v>
                </c:pt>
                <c:pt idx="780">
                  <c:v>0.39</c:v>
                </c:pt>
                <c:pt idx="781">
                  <c:v>0.39050000000000001</c:v>
                </c:pt>
                <c:pt idx="782">
                  <c:v>0.39100000000000001</c:v>
                </c:pt>
                <c:pt idx="783">
                  <c:v>0.39150000000000001</c:v>
                </c:pt>
                <c:pt idx="784">
                  <c:v>0.39200000000000002</c:v>
                </c:pt>
                <c:pt idx="785">
                  <c:v>0.39250000000000002</c:v>
                </c:pt>
                <c:pt idx="786">
                  <c:v>0.39300000000000002</c:v>
                </c:pt>
                <c:pt idx="787">
                  <c:v>0.39350000000000002</c:v>
                </c:pt>
                <c:pt idx="788">
                  <c:v>0.39400000000000002</c:v>
                </c:pt>
                <c:pt idx="789">
                  <c:v>0.39450000000000002</c:v>
                </c:pt>
                <c:pt idx="790">
                  <c:v>0.39500000000000002</c:v>
                </c:pt>
                <c:pt idx="791">
                  <c:v>0.39550000000000002</c:v>
                </c:pt>
                <c:pt idx="792">
                  <c:v>0.39600000000000002</c:v>
                </c:pt>
                <c:pt idx="793">
                  <c:v>0.39650000000000002</c:v>
                </c:pt>
                <c:pt idx="794">
                  <c:v>0.39700000000000002</c:v>
                </c:pt>
                <c:pt idx="795">
                  <c:v>0.39750000000000002</c:v>
                </c:pt>
                <c:pt idx="796">
                  <c:v>0.39800000000000002</c:v>
                </c:pt>
                <c:pt idx="797">
                  <c:v>0.39850000000000002</c:v>
                </c:pt>
                <c:pt idx="798">
                  <c:v>0.39900000000000002</c:v>
                </c:pt>
                <c:pt idx="799">
                  <c:v>0.39950000000000002</c:v>
                </c:pt>
                <c:pt idx="800">
                  <c:v>0.4</c:v>
                </c:pt>
                <c:pt idx="801">
                  <c:v>0.40050000000000002</c:v>
                </c:pt>
                <c:pt idx="802">
                  <c:v>0.40100000000000002</c:v>
                </c:pt>
                <c:pt idx="803">
                  <c:v>0.40150000000000002</c:v>
                </c:pt>
                <c:pt idx="804">
                  <c:v>0.40200000000000002</c:v>
                </c:pt>
                <c:pt idx="805">
                  <c:v>0.40250000000000002</c:v>
                </c:pt>
                <c:pt idx="806">
                  <c:v>0.40300000000000002</c:v>
                </c:pt>
                <c:pt idx="807">
                  <c:v>0.40350000000000003</c:v>
                </c:pt>
                <c:pt idx="808">
                  <c:v>0.40400000000000003</c:v>
                </c:pt>
                <c:pt idx="809">
                  <c:v>0.40450000000000003</c:v>
                </c:pt>
                <c:pt idx="810">
                  <c:v>0.40500000000000003</c:v>
                </c:pt>
                <c:pt idx="811">
                  <c:v>0.40550000000000003</c:v>
                </c:pt>
                <c:pt idx="812">
                  <c:v>0.40600000000000003</c:v>
                </c:pt>
                <c:pt idx="813">
                  <c:v>0.40649999999999997</c:v>
                </c:pt>
                <c:pt idx="814">
                  <c:v>0.40699999999999997</c:v>
                </c:pt>
                <c:pt idx="815">
                  <c:v>0.40749999999999997</c:v>
                </c:pt>
                <c:pt idx="816">
                  <c:v>0.40799999999999997</c:v>
                </c:pt>
                <c:pt idx="817">
                  <c:v>0.40849999999999997</c:v>
                </c:pt>
                <c:pt idx="818">
                  <c:v>0.40899999999999997</c:v>
                </c:pt>
                <c:pt idx="819">
                  <c:v>0.40949999999999998</c:v>
                </c:pt>
                <c:pt idx="820">
                  <c:v>0.41</c:v>
                </c:pt>
                <c:pt idx="821">
                  <c:v>0.41049999999999998</c:v>
                </c:pt>
                <c:pt idx="822">
                  <c:v>0.41099999999999998</c:v>
                </c:pt>
                <c:pt idx="823">
                  <c:v>0.41149999999999998</c:v>
                </c:pt>
                <c:pt idx="824">
                  <c:v>0.41199999999999998</c:v>
                </c:pt>
                <c:pt idx="825">
                  <c:v>0.41249999999999998</c:v>
                </c:pt>
                <c:pt idx="826">
                  <c:v>0.41299999999999998</c:v>
                </c:pt>
                <c:pt idx="827">
                  <c:v>0.41349999999999998</c:v>
                </c:pt>
                <c:pt idx="828">
                  <c:v>0.41399999999999998</c:v>
                </c:pt>
                <c:pt idx="829">
                  <c:v>0.41449999999999998</c:v>
                </c:pt>
                <c:pt idx="830">
                  <c:v>0.41499999999999998</c:v>
                </c:pt>
                <c:pt idx="831">
                  <c:v>0.41549999999999998</c:v>
                </c:pt>
                <c:pt idx="832">
                  <c:v>0.41599999999999998</c:v>
                </c:pt>
                <c:pt idx="833">
                  <c:v>0.41649999999999998</c:v>
                </c:pt>
                <c:pt idx="834">
                  <c:v>0.41699999999999998</c:v>
                </c:pt>
                <c:pt idx="835">
                  <c:v>0.41749999999999998</c:v>
                </c:pt>
                <c:pt idx="836">
                  <c:v>0.41799999999999998</c:v>
                </c:pt>
                <c:pt idx="837">
                  <c:v>0.41849999999999998</c:v>
                </c:pt>
                <c:pt idx="838">
                  <c:v>0.41899999999999998</c:v>
                </c:pt>
                <c:pt idx="839">
                  <c:v>0.41949999999999998</c:v>
                </c:pt>
                <c:pt idx="840">
                  <c:v>0.42</c:v>
                </c:pt>
                <c:pt idx="841">
                  <c:v>0.42049999999999998</c:v>
                </c:pt>
                <c:pt idx="842">
                  <c:v>0.42099999999999999</c:v>
                </c:pt>
                <c:pt idx="843">
                  <c:v>0.42149999999999999</c:v>
                </c:pt>
                <c:pt idx="844">
                  <c:v>0.42199999999999999</c:v>
                </c:pt>
                <c:pt idx="845">
                  <c:v>0.42249999999999999</c:v>
                </c:pt>
                <c:pt idx="846">
                  <c:v>0.42299999999999999</c:v>
                </c:pt>
                <c:pt idx="847">
                  <c:v>0.42349999999999999</c:v>
                </c:pt>
                <c:pt idx="848">
                  <c:v>0.42399999999999999</c:v>
                </c:pt>
                <c:pt idx="849">
                  <c:v>0.42449999999999999</c:v>
                </c:pt>
                <c:pt idx="850">
                  <c:v>0.42499999999999999</c:v>
                </c:pt>
                <c:pt idx="851">
                  <c:v>0.42549999999999999</c:v>
                </c:pt>
                <c:pt idx="852">
                  <c:v>0.42599999999999999</c:v>
                </c:pt>
                <c:pt idx="853">
                  <c:v>0.42649999999999999</c:v>
                </c:pt>
                <c:pt idx="854">
                  <c:v>0.42699999999999999</c:v>
                </c:pt>
                <c:pt idx="855">
                  <c:v>0.42749999999999999</c:v>
                </c:pt>
                <c:pt idx="856">
                  <c:v>0.42799999999999999</c:v>
                </c:pt>
                <c:pt idx="857">
                  <c:v>0.42849999999999999</c:v>
                </c:pt>
                <c:pt idx="858">
                  <c:v>0.42899999999999999</c:v>
                </c:pt>
                <c:pt idx="859">
                  <c:v>0.42949999999999999</c:v>
                </c:pt>
                <c:pt idx="860">
                  <c:v>0.43</c:v>
                </c:pt>
                <c:pt idx="861">
                  <c:v>0.43049999999999999</c:v>
                </c:pt>
                <c:pt idx="862">
                  <c:v>0.43099999999999999</c:v>
                </c:pt>
                <c:pt idx="863">
                  <c:v>0.43149999999999999</c:v>
                </c:pt>
                <c:pt idx="864">
                  <c:v>0.432</c:v>
                </c:pt>
                <c:pt idx="865">
                  <c:v>0.4325</c:v>
                </c:pt>
                <c:pt idx="866">
                  <c:v>0.433</c:v>
                </c:pt>
                <c:pt idx="867">
                  <c:v>0.4335</c:v>
                </c:pt>
                <c:pt idx="868">
                  <c:v>0.434</c:v>
                </c:pt>
                <c:pt idx="869">
                  <c:v>0.4345</c:v>
                </c:pt>
                <c:pt idx="870">
                  <c:v>0.435</c:v>
                </c:pt>
                <c:pt idx="871">
                  <c:v>0.4355</c:v>
                </c:pt>
                <c:pt idx="872">
                  <c:v>0.436</c:v>
                </c:pt>
                <c:pt idx="873">
                  <c:v>0.4365</c:v>
                </c:pt>
                <c:pt idx="874">
                  <c:v>0.437</c:v>
                </c:pt>
                <c:pt idx="875">
                  <c:v>0.4375</c:v>
                </c:pt>
                <c:pt idx="876">
                  <c:v>0.438</c:v>
                </c:pt>
                <c:pt idx="877">
                  <c:v>0.4385</c:v>
                </c:pt>
                <c:pt idx="878">
                  <c:v>0.439</c:v>
                </c:pt>
                <c:pt idx="879">
                  <c:v>0.4395</c:v>
                </c:pt>
                <c:pt idx="880">
                  <c:v>0.44</c:v>
                </c:pt>
                <c:pt idx="881">
                  <c:v>0.4405</c:v>
                </c:pt>
                <c:pt idx="882">
                  <c:v>0.441</c:v>
                </c:pt>
                <c:pt idx="883">
                  <c:v>0.4415</c:v>
                </c:pt>
                <c:pt idx="884">
                  <c:v>0.442</c:v>
                </c:pt>
                <c:pt idx="885">
                  <c:v>0.4425</c:v>
                </c:pt>
                <c:pt idx="886">
                  <c:v>0.443</c:v>
                </c:pt>
                <c:pt idx="887">
                  <c:v>0.44350000000000001</c:v>
                </c:pt>
                <c:pt idx="888">
                  <c:v>0.44400000000000001</c:v>
                </c:pt>
                <c:pt idx="889">
                  <c:v>0.44450000000000001</c:v>
                </c:pt>
                <c:pt idx="890">
                  <c:v>0.44500000000000001</c:v>
                </c:pt>
                <c:pt idx="891">
                  <c:v>0.44550000000000001</c:v>
                </c:pt>
                <c:pt idx="892">
                  <c:v>0.44600000000000001</c:v>
                </c:pt>
                <c:pt idx="893">
                  <c:v>0.44650000000000001</c:v>
                </c:pt>
                <c:pt idx="894">
                  <c:v>0.44700000000000001</c:v>
                </c:pt>
                <c:pt idx="895">
                  <c:v>0.44750000000000001</c:v>
                </c:pt>
                <c:pt idx="896">
                  <c:v>0.44800000000000001</c:v>
                </c:pt>
                <c:pt idx="897">
                  <c:v>0.44850000000000001</c:v>
                </c:pt>
                <c:pt idx="898">
                  <c:v>0.44900000000000001</c:v>
                </c:pt>
                <c:pt idx="899">
                  <c:v>0.44950000000000001</c:v>
                </c:pt>
                <c:pt idx="900">
                  <c:v>0.45</c:v>
                </c:pt>
                <c:pt idx="901">
                  <c:v>0.45050000000000001</c:v>
                </c:pt>
                <c:pt idx="902">
                  <c:v>0.45100000000000001</c:v>
                </c:pt>
                <c:pt idx="903">
                  <c:v>0.45150000000000001</c:v>
                </c:pt>
                <c:pt idx="904">
                  <c:v>0.45200000000000001</c:v>
                </c:pt>
                <c:pt idx="905">
                  <c:v>0.45250000000000001</c:v>
                </c:pt>
                <c:pt idx="906">
                  <c:v>0.45300000000000001</c:v>
                </c:pt>
                <c:pt idx="907">
                  <c:v>0.45350000000000001</c:v>
                </c:pt>
                <c:pt idx="908">
                  <c:v>0.45400000000000001</c:v>
                </c:pt>
                <c:pt idx="909">
                  <c:v>0.45450000000000002</c:v>
                </c:pt>
                <c:pt idx="910">
                  <c:v>0.45500000000000002</c:v>
                </c:pt>
                <c:pt idx="911">
                  <c:v>0.45550000000000002</c:v>
                </c:pt>
                <c:pt idx="912">
                  <c:v>0.45600000000000002</c:v>
                </c:pt>
                <c:pt idx="913">
                  <c:v>0.45650000000000002</c:v>
                </c:pt>
                <c:pt idx="914">
                  <c:v>0.45700000000000002</c:v>
                </c:pt>
                <c:pt idx="915">
                  <c:v>0.45750000000000002</c:v>
                </c:pt>
                <c:pt idx="916">
                  <c:v>0.45800000000000002</c:v>
                </c:pt>
                <c:pt idx="917">
                  <c:v>0.45850000000000002</c:v>
                </c:pt>
                <c:pt idx="918">
                  <c:v>0.45900000000000002</c:v>
                </c:pt>
                <c:pt idx="919">
                  <c:v>0.45950000000000002</c:v>
                </c:pt>
                <c:pt idx="920">
                  <c:v>0.46</c:v>
                </c:pt>
                <c:pt idx="921">
                  <c:v>0.46050000000000002</c:v>
                </c:pt>
                <c:pt idx="922">
                  <c:v>0.46100000000000002</c:v>
                </c:pt>
                <c:pt idx="923">
                  <c:v>0.46150000000000002</c:v>
                </c:pt>
                <c:pt idx="924">
                  <c:v>0.46200000000000002</c:v>
                </c:pt>
                <c:pt idx="925">
                  <c:v>0.46250000000000002</c:v>
                </c:pt>
                <c:pt idx="926">
                  <c:v>0.46300000000000002</c:v>
                </c:pt>
                <c:pt idx="927">
                  <c:v>0.46350000000000002</c:v>
                </c:pt>
                <c:pt idx="928">
                  <c:v>0.46400000000000002</c:v>
                </c:pt>
                <c:pt idx="929">
                  <c:v>0.46450000000000002</c:v>
                </c:pt>
                <c:pt idx="930">
                  <c:v>0.46500000000000002</c:v>
                </c:pt>
                <c:pt idx="931">
                  <c:v>0.46550000000000002</c:v>
                </c:pt>
                <c:pt idx="932">
                  <c:v>0.46600000000000003</c:v>
                </c:pt>
                <c:pt idx="933">
                  <c:v>0.46650000000000003</c:v>
                </c:pt>
                <c:pt idx="934">
                  <c:v>0.46700000000000003</c:v>
                </c:pt>
                <c:pt idx="935">
                  <c:v>0.46750000000000003</c:v>
                </c:pt>
                <c:pt idx="936">
                  <c:v>0.46800000000000003</c:v>
                </c:pt>
                <c:pt idx="937">
                  <c:v>0.46850000000000003</c:v>
                </c:pt>
                <c:pt idx="938">
                  <c:v>0.46899999999999997</c:v>
                </c:pt>
                <c:pt idx="939">
                  <c:v>0.46949999999999997</c:v>
                </c:pt>
                <c:pt idx="940">
                  <c:v>0.47</c:v>
                </c:pt>
                <c:pt idx="941">
                  <c:v>0.47049999999999997</c:v>
                </c:pt>
                <c:pt idx="942">
                  <c:v>0.47099999999999997</c:v>
                </c:pt>
                <c:pt idx="943">
                  <c:v>0.47149999999999997</c:v>
                </c:pt>
                <c:pt idx="944">
                  <c:v>0.47199999999999998</c:v>
                </c:pt>
                <c:pt idx="945">
                  <c:v>0.47249999999999998</c:v>
                </c:pt>
                <c:pt idx="946">
                  <c:v>0.47299999999999998</c:v>
                </c:pt>
                <c:pt idx="947">
                  <c:v>0.47349999999999998</c:v>
                </c:pt>
                <c:pt idx="948">
                  <c:v>0.47399999999999998</c:v>
                </c:pt>
                <c:pt idx="949">
                  <c:v>0.47449999999999998</c:v>
                </c:pt>
                <c:pt idx="950">
                  <c:v>0.47499999999999998</c:v>
                </c:pt>
                <c:pt idx="951">
                  <c:v>0.47549999999999998</c:v>
                </c:pt>
                <c:pt idx="952">
                  <c:v>0.47599999999999998</c:v>
                </c:pt>
                <c:pt idx="953">
                  <c:v>0.47649999999999998</c:v>
                </c:pt>
                <c:pt idx="954">
                  <c:v>0.47699999999999998</c:v>
                </c:pt>
                <c:pt idx="955">
                  <c:v>0.47749999999999998</c:v>
                </c:pt>
                <c:pt idx="956">
                  <c:v>0.47799999999999998</c:v>
                </c:pt>
                <c:pt idx="957">
                  <c:v>0.47849999999999998</c:v>
                </c:pt>
                <c:pt idx="958">
                  <c:v>0.47899999999999998</c:v>
                </c:pt>
                <c:pt idx="959">
                  <c:v>0.47949999999999998</c:v>
                </c:pt>
                <c:pt idx="960">
                  <c:v>0.48</c:v>
                </c:pt>
                <c:pt idx="961">
                  <c:v>0.48049999999999998</c:v>
                </c:pt>
                <c:pt idx="962">
                  <c:v>0.48099999999999998</c:v>
                </c:pt>
                <c:pt idx="963">
                  <c:v>0.48149999999999998</c:v>
                </c:pt>
                <c:pt idx="964">
                  <c:v>0.48199999999999998</c:v>
                </c:pt>
                <c:pt idx="965">
                  <c:v>0.48249999999999998</c:v>
                </c:pt>
                <c:pt idx="966">
                  <c:v>0.48299999999999998</c:v>
                </c:pt>
                <c:pt idx="967">
                  <c:v>0.48349999999999999</c:v>
                </c:pt>
                <c:pt idx="968">
                  <c:v>0.48399999999999999</c:v>
                </c:pt>
                <c:pt idx="969">
                  <c:v>0.48449999999999999</c:v>
                </c:pt>
                <c:pt idx="970">
                  <c:v>0.48499999999999999</c:v>
                </c:pt>
                <c:pt idx="971">
                  <c:v>0.48549999999999999</c:v>
                </c:pt>
                <c:pt idx="972">
                  <c:v>0.48599999999999999</c:v>
                </c:pt>
                <c:pt idx="973">
                  <c:v>0.48649999999999999</c:v>
                </c:pt>
                <c:pt idx="974">
                  <c:v>0.48699999999999999</c:v>
                </c:pt>
                <c:pt idx="975">
                  <c:v>0.48749999999999999</c:v>
                </c:pt>
                <c:pt idx="976">
                  <c:v>0.48799999999999999</c:v>
                </c:pt>
                <c:pt idx="977">
                  <c:v>0.48849999999999999</c:v>
                </c:pt>
                <c:pt idx="978">
                  <c:v>0.48899999999999999</c:v>
                </c:pt>
                <c:pt idx="979">
                  <c:v>0.48949999999999999</c:v>
                </c:pt>
                <c:pt idx="980">
                  <c:v>0.49</c:v>
                </c:pt>
                <c:pt idx="981">
                  <c:v>0.49049999999999999</c:v>
                </c:pt>
                <c:pt idx="982">
                  <c:v>0.49099999999999999</c:v>
                </c:pt>
                <c:pt idx="983">
                  <c:v>0.49149999999999999</c:v>
                </c:pt>
                <c:pt idx="984">
                  <c:v>0.49199999999999999</c:v>
                </c:pt>
                <c:pt idx="985">
                  <c:v>0.49249999999999999</c:v>
                </c:pt>
                <c:pt idx="986">
                  <c:v>0.49299999999999999</c:v>
                </c:pt>
                <c:pt idx="987">
                  <c:v>0.49349999999999999</c:v>
                </c:pt>
                <c:pt idx="988">
                  <c:v>0.49399999999999999</c:v>
                </c:pt>
                <c:pt idx="989">
                  <c:v>0.4945</c:v>
                </c:pt>
                <c:pt idx="990">
                  <c:v>0.495</c:v>
                </c:pt>
                <c:pt idx="991">
                  <c:v>0.4955</c:v>
                </c:pt>
                <c:pt idx="992">
                  <c:v>0.496</c:v>
                </c:pt>
                <c:pt idx="993">
                  <c:v>0.4965</c:v>
                </c:pt>
                <c:pt idx="994">
                  <c:v>0.497</c:v>
                </c:pt>
                <c:pt idx="995">
                  <c:v>0.4975</c:v>
                </c:pt>
                <c:pt idx="996">
                  <c:v>0.498</c:v>
                </c:pt>
                <c:pt idx="997">
                  <c:v>0.4985</c:v>
                </c:pt>
                <c:pt idx="998">
                  <c:v>0.499</c:v>
                </c:pt>
                <c:pt idx="999">
                  <c:v>0.4995</c:v>
                </c:pt>
                <c:pt idx="1000">
                  <c:v>0.5</c:v>
                </c:pt>
                <c:pt idx="1001">
                  <c:v>0.50049999999999994</c:v>
                </c:pt>
                <c:pt idx="1002">
                  <c:v>0.501</c:v>
                </c:pt>
                <c:pt idx="1003">
                  <c:v>0.50149999999999995</c:v>
                </c:pt>
                <c:pt idx="1004">
                  <c:v>0.502</c:v>
                </c:pt>
                <c:pt idx="1005">
                  <c:v>0.50249999999999995</c:v>
                </c:pt>
                <c:pt idx="1006">
                  <c:v>0.503</c:v>
                </c:pt>
                <c:pt idx="1007">
                  <c:v>0.50349999999999995</c:v>
                </c:pt>
                <c:pt idx="1008">
                  <c:v>0.504</c:v>
                </c:pt>
                <c:pt idx="1009">
                  <c:v>0.50449999999999995</c:v>
                </c:pt>
                <c:pt idx="1010">
                  <c:v>0.505</c:v>
                </c:pt>
                <c:pt idx="1011">
                  <c:v>0.50549999999999995</c:v>
                </c:pt>
                <c:pt idx="1012">
                  <c:v>0.50600000000000001</c:v>
                </c:pt>
                <c:pt idx="1013">
                  <c:v>0.50649999999999995</c:v>
                </c:pt>
                <c:pt idx="1014">
                  <c:v>0.50700000000000001</c:v>
                </c:pt>
                <c:pt idx="1015">
                  <c:v>0.50749999999999995</c:v>
                </c:pt>
                <c:pt idx="1016">
                  <c:v>0.50800000000000001</c:v>
                </c:pt>
                <c:pt idx="1017">
                  <c:v>0.50849999999999995</c:v>
                </c:pt>
                <c:pt idx="1018">
                  <c:v>0.50900000000000001</c:v>
                </c:pt>
                <c:pt idx="1019">
                  <c:v>0.50949999999999995</c:v>
                </c:pt>
                <c:pt idx="1020">
                  <c:v>0.51</c:v>
                </c:pt>
                <c:pt idx="1021">
                  <c:v>0.51049999999999995</c:v>
                </c:pt>
                <c:pt idx="1022">
                  <c:v>0.51100000000000001</c:v>
                </c:pt>
                <c:pt idx="1023">
                  <c:v>0.51149999999999995</c:v>
                </c:pt>
                <c:pt idx="1024">
                  <c:v>0.51200000000000001</c:v>
                </c:pt>
                <c:pt idx="1025">
                  <c:v>0.51249999999999996</c:v>
                </c:pt>
                <c:pt idx="1026">
                  <c:v>0.51300000000000001</c:v>
                </c:pt>
                <c:pt idx="1027">
                  <c:v>0.51349999999999996</c:v>
                </c:pt>
                <c:pt idx="1028">
                  <c:v>0.51400000000000001</c:v>
                </c:pt>
                <c:pt idx="1029">
                  <c:v>0.51449999999999996</c:v>
                </c:pt>
                <c:pt idx="1030">
                  <c:v>0.51500000000000001</c:v>
                </c:pt>
                <c:pt idx="1031">
                  <c:v>0.51549999999999996</c:v>
                </c:pt>
                <c:pt idx="1032">
                  <c:v>0.51600000000000001</c:v>
                </c:pt>
                <c:pt idx="1033">
                  <c:v>0.51649999999999996</c:v>
                </c:pt>
                <c:pt idx="1034">
                  <c:v>0.51700000000000002</c:v>
                </c:pt>
                <c:pt idx="1035">
                  <c:v>0.51749999999999996</c:v>
                </c:pt>
                <c:pt idx="1036">
                  <c:v>0.51800000000000002</c:v>
                </c:pt>
                <c:pt idx="1037">
                  <c:v>0.51849999999999996</c:v>
                </c:pt>
                <c:pt idx="1038">
                  <c:v>0.51900000000000002</c:v>
                </c:pt>
                <c:pt idx="1039">
                  <c:v>0.51949999999999996</c:v>
                </c:pt>
                <c:pt idx="1040">
                  <c:v>0.52</c:v>
                </c:pt>
                <c:pt idx="1041">
                  <c:v>0.52049999999999996</c:v>
                </c:pt>
                <c:pt idx="1042">
                  <c:v>0.52100000000000002</c:v>
                </c:pt>
                <c:pt idx="1043">
                  <c:v>0.52149999999999996</c:v>
                </c:pt>
                <c:pt idx="1044">
                  <c:v>0.52200000000000002</c:v>
                </c:pt>
                <c:pt idx="1045">
                  <c:v>0.52249999999999996</c:v>
                </c:pt>
                <c:pt idx="1046">
                  <c:v>0.52300000000000002</c:v>
                </c:pt>
                <c:pt idx="1047">
                  <c:v>0.52349999999999997</c:v>
                </c:pt>
                <c:pt idx="1048">
                  <c:v>0.52400000000000002</c:v>
                </c:pt>
                <c:pt idx="1049">
                  <c:v>0.52449999999999997</c:v>
                </c:pt>
                <c:pt idx="1050">
                  <c:v>0.52500000000000002</c:v>
                </c:pt>
                <c:pt idx="1051">
                  <c:v>0.52549999999999997</c:v>
                </c:pt>
                <c:pt idx="1052">
                  <c:v>0.52600000000000002</c:v>
                </c:pt>
                <c:pt idx="1053">
                  <c:v>0.52649999999999997</c:v>
                </c:pt>
                <c:pt idx="1054">
                  <c:v>0.52700000000000002</c:v>
                </c:pt>
                <c:pt idx="1055">
                  <c:v>0.52749999999999997</c:v>
                </c:pt>
                <c:pt idx="1056">
                  <c:v>0.52800000000000002</c:v>
                </c:pt>
                <c:pt idx="1057">
                  <c:v>0.52849999999999997</c:v>
                </c:pt>
                <c:pt idx="1058">
                  <c:v>0.52900000000000003</c:v>
                </c:pt>
                <c:pt idx="1059">
                  <c:v>0.52949999999999997</c:v>
                </c:pt>
                <c:pt idx="1060">
                  <c:v>0.53</c:v>
                </c:pt>
                <c:pt idx="1061">
                  <c:v>0.53049999999999997</c:v>
                </c:pt>
                <c:pt idx="1062">
                  <c:v>0.53100000000000003</c:v>
                </c:pt>
                <c:pt idx="1063">
                  <c:v>0.53149999999999997</c:v>
                </c:pt>
                <c:pt idx="1064">
                  <c:v>0.53200000000000003</c:v>
                </c:pt>
                <c:pt idx="1065">
                  <c:v>0.53249999999999997</c:v>
                </c:pt>
                <c:pt idx="1066">
                  <c:v>0.53300000000000003</c:v>
                </c:pt>
                <c:pt idx="1067">
                  <c:v>0.53349999999999997</c:v>
                </c:pt>
                <c:pt idx="1068">
                  <c:v>0.53400000000000003</c:v>
                </c:pt>
                <c:pt idx="1069">
                  <c:v>0.53449999999999998</c:v>
                </c:pt>
                <c:pt idx="1070">
                  <c:v>0.53500000000000003</c:v>
                </c:pt>
                <c:pt idx="1071">
                  <c:v>0.53549999999999998</c:v>
                </c:pt>
                <c:pt idx="1072">
                  <c:v>0.53600000000000003</c:v>
                </c:pt>
                <c:pt idx="1073">
                  <c:v>0.53649999999999998</c:v>
                </c:pt>
                <c:pt idx="1074">
                  <c:v>0.53700000000000003</c:v>
                </c:pt>
                <c:pt idx="1075">
                  <c:v>0.53749999999999998</c:v>
                </c:pt>
                <c:pt idx="1076">
                  <c:v>0.53800000000000003</c:v>
                </c:pt>
                <c:pt idx="1077">
                  <c:v>0.53849999999999998</c:v>
                </c:pt>
                <c:pt idx="1078">
                  <c:v>0.53900000000000003</c:v>
                </c:pt>
                <c:pt idx="1079">
                  <c:v>0.53949999999999998</c:v>
                </c:pt>
                <c:pt idx="1080">
                  <c:v>0.54</c:v>
                </c:pt>
                <c:pt idx="1081">
                  <c:v>0.54049999999999998</c:v>
                </c:pt>
                <c:pt idx="1082">
                  <c:v>0.54100000000000004</c:v>
                </c:pt>
                <c:pt idx="1083">
                  <c:v>0.54149999999999998</c:v>
                </c:pt>
                <c:pt idx="1084">
                  <c:v>0.54200000000000004</c:v>
                </c:pt>
                <c:pt idx="1085">
                  <c:v>0.54249999999999998</c:v>
                </c:pt>
                <c:pt idx="1086">
                  <c:v>0.54300000000000004</c:v>
                </c:pt>
                <c:pt idx="1087">
                  <c:v>0.54349999999999998</c:v>
                </c:pt>
                <c:pt idx="1088">
                  <c:v>0.54400000000000004</c:v>
                </c:pt>
                <c:pt idx="1089">
                  <c:v>0.54449999999999998</c:v>
                </c:pt>
                <c:pt idx="1090">
                  <c:v>0.54500000000000004</c:v>
                </c:pt>
                <c:pt idx="1091">
                  <c:v>0.54549999999999998</c:v>
                </c:pt>
                <c:pt idx="1092">
                  <c:v>0.54600000000000004</c:v>
                </c:pt>
                <c:pt idx="1093">
                  <c:v>0.54649999999999999</c:v>
                </c:pt>
                <c:pt idx="1094">
                  <c:v>0.54700000000000004</c:v>
                </c:pt>
                <c:pt idx="1095">
                  <c:v>0.54749999999999999</c:v>
                </c:pt>
                <c:pt idx="1096">
                  <c:v>0.54800000000000004</c:v>
                </c:pt>
                <c:pt idx="1097">
                  <c:v>0.54849999999999999</c:v>
                </c:pt>
                <c:pt idx="1098">
                  <c:v>0.54900000000000004</c:v>
                </c:pt>
                <c:pt idx="1099">
                  <c:v>0.54949999999999999</c:v>
                </c:pt>
                <c:pt idx="1100">
                  <c:v>0.55000000000000004</c:v>
                </c:pt>
                <c:pt idx="1101">
                  <c:v>0.55049999999999999</c:v>
                </c:pt>
                <c:pt idx="1102">
                  <c:v>0.55100000000000005</c:v>
                </c:pt>
                <c:pt idx="1103">
                  <c:v>0.55149999999999999</c:v>
                </c:pt>
                <c:pt idx="1104">
                  <c:v>0.55200000000000005</c:v>
                </c:pt>
                <c:pt idx="1105">
                  <c:v>0.55249999999999999</c:v>
                </c:pt>
                <c:pt idx="1106">
                  <c:v>0.55300000000000005</c:v>
                </c:pt>
                <c:pt idx="1107">
                  <c:v>0.55349999999999999</c:v>
                </c:pt>
                <c:pt idx="1108">
                  <c:v>0.55400000000000005</c:v>
                </c:pt>
                <c:pt idx="1109">
                  <c:v>0.55449999999999999</c:v>
                </c:pt>
                <c:pt idx="1110">
                  <c:v>0.55500000000000005</c:v>
                </c:pt>
                <c:pt idx="1111">
                  <c:v>0.55549999999999999</c:v>
                </c:pt>
                <c:pt idx="1112">
                  <c:v>0.55600000000000005</c:v>
                </c:pt>
                <c:pt idx="1113">
                  <c:v>0.55649999999999999</c:v>
                </c:pt>
                <c:pt idx="1114">
                  <c:v>0.55700000000000005</c:v>
                </c:pt>
                <c:pt idx="1115">
                  <c:v>0.5575</c:v>
                </c:pt>
                <c:pt idx="1116">
                  <c:v>0.55800000000000005</c:v>
                </c:pt>
                <c:pt idx="1117">
                  <c:v>0.5585</c:v>
                </c:pt>
                <c:pt idx="1118">
                  <c:v>0.55900000000000005</c:v>
                </c:pt>
                <c:pt idx="1119">
                  <c:v>0.5595</c:v>
                </c:pt>
                <c:pt idx="1120">
                  <c:v>0.56000000000000005</c:v>
                </c:pt>
                <c:pt idx="1121">
                  <c:v>0.5605</c:v>
                </c:pt>
                <c:pt idx="1122">
                  <c:v>0.56100000000000005</c:v>
                </c:pt>
                <c:pt idx="1123">
                  <c:v>0.5615</c:v>
                </c:pt>
                <c:pt idx="1124">
                  <c:v>0.56200000000000006</c:v>
                </c:pt>
                <c:pt idx="1125">
                  <c:v>0.5625</c:v>
                </c:pt>
                <c:pt idx="1126">
                  <c:v>0.56299999999999994</c:v>
                </c:pt>
                <c:pt idx="1127">
                  <c:v>0.5635</c:v>
                </c:pt>
                <c:pt idx="1128">
                  <c:v>0.56399999999999995</c:v>
                </c:pt>
                <c:pt idx="1129">
                  <c:v>0.5645</c:v>
                </c:pt>
                <c:pt idx="1130">
                  <c:v>0.56499999999999995</c:v>
                </c:pt>
                <c:pt idx="1131">
                  <c:v>0.5655</c:v>
                </c:pt>
                <c:pt idx="1132">
                  <c:v>0.56599999999999995</c:v>
                </c:pt>
                <c:pt idx="1133">
                  <c:v>0.5665</c:v>
                </c:pt>
                <c:pt idx="1134">
                  <c:v>0.56699999999999995</c:v>
                </c:pt>
                <c:pt idx="1135">
                  <c:v>0.5675</c:v>
                </c:pt>
                <c:pt idx="1136">
                  <c:v>0.56799999999999995</c:v>
                </c:pt>
                <c:pt idx="1137">
                  <c:v>0.56850000000000001</c:v>
                </c:pt>
                <c:pt idx="1138">
                  <c:v>0.56899999999999995</c:v>
                </c:pt>
                <c:pt idx="1139">
                  <c:v>0.56950000000000001</c:v>
                </c:pt>
                <c:pt idx="1140">
                  <c:v>0.56999999999999995</c:v>
                </c:pt>
                <c:pt idx="1141">
                  <c:v>0.57050000000000001</c:v>
                </c:pt>
                <c:pt idx="1142">
                  <c:v>0.57099999999999995</c:v>
                </c:pt>
                <c:pt idx="1143">
                  <c:v>0.57150000000000001</c:v>
                </c:pt>
                <c:pt idx="1144">
                  <c:v>0.57199999999999995</c:v>
                </c:pt>
                <c:pt idx="1145">
                  <c:v>0.57250000000000001</c:v>
                </c:pt>
                <c:pt idx="1146">
                  <c:v>0.57299999999999995</c:v>
                </c:pt>
                <c:pt idx="1147">
                  <c:v>0.57350000000000001</c:v>
                </c:pt>
                <c:pt idx="1148">
                  <c:v>0.57399999999999995</c:v>
                </c:pt>
                <c:pt idx="1149">
                  <c:v>0.57450000000000001</c:v>
                </c:pt>
                <c:pt idx="1150">
                  <c:v>0.57499999999999996</c:v>
                </c:pt>
                <c:pt idx="1151">
                  <c:v>0.57550000000000001</c:v>
                </c:pt>
                <c:pt idx="1152">
                  <c:v>0.57599999999999996</c:v>
                </c:pt>
                <c:pt idx="1153">
                  <c:v>0.57650000000000001</c:v>
                </c:pt>
                <c:pt idx="1154">
                  <c:v>0.57699999999999996</c:v>
                </c:pt>
                <c:pt idx="1155">
                  <c:v>0.57750000000000001</c:v>
                </c:pt>
                <c:pt idx="1156">
                  <c:v>0.57799999999999996</c:v>
                </c:pt>
                <c:pt idx="1157">
                  <c:v>0.57850000000000001</c:v>
                </c:pt>
                <c:pt idx="1158">
                  <c:v>0.57899999999999996</c:v>
                </c:pt>
                <c:pt idx="1159">
                  <c:v>0.57950000000000002</c:v>
                </c:pt>
                <c:pt idx="1160">
                  <c:v>0.57999999999999996</c:v>
                </c:pt>
                <c:pt idx="1161">
                  <c:v>0.58050000000000002</c:v>
                </c:pt>
                <c:pt idx="1162">
                  <c:v>0.58099999999999996</c:v>
                </c:pt>
                <c:pt idx="1163">
                  <c:v>0.58150000000000002</c:v>
                </c:pt>
                <c:pt idx="1164">
                  <c:v>0.58199999999999996</c:v>
                </c:pt>
                <c:pt idx="1165">
                  <c:v>0.58250000000000002</c:v>
                </c:pt>
                <c:pt idx="1166">
                  <c:v>0.58299999999999996</c:v>
                </c:pt>
                <c:pt idx="1167">
                  <c:v>0.58350000000000002</c:v>
                </c:pt>
                <c:pt idx="1168">
                  <c:v>0.58399999999999996</c:v>
                </c:pt>
                <c:pt idx="1169">
                  <c:v>0.58450000000000002</c:v>
                </c:pt>
                <c:pt idx="1170">
                  <c:v>0.58499999999999996</c:v>
                </c:pt>
                <c:pt idx="1171">
                  <c:v>0.58550000000000002</c:v>
                </c:pt>
                <c:pt idx="1172">
                  <c:v>0.58599999999999997</c:v>
                </c:pt>
                <c:pt idx="1173">
                  <c:v>0.58650000000000002</c:v>
                </c:pt>
                <c:pt idx="1174">
                  <c:v>0.58699999999999997</c:v>
                </c:pt>
                <c:pt idx="1175">
                  <c:v>0.58750000000000002</c:v>
                </c:pt>
                <c:pt idx="1176">
                  <c:v>0.58799999999999997</c:v>
                </c:pt>
                <c:pt idx="1177">
                  <c:v>0.58850000000000002</c:v>
                </c:pt>
                <c:pt idx="1178">
                  <c:v>0.58899999999999997</c:v>
                </c:pt>
                <c:pt idx="1179">
                  <c:v>0.58950000000000002</c:v>
                </c:pt>
                <c:pt idx="1180">
                  <c:v>0.59</c:v>
                </c:pt>
                <c:pt idx="1181">
                  <c:v>0.59050000000000002</c:v>
                </c:pt>
                <c:pt idx="1182">
                  <c:v>0.59099999999999997</c:v>
                </c:pt>
                <c:pt idx="1183">
                  <c:v>0.59150000000000003</c:v>
                </c:pt>
                <c:pt idx="1184">
                  <c:v>0.59199999999999997</c:v>
                </c:pt>
                <c:pt idx="1185">
                  <c:v>0.59250000000000003</c:v>
                </c:pt>
                <c:pt idx="1186">
                  <c:v>0.59299999999999997</c:v>
                </c:pt>
                <c:pt idx="1187">
                  <c:v>0.59350000000000003</c:v>
                </c:pt>
                <c:pt idx="1188">
                  <c:v>0.59399999999999997</c:v>
                </c:pt>
                <c:pt idx="1189">
                  <c:v>0.59450000000000003</c:v>
                </c:pt>
                <c:pt idx="1190">
                  <c:v>0.59499999999999997</c:v>
                </c:pt>
                <c:pt idx="1191">
                  <c:v>0.59550000000000003</c:v>
                </c:pt>
                <c:pt idx="1192">
                  <c:v>0.59599999999999997</c:v>
                </c:pt>
                <c:pt idx="1193">
                  <c:v>0.59650000000000003</c:v>
                </c:pt>
                <c:pt idx="1194">
                  <c:v>0.59699999999999998</c:v>
                </c:pt>
                <c:pt idx="1195">
                  <c:v>0.59750000000000003</c:v>
                </c:pt>
                <c:pt idx="1196">
                  <c:v>0.59799999999999998</c:v>
                </c:pt>
                <c:pt idx="1197">
                  <c:v>0.59850000000000003</c:v>
                </c:pt>
                <c:pt idx="1198">
                  <c:v>0.59899999999999998</c:v>
                </c:pt>
                <c:pt idx="1199">
                  <c:v>0.59950000000000003</c:v>
                </c:pt>
                <c:pt idx="1200">
                  <c:v>0.6</c:v>
                </c:pt>
                <c:pt idx="1201">
                  <c:v>0.60050000000000003</c:v>
                </c:pt>
                <c:pt idx="1202">
                  <c:v>0.60099999999999998</c:v>
                </c:pt>
                <c:pt idx="1203">
                  <c:v>0.60150000000000003</c:v>
                </c:pt>
                <c:pt idx="1204">
                  <c:v>0.60199999999999998</c:v>
                </c:pt>
                <c:pt idx="1205">
                  <c:v>0.60250000000000004</c:v>
                </c:pt>
                <c:pt idx="1206">
                  <c:v>0.60299999999999998</c:v>
                </c:pt>
                <c:pt idx="1207">
                  <c:v>0.60350000000000004</c:v>
                </c:pt>
                <c:pt idx="1208">
                  <c:v>0.60399999999999998</c:v>
                </c:pt>
                <c:pt idx="1209">
                  <c:v>0.60450000000000004</c:v>
                </c:pt>
                <c:pt idx="1210">
                  <c:v>0.60499999999999998</c:v>
                </c:pt>
                <c:pt idx="1211">
                  <c:v>0.60550000000000004</c:v>
                </c:pt>
                <c:pt idx="1212">
                  <c:v>0.60599999999999998</c:v>
                </c:pt>
                <c:pt idx="1213">
                  <c:v>0.60650000000000004</c:v>
                </c:pt>
                <c:pt idx="1214">
                  <c:v>0.60699999999999998</c:v>
                </c:pt>
                <c:pt idx="1215">
                  <c:v>0.60750000000000004</c:v>
                </c:pt>
                <c:pt idx="1216">
                  <c:v>0.60799999999999998</c:v>
                </c:pt>
                <c:pt idx="1217">
                  <c:v>0.60850000000000004</c:v>
                </c:pt>
                <c:pt idx="1218">
                  <c:v>0.60899999999999999</c:v>
                </c:pt>
                <c:pt idx="1219">
                  <c:v>0.60950000000000004</c:v>
                </c:pt>
                <c:pt idx="1220">
                  <c:v>0.61</c:v>
                </c:pt>
                <c:pt idx="1221">
                  <c:v>0.61050000000000004</c:v>
                </c:pt>
                <c:pt idx="1222">
                  <c:v>0.61099999999999999</c:v>
                </c:pt>
                <c:pt idx="1223">
                  <c:v>0.61150000000000004</c:v>
                </c:pt>
                <c:pt idx="1224">
                  <c:v>0.61199999999999999</c:v>
                </c:pt>
                <c:pt idx="1225">
                  <c:v>0.61250000000000004</c:v>
                </c:pt>
                <c:pt idx="1226">
                  <c:v>0.61299999999999999</c:v>
                </c:pt>
                <c:pt idx="1227">
                  <c:v>0.61350000000000005</c:v>
                </c:pt>
                <c:pt idx="1228">
                  <c:v>0.61399999999999999</c:v>
                </c:pt>
                <c:pt idx="1229">
                  <c:v>0.61450000000000005</c:v>
                </c:pt>
                <c:pt idx="1230">
                  <c:v>0.61499999999999999</c:v>
                </c:pt>
                <c:pt idx="1231">
                  <c:v>0.61550000000000005</c:v>
                </c:pt>
                <c:pt idx="1232">
                  <c:v>0.61599999999999999</c:v>
                </c:pt>
                <c:pt idx="1233">
                  <c:v>0.61650000000000005</c:v>
                </c:pt>
                <c:pt idx="1234">
                  <c:v>0.61699999999999999</c:v>
                </c:pt>
                <c:pt idx="1235">
                  <c:v>0.61750000000000005</c:v>
                </c:pt>
                <c:pt idx="1236">
                  <c:v>0.61799999999999999</c:v>
                </c:pt>
                <c:pt idx="1237">
                  <c:v>0.61850000000000005</c:v>
                </c:pt>
                <c:pt idx="1238">
                  <c:v>0.61899999999999999</c:v>
                </c:pt>
                <c:pt idx="1239">
                  <c:v>0.61950000000000005</c:v>
                </c:pt>
                <c:pt idx="1240">
                  <c:v>0.62</c:v>
                </c:pt>
                <c:pt idx="1241">
                  <c:v>0.62050000000000005</c:v>
                </c:pt>
                <c:pt idx="1242">
                  <c:v>0.621</c:v>
                </c:pt>
                <c:pt idx="1243">
                  <c:v>0.62150000000000005</c:v>
                </c:pt>
                <c:pt idx="1244">
                  <c:v>0.622</c:v>
                </c:pt>
                <c:pt idx="1245">
                  <c:v>0.62250000000000005</c:v>
                </c:pt>
                <c:pt idx="1246">
                  <c:v>0.623</c:v>
                </c:pt>
                <c:pt idx="1247">
                  <c:v>0.62350000000000005</c:v>
                </c:pt>
                <c:pt idx="1248">
                  <c:v>0.624</c:v>
                </c:pt>
                <c:pt idx="1249">
                  <c:v>0.62450000000000006</c:v>
                </c:pt>
                <c:pt idx="1250">
                  <c:v>0.625</c:v>
                </c:pt>
                <c:pt idx="1251">
                  <c:v>0.62549999999999994</c:v>
                </c:pt>
                <c:pt idx="1252">
                  <c:v>0.626</c:v>
                </c:pt>
                <c:pt idx="1253">
                  <c:v>0.62649999999999995</c:v>
                </c:pt>
                <c:pt idx="1254">
                  <c:v>0.627</c:v>
                </c:pt>
                <c:pt idx="1255">
                  <c:v>0.62749999999999995</c:v>
                </c:pt>
                <c:pt idx="1256">
                  <c:v>0.628</c:v>
                </c:pt>
                <c:pt idx="1257">
                  <c:v>0.62849999999999995</c:v>
                </c:pt>
                <c:pt idx="1258">
                  <c:v>0.629</c:v>
                </c:pt>
                <c:pt idx="1259">
                  <c:v>0.62949999999999995</c:v>
                </c:pt>
                <c:pt idx="1260">
                  <c:v>0.63</c:v>
                </c:pt>
                <c:pt idx="1261">
                  <c:v>0.63049999999999995</c:v>
                </c:pt>
                <c:pt idx="1262">
                  <c:v>0.63100000000000001</c:v>
                </c:pt>
                <c:pt idx="1263">
                  <c:v>0.63149999999999995</c:v>
                </c:pt>
                <c:pt idx="1264">
                  <c:v>0.63200000000000001</c:v>
                </c:pt>
                <c:pt idx="1265">
                  <c:v>0.63249999999999995</c:v>
                </c:pt>
                <c:pt idx="1266">
                  <c:v>0.63300000000000001</c:v>
                </c:pt>
                <c:pt idx="1267">
                  <c:v>0.63349999999999995</c:v>
                </c:pt>
                <c:pt idx="1268">
                  <c:v>0.63400000000000001</c:v>
                </c:pt>
                <c:pt idx="1269">
                  <c:v>0.63449999999999995</c:v>
                </c:pt>
                <c:pt idx="1270">
                  <c:v>0.63500000000000001</c:v>
                </c:pt>
                <c:pt idx="1271">
                  <c:v>0.63549999999999995</c:v>
                </c:pt>
                <c:pt idx="1272">
                  <c:v>0.63600000000000001</c:v>
                </c:pt>
                <c:pt idx="1273">
                  <c:v>0.63650000000000095</c:v>
                </c:pt>
                <c:pt idx="1274">
                  <c:v>0.63700000000000001</c:v>
                </c:pt>
                <c:pt idx="1275">
                  <c:v>0.63749999999999996</c:v>
                </c:pt>
                <c:pt idx="1276">
                  <c:v>0.63800000000000001</c:v>
                </c:pt>
                <c:pt idx="1277">
                  <c:v>0.63850000000000096</c:v>
                </c:pt>
                <c:pt idx="1278">
                  <c:v>0.63900000000000001</c:v>
                </c:pt>
                <c:pt idx="1279">
                  <c:v>0.63949999999999996</c:v>
                </c:pt>
                <c:pt idx="1280">
                  <c:v>0.64</c:v>
                </c:pt>
                <c:pt idx="1281">
                  <c:v>0.64050000000000096</c:v>
                </c:pt>
                <c:pt idx="1282">
                  <c:v>0.64100000000000001</c:v>
                </c:pt>
                <c:pt idx="1283">
                  <c:v>0.64149999999999996</c:v>
                </c:pt>
                <c:pt idx="1284">
                  <c:v>0.64200000000000002</c:v>
                </c:pt>
                <c:pt idx="1285">
                  <c:v>0.64250000000000096</c:v>
                </c:pt>
                <c:pt idx="1286">
                  <c:v>0.64300000000000002</c:v>
                </c:pt>
                <c:pt idx="1287">
                  <c:v>0.64349999999999996</c:v>
                </c:pt>
                <c:pt idx="1288">
                  <c:v>0.64400000000000002</c:v>
                </c:pt>
                <c:pt idx="1289">
                  <c:v>0.64450000000000096</c:v>
                </c:pt>
                <c:pt idx="1290">
                  <c:v>0.64500000000000002</c:v>
                </c:pt>
                <c:pt idx="1291">
                  <c:v>0.64549999999999996</c:v>
                </c:pt>
                <c:pt idx="1292">
                  <c:v>0.64600000000000002</c:v>
                </c:pt>
                <c:pt idx="1293">
                  <c:v>0.64650000000000096</c:v>
                </c:pt>
                <c:pt idx="1294">
                  <c:v>0.64700000000000002</c:v>
                </c:pt>
                <c:pt idx="1295">
                  <c:v>0.64749999999999996</c:v>
                </c:pt>
                <c:pt idx="1296">
                  <c:v>0.64800000000000002</c:v>
                </c:pt>
                <c:pt idx="1297">
                  <c:v>0.64850000000000096</c:v>
                </c:pt>
                <c:pt idx="1298">
                  <c:v>0.64900000000000002</c:v>
                </c:pt>
                <c:pt idx="1299">
                  <c:v>0.64949999999999997</c:v>
                </c:pt>
                <c:pt idx="1300">
                  <c:v>0.65</c:v>
                </c:pt>
                <c:pt idx="1301">
                  <c:v>0.65050000000000097</c:v>
                </c:pt>
                <c:pt idx="1302">
                  <c:v>0.65100000000000002</c:v>
                </c:pt>
                <c:pt idx="1303">
                  <c:v>0.65149999999999997</c:v>
                </c:pt>
                <c:pt idx="1304">
                  <c:v>0.65200000000000002</c:v>
                </c:pt>
                <c:pt idx="1305">
                  <c:v>0.65250000000000097</c:v>
                </c:pt>
                <c:pt idx="1306">
                  <c:v>0.65300000000000002</c:v>
                </c:pt>
                <c:pt idx="1307">
                  <c:v>0.65349999999999997</c:v>
                </c:pt>
                <c:pt idx="1308">
                  <c:v>0.65400000000000003</c:v>
                </c:pt>
                <c:pt idx="1309">
                  <c:v>0.65450000000000097</c:v>
                </c:pt>
                <c:pt idx="1310">
                  <c:v>0.65500000000000003</c:v>
                </c:pt>
                <c:pt idx="1311">
                  <c:v>0.65549999999999997</c:v>
                </c:pt>
                <c:pt idx="1312">
                  <c:v>0.65600000000000003</c:v>
                </c:pt>
                <c:pt idx="1313">
                  <c:v>0.65650000000000097</c:v>
                </c:pt>
                <c:pt idx="1314">
                  <c:v>0.65700000000000003</c:v>
                </c:pt>
                <c:pt idx="1315">
                  <c:v>0.65749999999999997</c:v>
                </c:pt>
                <c:pt idx="1316">
                  <c:v>0.65800000000000003</c:v>
                </c:pt>
                <c:pt idx="1317">
                  <c:v>0.65850000000000097</c:v>
                </c:pt>
                <c:pt idx="1318">
                  <c:v>0.65900000000000003</c:v>
                </c:pt>
                <c:pt idx="1319">
                  <c:v>0.65949999999999998</c:v>
                </c:pt>
                <c:pt idx="1320">
                  <c:v>0.66</c:v>
                </c:pt>
                <c:pt idx="1321">
                  <c:v>0.66050000000000098</c:v>
                </c:pt>
                <c:pt idx="1322">
                  <c:v>0.66100000000000003</c:v>
                </c:pt>
                <c:pt idx="1323">
                  <c:v>0.66149999999999998</c:v>
                </c:pt>
                <c:pt idx="1324">
                  <c:v>0.66200000000000003</c:v>
                </c:pt>
                <c:pt idx="1325">
                  <c:v>0.66250000000000098</c:v>
                </c:pt>
                <c:pt idx="1326">
                  <c:v>0.66300000000000003</c:v>
                </c:pt>
                <c:pt idx="1327">
                  <c:v>0.66349999999999998</c:v>
                </c:pt>
                <c:pt idx="1328">
                  <c:v>0.66400000000000003</c:v>
                </c:pt>
                <c:pt idx="1329">
                  <c:v>0.66450000000000098</c:v>
                </c:pt>
                <c:pt idx="1330">
                  <c:v>0.66500000000000004</c:v>
                </c:pt>
                <c:pt idx="1331">
                  <c:v>0.66549999999999998</c:v>
                </c:pt>
                <c:pt idx="1332">
                  <c:v>0.66600000000000004</c:v>
                </c:pt>
                <c:pt idx="1333">
                  <c:v>0.66650000000000098</c:v>
                </c:pt>
                <c:pt idx="1334">
                  <c:v>0.66700000000000004</c:v>
                </c:pt>
                <c:pt idx="1335">
                  <c:v>0.66749999999999998</c:v>
                </c:pt>
                <c:pt idx="1336">
                  <c:v>0.66800000000000004</c:v>
                </c:pt>
                <c:pt idx="1337">
                  <c:v>0.66850000000000098</c:v>
                </c:pt>
                <c:pt idx="1338">
                  <c:v>0.66900000000000004</c:v>
                </c:pt>
                <c:pt idx="1339">
                  <c:v>0.66949999999999998</c:v>
                </c:pt>
                <c:pt idx="1340">
                  <c:v>0.67</c:v>
                </c:pt>
                <c:pt idx="1341">
                  <c:v>0.67050000000000098</c:v>
                </c:pt>
                <c:pt idx="1342">
                  <c:v>0.67100000000000004</c:v>
                </c:pt>
                <c:pt idx="1343">
                  <c:v>0.67149999999999999</c:v>
                </c:pt>
                <c:pt idx="1344">
                  <c:v>0.67200000000000004</c:v>
                </c:pt>
                <c:pt idx="1345">
                  <c:v>0.67250000000000099</c:v>
                </c:pt>
                <c:pt idx="1346">
                  <c:v>0.67300000000000004</c:v>
                </c:pt>
                <c:pt idx="1347">
                  <c:v>0.67349999999999999</c:v>
                </c:pt>
                <c:pt idx="1348">
                  <c:v>0.67400000000000004</c:v>
                </c:pt>
                <c:pt idx="1349">
                  <c:v>0.67450000000000099</c:v>
                </c:pt>
                <c:pt idx="1350">
                  <c:v>0.67500000000000004</c:v>
                </c:pt>
                <c:pt idx="1351">
                  <c:v>0.67549999999999999</c:v>
                </c:pt>
                <c:pt idx="1352">
                  <c:v>0.67600000000000005</c:v>
                </c:pt>
                <c:pt idx="1353">
                  <c:v>0.67650000000000099</c:v>
                </c:pt>
                <c:pt idx="1354">
                  <c:v>0.67700000000000005</c:v>
                </c:pt>
                <c:pt idx="1355">
                  <c:v>0.67749999999999999</c:v>
                </c:pt>
                <c:pt idx="1356">
                  <c:v>0.67800000000000005</c:v>
                </c:pt>
                <c:pt idx="1357">
                  <c:v>0.67850000000000099</c:v>
                </c:pt>
                <c:pt idx="1358">
                  <c:v>0.67900000000000005</c:v>
                </c:pt>
                <c:pt idx="1359">
                  <c:v>0.67949999999999999</c:v>
                </c:pt>
                <c:pt idx="1360">
                  <c:v>0.68</c:v>
                </c:pt>
                <c:pt idx="1361">
                  <c:v>0.68050000000000099</c:v>
                </c:pt>
                <c:pt idx="1362">
                  <c:v>0.68100000000000005</c:v>
                </c:pt>
                <c:pt idx="1363">
                  <c:v>0.68149999999999999</c:v>
                </c:pt>
                <c:pt idx="1364">
                  <c:v>0.68200000000000005</c:v>
                </c:pt>
                <c:pt idx="1365">
                  <c:v>0.68250000000000099</c:v>
                </c:pt>
                <c:pt idx="1366">
                  <c:v>0.68300000000000005</c:v>
                </c:pt>
                <c:pt idx="1367">
                  <c:v>0.6835</c:v>
                </c:pt>
                <c:pt idx="1368">
                  <c:v>0.68400000000000005</c:v>
                </c:pt>
                <c:pt idx="1369">
                  <c:v>0.684500000000001</c:v>
                </c:pt>
                <c:pt idx="1370">
                  <c:v>0.68500000000000005</c:v>
                </c:pt>
                <c:pt idx="1371">
                  <c:v>0.6855</c:v>
                </c:pt>
                <c:pt idx="1372">
                  <c:v>0.68600000000000005</c:v>
                </c:pt>
                <c:pt idx="1373">
                  <c:v>0.686500000000001</c:v>
                </c:pt>
                <c:pt idx="1374">
                  <c:v>0.68700000000000006</c:v>
                </c:pt>
                <c:pt idx="1375">
                  <c:v>0.6875</c:v>
                </c:pt>
                <c:pt idx="1376">
                  <c:v>0.68799999999999994</c:v>
                </c:pt>
                <c:pt idx="1377">
                  <c:v>0.688500000000001</c:v>
                </c:pt>
                <c:pt idx="1378">
                  <c:v>0.68899999999999995</c:v>
                </c:pt>
                <c:pt idx="1379">
                  <c:v>0.6895</c:v>
                </c:pt>
                <c:pt idx="1380">
                  <c:v>0.69</c:v>
                </c:pt>
                <c:pt idx="1381">
                  <c:v>0.690500000000001</c:v>
                </c:pt>
                <c:pt idx="1382">
                  <c:v>0.69099999999999995</c:v>
                </c:pt>
                <c:pt idx="1383">
                  <c:v>0.6915</c:v>
                </c:pt>
                <c:pt idx="1384">
                  <c:v>0.69199999999999995</c:v>
                </c:pt>
                <c:pt idx="1385">
                  <c:v>0.692500000000001</c:v>
                </c:pt>
                <c:pt idx="1386">
                  <c:v>0.69299999999999995</c:v>
                </c:pt>
                <c:pt idx="1387">
                  <c:v>0.69350000000000001</c:v>
                </c:pt>
                <c:pt idx="1388">
                  <c:v>0.69399999999999995</c:v>
                </c:pt>
                <c:pt idx="1389">
                  <c:v>0.69450000000000101</c:v>
                </c:pt>
                <c:pt idx="1390">
                  <c:v>0.69499999999999995</c:v>
                </c:pt>
                <c:pt idx="1391">
                  <c:v>0.69550000000000001</c:v>
                </c:pt>
                <c:pt idx="1392">
                  <c:v>0.69599999999999995</c:v>
                </c:pt>
                <c:pt idx="1393">
                  <c:v>0.69650000000000101</c:v>
                </c:pt>
                <c:pt idx="1394">
                  <c:v>0.69699999999999995</c:v>
                </c:pt>
                <c:pt idx="1395">
                  <c:v>0.69750000000000001</c:v>
                </c:pt>
                <c:pt idx="1396">
                  <c:v>0.69800000000000095</c:v>
                </c:pt>
                <c:pt idx="1397">
                  <c:v>0.69850000000000101</c:v>
                </c:pt>
                <c:pt idx="1398">
                  <c:v>0.69900000000000095</c:v>
                </c:pt>
                <c:pt idx="1399">
                  <c:v>0.69950000000000001</c:v>
                </c:pt>
                <c:pt idx="1400">
                  <c:v>0.70000000000000095</c:v>
                </c:pt>
                <c:pt idx="1401">
                  <c:v>0.70050000000000101</c:v>
                </c:pt>
                <c:pt idx="1402">
                  <c:v>0.70100000000000096</c:v>
                </c:pt>
                <c:pt idx="1403">
                  <c:v>0.70150000000000001</c:v>
                </c:pt>
                <c:pt idx="1404">
                  <c:v>0.70200000000000096</c:v>
                </c:pt>
                <c:pt idx="1405">
                  <c:v>0.70250000000000101</c:v>
                </c:pt>
                <c:pt idx="1406">
                  <c:v>0.70300000000000096</c:v>
                </c:pt>
                <c:pt idx="1407">
                  <c:v>0.70350000000000001</c:v>
                </c:pt>
                <c:pt idx="1408">
                  <c:v>0.70400000000000096</c:v>
                </c:pt>
                <c:pt idx="1409">
                  <c:v>0.70450000000000101</c:v>
                </c:pt>
                <c:pt idx="1410">
                  <c:v>0.70500000000000096</c:v>
                </c:pt>
                <c:pt idx="1411">
                  <c:v>0.70550000000000002</c:v>
                </c:pt>
                <c:pt idx="1412">
                  <c:v>0.70600000000000096</c:v>
                </c:pt>
                <c:pt idx="1413">
                  <c:v>0.70650000000000102</c:v>
                </c:pt>
                <c:pt idx="1414">
                  <c:v>0.70700000000000096</c:v>
                </c:pt>
                <c:pt idx="1415">
                  <c:v>0.70750000000000002</c:v>
                </c:pt>
                <c:pt idx="1416">
                  <c:v>0.70800000000000096</c:v>
                </c:pt>
                <c:pt idx="1417">
                  <c:v>0.70850000000000102</c:v>
                </c:pt>
                <c:pt idx="1418">
                  <c:v>0.70900000000000096</c:v>
                </c:pt>
                <c:pt idx="1419">
                  <c:v>0.70950000000000002</c:v>
                </c:pt>
                <c:pt idx="1420">
                  <c:v>0.71000000000000096</c:v>
                </c:pt>
                <c:pt idx="1421">
                  <c:v>0.71050000000000102</c:v>
                </c:pt>
                <c:pt idx="1422">
                  <c:v>0.71100000000000096</c:v>
                </c:pt>
                <c:pt idx="1423">
                  <c:v>0.71150000000000002</c:v>
                </c:pt>
                <c:pt idx="1424">
                  <c:v>0.71200000000000097</c:v>
                </c:pt>
                <c:pt idx="1425">
                  <c:v>0.71250000000000102</c:v>
                </c:pt>
                <c:pt idx="1426">
                  <c:v>0.71300000000000097</c:v>
                </c:pt>
                <c:pt idx="1427">
                  <c:v>0.71350000000000002</c:v>
                </c:pt>
                <c:pt idx="1428">
                  <c:v>0.71400000000000097</c:v>
                </c:pt>
                <c:pt idx="1429">
                  <c:v>0.71450000000000102</c:v>
                </c:pt>
                <c:pt idx="1430">
                  <c:v>0.71500000000000097</c:v>
                </c:pt>
                <c:pt idx="1431">
                  <c:v>0.71550000000000002</c:v>
                </c:pt>
                <c:pt idx="1432">
                  <c:v>0.71600000000000097</c:v>
                </c:pt>
                <c:pt idx="1433">
                  <c:v>0.71650000000000102</c:v>
                </c:pt>
                <c:pt idx="1434">
                  <c:v>0.71700000000000097</c:v>
                </c:pt>
                <c:pt idx="1435">
                  <c:v>0.71750000000000003</c:v>
                </c:pt>
                <c:pt idx="1436">
                  <c:v>0.71800000000000097</c:v>
                </c:pt>
                <c:pt idx="1437">
                  <c:v>0.71850000000000103</c:v>
                </c:pt>
                <c:pt idx="1438">
                  <c:v>0.71900000000000097</c:v>
                </c:pt>
                <c:pt idx="1439">
                  <c:v>0.71950000000000003</c:v>
                </c:pt>
                <c:pt idx="1440">
                  <c:v>0.72000000000000097</c:v>
                </c:pt>
                <c:pt idx="1441">
                  <c:v>0.72050000000000103</c:v>
                </c:pt>
                <c:pt idx="1442">
                  <c:v>0.72100000000000097</c:v>
                </c:pt>
                <c:pt idx="1443">
                  <c:v>0.72150000000000003</c:v>
                </c:pt>
                <c:pt idx="1444">
                  <c:v>0.72200000000000097</c:v>
                </c:pt>
                <c:pt idx="1445">
                  <c:v>0.72250000000000103</c:v>
                </c:pt>
                <c:pt idx="1446">
                  <c:v>0.72300000000000098</c:v>
                </c:pt>
                <c:pt idx="1447">
                  <c:v>0.72350000000000003</c:v>
                </c:pt>
                <c:pt idx="1448">
                  <c:v>0.72400000000000098</c:v>
                </c:pt>
                <c:pt idx="1449">
                  <c:v>0.72450000000000103</c:v>
                </c:pt>
                <c:pt idx="1450">
                  <c:v>0.72500000000000098</c:v>
                </c:pt>
                <c:pt idx="1451">
                  <c:v>0.72550000000000003</c:v>
                </c:pt>
                <c:pt idx="1452">
                  <c:v>0.72600000000000098</c:v>
                </c:pt>
                <c:pt idx="1453">
                  <c:v>0.72650000000000103</c:v>
                </c:pt>
                <c:pt idx="1454">
                  <c:v>0.72700000000000098</c:v>
                </c:pt>
                <c:pt idx="1455">
                  <c:v>0.72750000000000004</c:v>
                </c:pt>
                <c:pt idx="1456">
                  <c:v>0.72800000000000098</c:v>
                </c:pt>
                <c:pt idx="1457">
                  <c:v>0.72850000000000104</c:v>
                </c:pt>
                <c:pt idx="1458">
                  <c:v>0.72900000000000098</c:v>
                </c:pt>
                <c:pt idx="1459">
                  <c:v>0.72950000000000004</c:v>
                </c:pt>
                <c:pt idx="1460">
                  <c:v>0.73000000000000098</c:v>
                </c:pt>
                <c:pt idx="1461">
                  <c:v>0.73050000000000104</c:v>
                </c:pt>
                <c:pt idx="1462">
                  <c:v>0.73100000000000098</c:v>
                </c:pt>
                <c:pt idx="1463">
                  <c:v>0.73150000000000004</c:v>
                </c:pt>
                <c:pt idx="1464">
                  <c:v>0.73200000000000098</c:v>
                </c:pt>
                <c:pt idx="1465">
                  <c:v>0.73250000000000104</c:v>
                </c:pt>
                <c:pt idx="1466">
                  <c:v>0.73300000000000098</c:v>
                </c:pt>
                <c:pt idx="1467">
                  <c:v>0.73350000000000004</c:v>
                </c:pt>
                <c:pt idx="1468">
                  <c:v>0.73400000000000098</c:v>
                </c:pt>
                <c:pt idx="1469">
                  <c:v>0.73450000000000104</c:v>
                </c:pt>
                <c:pt idx="1470">
                  <c:v>0.73500000000000099</c:v>
                </c:pt>
                <c:pt idx="1471">
                  <c:v>0.73550000000000004</c:v>
                </c:pt>
                <c:pt idx="1472">
                  <c:v>0.73600000000000099</c:v>
                </c:pt>
                <c:pt idx="1473">
                  <c:v>0.73650000000000104</c:v>
                </c:pt>
                <c:pt idx="1474">
                  <c:v>0.73700000000000099</c:v>
                </c:pt>
                <c:pt idx="1475">
                  <c:v>0.73750000000000004</c:v>
                </c:pt>
                <c:pt idx="1476">
                  <c:v>0.73800000000000099</c:v>
                </c:pt>
                <c:pt idx="1477">
                  <c:v>0.73850000000000104</c:v>
                </c:pt>
                <c:pt idx="1478">
                  <c:v>0.73900000000000099</c:v>
                </c:pt>
                <c:pt idx="1479">
                  <c:v>0.73950000000000005</c:v>
                </c:pt>
                <c:pt idx="1480">
                  <c:v>0.74000000000000099</c:v>
                </c:pt>
                <c:pt idx="1481">
                  <c:v>0.74050000000000105</c:v>
                </c:pt>
                <c:pt idx="1482">
                  <c:v>0.74100000000000099</c:v>
                </c:pt>
                <c:pt idx="1483">
                  <c:v>0.74150000000000005</c:v>
                </c:pt>
                <c:pt idx="1484">
                  <c:v>0.74200000000000099</c:v>
                </c:pt>
                <c:pt idx="1485">
                  <c:v>0.74250000000000105</c:v>
                </c:pt>
                <c:pt idx="1486">
                  <c:v>0.74300000000000099</c:v>
                </c:pt>
                <c:pt idx="1487">
                  <c:v>0.74350000000000005</c:v>
                </c:pt>
                <c:pt idx="1488">
                  <c:v>0.74400000000000099</c:v>
                </c:pt>
                <c:pt idx="1489">
                  <c:v>0.74450000000000105</c:v>
                </c:pt>
                <c:pt idx="1490">
                  <c:v>0.74500000000000099</c:v>
                </c:pt>
                <c:pt idx="1491">
                  <c:v>0.74550000000000005</c:v>
                </c:pt>
                <c:pt idx="1492">
                  <c:v>0.746000000000001</c:v>
                </c:pt>
                <c:pt idx="1493">
                  <c:v>0.74650000000000105</c:v>
                </c:pt>
                <c:pt idx="1494">
                  <c:v>0.747000000000001</c:v>
                </c:pt>
                <c:pt idx="1495">
                  <c:v>0.74750000000000005</c:v>
                </c:pt>
                <c:pt idx="1496">
                  <c:v>0.748000000000001</c:v>
                </c:pt>
                <c:pt idx="1497">
                  <c:v>0.74850000000000105</c:v>
                </c:pt>
                <c:pt idx="1498">
                  <c:v>0.749000000000001</c:v>
                </c:pt>
                <c:pt idx="1499">
                  <c:v>0.74950000000000006</c:v>
                </c:pt>
                <c:pt idx="1500">
                  <c:v>0.750000000000001</c:v>
                </c:pt>
                <c:pt idx="1501">
                  <c:v>0.75050000000000106</c:v>
                </c:pt>
                <c:pt idx="1502">
                  <c:v>0.751000000000001</c:v>
                </c:pt>
                <c:pt idx="1503">
                  <c:v>0.75149999999999995</c:v>
                </c:pt>
                <c:pt idx="1504">
                  <c:v>0.752000000000001</c:v>
                </c:pt>
                <c:pt idx="1505">
                  <c:v>0.75250000000000095</c:v>
                </c:pt>
                <c:pt idx="1506">
                  <c:v>0.753000000000001</c:v>
                </c:pt>
                <c:pt idx="1507">
                  <c:v>0.75349999999999995</c:v>
                </c:pt>
                <c:pt idx="1508">
                  <c:v>0.754000000000001</c:v>
                </c:pt>
                <c:pt idx="1509">
                  <c:v>0.75450000000000095</c:v>
                </c:pt>
                <c:pt idx="1510">
                  <c:v>0.755000000000001</c:v>
                </c:pt>
                <c:pt idx="1511">
                  <c:v>0.75549999999999995</c:v>
                </c:pt>
                <c:pt idx="1512">
                  <c:v>0.756000000000001</c:v>
                </c:pt>
                <c:pt idx="1513">
                  <c:v>0.75650000000000095</c:v>
                </c:pt>
                <c:pt idx="1514">
                  <c:v>0.75700000000000101</c:v>
                </c:pt>
                <c:pt idx="1515">
                  <c:v>0.75749999999999995</c:v>
                </c:pt>
                <c:pt idx="1516">
                  <c:v>0.75800000000000101</c:v>
                </c:pt>
                <c:pt idx="1517">
                  <c:v>0.75850000000000095</c:v>
                </c:pt>
                <c:pt idx="1518">
                  <c:v>0.75900000000000101</c:v>
                </c:pt>
                <c:pt idx="1519">
                  <c:v>0.75949999999999995</c:v>
                </c:pt>
                <c:pt idx="1520">
                  <c:v>0.76000000000000101</c:v>
                </c:pt>
                <c:pt idx="1521">
                  <c:v>0.76050000000000095</c:v>
                </c:pt>
                <c:pt idx="1522">
                  <c:v>0.76100000000000101</c:v>
                </c:pt>
                <c:pt idx="1523">
                  <c:v>0.76150000000000095</c:v>
                </c:pt>
                <c:pt idx="1524">
                  <c:v>0.76200000000000101</c:v>
                </c:pt>
                <c:pt idx="1525">
                  <c:v>0.76250000000000095</c:v>
                </c:pt>
                <c:pt idx="1526">
                  <c:v>0.76300000000000101</c:v>
                </c:pt>
                <c:pt idx="1527">
                  <c:v>0.76350000000000096</c:v>
                </c:pt>
                <c:pt idx="1528">
                  <c:v>0.76400000000000101</c:v>
                </c:pt>
                <c:pt idx="1529">
                  <c:v>0.76450000000000096</c:v>
                </c:pt>
                <c:pt idx="1530">
                  <c:v>0.76500000000000101</c:v>
                </c:pt>
                <c:pt idx="1531">
                  <c:v>0.76550000000000096</c:v>
                </c:pt>
                <c:pt idx="1532">
                  <c:v>0.76600000000000101</c:v>
                </c:pt>
                <c:pt idx="1533">
                  <c:v>0.76650000000000096</c:v>
                </c:pt>
                <c:pt idx="1534">
                  <c:v>0.76700000000000101</c:v>
                </c:pt>
                <c:pt idx="1535">
                  <c:v>0.76750000000000096</c:v>
                </c:pt>
                <c:pt idx="1536">
                  <c:v>0.76800000000000102</c:v>
                </c:pt>
                <c:pt idx="1537">
                  <c:v>0.76850000000000096</c:v>
                </c:pt>
                <c:pt idx="1538">
                  <c:v>0.76900000000000102</c:v>
                </c:pt>
                <c:pt idx="1539">
                  <c:v>0.76950000000000096</c:v>
                </c:pt>
                <c:pt idx="1540">
                  <c:v>0.77000000000000102</c:v>
                </c:pt>
                <c:pt idx="1541">
                  <c:v>0.77050000000000096</c:v>
                </c:pt>
                <c:pt idx="1542">
                  <c:v>0.77100000000000102</c:v>
                </c:pt>
                <c:pt idx="1543">
                  <c:v>0.77150000000000096</c:v>
                </c:pt>
                <c:pt idx="1544">
                  <c:v>0.77200000000000102</c:v>
                </c:pt>
                <c:pt idx="1545">
                  <c:v>0.77250000000000096</c:v>
                </c:pt>
                <c:pt idx="1546">
                  <c:v>0.77300000000000102</c:v>
                </c:pt>
                <c:pt idx="1547">
                  <c:v>0.77350000000000096</c:v>
                </c:pt>
                <c:pt idx="1548">
                  <c:v>0.77400000000000102</c:v>
                </c:pt>
                <c:pt idx="1549">
                  <c:v>0.77450000000000097</c:v>
                </c:pt>
                <c:pt idx="1550">
                  <c:v>0.77500000000000102</c:v>
                </c:pt>
                <c:pt idx="1551">
                  <c:v>0.77550000000000097</c:v>
                </c:pt>
                <c:pt idx="1552">
                  <c:v>0.77600000000000102</c:v>
                </c:pt>
                <c:pt idx="1553">
                  <c:v>0.77650000000000097</c:v>
                </c:pt>
                <c:pt idx="1554">
                  <c:v>0.77700000000000102</c:v>
                </c:pt>
                <c:pt idx="1555">
                  <c:v>0.77750000000000097</c:v>
                </c:pt>
                <c:pt idx="1556">
                  <c:v>0.77800000000000102</c:v>
                </c:pt>
                <c:pt idx="1557">
                  <c:v>0.77850000000000097</c:v>
                </c:pt>
                <c:pt idx="1558">
                  <c:v>0.77900000000000102</c:v>
                </c:pt>
                <c:pt idx="1559">
                  <c:v>0.77950000000000097</c:v>
                </c:pt>
                <c:pt idx="1560">
                  <c:v>0.78000000000000103</c:v>
                </c:pt>
                <c:pt idx="1561">
                  <c:v>0.78050000000000097</c:v>
                </c:pt>
                <c:pt idx="1562">
                  <c:v>0.78100000000000103</c:v>
                </c:pt>
                <c:pt idx="1563">
                  <c:v>0.78150000000000097</c:v>
                </c:pt>
                <c:pt idx="1564">
                  <c:v>0.78200000000000103</c:v>
                </c:pt>
                <c:pt idx="1565">
                  <c:v>0.78250000000000097</c:v>
                </c:pt>
                <c:pt idx="1566">
                  <c:v>0.78300000000000103</c:v>
                </c:pt>
                <c:pt idx="1567">
                  <c:v>0.78350000000000097</c:v>
                </c:pt>
                <c:pt idx="1568">
                  <c:v>0.78400000000000103</c:v>
                </c:pt>
                <c:pt idx="1569">
                  <c:v>0.78450000000000097</c:v>
                </c:pt>
                <c:pt idx="1570">
                  <c:v>0.78500000000000103</c:v>
                </c:pt>
                <c:pt idx="1571">
                  <c:v>0.78550000000000098</c:v>
                </c:pt>
                <c:pt idx="1572">
                  <c:v>0.78600000000000103</c:v>
                </c:pt>
                <c:pt idx="1573">
                  <c:v>0.78650000000000098</c:v>
                </c:pt>
                <c:pt idx="1574">
                  <c:v>0.78700000000000103</c:v>
                </c:pt>
                <c:pt idx="1575">
                  <c:v>0.78750000000000098</c:v>
                </c:pt>
                <c:pt idx="1576">
                  <c:v>0.78800000000000103</c:v>
                </c:pt>
                <c:pt idx="1577">
                  <c:v>0.78850000000000098</c:v>
                </c:pt>
                <c:pt idx="1578">
                  <c:v>0.78900000000000103</c:v>
                </c:pt>
                <c:pt idx="1579">
                  <c:v>0.78950000000000098</c:v>
                </c:pt>
                <c:pt idx="1580">
                  <c:v>0.79000000000000103</c:v>
                </c:pt>
                <c:pt idx="1581">
                  <c:v>0.79050000000000098</c:v>
                </c:pt>
                <c:pt idx="1582">
                  <c:v>0.79100000000000104</c:v>
                </c:pt>
                <c:pt idx="1583">
                  <c:v>0.79150000000000098</c:v>
                </c:pt>
                <c:pt idx="1584">
                  <c:v>0.79200000000000104</c:v>
                </c:pt>
                <c:pt idx="1585">
                  <c:v>0.79250000000000098</c:v>
                </c:pt>
                <c:pt idx="1586">
                  <c:v>0.79300000000000104</c:v>
                </c:pt>
                <c:pt idx="1587">
                  <c:v>0.79350000000000098</c:v>
                </c:pt>
                <c:pt idx="1588">
                  <c:v>0.79400000000000104</c:v>
                </c:pt>
                <c:pt idx="1589">
                  <c:v>0.79450000000000098</c:v>
                </c:pt>
                <c:pt idx="1590">
                  <c:v>0.79500000000000104</c:v>
                </c:pt>
                <c:pt idx="1591">
                  <c:v>0.79550000000000098</c:v>
                </c:pt>
                <c:pt idx="1592">
                  <c:v>0.79600000000000104</c:v>
                </c:pt>
                <c:pt idx="1593">
                  <c:v>0.79650000000000098</c:v>
                </c:pt>
                <c:pt idx="1594">
                  <c:v>0.79700000000000104</c:v>
                </c:pt>
                <c:pt idx="1595">
                  <c:v>0.79750000000000099</c:v>
                </c:pt>
                <c:pt idx="1596">
                  <c:v>0.79800000000000104</c:v>
                </c:pt>
                <c:pt idx="1597">
                  <c:v>0.79850000000000099</c:v>
                </c:pt>
                <c:pt idx="1598">
                  <c:v>0.79900000000000104</c:v>
                </c:pt>
                <c:pt idx="1599">
                  <c:v>0.79950000000000099</c:v>
                </c:pt>
                <c:pt idx="1600">
                  <c:v>0.80000000000000104</c:v>
                </c:pt>
                <c:pt idx="1601">
                  <c:v>0.80050000000000099</c:v>
                </c:pt>
                <c:pt idx="1602">
                  <c:v>0.80100000000000104</c:v>
                </c:pt>
                <c:pt idx="1603">
                  <c:v>0.80150000000000099</c:v>
                </c:pt>
                <c:pt idx="1604">
                  <c:v>0.80200000000000105</c:v>
                </c:pt>
                <c:pt idx="1605">
                  <c:v>0.80250000000000099</c:v>
                </c:pt>
                <c:pt idx="1606">
                  <c:v>0.80300000000000105</c:v>
                </c:pt>
                <c:pt idx="1607">
                  <c:v>0.80350000000000099</c:v>
                </c:pt>
                <c:pt idx="1608">
                  <c:v>0.80400000000000105</c:v>
                </c:pt>
                <c:pt idx="1609">
                  <c:v>0.80450000000000099</c:v>
                </c:pt>
                <c:pt idx="1610">
                  <c:v>0.80500000000000105</c:v>
                </c:pt>
                <c:pt idx="1611">
                  <c:v>0.80550000000000099</c:v>
                </c:pt>
                <c:pt idx="1612">
                  <c:v>0.80600000000000105</c:v>
                </c:pt>
                <c:pt idx="1613">
                  <c:v>0.80650000000000099</c:v>
                </c:pt>
                <c:pt idx="1614">
                  <c:v>0.80700000000000105</c:v>
                </c:pt>
                <c:pt idx="1615">
                  <c:v>0.80750000000000099</c:v>
                </c:pt>
                <c:pt idx="1616">
                  <c:v>0.80800000000000105</c:v>
                </c:pt>
                <c:pt idx="1617">
                  <c:v>0.808500000000001</c:v>
                </c:pt>
                <c:pt idx="1618">
                  <c:v>0.80900000000000105</c:v>
                </c:pt>
                <c:pt idx="1619">
                  <c:v>0.809500000000001</c:v>
                </c:pt>
                <c:pt idx="1620">
                  <c:v>0.81000000000000105</c:v>
                </c:pt>
                <c:pt idx="1621">
                  <c:v>0.810500000000001</c:v>
                </c:pt>
                <c:pt idx="1622">
                  <c:v>0.81100000000000105</c:v>
                </c:pt>
                <c:pt idx="1623">
                  <c:v>0.811500000000001</c:v>
                </c:pt>
                <c:pt idx="1624">
                  <c:v>0.81200000000000105</c:v>
                </c:pt>
                <c:pt idx="1625">
                  <c:v>0.812500000000001</c:v>
                </c:pt>
                <c:pt idx="1626">
                  <c:v>0.81300000000000106</c:v>
                </c:pt>
                <c:pt idx="1627">
                  <c:v>0.813500000000001</c:v>
                </c:pt>
                <c:pt idx="1628">
                  <c:v>0.81400000000000095</c:v>
                </c:pt>
                <c:pt idx="1629">
                  <c:v>0.814500000000001</c:v>
                </c:pt>
                <c:pt idx="1630">
                  <c:v>0.81500000000000095</c:v>
                </c:pt>
                <c:pt idx="1631">
                  <c:v>0.815500000000001</c:v>
                </c:pt>
                <c:pt idx="1632">
                  <c:v>0.81600000000000095</c:v>
                </c:pt>
                <c:pt idx="1633">
                  <c:v>0.816500000000001</c:v>
                </c:pt>
                <c:pt idx="1634">
                  <c:v>0.81700000000000095</c:v>
                </c:pt>
                <c:pt idx="1635">
                  <c:v>0.817500000000001</c:v>
                </c:pt>
                <c:pt idx="1636">
                  <c:v>0.81800000000000095</c:v>
                </c:pt>
                <c:pt idx="1637">
                  <c:v>0.818500000000001</c:v>
                </c:pt>
                <c:pt idx="1638">
                  <c:v>0.81900000000000095</c:v>
                </c:pt>
                <c:pt idx="1639">
                  <c:v>0.81950000000000101</c:v>
                </c:pt>
                <c:pt idx="1640">
                  <c:v>0.82000000000000095</c:v>
                </c:pt>
                <c:pt idx="1641">
                  <c:v>0.82050000000000101</c:v>
                </c:pt>
                <c:pt idx="1642">
                  <c:v>0.82100000000000095</c:v>
                </c:pt>
                <c:pt idx="1643">
                  <c:v>0.82150000000000101</c:v>
                </c:pt>
                <c:pt idx="1644">
                  <c:v>0.82200000000000095</c:v>
                </c:pt>
                <c:pt idx="1645">
                  <c:v>0.82250000000000101</c:v>
                </c:pt>
                <c:pt idx="1646">
                  <c:v>0.82300000000000095</c:v>
                </c:pt>
                <c:pt idx="1647">
                  <c:v>0.82350000000000101</c:v>
                </c:pt>
                <c:pt idx="1648">
                  <c:v>0.82400000000000095</c:v>
                </c:pt>
                <c:pt idx="1649">
                  <c:v>0.82450000000000101</c:v>
                </c:pt>
                <c:pt idx="1650">
                  <c:v>0.82500000000000095</c:v>
                </c:pt>
                <c:pt idx="1651">
                  <c:v>0.82550000000000101</c:v>
                </c:pt>
                <c:pt idx="1652">
                  <c:v>0.82600000000000096</c:v>
                </c:pt>
                <c:pt idx="1653">
                  <c:v>0.82650000000000101</c:v>
                </c:pt>
                <c:pt idx="1654">
                  <c:v>0.82700000000000096</c:v>
                </c:pt>
                <c:pt idx="1655">
                  <c:v>0.82750000000000101</c:v>
                </c:pt>
                <c:pt idx="1656">
                  <c:v>0.82800000000000096</c:v>
                </c:pt>
                <c:pt idx="1657">
                  <c:v>0.82850000000000101</c:v>
                </c:pt>
                <c:pt idx="1658">
                  <c:v>0.82900000000000096</c:v>
                </c:pt>
                <c:pt idx="1659">
                  <c:v>0.82950000000000101</c:v>
                </c:pt>
                <c:pt idx="1660">
                  <c:v>0.83000000000000096</c:v>
                </c:pt>
                <c:pt idx="1661">
                  <c:v>0.83050000000000102</c:v>
                </c:pt>
                <c:pt idx="1662">
                  <c:v>0.83100000000000096</c:v>
                </c:pt>
                <c:pt idx="1663">
                  <c:v>0.83150000000000102</c:v>
                </c:pt>
                <c:pt idx="1664">
                  <c:v>0.83200000000000096</c:v>
                </c:pt>
                <c:pt idx="1665">
                  <c:v>0.83250000000000102</c:v>
                </c:pt>
                <c:pt idx="1666">
                  <c:v>0.83300000000000096</c:v>
                </c:pt>
                <c:pt idx="1667">
                  <c:v>0.83350000000000102</c:v>
                </c:pt>
                <c:pt idx="1668">
                  <c:v>0.83400000000000096</c:v>
                </c:pt>
                <c:pt idx="1669">
                  <c:v>0.83450000000000102</c:v>
                </c:pt>
                <c:pt idx="1670">
                  <c:v>0.83500000000000096</c:v>
                </c:pt>
                <c:pt idx="1671">
                  <c:v>0.83550000000000102</c:v>
                </c:pt>
                <c:pt idx="1672">
                  <c:v>0.83600000000000096</c:v>
                </c:pt>
                <c:pt idx="1673">
                  <c:v>0.83650000000000102</c:v>
                </c:pt>
                <c:pt idx="1674">
                  <c:v>0.83700000000000097</c:v>
                </c:pt>
                <c:pt idx="1675">
                  <c:v>0.83750000000000102</c:v>
                </c:pt>
                <c:pt idx="1676">
                  <c:v>0.83800000000000097</c:v>
                </c:pt>
                <c:pt idx="1677">
                  <c:v>0.83850000000000102</c:v>
                </c:pt>
                <c:pt idx="1678">
                  <c:v>0.83900000000000097</c:v>
                </c:pt>
                <c:pt idx="1679">
                  <c:v>0.83950000000000102</c:v>
                </c:pt>
                <c:pt idx="1680">
                  <c:v>0.84000000000000097</c:v>
                </c:pt>
                <c:pt idx="1681">
                  <c:v>0.84050000000000102</c:v>
                </c:pt>
                <c:pt idx="1682">
                  <c:v>0.84100000000000097</c:v>
                </c:pt>
                <c:pt idx="1683">
                  <c:v>0.84150000000000102</c:v>
                </c:pt>
                <c:pt idx="1684">
                  <c:v>0.84200000000000097</c:v>
                </c:pt>
                <c:pt idx="1685">
                  <c:v>0.84250000000000103</c:v>
                </c:pt>
                <c:pt idx="1686">
                  <c:v>0.84300000000000097</c:v>
                </c:pt>
                <c:pt idx="1687">
                  <c:v>0.84350000000000103</c:v>
                </c:pt>
                <c:pt idx="1688">
                  <c:v>0.84400000000000097</c:v>
                </c:pt>
                <c:pt idx="1689">
                  <c:v>0.84450000000000103</c:v>
                </c:pt>
                <c:pt idx="1690">
                  <c:v>0.84500000000000097</c:v>
                </c:pt>
                <c:pt idx="1691">
                  <c:v>0.84550000000000103</c:v>
                </c:pt>
                <c:pt idx="1692">
                  <c:v>0.84600000000000097</c:v>
                </c:pt>
                <c:pt idx="1693">
                  <c:v>0.84650000000000103</c:v>
                </c:pt>
                <c:pt idx="1694">
                  <c:v>0.84700000000000097</c:v>
                </c:pt>
                <c:pt idx="1695">
                  <c:v>0.84750000000000103</c:v>
                </c:pt>
                <c:pt idx="1696">
                  <c:v>0.84800000000000098</c:v>
                </c:pt>
                <c:pt idx="1697">
                  <c:v>0.84850000000000103</c:v>
                </c:pt>
                <c:pt idx="1698">
                  <c:v>0.84900000000000098</c:v>
                </c:pt>
                <c:pt idx="1699">
                  <c:v>0.84950000000000103</c:v>
                </c:pt>
                <c:pt idx="1700">
                  <c:v>0.85000000000000098</c:v>
                </c:pt>
                <c:pt idx="1701">
                  <c:v>0.85050000000000103</c:v>
                </c:pt>
                <c:pt idx="1702">
                  <c:v>0.85100000000000098</c:v>
                </c:pt>
                <c:pt idx="1703">
                  <c:v>0.85150000000000103</c:v>
                </c:pt>
                <c:pt idx="1704">
                  <c:v>0.85200000000000098</c:v>
                </c:pt>
                <c:pt idx="1705">
                  <c:v>0.85250000000000103</c:v>
                </c:pt>
                <c:pt idx="1706">
                  <c:v>0.85300000000000098</c:v>
                </c:pt>
                <c:pt idx="1707">
                  <c:v>0.85350000000000104</c:v>
                </c:pt>
                <c:pt idx="1708">
                  <c:v>0.85400000000000098</c:v>
                </c:pt>
                <c:pt idx="1709">
                  <c:v>0.85450000000000104</c:v>
                </c:pt>
                <c:pt idx="1710">
                  <c:v>0.85500000000000098</c:v>
                </c:pt>
                <c:pt idx="1711">
                  <c:v>0.85550000000000104</c:v>
                </c:pt>
                <c:pt idx="1712">
                  <c:v>0.85600000000000098</c:v>
                </c:pt>
                <c:pt idx="1713">
                  <c:v>0.85650000000000104</c:v>
                </c:pt>
                <c:pt idx="1714">
                  <c:v>0.85700000000000098</c:v>
                </c:pt>
                <c:pt idx="1715">
                  <c:v>0.85750000000000104</c:v>
                </c:pt>
                <c:pt idx="1716">
                  <c:v>0.85800000000000098</c:v>
                </c:pt>
                <c:pt idx="1717">
                  <c:v>0.85850000000000104</c:v>
                </c:pt>
                <c:pt idx="1718">
                  <c:v>0.85900000000000098</c:v>
                </c:pt>
                <c:pt idx="1719">
                  <c:v>0.85950000000000104</c:v>
                </c:pt>
                <c:pt idx="1720">
                  <c:v>0.86000000000000099</c:v>
                </c:pt>
                <c:pt idx="1721">
                  <c:v>0.86050000000000104</c:v>
                </c:pt>
                <c:pt idx="1722">
                  <c:v>0.86100000000000099</c:v>
                </c:pt>
                <c:pt idx="1723">
                  <c:v>0.86150000000000104</c:v>
                </c:pt>
                <c:pt idx="1724">
                  <c:v>0.86200000000000099</c:v>
                </c:pt>
                <c:pt idx="1725">
                  <c:v>0.86250000000000104</c:v>
                </c:pt>
                <c:pt idx="1726">
                  <c:v>0.86300000000000099</c:v>
                </c:pt>
                <c:pt idx="1727">
                  <c:v>0.86350000000000104</c:v>
                </c:pt>
                <c:pt idx="1728">
                  <c:v>0.86400000000000099</c:v>
                </c:pt>
                <c:pt idx="1729">
                  <c:v>0.86450000000000105</c:v>
                </c:pt>
                <c:pt idx="1730">
                  <c:v>0.86500000000000099</c:v>
                </c:pt>
                <c:pt idx="1731">
                  <c:v>0.86550000000000105</c:v>
                </c:pt>
                <c:pt idx="1732">
                  <c:v>0.86600000000000099</c:v>
                </c:pt>
                <c:pt idx="1733">
                  <c:v>0.86650000000000105</c:v>
                </c:pt>
                <c:pt idx="1734">
                  <c:v>0.86700000000000099</c:v>
                </c:pt>
                <c:pt idx="1735">
                  <c:v>0.86750000000000105</c:v>
                </c:pt>
                <c:pt idx="1736">
                  <c:v>0.86800000000000099</c:v>
                </c:pt>
                <c:pt idx="1737">
                  <c:v>0.86850000000000105</c:v>
                </c:pt>
                <c:pt idx="1738">
                  <c:v>0.86900000000000099</c:v>
                </c:pt>
                <c:pt idx="1739">
                  <c:v>0.86950000000000105</c:v>
                </c:pt>
                <c:pt idx="1740">
                  <c:v>0.87000000000000099</c:v>
                </c:pt>
                <c:pt idx="1741">
                  <c:v>0.87050000000000105</c:v>
                </c:pt>
                <c:pt idx="1742">
                  <c:v>0.871000000000001</c:v>
                </c:pt>
                <c:pt idx="1743">
                  <c:v>0.87150000000000105</c:v>
                </c:pt>
                <c:pt idx="1744">
                  <c:v>0.872000000000001</c:v>
                </c:pt>
                <c:pt idx="1745">
                  <c:v>0.87250000000000105</c:v>
                </c:pt>
                <c:pt idx="1746">
                  <c:v>0.873000000000001</c:v>
                </c:pt>
                <c:pt idx="1747">
                  <c:v>0.87350000000000105</c:v>
                </c:pt>
                <c:pt idx="1748">
                  <c:v>0.874000000000001</c:v>
                </c:pt>
                <c:pt idx="1749">
                  <c:v>0.87450000000000105</c:v>
                </c:pt>
                <c:pt idx="1750">
                  <c:v>0.875000000000001</c:v>
                </c:pt>
                <c:pt idx="1751">
                  <c:v>0.87550000000000106</c:v>
                </c:pt>
                <c:pt idx="1752">
                  <c:v>0.876000000000001</c:v>
                </c:pt>
                <c:pt idx="1753">
                  <c:v>0.87650000000000095</c:v>
                </c:pt>
                <c:pt idx="1754">
                  <c:v>0.877000000000001</c:v>
                </c:pt>
                <c:pt idx="1755">
                  <c:v>0.87750000000000095</c:v>
                </c:pt>
                <c:pt idx="1756">
                  <c:v>0.878000000000001</c:v>
                </c:pt>
                <c:pt idx="1757">
                  <c:v>0.87850000000000095</c:v>
                </c:pt>
                <c:pt idx="1758">
                  <c:v>0.879000000000001</c:v>
                </c:pt>
                <c:pt idx="1759">
                  <c:v>0.87950000000000095</c:v>
                </c:pt>
                <c:pt idx="1760">
                  <c:v>0.880000000000001</c:v>
                </c:pt>
                <c:pt idx="1761">
                  <c:v>0.88050000000000095</c:v>
                </c:pt>
                <c:pt idx="1762">
                  <c:v>0.881000000000001</c:v>
                </c:pt>
                <c:pt idx="1763">
                  <c:v>0.88150000000000095</c:v>
                </c:pt>
                <c:pt idx="1764">
                  <c:v>0.88200000000000101</c:v>
                </c:pt>
                <c:pt idx="1765">
                  <c:v>0.88250000000000095</c:v>
                </c:pt>
                <c:pt idx="1766">
                  <c:v>0.88300000000000101</c:v>
                </c:pt>
                <c:pt idx="1767">
                  <c:v>0.88350000000000095</c:v>
                </c:pt>
                <c:pt idx="1768">
                  <c:v>0.88400000000000101</c:v>
                </c:pt>
                <c:pt idx="1769">
                  <c:v>0.88450000000000095</c:v>
                </c:pt>
                <c:pt idx="1770">
                  <c:v>0.88500000000000101</c:v>
                </c:pt>
                <c:pt idx="1771">
                  <c:v>0.88550000000000095</c:v>
                </c:pt>
                <c:pt idx="1772">
                  <c:v>0.88600000000000101</c:v>
                </c:pt>
                <c:pt idx="1773">
                  <c:v>0.88650000000000095</c:v>
                </c:pt>
                <c:pt idx="1774">
                  <c:v>0.88700000000000101</c:v>
                </c:pt>
                <c:pt idx="1775">
                  <c:v>0.88750000000000095</c:v>
                </c:pt>
                <c:pt idx="1776">
                  <c:v>0.88800000000000101</c:v>
                </c:pt>
                <c:pt idx="1777">
                  <c:v>0.88850000000000096</c:v>
                </c:pt>
                <c:pt idx="1778">
                  <c:v>0.88900000000000101</c:v>
                </c:pt>
                <c:pt idx="1779">
                  <c:v>0.88950000000000096</c:v>
                </c:pt>
                <c:pt idx="1780">
                  <c:v>0.89000000000000101</c:v>
                </c:pt>
                <c:pt idx="1781">
                  <c:v>0.89050000000000096</c:v>
                </c:pt>
                <c:pt idx="1782">
                  <c:v>0.89100000000000101</c:v>
                </c:pt>
                <c:pt idx="1783">
                  <c:v>0.89150000000000096</c:v>
                </c:pt>
                <c:pt idx="1784">
                  <c:v>0.89200000000000101</c:v>
                </c:pt>
                <c:pt idx="1785">
                  <c:v>0.89250000000000096</c:v>
                </c:pt>
                <c:pt idx="1786">
                  <c:v>0.89300000000000102</c:v>
                </c:pt>
                <c:pt idx="1787">
                  <c:v>0.89350000000000096</c:v>
                </c:pt>
                <c:pt idx="1788">
                  <c:v>0.89400000000000102</c:v>
                </c:pt>
                <c:pt idx="1789">
                  <c:v>0.89450000000000096</c:v>
                </c:pt>
                <c:pt idx="1790">
                  <c:v>0.89500000000000102</c:v>
                </c:pt>
                <c:pt idx="1791">
                  <c:v>0.89550000000000096</c:v>
                </c:pt>
                <c:pt idx="1792">
                  <c:v>0.89600000000000102</c:v>
                </c:pt>
                <c:pt idx="1793">
                  <c:v>0.89650000000000096</c:v>
                </c:pt>
                <c:pt idx="1794">
                  <c:v>0.89700000000000102</c:v>
                </c:pt>
                <c:pt idx="1795">
                  <c:v>0.89750000000000096</c:v>
                </c:pt>
                <c:pt idx="1796">
                  <c:v>0.89800000000000102</c:v>
                </c:pt>
                <c:pt idx="1797">
                  <c:v>0.89850000000000096</c:v>
                </c:pt>
                <c:pt idx="1798">
                  <c:v>0.89900000000000102</c:v>
                </c:pt>
                <c:pt idx="1799">
                  <c:v>0.89950000000000097</c:v>
                </c:pt>
                <c:pt idx="1800">
                  <c:v>0.90000000000000102</c:v>
                </c:pt>
                <c:pt idx="1801">
                  <c:v>0.90050000000000097</c:v>
                </c:pt>
                <c:pt idx="1802">
                  <c:v>0.90100000000000102</c:v>
                </c:pt>
                <c:pt idx="1803">
                  <c:v>0.90150000000000097</c:v>
                </c:pt>
                <c:pt idx="1804">
                  <c:v>0.90200000000000102</c:v>
                </c:pt>
                <c:pt idx="1805">
                  <c:v>0.90250000000000097</c:v>
                </c:pt>
                <c:pt idx="1806">
                  <c:v>0.90300000000000102</c:v>
                </c:pt>
                <c:pt idx="1807">
                  <c:v>0.90350000000000097</c:v>
                </c:pt>
                <c:pt idx="1808">
                  <c:v>0.90400000000000102</c:v>
                </c:pt>
                <c:pt idx="1809">
                  <c:v>0.90450000000000097</c:v>
                </c:pt>
                <c:pt idx="1810">
                  <c:v>0.90500000000000103</c:v>
                </c:pt>
                <c:pt idx="1811">
                  <c:v>0.90550000000000097</c:v>
                </c:pt>
                <c:pt idx="1812">
                  <c:v>0.90600000000000103</c:v>
                </c:pt>
                <c:pt idx="1813">
                  <c:v>0.90650000000000097</c:v>
                </c:pt>
                <c:pt idx="1814">
                  <c:v>0.90700000000000103</c:v>
                </c:pt>
                <c:pt idx="1815">
                  <c:v>0.90750000000000097</c:v>
                </c:pt>
                <c:pt idx="1816">
                  <c:v>0.90800000000000103</c:v>
                </c:pt>
                <c:pt idx="1817">
                  <c:v>0.90850000000000097</c:v>
                </c:pt>
                <c:pt idx="1818">
                  <c:v>0.90900000000000103</c:v>
                </c:pt>
                <c:pt idx="1819">
                  <c:v>0.90950000000000097</c:v>
                </c:pt>
                <c:pt idx="1820">
                  <c:v>0.91000000000000103</c:v>
                </c:pt>
                <c:pt idx="1821">
                  <c:v>0.91050000000000098</c:v>
                </c:pt>
                <c:pt idx="1822">
                  <c:v>0.91100000000000103</c:v>
                </c:pt>
                <c:pt idx="1823">
                  <c:v>0.91150000000000098</c:v>
                </c:pt>
                <c:pt idx="1824">
                  <c:v>0.91200000000000103</c:v>
                </c:pt>
                <c:pt idx="1825">
                  <c:v>0.91250000000000098</c:v>
                </c:pt>
                <c:pt idx="1826">
                  <c:v>0.91300000000000103</c:v>
                </c:pt>
                <c:pt idx="1827">
                  <c:v>0.91350000000000098</c:v>
                </c:pt>
                <c:pt idx="1828">
                  <c:v>0.91400000000000103</c:v>
                </c:pt>
                <c:pt idx="1829">
                  <c:v>0.91450000000000098</c:v>
                </c:pt>
                <c:pt idx="1830">
                  <c:v>0.91500000000000103</c:v>
                </c:pt>
                <c:pt idx="1831">
                  <c:v>0.91550000000000098</c:v>
                </c:pt>
                <c:pt idx="1832">
                  <c:v>0.91600000000000104</c:v>
                </c:pt>
                <c:pt idx="1833">
                  <c:v>0.91650000000000098</c:v>
                </c:pt>
                <c:pt idx="1834">
                  <c:v>0.91700000000000104</c:v>
                </c:pt>
                <c:pt idx="1835">
                  <c:v>0.91750000000000098</c:v>
                </c:pt>
                <c:pt idx="1836">
                  <c:v>0.91800000000000104</c:v>
                </c:pt>
                <c:pt idx="1837">
                  <c:v>0.91850000000000098</c:v>
                </c:pt>
                <c:pt idx="1838">
                  <c:v>0.91900000000000104</c:v>
                </c:pt>
                <c:pt idx="1839">
                  <c:v>0.91950000000000098</c:v>
                </c:pt>
                <c:pt idx="1840">
                  <c:v>0.92000000000000104</c:v>
                </c:pt>
                <c:pt idx="1841">
                  <c:v>0.92050000000000098</c:v>
                </c:pt>
                <c:pt idx="1842">
                  <c:v>0.92100000000000104</c:v>
                </c:pt>
                <c:pt idx="1843">
                  <c:v>0.92150000000000098</c:v>
                </c:pt>
                <c:pt idx="1844">
                  <c:v>0.92200000000000104</c:v>
                </c:pt>
                <c:pt idx="1845">
                  <c:v>0.92250000000000099</c:v>
                </c:pt>
                <c:pt idx="1846">
                  <c:v>0.92300000000000104</c:v>
                </c:pt>
                <c:pt idx="1847">
                  <c:v>0.92350000000000099</c:v>
                </c:pt>
                <c:pt idx="1848">
                  <c:v>0.92400000000000104</c:v>
                </c:pt>
                <c:pt idx="1849">
                  <c:v>0.92450000000000099</c:v>
                </c:pt>
                <c:pt idx="1850">
                  <c:v>0.92500000000000104</c:v>
                </c:pt>
                <c:pt idx="1851">
                  <c:v>0.92550000000000099</c:v>
                </c:pt>
                <c:pt idx="1852">
                  <c:v>0.92600000000000104</c:v>
                </c:pt>
                <c:pt idx="1853">
                  <c:v>0.92650000000000099</c:v>
                </c:pt>
                <c:pt idx="1854">
                  <c:v>0.92700000000000105</c:v>
                </c:pt>
                <c:pt idx="1855">
                  <c:v>0.92750000000000099</c:v>
                </c:pt>
                <c:pt idx="1856">
                  <c:v>0.92800000000000105</c:v>
                </c:pt>
                <c:pt idx="1857">
                  <c:v>0.92850000000000099</c:v>
                </c:pt>
                <c:pt idx="1858">
                  <c:v>0.92900000000000105</c:v>
                </c:pt>
                <c:pt idx="1859">
                  <c:v>0.92950000000000099</c:v>
                </c:pt>
                <c:pt idx="1860">
                  <c:v>0.93000000000000105</c:v>
                </c:pt>
                <c:pt idx="1861">
                  <c:v>0.93050000000000099</c:v>
                </c:pt>
                <c:pt idx="1862">
                  <c:v>0.93100000000000105</c:v>
                </c:pt>
                <c:pt idx="1863">
                  <c:v>0.93150000000000099</c:v>
                </c:pt>
                <c:pt idx="1864">
                  <c:v>0.93200000000000105</c:v>
                </c:pt>
                <c:pt idx="1865">
                  <c:v>0.93250000000000099</c:v>
                </c:pt>
                <c:pt idx="1866">
                  <c:v>0.93300000000000105</c:v>
                </c:pt>
                <c:pt idx="1867">
                  <c:v>0.933500000000001</c:v>
                </c:pt>
                <c:pt idx="1868">
                  <c:v>0.93400000000000105</c:v>
                </c:pt>
                <c:pt idx="1869">
                  <c:v>0.934500000000001</c:v>
                </c:pt>
                <c:pt idx="1870">
                  <c:v>0.93500000000000105</c:v>
                </c:pt>
                <c:pt idx="1871">
                  <c:v>0.935500000000001</c:v>
                </c:pt>
                <c:pt idx="1872">
                  <c:v>0.93600000000000105</c:v>
                </c:pt>
                <c:pt idx="1873">
                  <c:v>0.936500000000001</c:v>
                </c:pt>
                <c:pt idx="1874">
                  <c:v>0.93700000000000105</c:v>
                </c:pt>
                <c:pt idx="1875">
                  <c:v>0.937500000000001</c:v>
                </c:pt>
                <c:pt idx="1876">
                  <c:v>0.93800000000000106</c:v>
                </c:pt>
                <c:pt idx="1877">
                  <c:v>0.938500000000001</c:v>
                </c:pt>
                <c:pt idx="1878">
                  <c:v>0.93900000000000095</c:v>
                </c:pt>
                <c:pt idx="1879">
                  <c:v>0.939500000000001</c:v>
                </c:pt>
                <c:pt idx="1880">
                  <c:v>0.94000000000000095</c:v>
                </c:pt>
                <c:pt idx="1881">
                  <c:v>0.940500000000001</c:v>
                </c:pt>
                <c:pt idx="1882">
                  <c:v>0.94100000000000095</c:v>
                </c:pt>
                <c:pt idx="1883">
                  <c:v>0.941500000000001</c:v>
                </c:pt>
                <c:pt idx="1884">
                  <c:v>0.94200000000000095</c:v>
                </c:pt>
                <c:pt idx="1885">
                  <c:v>0.942500000000001</c:v>
                </c:pt>
                <c:pt idx="1886">
                  <c:v>0.94300000000000095</c:v>
                </c:pt>
                <c:pt idx="1887">
                  <c:v>0.943500000000001</c:v>
                </c:pt>
                <c:pt idx="1888">
                  <c:v>0.94400000000000095</c:v>
                </c:pt>
                <c:pt idx="1889">
                  <c:v>0.94450000000000101</c:v>
                </c:pt>
                <c:pt idx="1890">
                  <c:v>0.94500000000000095</c:v>
                </c:pt>
                <c:pt idx="1891">
                  <c:v>0.94550000000000101</c:v>
                </c:pt>
                <c:pt idx="1892">
                  <c:v>0.94600000000000095</c:v>
                </c:pt>
                <c:pt idx="1893">
                  <c:v>0.94650000000000101</c:v>
                </c:pt>
                <c:pt idx="1894">
                  <c:v>0.94700000000000095</c:v>
                </c:pt>
                <c:pt idx="1895">
                  <c:v>0.94750000000000101</c:v>
                </c:pt>
                <c:pt idx="1896">
                  <c:v>0.94800000000000095</c:v>
                </c:pt>
                <c:pt idx="1897">
                  <c:v>0.94850000000000101</c:v>
                </c:pt>
                <c:pt idx="1898">
                  <c:v>0.94900000000000095</c:v>
                </c:pt>
                <c:pt idx="1899">
                  <c:v>0.94950000000000101</c:v>
                </c:pt>
                <c:pt idx="1900">
                  <c:v>0.95000000000000095</c:v>
                </c:pt>
                <c:pt idx="1901">
                  <c:v>0.95050000000000101</c:v>
                </c:pt>
                <c:pt idx="1902">
                  <c:v>0.95100000000000096</c:v>
                </c:pt>
                <c:pt idx="1903">
                  <c:v>0.95150000000000101</c:v>
                </c:pt>
                <c:pt idx="1904">
                  <c:v>0.95200000000000096</c:v>
                </c:pt>
                <c:pt idx="1905">
                  <c:v>0.95250000000000101</c:v>
                </c:pt>
                <c:pt idx="1906">
                  <c:v>0.95300000000000096</c:v>
                </c:pt>
                <c:pt idx="1907">
                  <c:v>0.95350000000000101</c:v>
                </c:pt>
                <c:pt idx="1908">
                  <c:v>0.95400000000000096</c:v>
                </c:pt>
                <c:pt idx="1909">
                  <c:v>0.95450000000000101</c:v>
                </c:pt>
                <c:pt idx="1910">
                  <c:v>0.95500000000000096</c:v>
                </c:pt>
                <c:pt idx="1911">
                  <c:v>0.95550000000000102</c:v>
                </c:pt>
                <c:pt idx="1912">
                  <c:v>0.95600000000000096</c:v>
                </c:pt>
                <c:pt idx="1913">
                  <c:v>0.95650000000000102</c:v>
                </c:pt>
                <c:pt idx="1914">
                  <c:v>0.95700000000000096</c:v>
                </c:pt>
                <c:pt idx="1915">
                  <c:v>0.95750000000000102</c:v>
                </c:pt>
                <c:pt idx="1916">
                  <c:v>0.95800000000000096</c:v>
                </c:pt>
                <c:pt idx="1917">
                  <c:v>0.95850000000000102</c:v>
                </c:pt>
                <c:pt idx="1918">
                  <c:v>0.95900000000000096</c:v>
                </c:pt>
                <c:pt idx="1919">
                  <c:v>0.95950000000000102</c:v>
                </c:pt>
                <c:pt idx="1920">
                  <c:v>0.96000000000000096</c:v>
                </c:pt>
                <c:pt idx="1921">
                  <c:v>0.96050000000000102</c:v>
                </c:pt>
                <c:pt idx="1922">
                  <c:v>0.96100000000000096</c:v>
                </c:pt>
                <c:pt idx="1923">
                  <c:v>0.96150000000000102</c:v>
                </c:pt>
                <c:pt idx="1924">
                  <c:v>0.96200000000000097</c:v>
                </c:pt>
                <c:pt idx="1925">
                  <c:v>0.96250000000000102</c:v>
                </c:pt>
                <c:pt idx="1926">
                  <c:v>0.96300000000000097</c:v>
                </c:pt>
                <c:pt idx="1927">
                  <c:v>0.96350000000000102</c:v>
                </c:pt>
                <c:pt idx="1928">
                  <c:v>0.96400000000000097</c:v>
                </c:pt>
                <c:pt idx="1929">
                  <c:v>0.96450000000000102</c:v>
                </c:pt>
                <c:pt idx="1930">
                  <c:v>0.96500000000000097</c:v>
                </c:pt>
                <c:pt idx="1931">
                  <c:v>0.96550000000000102</c:v>
                </c:pt>
                <c:pt idx="1932">
                  <c:v>0.96600000000000097</c:v>
                </c:pt>
                <c:pt idx="1933">
                  <c:v>0.96650000000000102</c:v>
                </c:pt>
                <c:pt idx="1934">
                  <c:v>0.96700000000000097</c:v>
                </c:pt>
                <c:pt idx="1935">
                  <c:v>0.96750000000000103</c:v>
                </c:pt>
                <c:pt idx="1936">
                  <c:v>0.96800000000000097</c:v>
                </c:pt>
                <c:pt idx="1937">
                  <c:v>0.96850000000000103</c:v>
                </c:pt>
                <c:pt idx="1938">
                  <c:v>0.96900000000000097</c:v>
                </c:pt>
                <c:pt idx="1939">
                  <c:v>0.96950000000000103</c:v>
                </c:pt>
                <c:pt idx="1940">
                  <c:v>0.97000000000000097</c:v>
                </c:pt>
                <c:pt idx="1941">
                  <c:v>0.97050000000000103</c:v>
                </c:pt>
                <c:pt idx="1942">
                  <c:v>0.97100000000000097</c:v>
                </c:pt>
                <c:pt idx="1943">
                  <c:v>0.97150000000000103</c:v>
                </c:pt>
                <c:pt idx="1944">
                  <c:v>0.97200000000000097</c:v>
                </c:pt>
                <c:pt idx="1945">
                  <c:v>0.97250000000000103</c:v>
                </c:pt>
                <c:pt idx="1946">
                  <c:v>0.97300000000000098</c:v>
                </c:pt>
                <c:pt idx="1947">
                  <c:v>0.97350000000000103</c:v>
                </c:pt>
                <c:pt idx="1948">
                  <c:v>0.97400000000000098</c:v>
                </c:pt>
                <c:pt idx="1949">
                  <c:v>0.97450000000000103</c:v>
                </c:pt>
                <c:pt idx="1950">
                  <c:v>0.97500000000000098</c:v>
                </c:pt>
                <c:pt idx="1951">
                  <c:v>0.97550000000000103</c:v>
                </c:pt>
                <c:pt idx="1952">
                  <c:v>0.97600000000000098</c:v>
                </c:pt>
                <c:pt idx="1953">
                  <c:v>0.97650000000000103</c:v>
                </c:pt>
                <c:pt idx="1954">
                  <c:v>0.97700000000000098</c:v>
                </c:pt>
                <c:pt idx="1955">
                  <c:v>0.97750000000000103</c:v>
                </c:pt>
                <c:pt idx="1956">
                  <c:v>0.97800000000000098</c:v>
                </c:pt>
                <c:pt idx="1957">
                  <c:v>0.97850000000000104</c:v>
                </c:pt>
                <c:pt idx="1958">
                  <c:v>0.97900000000000098</c:v>
                </c:pt>
                <c:pt idx="1959">
                  <c:v>0.97950000000000104</c:v>
                </c:pt>
                <c:pt idx="1960">
                  <c:v>0.98000000000000098</c:v>
                </c:pt>
                <c:pt idx="1961">
                  <c:v>0.98050000000000104</c:v>
                </c:pt>
                <c:pt idx="1962">
                  <c:v>0.98100000000000098</c:v>
                </c:pt>
                <c:pt idx="1963">
                  <c:v>0.98150000000000104</c:v>
                </c:pt>
                <c:pt idx="1964">
                  <c:v>0.98200000000000098</c:v>
                </c:pt>
                <c:pt idx="1965">
                  <c:v>0.98250000000000104</c:v>
                </c:pt>
                <c:pt idx="1966">
                  <c:v>0.98300000000000098</c:v>
                </c:pt>
                <c:pt idx="1967">
                  <c:v>0.98350000000000104</c:v>
                </c:pt>
                <c:pt idx="1968">
                  <c:v>0.98400000000000098</c:v>
                </c:pt>
                <c:pt idx="1969">
                  <c:v>0.98450000000000104</c:v>
                </c:pt>
                <c:pt idx="1970">
                  <c:v>0.98500000000000099</c:v>
                </c:pt>
                <c:pt idx="1971">
                  <c:v>0.98550000000000104</c:v>
                </c:pt>
                <c:pt idx="1972">
                  <c:v>0.98600000000000099</c:v>
                </c:pt>
                <c:pt idx="1973">
                  <c:v>0.98650000000000104</c:v>
                </c:pt>
                <c:pt idx="1974">
                  <c:v>0.98700000000000099</c:v>
                </c:pt>
                <c:pt idx="1975">
                  <c:v>0.98750000000000104</c:v>
                </c:pt>
                <c:pt idx="1976">
                  <c:v>0.98800000000000099</c:v>
                </c:pt>
                <c:pt idx="1977">
                  <c:v>0.98850000000000104</c:v>
                </c:pt>
                <c:pt idx="1978">
                  <c:v>0.98900000000000099</c:v>
                </c:pt>
                <c:pt idx="1979">
                  <c:v>0.98950000000000105</c:v>
                </c:pt>
                <c:pt idx="1980">
                  <c:v>0.99000000000000099</c:v>
                </c:pt>
                <c:pt idx="1981">
                  <c:v>0.99050000000000105</c:v>
                </c:pt>
                <c:pt idx="1982">
                  <c:v>0.99100000000000099</c:v>
                </c:pt>
                <c:pt idx="1983">
                  <c:v>0.99150000000000105</c:v>
                </c:pt>
                <c:pt idx="1984">
                  <c:v>0.99200000000000099</c:v>
                </c:pt>
                <c:pt idx="1985">
                  <c:v>0.99250000000000105</c:v>
                </c:pt>
                <c:pt idx="1986">
                  <c:v>0.99300000000000099</c:v>
                </c:pt>
                <c:pt idx="1987">
                  <c:v>0.99350000000000105</c:v>
                </c:pt>
                <c:pt idx="1988">
                  <c:v>0.99400000000000099</c:v>
                </c:pt>
                <c:pt idx="1989">
                  <c:v>0.99450000000000105</c:v>
                </c:pt>
                <c:pt idx="1990">
                  <c:v>0.99500000000000099</c:v>
                </c:pt>
                <c:pt idx="1991">
                  <c:v>0.99550000000000105</c:v>
                </c:pt>
                <c:pt idx="1992">
                  <c:v>0.996000000000001</c:v>
                </c:pt>
                <c:pt idx="1993">
                  <c:v>0.99650000000000105</c:v>
                </c:pt>
                <c:pt idx="1994">
                  <c:v>0.997000000000001</c:v>
                </c:pt>
                <c:pt idx="1995">
                  <c:v>0.99750000000000105</c:v>
                </c:pt>
                <c:pt idx="1996">
                  <c:v>0.998000000000001</c:v>
                </c:pt>
                <c:pt idx="1997">
                  <c:v>0.99850000000000105</c:v>
                </c:pt>
                <c:pt idx="1998">
                  <c:v>0.999000000000001</c:v>
                </c:pt>
                <c:pt idx="1999">
                  <c:v>0.99950000000000105</c:v>
                </c:pt>
                <c:pt idx="2000">
                  <c:v>1</c:v>
                </c:pt>
              </c:numCache>
            </c:numRef>
          </c:xVal>
          <c:yVal>
            <c:numRef>
              <c:f>Φύλλο1!$Y$1:$Y$2001</c:f>
              <c:numCache>
                <c:formatCode>General</c:formatCode>
                <c:ptCount val="2001"/>
                <c:pt idx="0">
                  <c:v>0</c:v>
                </c:pt>
                <c:pt idx="1">
                  <c:v>0.17184280803515448</c:v>
                </c:pt>
                <c:pt idx="2">
                  <c:v>0.33857308036306194</c:v>
                </c:pt>
                <c:pt idx="3">
                  <c:v>0.49523038552603205</c:v>
                </c:pt>
                <c:pt idx="4">
                  <c:v>0.63715397527626527</c:v>
                </c:pt>
                <c:pt idx="5">
                  <c:v>0.76012144759068545</c:v>
                </c:pt>
                <c:pt idx="6">
                  <c:v>0.86047436834437552</c:v>
                </c:pt>
                <c:pt idx="7">
                  <c:v>0.9352271142427323</c:v>
                </c:pt>
                <c:pt idx="8">
                  <c:v>0.98215569880072406</c:v>
                </c:pt>
                <c:pt idx="9">
                  <c:v>0.99986393868669676</c:v>
                </c:pt>
                <c:pt idx="10">
                  <c:v>0.98782499190030892</c:v>
                </c:pt>
                <c:pt idx="11">
                  <c:v>0.94639703197251501</c:v>
                </c:pt>
                <c:pt idx="12">
                  <c:v>0.87681259186079485</c:v>
                </c:pt>
                <c:pt idx="13">
                  <c:v>0.78114189457190486</c:v>
                </c:pt>
                <c:pt idx="14">
                  <c:v>0.66223126147139544</c:v>
                </c:pt>
                <c:pt idx="15">
                  <c:v>0.52361843070873493</c:v>
                </c:pt>
                <c:pt idx="16">
                  <c:v>0.36942730513944239</c:v>
                </c:pt>
                <c:pt idx="17">
                  <c:v>0.20424526112350144</c:v>
                </c:pt>
                <c:pt idx="18">
                  <c:v>3.2986668414780117E-2</c:v>
                </c:pt>
                <c:pt idx="19">
                  <c:v>-0.13925331840674768</c:v>
                </c:pt>
                <c:pt idx="20">
                  <c:v>-0.30735034707455694</c:v>
                </c:pt>
                <c:pt idx="21">
                  <c:v>-0.46630332344235925</c:v>
                </c:pt>
                <c:pt idx="22">
                  <c:v>-0.61138320020962844</c:v>
                </c:pt>
                <c:pt idx="23">
                  <c:v>-0.7382736719175762</c:v>
                </c:pt>
                <c:pt idx="24">
                  <c:v>-0.84319959036574055</c:v>
                </c:pt>
                <c:pt idx="25">
                  <c:v>-0.92303927993198931</c:v>
                </c:pt>
                <c:pt idx="26">
                  <c:v>-0.97541741127650305</c:v>
                </c:pt>
                <c:pt idx="27">
                  <c:v>-0.99877567032236725</c:v>
                </c:pt>
                <c:pt idx="28">
                  <c:v>-0.99241912002335608</c:v>
                </c:pt>
                <c:pt idx="29">
                  <c:v>-0.9565368755990713</c:v>
                </c:pt>
                <c:pt idx="30">
                  <c:v>-0.89219647812366676</c:v>
                </c:pt>
                <c:pt idx="31">
                  <c:v>-0.801312133860834</c:v>
                </c:pt>
                <c:pt idx="32">
                  <c:v>-0.68658776426405987</c:v>
                </c:pt>
                <c:pt idx="33">
                  <c:v>-0.55143656097494531</c:v>
                </c:pt>
                <c:pt idx="34">
                  <c:v>-0.39987943915772289</c:v>
                </c:pt>
                <c:pt idx="35">
                  <c:v>-0.23642541030864267</c:v>
                </c:pt>
                <c:pt idx="36">
                  <c:v>-6.5937433596838804E-2</c:v>
                </c:pt>
                <c:pt idx="37">
                  <c:v>0.10651226317507517</c:v>
                </c:pt>
                <c:pt idx="38">
                  <c:v>0.27579308861062973</c:v>
                </c:pt>
                <c:pt idx="39">
                  <c:v>0.43686872914810304</c:v>
                </c:pt>
                <c:pt idx="40">
                  <c:v>0.58494698560714431</c:v>
                </c:pt>
                <c:pt idx="41">
                  <c:v>0.71562234703114092</c:v>
                </c:pt>
                <c:pt idx="42">
                  <c:v>0.82500706007751001</c:v>
                </c:pt>
                <c:pt idx="43">
                  <c:v>0.90984679447970851</c:v>
                </c:pt>
                <c:pt idx="44">
                  <c:v>0.96761746339067045</c:v>
                </c:pt>
                <c:pt idx="45">
                  <c:v>0.99660031808290417</c:v>
                </c:pt>
                <c:pt idx="46">
                  <c:v>0.99593308284521653</c:v>
                </c:pt>
                <c:pt idx="47">
                  <c:v>0.96563560874974008</c:v>
                </c:pt>
                <c:pt idx="48">
                  <c:v>0.90660928305802857</c:v>
                </c:pt>
                <c:pt idx="49">
                  <c:v>0.82061021183711569</c:v>
                </c:pt>
                <c:pt idx="50">
                  <c:v>0.71019697363581535</c:v>
                </c:pt>
                <c:pt idx="51">
                  <c:v>0.57865449861391527</c:v>
                </c:pt>
                <c:pt idx="52">
                  <c:v>0.42989633781412812</c:v>
                </c:pt>
                <c:pt idx="53">
                  <c:v>0.26834823018665915</c:v>
                </c:pt>
                <c:pt idx="54">
                  <c:v>9.8816431391123047E-2</c:v>
                </c:pt>
                <c:pt idx="55">
                  <c:v>-7.3655278243431058E-2</c:v>
                </c:pt>
                <c:pt idx="56">
                  <c:v>-0.24393565241068987</c:v>
                </c:pt>
                <c:pt idx="57">
                  <c:v>-0.40695863974006125</c:v>
                </c:pt>
                <c:pt idx="58">
                  <c:v>-0.55787410507981228</c:v>
                </c:pt>
                <c:pt idx="59">
                  <c:v>-0.69219212700612831</c:v>
                </c:pt>
                <c:pt idx="60">
                  <c:v>-0.80591657852902043</c:v>
                </c:pt>
                <c:pt idx="61">
                  <c:v>-0.89566401680414909</c:v>
                </c:pt>
                <c:pt idx="62">
                  <c:v>-0.95876434473485916</c:v>
                </c:pt>
                <c:pt idx="63">
                  <c:v>-0.99334024965748191</c:v>
                </c:pt>
                <c:pt idx="64">
                  <c:v>-0.9983630557109302</c:v>
                </c:pt>
                <c:pt idx="65">
                  <c:v>-0.97368332821363379</c:v>
                </c:pt>
                <c:pt idx="66">
                  <c:v>-0.9200353195298191</c:v>
                </c:pt>
                <c:pt idx="67">
                  <c:v>-0.83901512415511637</c:v>
                </c:pt>
                <c:pt idx="68">
                  <c:v>-0.73303319293467595</c:v>
                </c:pt>
                <c:pt idx="69">
                  <c:v>-0.60524261917442712</c:v>
                </c:pt>
                <c:pt idx="70">
                  <c:v>-0.45944533022220968</c:v>
                </c:pt>
                <c:pt idx="71">
                  <c:v>-0.29997897543508195</c:v>
                </c:pt>
                <c:pt idx="72">
                  <c:v>-0.13158787575538922</c:v>
                </c:pt>
                <c:pt idx="73">
                  <c:v>4.0718125694894851E-2</c:v>
                </c:pt>
                <c:pt idx="74">
                  <c:v>0.21181271263253296</c:v>
                </c:pt>
                <c:pt idx="75">
                  <c:v>0.37660560985173469</c:v>
                </c:pt>
                <c:pt idx="76">
                  <c:v>0.53019402519629988</c:v>
                </c:pt>
                <c:pt idx="77">
                  <c:v>0.66800851367957426</c:v>
                </c:pt>
                <c:pt idx="78">
                  <c:v>0.78594892411453776</c:v>
                </c:pt>
                <c:pt idx="79">
                  <c:v>0.88050638367392009</c:v>
                </c:pt>
                <c:pt idx="80">
                  <c:v>0.94886769118909831</c:v>
                </c:pt>
                <c:pt idx="81">
                  <c:v>0.98899901335822149</c:v>
                </c:pt>
                <c:pt idx="82">
                  <c:v>0.99970639379804338</c:v>
                </c:pt>
                <c:pt idx="83">
                  <c:v>0.98067127472045712</c:v>
                </c:pt>
                <c:pt idx="84">
                  <c:v>0.93245997442000572</c:v>
                </c:pt>
                <c:pt idx="85">
                  <c:v>0.85650683860540389</c:v>
                </c:pt>
                <c:pt idx="86">
                  <c:v>0.75507156684377308</c:v>
                </c:pt>
                <c:pt idx="87">
                  <c:v>0.63117198370853889</c:v>
                </c:pt>
                <c:pt idx="88">
                  <c:v>0.48849425477238356</c:v>
                </c:pt>
                <c:pt idx="89">
                  <c:v>0.33128321863027499</c:v>
                </c:pt>
                <c:pt idx="90">
                  <c:v>0.16421609771031062</c:v>
                </c:pt>
                <c:pt idx="91">
                  <c:v>-7.7366548683087495E-3</c:v>
                </c:pt>
                <c:pt idx="92">
                  <c:v>-0.17945923241242168</c:v>
                </c:pt>
                <c:pt idx="93">
                  <c:v>-0.34584267622033582</c:v>
                </c:pt>
                <c:pt idx="94">
                  <c:v>-0.50193687341105042</c:v>
                </c:pt>
                <c:pt idx="95">
                  <c:v>-0.64309782889418377</c:v>
                </c:pt>
                <c:pt idx="96">
                  <c:v>-0.76512582995770895</c:v>
                </c:pt>
                <c:pt idx="97">
                  <c:v>-0.86439039290634978</c:v>
                </c:pt>
                <c:pt idx="98">
                  <c:v>-0.93793827443396272</c:v>
                </c:pt>
                <c:pt idx="99">
                  <c:v>-0.98358133425814942</c:v>
                </c:pt>
                <c:pt idx="100">
                  <c:v>-0.99996163499527646</c:v>
                </c:pt>
                <c:pt idx="101">
                  <c:v>-0.98659184247424092</c:v>
                </c:pt>
                <c:pt idx="102">
                  <c:v>-0.94386972452975082</c:v>
                </c:pt>
                <c:pt idx="103">
                  <c:v>-0.87306631691813374</c:v>
                </c:pt>
                <c:pt idx="104">
                  <c:v>-0.77628810843428142</c:v>
                </c:pt>
                <c:pt idx="105">
                  <c:v>-0.65641437026920291</c:v>
                </c:pt>
                <c:pt idx="106">
                  <c:v>-0.51701149413714731</c:v>
                </c:pt>
                <c:pt idx="107">
                  <c:v>-0.36222688771881123</c:v>
                </c:pt>
                <c:pt idx="108">
                  <c:v>-0.19666558416219299</c:v>
                </c:pt>
                <c:pt idx="109">
                  <c:v>-2.525323666074988E-2</c:v>
                </c:pt>
                <c:pt idx="110">
                  <c:v>0.14691042581062685</c:v>
                </c:pt>
                <c:pt idx="111">
                  <c:v>0.31470332172905807</c:v>
                </c:pt>
                <c:pt idx="112">
                  <c:v>0.47313340527305531</c:v>
                </c:pt>
                <c:pt idx="113">
                  <c:v>0.61748718584920015</c:v>
                </c:pt>
                <c:pt idx="114">
                  <c:v>0.74346996025686929</c:v>
                </c:pt>
                <c:pt idx="115">
                  <c:v>0.84733358541098869</c:v>
                </c:pt>
                <c:pt idx="116">
                  <c:v>0.9259879902265018</c:v>
                </c:pt>
                <c:pt idx="117">
                  <c:v>0.97709310904834901</c:v>
                </c:pt>
                <c:pt idx="118">
                  <c:v>0.99912850149390997</c:v>
                </c:pt>
                <c:pt idx="119">
                  <c:v>0.9914385874316145</c:v>
                </c:pt>
                <c:pt idx="120">
                  <c:v>0.95425215129927887</c:v>
                </c:pt>
                <c:pt idx="121">
                  <c:v>0.88867553548460843</c:v>
                </c:pt>
                <c:pt idx="122">
                  <c:v>0.79665972527320639</c:v>
                </c:pt>
                <c:pt idx="123">
                  <c:v>0.68094230462750804</c:v>
                </c:pt>
                <c:pt idx="124">
                  <c:v>0.54496600968390219</c:v>
                </c:pt>
                <c:pt idx="125">
                  <c:v>0.39277630310205996</c:v>
                </c:pt>
                <c:pt idx="126">
                  <c:v>0.2289010165560047</c:v>
                </c:pt>
                <c:pt idx="127">
                  <c:v>5.8215642151463666E-2</c:v>
                </c:pt>
                <c:pt idx="128">
                  <c:v>-0.11420171948386207</c:v>
                </c:pt>
                <c:pt idx="129">
                  <c:v>-0.28322143896374302</c:v>
                </c:pt>
                <c:pt idx="130">
                  <c:v>-0.4438149709510219</c:v>
                </c:pt>
                <c:pt idx="131">
                  <c:v>-0.59120445958995038</c:v>
                </c:pt>
                <c:pt idx="132">
                  <c:v>-0.72100488561696596</c:v>
                </c:pt>
                <c:pt idx="133">
                  <c:v>-0.82935452609779925</c:v>
                </c:pt>
                <c:pt idx="134">
                  <c:v>-0.91302984545269483</c:v>
                </c:pt>
                <c:pt idx="135">
                  <c:v>-0.96954139961990726</c:v>
                </c:pt>
                <c:pt idx="136">
                  <c:v>-0.99720790009015703</c:v>
                </c:pt>
                <c:pt idx="137">
                  <c:v>-0.99520623431560917</c:v>
                </c:pt>
                <c:pt idx="138">
                  <c:v>-0.96359595432444289</c:v>
                </c:pt>
                <c:pt idx="139">
                  <c:v>-0.90331750497448193</c:v>
                </c:pt>
                <c:pt idx="140">
                  <c:v>-0.81616424455754688</c:v>
                </c:pt>
                <c:pt idx="141">
                  <c:v>-0.70472909017607299</c:v>
                </c:pt>
                <c:pt idx="142">
                  <c:v>-0.57232737525792476</c:v>
                </c:pt>
                <c:pt idx="143">
                  <c:v>-0.42289821429360269</c:v>
                </c:pt>
                <c:pt idx="144">
                  <c:v>-0.26088730931666998</c:v>
                </c:pt>
                <c:pt idx="145">
                  <c:v>-9.1114684779287636E-2</c:v>
                </c:pt>
                <c:pt idx="146">
                  <c:v>8.1368714126341571E-2</c:v>
                </c:pt>
                <c:pt idx="147">
                  <c:v>0.25143129332365227</c:v>
                </c:pt>
                <c:pt idx="148">
                  <c:v>0.41401348111131214</c:v>
                </c:pt>
                <c:pt idx="149">
                  <c:v>0.56427825666819842</c:v>
                </c:pt>
                <c:pt idx="150">
                  <c:v>0.69775505739491561</c:v>
                </c:pt>
                <c:pt idx="151">
                  <c:v>0.81047278367079012</c:v>
                </c:pt>
                <c:pt idx="152">
                  <c:v>0.89907794397055008</c:v>
                </c:pt>
                <c:pt idx="153">
                  <c:v>0.96093442537763496</c:v>
                </c:pt>
                <c:pt idx="154">
                  <c:v>0.99420192119818929</c:v>
                </c:pt>
                <c:pt idx="155">
                  <c:v>0.99789068235735801</c:v>
                </c:pt>
                <c:pt idx="156">
                  <c:v>0.97189096365627337</c:v>
                </c:pt>
                <c:pt idx="157">
                  <c:v>0.91697628882721927</c:v>
                </c:pt>
                <c:pt idx="158">
                  <c:v>0.83478043724755768</c:v>
                </c:pt>
                <c:pt idx="159">
                  <c:v>0.72774883698607595</c:v>
                </c:pt>
                <c:pt idx="160">
                  <c:v>0.59906581029865924</c:v>
                </c:pt>
                <c:pt idx="161">
                  <c:v>0.45255983610961809</c:v>
                </c:pt>
                <c:pt idx="162">
                  <c:v>0.29258964803678777</c:v>
                </c:pt>
                <c:pt idx="163">
                  <c:v>0.12391455668483113</c:v>
                </c:pt>
                <c:pt idx="164">
                  <c:v>-4.8447145721390215E-2</c:v>
                </c:pt>
                <c:pt idx="165">
                  <c:v>-0.21936748572643308</c:v>
                </c:pt>
                <c:pt idx="166">
                  <c:v>-0.38376137218588813</c:v>
                </c:pt>
                <c:pt idx="167">
                  <c:v>-0.53673788400629707</c:v>
                </c:pt>
                <c:pt idx="168">
                  <c:v>-0.67374578108634997</c:v>
                </c:pt>
                <c:pt idx="169">
                  <c:v>-0.79070890932914151</c:v>
                </c:pt>
                <c:pt idx="170">
                  <c:v>-0.88414747125923077</c:v>
                </c:pt>
                <c:pt idx="171">
                  <c:v>-0.95128155429393224</c:v>
                </c:pt>
                <c:pt idx="172">
                  <c:v>-0.99011383657489926</c:v>
                </c:pt>
                <c:pt idx="173">
                  <c:v>-0.99948900975943744</c:v>
                </c:pt>
                <c:pt idx="174">
                  <c:v>-0.97912815087011229</c:v>
                </c:pt>
                <c:pt idx="175">
                  <c:v>-0.92963702059770992</c:v>
                </c:pt>
                <c:pt idx="176">
                  <c:v>-0.85248804117276999</c:v>
                </c:pt>
                <c:pt idx="177">
                  <c:v>-0.74997648998628785</c:v>
                </c:pt>
                <c:pt idx="178">
                  <c:v>-0.62515221225342488</c:v>
                </c:pt>
                <c:pt idx="179">
                  <c:v>-0.48172888435282518</c:v>
                </c:pt>
                <c:pt idx="180">
                  <c:v>-0.3239735273692177</c:v>
                </c:pt>
                <c:pt idx="181">
                  <c:v>-0.15657955794778841</c:v>
                </c:pt>
                <c:pt idx="182">
                  <c:v>1.5472846645800365E-2</c:v>
                </c:pt>
                <c:pt idx="183">
                  <c:v>0.18706491494789984</c:v>
                </c:pt>
                <c:pt idx="184">
                  <c:v>0.3530915710679044</c:v>
                </c:pt>
                <c:pt idx="185">
                  <c:v>0.50861331699904166</c:v>
                </c:pt>
                <c:pt idx="186">
                  <c:v>0.64900318878268504</c:v>
                </c:pt>
                <c:pt idx="187">
                  <c:v>0.77008441439890474</c:v>
                </c:pt>
                <c:pt idx="188">
                  <c:v>0.86825467789092403</c:v>
                </c:pt>
                <c:pt idx="189">
                  <c:v>0.94059329271252923</c:v>
                </c:pt>
                <c:pt idx="190">
                  <c:v>0.98494809575886355</c:v>
                </c:pt>
                <c:pt idx="191">
                  <c:v>0.99999947687600144</c:v>
                </c:pt>
                <c:pt idx="192">
                  <c:v>0.98529963889230199</c:v>
                </c:pt>
                <c:pt idx="193">
                  <c:v>0.94128592013714829</c:v>
                </c:pt>
                <c:pt idx="194">
                  <c:v>0.86926778308567909</c:v>
                </c:pt>
                <c:pt idx="195">
                  <c:v>0.77138785623340678</c:v>
                </c:pt>
                <c:pt idx="196">
                  <c:v>0.65055818825304979</c:v>
                </c:pt>
                <c:pt idx="197">
                  <c:v>0.51037361095111566</c:v>
                </c:pt>
                <c:pt idx="198">
                  <c:v>0.35500478858324053</c:v>
                </c:pt>
                <c:pt idx="199">
                  <c:v>0.18907413544323828</c:v>
                </c:pt>
                <c:pt idx="200">
                  <c:v>1.7518293330691777E-2</c:v>
                </c:pt>
                <c:pt idx="201">
                  <c:v>-0.15455873963765632</c:v>
                </c:pt>
                <c:pt idx="202">
                  <c:v>-0.32203745927360733</c:v>
                </c:pt>
                <c:pt idx="203">
                  <c:v>-0.47993516688797538</c:v>
                </c:pt>
                <c:pt idx="204">
                  <c:v>-0.62355421072855122</c:v>
                </c:pt>
                <c:pt idx="205">
                  <c:v>-0.74862174691975414</c:v>
                </c:pt>
                <c:pt idx="206">
                  <c:v>-0.85141686184345877</c:v>
                </c:pt>
                <c:pt idx="207">
                  <c:v>-0.92888127391321373</c:v>
                </c:pt>
                <c:pt idx="208">
                  <c:v>-0.97871032122739177</c:v>
                </c:pt>
                <c:pt idx="209">
                  <c:v>-0.9994215281062403</c:v>
                </c:pt>
                <c:pt idx="210">
                  <c:v>-0.99039871057372597</c:v>
                </c:pt>
                <c:pt idx="211">
                  <c:v>-0.95191030859159265</c:v>
                </c:pt>
                <c:pt idx="212">
                  <c:v>-0.88510139963906953</c:v>
                </c:pt>
                <c:pt idx="213">
                  <c:v>-0.79195963124407709</c:v>
                </c:pt>
                <c:pt idx="214">
                  <c:v>-0.67525608601518849</c:v>
                </c:pt>
                <c:pt idx="215">
                  <c:v>-0.53846283851268806</c:v>
                </c:pt>
                <c:pt idx="216">
                  <c:v>-0.38564965674352636</c:v>
                </c:pt>
                <c:pt idx="217">
                  <c:v>-0.22136292153833462</c:v>
                </c:pt>
                <c:pt idx="218">
                  <c:v>-5.0490366108454081E-2</c:v>
                </c:pt>
                <c:pt idx="219">
                  <c:v>0.12188434005181159</c:v>
                </c:pt>
                <c:pt idx="220">
                  <c:v>0.29063283660928452</c:v>
                </c:pt>
                <c:pt idx="221">
                  <c:v>0.45073464744360131</c:v>
                </c:pt>
                <c:pt idx="222">
                  <c:v>0.59742654601043843</c:v>
                </c:pt>
                <c:pt idx="223">
                  <c:v>0.7263442672121645</c:v>
                </c:pt>
                <c:pt idx="224">
                  <c:v>0.83365234967290458</c:v>
                </c:pt>
                <c:pt idx="225">
                  <c:v>0.91615824544998026</c:v>
                </c:pt>
                <c:pt idx="226">
                  <c:v>0.97140730227693095</c:v>
                </c:pt>
                <c:pt idx="227">
                  <c:v>0.99775579249910584</c:v>
                </c:pt>
                <c:pt idx="228">
                  <c:v>0.9944198160008545</c:v>
                </c:pt>
                <c:pt idx="229">
                  <c:v>0.96149862220181137</c:v>
                </c:pt>
                <c:pt idx="230">
                  <c:v>0.89997165726412476</c:v>
                </c:pt>
                <c:pt idx="231">
                  <c:v>0.81166942435984535</c:v>
                </c:pt>
                <c:pt idx="232">
                  <c:v>0.69921902394149571</c:v>
                </c:pt>
                <c:pt idx="233">
                  <c:v>0.56596599426003924</c:v>
                </c:pt>
                <c:pt idx="234">
                  <c:v>0.41587477747127016</c:v>
                </c:pt>
                <c:pt idx="235">
                  <c:v>0.25341077258694628</c:v>
                </c:pt>
                <c:pt idx="236">
                  <c:v>8.3407484340882437E-2</c:v>
                </c:pt>
                <c:pt idx="237">
                  <c:v>-8.9077279544569163E-2</c:v>
                </c:pt>
                <c:pt idx="238">
                  <c:v>-0.25891188438302204</c:v>
                </c:pt>
                <c:pt idx="239">
                  <c:v>-0.4210435409917882</c:v>
                </c:pt>
                <c:pt idx="240">
                  <c:v>-0.570648632408569</c:v>
                </c:pt>
                <c:pt idx="241">
                  <c:v>-0.70327622245163146</c:v>
                </c:pt>
                <c:pt idx="242">
                  <c:v>-0.81498047656663208</c:v>
                </c:pt>
                <c:pt idx="243">
                  <c:v>-0.90243805527637222</c:v>
                </c:pt>
                <c:pt idx="244">
                  <c:v>-0.96304698763348118</c:v>
                </c:pt>
                <c:pt idx="245">
                  <c:v>-0.99500408306864285</c:v>
                </c:pt>
                <c:pt idx="246">
                  <c:v>-0.99735857853637233</c:v>
                </c:pt>
                <c:pt idx="247">
                  <c:v>-0.97004042488949282</c:v>
                </c:pt>
                <c:pt idx="248">
                  <c:v>-0.91386237092774858</c:v>
                </c:pt>
                <c:pt idx="249">
                  <c:v>-0.83049578311755046</c:v>
                </c:pt>
                <c:pt idx="250">
                  <c:v>-0.72242092037601002</c:v>
                </c:pt>
                <c:pt idx="251">
                  <c:v>-0.59285314330587602</c:v>
                </c:pt>
                <c:pt idx="252">
                  <c:v>-0.44564725324770926</c:v>
                </c:pt>
                <c:pt idx="253">
                  <c:v>-0.28518280718060851</c:v>
                </c:pt>
                <c:pt idx="254">
                  <c:v>-0.11623382049482549</c:v>
                </c:pt>
                <c:pt idx="255">
                  <c:v>5.6173265860441267E-2</c:v>
                </c:pt>
                <c:pt idx="256">
                  <c:v>0.22690912820122713</c:v>
                </c:pt>
                <c:pt idx="257">
                  <c:v>0.39089416382139908</c:v>
                </c:pt>
                <c:pt idx="258">
                  <c:v>0.54324961544476802</c:v>
                </c:pt>
                <c:pt idx="259">
                  <c:v>0.67944272027768837</c:v>
                </c:pt>
                <c:pt idx="260">
                  <c:v>0.79542156529858876</c:v>
                </c:pt>
                <c:pt idx="261">
                  <c:v>0.88773563667314981</c:v>
                </c:pt>
                <c:pt idx="262">
                  <c:v>0.95363847680107894</c:v>
                </c:pt>
                <c:pt idx="263">
                  <c:v>0.99116939482067801</c:v>
                </c:pt>
                <c:pt idx="264">
                  <c:v>0.99921179958277517</c:v>
                </c:pt>
                <c:pt idx="265">
                  <c:v>0.97752641961602516</c:v>
                </c:pt>
                <c:pt idx="266">
                  <c:v>0.92675842174860801</c:v>
                </c:pt>
                <c:pt idx="267">
                  <c:v>0.84841821659851946</c:v>
                </c:pt>
                <c:pt idx="268">
                  <c:v>0.7448365219928389</c:v>
                </c:pt>
                <c:pt idx="269">
                  <c:v>0.61909502123471827</c:v>
                </c:pt>
                <c:pt idx="270">
                  <c:v>0.47493467922026888</c:v>
                </c:pt>
                <c:pt idx="271">
                  <c:v>0.31664444411405901</c:v>
                </c:pt>
                <c:pt idx="272">
                  <c:v>0.14893364584583288</c:v>
                </c:pt>
                <c:pt idx="273">
                  <c:v>-2.3208112269380368E-2</c:v>
                </c:pt>
                <c:pt idx="274">
                  <c:v>-0.19465940039034907</c:v>
                </c:pt>
                <c:pt idx="275">
                  <c:v>-0.36031933101066899</c:v>
                </c:pt>
                <c:pt idx="276">
                  <c:v>-0.51525931665996338</c:v>
                </c:pt>
                <c:pt idx="277">
                  <c:v>-0.65486970146628332</c:v>
                </c:pt>
                <c:pt idx="278">
                  <c:v>-0.77499690410965449</c:v>
                </c:pt>
                <c:pt idx="279">
                  <c:v>-0.87206699199465965</c:v>
                </c:pt>
                <c:pt idx="280">
                  <c:v>-0.94319201015773591</c:v>
                </c:pt>
                <c:pt idx="281">
                  <c:v>-0.98625590149300246</c:v>
                </c:pt>
                <c:pt idx="282">
                  <c:v>-0.9999774620637808</c:v>
                </c:pt>
                <c:pt idx="283">
                  <c:v>-0.98394845850156853</c:v>
                </c:pt>
                <c:pt idx="284">
                  <c:v>-0.93864577345278088</c:v>
                </c:pt>
                <c:pt idx="285">
                  <c:v>-0.86541721773122915</c:v>
                </c:pt>
                <c:pt idx="286">
                  <c:v>-0.76644143128232778</c:v>
                </c:pt>
                <c:pt idx="287">
                  <c:v>-0.64466306595481115</c:v>
                </c:pt>
                <c:pt idx="288">
                  <c:v>-0.50370517847258778</c:v>
                </c:pt>
                <c:pt idx="289">
                  <c:v>-0.34776144002394255</c:v>
                </c:pt>
                <c:pt idx="290">
                  <c:v>-0.18147136936590799</c:v>
                </c:pt>
                <c:pt idx="291">
                  <c:v>-9.7823014129874084E-3</c:v>
                </c:pt>
                <c:pt idx="292">
                  <c:v>0.1621978020848221</c:v>
                </c:pt>
                <c:pt idx="293">
                  <c:v>0.32935232071075271</c:v>
                </c:pt>
                <c:pt idx="294">
                  <c:v>0.48670820115594615</c:v>
                </c:pt>
                <c:pt idx="295">
                  <c:v>0.6295839116954508</c:v>
                </c:pt>
                <c:pt idx="296">
                  <c:v>0.75372872353716003</c:v>
                </c:pt>
                <c:pt idx="297">
                  <c:v>0.85544917525160435</c:v>
                </c:pt>
                <c:pt idx="298">
                  <c:v>0.93171895780964831</c:v>
                </c:pt>
                <c:pt idx="299">
                  <c:v>0.98026895101260758</c:v>
                </c:pt>
                <c:pt idx="300">
                  <c:v>0.99965473261974502</c:v>
                </c:pt>
                <c:pt idx="301">
                  <c:v>0.98929955169331341</c:v>
                </c:pt>
                <c:pt idx="302">
                  <c:v>0.94951148765104765</c:v>
                </c:pt>
                <c:pt idx="303">
                  <c:v>0.88147428452310872</c:v>
                </c:pt>
                <c:pt idx="304">
                  <c:v>0.78721213310567251</c:v>
                </c:pt>
                <c:pt idx="305">
                  <c:v>0.66952944878553</c:v>
                </c:pt>
                <c:pt idx="306">
                  <c:v>0.53192743671982878</c:v>
                </c:pt>
                <c:pt idx="307">
                  <c:v>0.37849992665983201</c:v>
                </c:pt>
                <c:pt idx="308">
                  <c:v>0.21381157646131249</c:v>
                </c:pt>
                <c:pt idx="309">
                  <c:v>4.2762067877515547E-2</c:v>
                </c:pt>
                <c:pt idx="310">
                  <c:v>-0.12955966502243429</c:v>
                </c:pt>
                <c:pt idx="311">
                  <c:v>-0.29802683792525797</c:v>
                </c:pt>
                <c:pt idx="312">
                  <c:v>-0.45762734443667191</c:v>
                </c:pt>
                <c:pt idx="313">
                  <c:v>-0.60361287243489459</c:v>
                </c:pt>
                <c:pt idx="314">
                  <c:v>-0.73164017221884647</c:v>
                </c:pt>
                <c:pt idx="315">
                  <c:v>-0.83790027354919239</c:v>
                </c:pt>
                <c:pt idx="316">
                  <c:v>-0.91923180721579367</c:v>
                </c:pt>
                <c:pt idx="317">
                  <c:v>-0.97321505967491828</c:v>
                </c:pt>
                <c:pt idx="318">
                  <c:v>-0.99824396251470582</c:v>
                </c:pt>
                <c:pt idx="319">
                  <c:v>-0.99357387497337701</c:v>
                </c:pt>
                <c:pt idx="320">
                  <c:v>-0.95934373792127514</c:v>
                </c:pt>
                <c:pt idx="321">
                  <c:v>-0.89657194019843545</c:v>
                </c:pt>
                <c:pt idx="322">
                  <c:v>-0.80712602028921698</c:v>
                </c:pt>
                <c:pt idx="323">
                  <c:v>-0.69366710474661375</c:v>
                </c:pt>
                <c:pt idx="324">
                  <c:v>-0.55957073639170463</c:v>
                </c:pt>
                <c:pt idx="325">
                  <c:v>-0.40882644774706306</c:v>
                </c:pt>
                <c:pt idx="326">
                  <c:v>-0.24591906751847006</c:v>
                </c:pt>
                <c:pt idx="327">
                  <c:v>-7.5695291403685971E-2</c:v>
                </c:pt>
                <c:pt idx="328">
                  <c:v>9.6780513088640913E-2</c:v>
                </c:pt>
                <c:pt idx="329">
                  <c:v>0.26637697782512454</c:v>
                </c:pt>
                <c:pt idx="330">
                  <c:v>0.42804839858513366</c:v>
                </c:pt>
                <c:pt idx="331">
                  <c:v>0.57698485099110686</c:v>
                </c:pt>
                <c:pt idx="332">
                  <c:v>0.70875529169743279</c:v>
                </c:pt>
                <c:pt idx="333">
                  <c:v>0.81943938740081235</c:v>
                </c:pt>
                <c:pt idx="334">
                  <c:v>0.90574414959636107</c:v>
                </c:pt>
                <c:pt idx="335">
                  <c:v>0.96510190505134197</c:v>
                </c:pt>
                <c:pt idx="336">
                  <c:v>0.99574668725406068</c:v>
                </c:pt>
                <c:pt idx="337">
                  <c:v>0.99676677609796416</c:v>
                </c:pt>
                <c:pt idx="338">
                  <c:v>0.96813182268047693</c:v>
                </c:pt>
                <c:pt idx="339">
                  <c:v>0.91069375222032978</c:v>
                </c:pt>
                <c:pt idx="340">
                  <c:v>0.82616141823045364</c:v>
                </c:pt>
                <c:pt idx="341">
                  <c:v>0.71704976201611237</c:v>
                </c:pt>
                <c:pt idx="342">
                  <c:v>0.58660499006596267</c:v>
                </c:pt>
                <c:pt idx="343">
                  <c:v>0.43870799540104005</c:v>
                </c:pt>
                <c:pt idx="344">
                  <c:v>0.27775889621579031</c:v>
                </c:pt>
                <c:pt idx="345">
                  <c:v>0.10854612692908761</c:v>
                </c:pt>
                <c:pt idx="346">
                  <c:v>-6.3896023651803482E-2</c:v>
                </c:pt>
                <c:pt idx="347">
                  <c:v>-0.23443718863889931</c:v>
                </c:pt>
                <c:pt idx="348">
                  <c:v>-0.39800355781273211</c:v>
                </c:pt>
                <c:pt idx="349">
                  <c:v>-0.54972882974080395</c:v>
                </c:pt>
                <c:pt idx="350">
                  <c:v>-0.68509899025345955</c:v>
                </c:pt>
                <c:pt idx="351">
                  <c:v>-0.8000866099387266</c:v>
                </c:pt>
                <c:pt idx="352">
                  <c:v>-0.89127066513984887</c:v>
                </c:pt>
                <c:pt idx="353">
                  <c:v>-0.95593831763287662</c:v>
                </c:pt>
                <c:pt idx="354">
                  <c:v>-0.99216562491329696</c:v>
                </c:pt>
                <c:pt idx="355">
                  <c:v>-0.99887477986094986</c:v>
                </c:pt>
                <c:pt idx="356">
                  <c:v>-0.97586617683258781</c:v>
                </c:pt>
                <c:pt idx="357">
                  <c:v>-0.92382435017620823</c:v>
                </c:pt>
                <c:pt idx="358">
                  <c:v>-0.84429760848902613</c:v>
                </c:pt>
                <c:pt idx="359">
                  <c:v>-0.73965197052508047</c:v>
                </c:pt>
                <c:pt idx="360">
                  <c:v>-0.61300077321604163</c:v>
                </c:pt>
                <c:pt idx="361">
                  <c:v>-0.46811204605358098</c:v>
                </c:pt>
                <c:pt idx="362">
                  <c:v>-0.30929640755973792</c:v>
                </c:pt>
                <c:pt idx="363">
                  <c:v>-0.14127881906372275</c:v>
                </c:pt>
                <c:pt idx="364">
                  <c:v>3.0941988731376602E-2</c:v>
                </c:pt>
                <c:pt idx="365">
                  <c:v>0.20224223415873788</c:v>
                </c:pt>
                <c:pt idx="366">
                  <c:v>0.3675255234185858</c:v>
                </c:pt>
                <c:pt idx="367">
                  <c:v>0.52187447458604319</c:v>
                </c:pt>
                <c:pt idx="368">
                  <c:v>0.66069701579471984</c:v>
                </c:pt>
                <c:pt idx="369">
                  <c:v>0.77986300504440509</c:v>
                </c:pt>
                <c:pt idx="370">
                  <c:v>0.87582710702491728</c:v>
                </c:pt>
                <c:pt idx="371">
                  <c:v>0.94573427121886566</c:v>
                </c:pt>
                <c:pt idx="372">
                  <c:v>0.98750467317959545</c:v>
                </c:pt>
                <c:pt idx="373">
                  <c:v>0.99989559187634891</c:v>
                </c:pt>
                <c:pt idx="374">
                  <c:v>0.98253838217926659</c:v>
                </c:pt>
                <c:pt idx="375">
                  <c:v>0.93594944250717094</c:v>
                </c:pt>
                <c:pt idx="376">
                  <c:v>0.86151485133700567</c:v>
                </c:pt>
                <c:pt idx="377">
                  <c:v>0.7614491296578364</c:v>
                </c:pt>
                <c:pt idx="378">
                  <c:v>0.63872935623718874</c:v>
                </c:pt>
                <c:pt idx="379">
                  <c:v>0.49700659585207241</c:v>
                </c:pt>
                <c:pt idx="380">
                  <c:v>0.34049727560400811</c:v>
                </c:pt>
                <c:pt idx="381">
                  <c:v>0.17385774100683984</c:v>
                </c:pt>
                <c:pt idx="382">
                  <c:v>2.0457239587647522E-3</c:v>
                </c:pt>
                <c:pt idx="383">
                  <c:v>-0.16982715590288019</c:v>
                </c:pt>
                <c:pt idx="384">
                  <c:v>-0.33664746819686692</c:v>
                </c:pt>
                <c:pt idx="385">
                  <c:v>-0.49345210266533229</c:v>
                </c:pt>
                <c:pt idx="386">
                  <c:v>-0.63557592783176164</c:v>
                </c:pt>
                <c:pt idx="387">
                  <c:v>-0.75879058442220026</c:v>
                </c:pt>
                <c:pt idx="388">
                  <c:v>-0.85943028427435009</c:v>
                </c:pt>
                <c:pt idx="389">
                  <c:v>-0.93450087206133658</c:v>
                </c:pt>
                <c:pt idx="390">
                  <c:v>-0.98176890510952508</c:v>
                </c:pt>
                <c:pt idx="391">
                  <c:v>-0.99982810107556619</c:v>
                </c:pt>
                <c:pt idx="392">
                  <c:v>-0.98814117658242551</c:v>
                </c:pt>
                <c:pt idx="393">
                  <c:v>-0.94705583206320176</c:v>
                </c:pt>
                <c:pt idx="394">
                  <c:v>-0.87779440724396185</c:v>
                </c:pt>
                <c:pt idx="395">
                  <c:v>-0.78241751502768386</c:v>
                </c:pt>
                <c:pt idx="396">
                  <c:v>-0.66376273571626221</c:v>
                </c:pt>
                <c:pt idx="397">
                  <c:v>-0.52536019549305846</c:v>
                </c:pt>
                <c:pt idx="398">
                  <c:v>-0.37132754081038272</c:v>
                </c:pt>
                <c:pt idx="399">
                  <c:v>-0.20624743332370796</c:v>
                </c:pt>
                <c:pt idx="400">
                  <c:v>-3.5031210049271365E-2</c:v>
                </c:pt>
                <c:pt idx="401">
                  <c:v>0.13722723497590575</c:v>
                </c:pt>
                <c:pt idx="402">
                  <c:v>0.30540300033097889</c:v>
                </c:pt>
                <c:pt idx="403">
                  <c:v>0.46449264935598616</c:v>
                </c:pt>
                <c:pt idx="404">
                  <c:v>0.60976306857009244</c:v>
                </c:pt>
                <c:pt idx="405">
                  <c:v>0.73689228364148363</c:v>
                </c:pt>
                <c:pt idx="406">
                  <c:v>0.84209804345984651</c:v>
                </c:pt>
                <c:pt idx="407">
                  <c:v>0.92225034677678774</c:v>
                </c:pt>
                <c:pt idx="408">
                  <c:v>0.97496456360743466</c:v>
                </c:pt>
                <c:pt idx="409">
                  <c:v>0.99867238091669885</c:v>
                </c:pt>
                <c:pt idx="410">
                  <c:v>0.99266846186843505</c:v>
                </c:pt>
                <c:pt idx="411">
                  <c:v>0.95713143046715132</c:v>
                </c:pt>
                <c:pt idx="412">
                  <c:v>0.89311855727335043</c:v>
                </c:pt>
                <c:pt idx="413">
                  <c:v>0.80253430429895467</c:v>
                </c:pt>
                <c:pt idx="414">
                  <c:v>0.68807366491112132</c:v>
                </c:pt>
                <c:pt idx="415">
                  <c:v>0.55314198445209894</c:v>
                </c:pt>
                <c:pt idx="416">
                  <c:v>0.40175364701089722</c:v>
                </c:pt>
                <c:pt idx="417">
                  <c:v>0.2384126425402002</c:v>
                </c:pt>
                <c:pt idx="418">
                  <c:v>6.7978567594311395E-2</c:v>
                </c:pt>
                <c:pt idx="419">
                  <c:v>-0.10447795366821301</c:v>
                </c:pt>
                <c:pt idx="420">
                  <c:v>-0.27382612681390983</c:v>
                </c:pt>
                <c:pt idx="421">
                  <c:v>-0.43502763460350308</c:v>
                </c:pt>
                <c:pt idx="422">
                  <c:v>-0.58328653315051215</c:v>
                </c:pt>
                <c:pt idx="423">
                  <c:v>-0.71419193717316232</c:v>
                </c:pt>
                <c:pt idx="424">
                  <c:v>-0.82384924927752656</c:v>
                </c:pt>
                <c:pt idx="425">
                  <c:v>-0.90899602903853594</c:v>
                </c:pt>
                <c:pt idx="426">
                  <c:v>-0.96709905463058732</c:v>
                </c:pt>
                <c:pt idx="427">
                  <c:v>-0.99642968930458797</c:v>
                </c:pt>
                <c:pt idx="428">
                  <c:v>-0.99611531046548929</c:v>
                </c:pt>
                <c:pt idx="429">
                  <c:v>-0.96616527127191054</c:v>
                </c:pt>
                <c:pt idx="430">
                  <c:v>-0.90747062236810372</c:v>
                </c:pt>
                <c:pt idx="431">
                  <c:v>-0.8217776020271611</c:v>
                </c:pt>
                <c:pt idx="432">
                  <c:v>-0.71163568340633532</c:v>
                </c:pt>
                <c:pt idx="433">
                  <c:v>-0.58032172457292197</c:v>
                </c:pt>
                <c:pt idx="434">
                  <c:v>-0.43174247793086667</c:v>
                </c:pt>
                <c:pt idx="435">
                  <c:v>-0.27031835951329058</c:v>
                </c:pt>
                <c:pt idx="436">
                  <c:v>-0.10085193614774671</c:v>
                </c:pt>
                <c:pt idx="437">
                  <c:v>7.1614956836503874E-2</c:v>
                </c:pt>
                <c:pt idx="438">
                  <c:v>0.24195121643441528</c:v>
                </c:pt>
                <c:pt idx="439">
                  <c:v>0.40508912861485791</c:v>
                </c:pt>
                <c:pt idx="440">
                  <c:v>0.55617513906987304</c:v>
                </c:pt>
                <c:pt idx="441">
                  <c:v>0.69071425244789186</c:v>
                </c:pt>
                <c:pt idx="442">
                  <c:v>0.80470376401528343</c:v>
                </c:pt>
                <c:pt idx="443">
                  <c:v>0.89475234506410517</c:v>
                </c:pt>
                <c:pt idx="444">
                  <c:v>0.95818093912839009</c:v>
                </c:pt>
                <c:pt idx="445">
                  <c:v>0.9931024672216886</c:v>
                </c:pt>
                <c:pt idx="446">
                  <c:v>0.99847797076685763</c:v>
                </c:pt>
                <c:pt idx="447">
                  <c:v>0.97414752189648623</c:v>
                </c:pt>
                <c:pt idx="448">
                  <c:v>0.92083498150441156</c:v>
                </c:pt>
                <c:pt idx="449">
                  <c:v>0.84012646349038589</c:v>
                </c:pt>
                <c:pt idx="450">
                  <c:v>0.73442314591327529</c:v>
                </c:pt>
                <c:pt idx="451">
                  <c:v>0.60686983297910702</c:v>
                </c:pt>
                <c:pt idx="452">
                  <c:v>0.46126139323321791</c:v>
                </c:pt>
                <c:pt idx="453">
                  <c:v>0.30192985753562201</c:v>
                </c:pt>
                <c:pt idx="454">
                  <c:v>0.13361553579427532</c:v>
                </c:pt>
                <c:pt idx="455">
                  <c:v>-3.8674013107285347E-2</c:v>
                </c:pt>
                <c:pt idx="456">
                  <c:v>-0.20981296236949026</c:v>
                </c:pt>
                <c:pt idx="457">
                  <c:v>-0.37470971695260263</c:v>
                </c:pt>
                <c:pt idx="458">
                  <c:v>-0.52845839481560641</c:v>
                </c:pt>
                <c:pt idx="459">
                  <c:v>-0.66648478296407976</c:v>
                </c:pt>
                <c:pt idx="460">
                  <c:v>-0.78468242593431259</c:v>
                </c:pt>
                <c:pt idx="461">
                  <c:v>-0.87953479791353528</c:v>
                </c:pt>
                <c:pt idx="462">
                  <c:v>-0.9482199237245017</c:v>
                </c:pt>
                <c:pt idx="463">
                  <c:v>-0.98869433607126556</c:v>
                </c:pt>
                <c:pt idx="464">
                  <c:v>-0.99975387121418691</c:v>
                </c:pt>
                <c:pt idx="465">
                  <c:v>-0.98106949432795199</c:v>
                </c:pt>
                <c:pt idx="466">
                  <c:v>-0.93319708869385865</c:v>
                </c:pt>
                <c:pt idx="467">
                  <c:v>-0.85756091748588492</c:v>
                </c:pt>
                <c:pt idx="468">
                  <c:v>-0.75641125018274535</c:v>
                </c:pt>
                <c:pt idx="469">
                  <c:v>-0.63275741427262</c:v>
                </c:pt>
                <c:pt idx="470">
                  <c:v>-0.49027826404481922</c:v>
                </c:pt>
                <c:pt idx="471">
                  <c:v>-0.33321273013254388</c:v>
                </c:pt>
                <c:pt idx="472">
                  <c:v>-0.1662337060929221</c:v>
                </c:pt>
                <c:pt idx="473">
                  <c:v>5.6909759457928113E-3</c:v>
                </c:pt>
                <c:pt idx="474">
                  <c:v>0.17744634442368887</c:v>
                </c:pt>
                <c:pt idx="475">
                  <c:v>0.34392246506827828</c:v>
                </c:pt>
                <c:pt idx="476">
                  <c:v>0.50016646774826845</c:v>
                </c:pt>
                <c:pt idx="477">
                  <c:v>0.64152990047500402</c:v>
                </c:pt>
                <c:pt idx="478">
                  <c:v>0.76380702658845445</c:v>
                </c:pt>
                <c:pt idx="479">
                  <c:v>0.86335995061554727</c:v>
                </c:pt>
                <c:pt idx="480">
                  <c:v>0.93722685015200691</c:v>
                </c:pt>
                <c:pt idx="481">
                  <c:v>0.98321009373580293</c:v>
                </c:pt>
                <c:pt idx="482">
                  <c:v>0.99994162309643531</c:v>
                </c:pt>
                <c:pt idx="483">
                  <c:v>0.98692365457760367</c:v>
                </c:pt>
                <c:pt idx="484">
                  <c:v>0.9445434888155636</c:v>
                </c:pt>
                <c:pt idx="485">
                  <c:v>0.87406198806702529</c:v>
                </c:pt>
                <c:pt idx="486">
                  <c:v>0.77757606400024781</c:v>
                </c:pt>
                <c:pt idx="487">
                  <c:v>0.65795629198397099</c:v>
                </c:pt>
                <c:pt idx="488">
                  <c:v>0.51876150792593623</c:v>
                </c:pt>
                <c:pt idx="489">
                  <c:v>0.36413292851072682</c:v>
                </c:pt>
                <c:pt idx="490">
                  <c:v>0.19867094489036499</c:v>
                </c:pt>
                <c:pt idx="491">
                  <c:v>2.7298255367553925E-2</c:v>
                </c:pt>
                <c:pt idx="492">
                  <c:v>-0.14488659095661252</c:v>
                </c:pt>
                <c:pt idx="493">
                  <c:v>-0.31276088231351468</c:v>
                </c:pt>
                <c:pt idx="494">
                  <c:v>-0.4713301512668428</c:v>
                </c:pt>
                <c:pt idx="495">
                  <c:v>-0.61587676628542642</c:v>
                </c:pt>
                <c:pt idx="496">
                  <c:v>-0.74210028710588605</c:v>
                </c:pt>
                <c:pt idx="497">
                  <c:v>-0.84624540814011495</c:v>
                </c:pt>
                <c:pt idx="498">
                  <c:v>-0.92521368345308608</c:v>
                </c:pt>
                <c:pt idx="499">
                  <c:v>-0.97665570935490575</c:v>
                </c:pt>
                <c:pt idx="500">
                  <c:v>-0.99904102206136425</c:v>
                </c:pt>
                <c:pt idx="501">
                  <c:v>-0.99170363088108959</c:v>
                </c:pt>
                <c:pt idx="502">
                  <c:v>-0.95486183226091526</c:v>
                </c:pt>
                <c:pt idx="503">
                  <c:v>-0.88961171519704318</c:v>
                </c:pt>
                <c:pt idx="504">
                  <c:v>-0.79789455123413233</c:v>
                </c:pt>
                <c:pt idx="505">
                  <c:v>-0.6824390392399835</c:v>
                </c:pt>
                <c:pt idx="506">
                  <c:v>-0.54668012324524229</c:v>
                </c:pt>
                <c:pt idx="507">
                  <c:v>-0.39465679861746905</c:v>
                </c:pt>
                <c:pt idx="508">
                  <c:v>-0.23089194696210547</c:v>
                </c:pt>
                <c:pt idx="509">
                  <c:v>-6.0257774810560868E-2</c:v>
                </c:pt>
                <c:pt idx="510">
                  <c:v>0.11216914053974253</c:v>
                </c:pt>
                <c:pt idx="511">
                  <c:v>0.2812588854677277</c:v>
                </c:pt>
                <c:pt idx="512">
                  <c:v>0.44198083129272248</c:v>
                </c:pt>
                <c:pt idx="513">
                  <c:v>0.58955330168875053</c:v>
                </c:pt>
                <c:pt idx="514">
                  <c:v>0.71958583345904104</c:v>
                </c:pt>
                <c:pt idx="515">
                  <c:v>0.82820979823690855</c:v>
                </c:pt>
                <c:pt idx="516">
                  <c:v>0.91219349895604906</c:v>
                </c:pt>
                <c:pt idx="517">
                  <c:v>0.9690383168283947</c:v>
                </c:pt>
                <c:pt idx="518">
                  <c:v>0.99705304833796093</c:v>
                </c:pt>
                <c:pt idx="519">
                  <c:v>0.99540422063354717</c:v>
                </c:pt>
                <c:pt idx="520">
                  <c:v>0.96414088837510836</c:v>
                </c:pt>
                <c:pt idx="521">
                  <c:v>0.90419317429706214</c:v>
                </c:pt>
                <c:pt idx="522">
                  <c:v>0.81734459690853034</c:v>
                </c:pt>
                <c:pt idx="523">
                  <c:v>0.70617900861568428</c:v>
                </c:pt>
                <c:pt idx="524">
                  <c:v>0.57400372292241508</c:v>
                </c:pt>
                <c:pt idx="525">
                  <c:v>0.42475111777022839</c:v>
                </c:pt>
                <c:pt idx="526">
                  <c:v>0.26286164243929716</c:v>
                </c:pt>
                <c:pt idx="527">
                  <c:v>9.3151708699865846E-2</c:v>
                </c:pt>
                <c:pt idx="528">
                  <c:v>-7.9329603384473049E-2</c:v>
                </c:pt>
                <c:pt idx="529">
                  <c:v>-0.24945076182269899</c:v>
                </c:pt>
                <c:pt idx="530">
                  <c:v>-0.41215045210871865</c:v>
                </c:pt>
                <c:pt idx="531">
                  <c:v>-0.56258815757699188</c:v>
                </c:pt>
                <c:pt idx="532">
                  <c:v>-0.69628817074977933</c:v>
                </c:pt>
                <c:pt idx="533">
                  <c:v>-0.80927275116051967</c:v>
                </c:pt>
                <c:pt idx="534">
                  <c:v>-0.89818046804397</c:v>
                </c:pt>
                <c:pt idx="535">
                  <c:v>-0.96036620705163867</c:v>
                </c:pt>
                <c:pt idx="536">
                  <c:v>-0.993979865669538</c:v>
                </c:pt>
                <c:pt idx="537">
                  <c:v>-0.99802139605219087</c:v>
                </c:pt>
                <c:pt idx="538">
                  <c:v>-0.97237055768078284</c:v>
                </c:pt>
                <c:pt idx="539">
                  <c:v>-0.91779049466703677</c:v>
                </c:pt>
                <c:pt idx="540">
                  <c:v>-0.83590503127368232</c:v>
                </c:pt>
                <c:pt idx="541">
                  <c:v>-0.72915036113772658</c:v>
                </c:pt>
                <c:pt idx="542">
                  <c:v>-0.60070256750191342</c:v>
                </c:pt>
                <c:pt idx="543">
                  <c:v>-0.45438313081684173</c:v>
                </c:pt>
                <c:pt idx="544">
                  <c:v>-0.29454523497927149</c:v>
                </c:pt>
                <c:pt idx="545">
                  <c:v>-0.12594425473655929</c:v>
                </c:pt>
                <c:pt idx="546">
                  <c:v>4.6403722583469767E-2</c:v>
                </c:pt>
                <c:pt idx="547">
                  <c:v>0.21737113186360135</c:v>
                </c:pt>
                <c:pt idx="548">
                  <c:v>0.3818714815904018</c:v>
                </c:pt>
                <c:pt idx="549">
                  <c:v>0.53501068325675516</c:v>
                </c:pt>
                <c:pt idx="550">
                  <c:v>0.67223265653755282</c:v>
                </c:pt>
                <c:pt idx="551">
                  <c:v>0.78945487830462502</c:v>
                </c:pt>
                <c:pt idx="552">
                  <c:v>0.88318984273027579</c:v>
                </c:pt>
                <c:pt idx="553">
                  <c:v>0.95064881889163166</c:v>
                </c:pt>
                <c:pt idx="554">
                  <c:v>0.98982481895868568</c:v>
                </c:pt>
                <c:pt idx="555">
                  <c:v>0.99955230856022981</c:v>
                </c:pt>
                <c:pt idx="556">
                  <c:v>0.97954188287043453</c:v>
                </c:pt>
                <c:pt idx="557">
                  <c:v>0.93038887675973492</c:v>
                </c:pt>
                <c:pt idx="558">
                  <c:v>0.85355565284738433</c:v>
                </c:pt>
                <c:pt idx="559">
                  <c:v>0.75132809440802606</c:v>
                </c:pt>
                <c:pt idx="560">
                  <c:v>0.62674759752197173</c:v>
                </c:pt>
                <c:pt idx="561">
                  <c:v>0.48352058578666812</c:v>
                </c:pt>
                <c:pt idx="562">
                  <c:v>0.32590823963855942</c:v>
                </c:pt>
                <c:pt idx="563">
                  <c:v>0.15859972097391037</c:v>
                </c:pt>
                <c:pt idx="564">
                  <c:v>-1.3427335207172429E-2</c:v>
                </c:pt>
                <c:pt idx="565">
                  <c:v>-0.18505491158758874</c:v>
                </c:pt>
                <c:pt idx="566">
                  <c:v>-0.35117687586754531</c:v>
                </c:pt>
                <c:pt idx="567">
                  <c:v>-0.50685089450486143</c:v>
                </c:pt>
                <c:pt idx="568">
                  <c:v>-0.64744547323987955</c:v>
                </c:pt>
                <c:pt idx="569">
                  <c:v>-0.76877774976813174</c:v>
                </c:pt>
                <c:pt idx="570">
                  <c:v>-0.86723793905824487</c:v>
                </c:pt>
                <c:pt idx="571">
                  <c:v>-0.93989672891354026</c:v>
                </c:pt>
                <c:pt idx="572">
                  <c:v>-0.98459243062661217</c:v>
                </c:pt>
                <c:pt idx="573">
                  <c:v>-0.99999529188729663</c:v>
                </c:pt>
                <c:pt idx="574">
                  <c:v>-0.9856470585557261</c:v>
                </c:pt>
                <c:pt idx="575">
                  <c:v>-0.94197460828876545</c:v>
                </c:pt>
                <c:pt idx="576">
                  <c:v>-0.87027725040268444</c:v>
                </c:pt>
                <c:pt idx="577">
                  <c:v>-0.77268806981675919</c:v>
                </c:pt>
                <c:pt idx="578">
                  <c:v>-0.65211046514332605</c:v>
                </c:pt>
                <c:pt idx="579">
                  <c:v>-0.51213176899427837</c:v>
                </c:pt>
                <c:pt idx="580">
                  <c:v>-0.35691652040678901</c:v>
                </c:pt>
                <c:pt idx="581">
                  <c:v>-0.19108256466505558</c:v>
                </c:pt>
                <c:pt idx="582">
                  <c:v>-1.9563666701692226E-2</c:v>
                </c:pt>
                <c:pt idx="583">
                  <c:v>0.1525372745005957</c:v>
                </c:pt>
                <c:pt idx="584">
                  <c:v>0.32010004345415904</c:v>
                </c:pt>
                <c:pt idx="585">
                  <c:v>0.47813944089881311</c:v>
                </c:pt>
                <c:pt idx="586">
                  <c:v>0.62195359963498387</c:v>
                </c:pt>
                <c:pt idx="587">
                  <c:v>0.74726387087803137</c:v>
                </c:pt>
                <c:pt idx="588">
                  <c:v>0.85034211934233361</c:v>
                </c:pt>
                <c:pt idx="589">
                  <c:v>0.9281216398690485</c:v>
                </c:pt>
                <c:pt idx="590">
                  <c:v>0.97828839569088688</c:v>
                </c:pt>
                <c:pt idx="591">
                  <c:v>0.99934986388304869</c:v>
                </c:pt>
                <c:pt idx="592">
                  <c:v>0.99067943976296835</c:v>
                </c:pt>
                <c:pt idx="593">
                  <c:v>0.95253507915328084</c:v>
                </c:pt>
                <c:pt idx="594">
                  <c:v>0.88605162387760905</c:v>
                </c:pt>
                <c:pt idx="595">
                  <c:v>0.79320703881516963</c:v>
                </c:pt>
                <c:pt idx="596">
                  <c:v>0.67676356500346124</c:v>
                </c:pt>
                <c:pt idx="597">
                  <c:v>0.54018553955701498</c:v>
                </c:pt>
                <c:pt idx="598">
                  <c:v>0.3875363273608694</c:v>
                </c:pt>
                <c:pt idx="599">
                  <c:v>0.22335743094842178</c:v>
                </c:pt>
                <c:pt idx="600">
                  <c:v>5.2533375193799095E-2</c:v>
                </c:pt>
                <c:pt idx="601">
                  <c:v>-0.11985361333394236</c:v>
                </c:pt>
                <c:pt idx="602">
                  <c:v>-0.28867480888599301</c:v>
                </c:pt>
                <c:pt idx="603">
                  <c:v>-0.44890757245718305</c:v>
                </c:pt>
                <c:pt idx="604">
                  <c:v>-0.59578478149755132</c:v>
                </c:pt>
                <c:pt idx="605">
                  <c:v>-0.72493665769410642</c:v>
                </c:pt>
                <c:pt idx="606">
                  <c:v>-0.83252077327076146</c:v>
                </c:pt>
                <c:pt idx="607">
                  <c:v>-0.91533636795882511</c:v>
                </c:pt>
                <c:pt idx="608">
                  <c:v>-0.97091957556687258</c:v>
                </c:pt>
                <c:pt idx="609">
                  <c:v>-0.9976167270419467</c:v>
                </c:pt>
                <c:pt idx="610">
                  <c:v>-0.99463354916564517</c:v>
                </c:pt>
                <c:pt idx="611">
                  <c:v>-0.9620587951630083</c:v>
                </c:pt>
                <c:pt idx="612">
                  <c:v>-0.90086160418451056</c:v>
                </c:pt>
                <c:pt idx="613">
                  <c:v>-0.81286266821974662</c:v>
                </c:pt>
                <c:pt idx="614">
                  <c:v>-0.70068006426283769</c:v>
                </c:pt>
                <c:pt idx="615">
                  <c:v>-0.56765136328935362</c:v>
                </c:pt>
                <c:pt idx="616">
                  <c:v>-0.41773433339908111</c:v>
                </c:pt>
                <c:pt idx="617">
                  <c:v>-0.25538919132845428</c:v>
                </c:pt>
                <c:pt idx="618">
                  <c:v>-8.5445905495857288E-2</c:v>
                </c:pt>
                <c:pt idx="619">
                  <c:v>8.7039501522246931E-2</c:v>
                </c:pt>
                <c:pt idx="620">
                  <c:v>0.25693537590550253</c:v>
                </c:pt>
                <c:pt idx="621">
                  <c:v>0.41918710562658873</c:v>
                </c:pt>
                <c:pt idx="622">
                  <c:v>0.56896750139989161</c:v>
                </c:pt>
                <c:pt idx="623">
                  <c:v>0.70182041152261565</c:v>
                </c:pt>
                <c:pt idx="624">
                  <c:v>0.8137932978898399</c:v>
                </c:pt>
                <c:pt idx="625">
                  <c:v>0.9015548288832187</c:v>
                </c:pt>
                <c:pt idx="626">
                  <c:v>0.96249399059964491</c:v>
                </c:pt>
                <c:pt idx="627">
                  <c:v>0.99479776773864981</c:v>
                </c:pt>
                <c:pt idx="628">
                  <c:v>0.9975050830460177</c:v>
                </c:pt>
                <c:pt idx="629">
                  <c:v>0.97053539054873172</c:v>
                </c:pt>
                <c:pt idx="630">
                  <c:v>0.91469107189710164</c:v>
                </c:pt>
                <c:pt idx="631">
                  <c:v>0.8316335645200158</c:v>
                </c:pt>
                <c:pt idx="632">
                  <c:v>0.72383393181007827</c:v>
                </c:pt>
                <c:pt idx="633">
                  <c:v>0.59449934593679832</c:v>
                </c:pt>
                <c:pt idx="634">
                  <c:v>0.44747767051469672</c:v>
                </c:pt>
                <c:pt idx="635">
                  <c:v>0.2871429819100228</c:v>
                </c:pt>
                <c:pt idx="636">
                  <c:v>0.11826543506831562</c:v>
                </c:pt>
                <c:pt idx="637">
                  <c:v>-5.413065448481276E-2</c:v>
                </c:pt>
                <c:pt idx="638">
                  <c:v>-0.22491629023381079</c:v>
                </c:pt>
                <c:pt idx="639">
                  <c:v>-0.38901038865222537</c:v>
                </c:pt>
                <c:pt idx="640">
                  <c:v>-0.54153094771094901</c:v>
                </c:pt>
                <c:pt idx="641">
                  <c:v>-0.67794029246626619</c:v>
                </c:pt>
                <c:pt idx="642">
                  <c:v>-0.79418007649196365</c:v>
                </c:pt>
                <c:pt idx="643">
                  <c:v>-0.88679202269613233</c:v>
                </c:pt>
                <c:pt idx="644">
                  <c:v>-0.95302081133453831</c:v>
                </c:pt>
                <c:pt idx="645">
                  <c:v>-0.99089605417484949</c:v>
                </c:pt>
                <c:pt idx="646">
                  <c:v>-0.99929091597935771</c:v>
                </c:pt>
                <c:pt idx="647">
                  <c:v>-0.97795563924453743</c:v>
                </c:pt>
                <c:pt idx="648">
                  <c:v>-0.92752497479516216</c:v>
                </c:pt>
                <c:pt idx="649">
                  <c:v>-0.84949929716353956</c:v>
                </c:pt>
                <c:pt idx="650">
                  <c:v>-0.7461999665947513</c:v>
                </c:pt>
                <c:pt idx="651">
                  <c:v>-0.62070026571321013</c:v>
                </c:pt>
                <c:pt idx="652">
                  <c:v>-0.47673396557016529</c:v>
                </c:pt>
                <c:pt idx="653">
                  <c:v>-0.31858424134495478</c:v>
                </c:pt>
                <c:pt idx="654">
                  <c:v>-0.15095624259509074</c:v>
                </c:pt>
                <c:pt idx="655">
                  <c:v>2.1162890752265236E-2</c:v>
                </c:pt>
                <c:pt idx="656">
                  <c:v>0.19265240197068709</c:v>
                </c:pt>
                <c:pt idx="657">
                  <c:v>0.35841026636940093</c:v>
                </c:pt>
                <c:pt idx="658">
                  <c:v>0.51350498282723411</c:v>
                </c:pt>
                <c:pt idx="659">
                  <c:v>0.65332229203962366</c:v>
                </c:pt>
                <c:pt idx="660">
                  <c:v>0.77370245643003432</c:v>
                </c:pt>
                <c:pt idx="661">
                  <c:v>0.87106401747876505</c:v>
                </c:pt>
                <c:pt idx="662">
                  <c:v>0.94251034853574478</c:v>
                </c:pt>
                <c:pt idx="663">
                  <c:v>0.98591583303979713</c:v>
                </c:pt>
                <c:pt idx="664">
                  <c:v>0.99998910423571197</c:v>
                </c:pt>
                <c:pt idx="665">
                  <c:v>0.98431146492964616</c:v>
                </c:pt>
                <c:pt idx="666">
                  <c:v>0.93934934424757599</c:v>
                </c:pt>
                <c:pt idx="667">
                  <c:v>0.86644042079293104</c:v>
                </c:pt>
                <c:pt idx="668">
                  <c:v>0.767753825056529</c:v>
                </c:pt>
                <c:pt idx="669">
                  <c:v>0.64622560510637228</c:v>
                </c:pt>
                <c:pt idx="670">
                  <c:v>0.50547137553252786</c:v>
                </c:pt>
                <c:pt idx="671">
                  <c:v>0.34967874844906621</c:v>
                </c:pt>
                <c:pt idx="672">
                  <c:v>0.18348274686334853</c:v>
                </c:pt>
                <c:pt idx="673">
                  <c:v>1.1827907018813073E-2</c:v>
                </c:pt>
                <c:pt idx="674">
                  <c:v>-0.16017882766301406</c:v>
                </c:pt>
                <c:pt idx="675">
                  <c:v>-0.32742004445478085</c:v>
                </c:pt>
                <c:pt idx="676">
                  <c:v>-0.48492011067013746</c:v>
                </c:pt>
                <c:pt idx="677">
                  <c:v>-0.62799320487943766</c:v>
                </c:pt>
                <c:pt idx="678">
                  <c:v>-0.75238272588271871</c:v>
                </c:pt>
                <c:pt idx="679">
                  <c:v>-0.8543879318507972</c:v>
                </c:pt>
                <c:pt idx="680">
                  <c:v>-0.93097404196394051</c:v>
                </c:pt>
                <c:pt idx="681">
                  <c:v>-0.97986252488812509</c:v>
                </c:pt>
                <c:pt idx="682">
                  <c:v>-0.99959888789549378</c:v>
                </c:pt>
                <c:pt idx="683">
                  <c:v>-0.98959594981878707</c:v>
                </c:pt>
                <c:pt idx="684">
                  <c:v>-0.95015131041606304</c:v>
                </c:pt>
                <c:pt idx="685">
                  <c:v>-0.88243849641043925</c:v>
                </c:pt>
                <c:pt idx="686">
                  <c:v>-0.78847204762119627</c:v>
                </c:pt>
                <c:pt idx="687">
                  <c:v>-0.67104758191683</c:v>
                </c:pt>
                <c:pt idx="688">
                  <c:v>-0.53365862213188631</c:v>
                </c:pt>
                <c:pt idx="689">
                  <c:v>-0.38039265944918293</c:v>
                </c:pt>
                <c:pt idx="690">
                  <c:v>-0.21580954549059669</c:v>
                </c:pt>
                <c:pt idx="691">
                  <c:v>-4.4805831101283992E-2</c:v>
                </c:pt>
                <c:pt idx="692">
                  <c:v>0.12753091208345751</c:v>
                </c:pt>
                <c:pt idx="693">
                  <c:v>0.29607345317582257</c:v>
                </c:pt>
                <c:pt idx="694">
                  <c:v>0.45580744348486163</c:v>
                </c:pt>
                <c:pt idx="695">
                  <c:v>0.60198059958098027</c:v>
                </c:pt>
                <c:pt idx="696">
                  <c:v>0.73024408959554765</c:v>
                </c:pt>
                <c:pt idx="697">
                  <c:v>0.83678191633824961</c:v>
                </c:pt>
                <c:pt idx="698">
                  <c:v>0.91842444792502076</c:v>
                </c:pt>
                <c:pt idx="699">
                  <c:v>0.97274271824003888</c:v>
                </c:pt>
                <c:pt idx="700">
                  <c:v>0.99812069167658768</c:v>
                </c:pt>
                <c:pt idx="701">
                  <c:v>0.99380334219165301</c:v>
                </c:pt>
                <c:pt idx="702">
                  <c:v>0.95991911626289017</c:v>
                </c:pt>
                <c:pt idx="703">
                  <c:v>0.89747611144732253</c:v>
                </c:pt>
                <c:pt idx="704">
                  <c:v>0.80833208423437153</c:v>
                </c:pt>
                <c:pt idx="705">
                  <c:v>0.69513917949659143</c:v>
                </c:pt>
                <c:pt idx="706">
                  <c:v>0.56126502590516514</c:v>
                </c:pt>
                <c:pt idx="707">
                  <c:v>0.41069254481911355</c:v>
                </c:pt>
                <c:pt idx="708">
                  <c:v>0.24790145345720752</c:v>
                </c:pt>
                <c:pt idx="709">
                  <c:v>7.7734987779844486E-2</c:v>
                </c:pt>
                <c:pt idx="710">
                  <c:v>-9.4744189760578634E-2</c:v>
                </c:pt>
                <c:pt idx="711">
                  <c:v>-0.2644046106783583</c:v>
                </c:pt>
                <c:pt idx="712">
                  <c:v>-0.42619866797747774</c:v>
                </c:pt>
                <c:pt idx="713">
                  <c:v>-0.57531278869194824</c:v>
                </c:pt>
                <c:pt idx="714">
                  <c:v>-0.70731064362459084</c:v>
                </c:pt>
                <c:pt idx="715">
                  <c:v>-0.81826513361812536</c:v>
                </c:pt>
                <c:pt idx="716">
                  <c:v>-0.9048752256036714</c:v>
                </c:pt>
                <c:pt idx="717">
                  <c:v>-0.96456416241025567</c:v>
                </c:pt>
                <c:pt idx="718">
                  <c:v>-0.99555612447208552</c:v>
                </c:pt>
                <c:pt idx="719">
                  <c:v>-0.99692906265314363</c:v>
                </c:pt>
                <c:pt idx="720">
                  <c:v>-0.96864213034742563</c:v>
                </c:pt>
                <c:pt idx="721">
                  <c:v>-0.91153689871589449</c:v>
                </c:pt>
                <c:pt idx="722">
                  <c:v>-0.82731231890539392</c:v>
                </c:pt>
                <c:pt idx="723">
                  <c:v>-0.71847417615436493</c:v>
                </c:pt>
                <c:pt idx="724">
                  <c:v>-0.58826053958825064</c:v>
                </c:pt>
                <c:pt idx="725">
                  <c:v>-0.44054542566501603</c:v>
                </c:pt>
                <c:pt idx="726">
                  <c:v>-0.27972354140249689</c:v>
                </c:pt>
                <c:pt idx="727">
                  <c:v>-0.11057953641853578</c:v>
                </c:pt>
                <c:pt idx="728">
                  <c:v>6.1854346302496345E-2</c:v>
                </c:pt>
                <c:pt idx="729">
                  <c:v>0.23244798585165458</c:v>
                </c:pt>
                <c:pt idx="730">
                  <c:v>0.39612601082648186</c:v>
                </c:pt>
                <c:pt idx="731">
                  <c:v>0.54801879789651664</c:v>
                </c:pt>
                <c:pt idx="732">
                  <c:v>0.68360734910983001</c:v>
                </c:pt>
                <c:pt idx="733">
                  <c:v>0.79885773766145241</c:v>
                </c:pt>
                <c:pt idx="734">
                  <c:v>0.89034112219641204</c:v>
                </c:pt>
                <c:pt idx="735">
                  <c:v>0.95533575907352875</c:v>
                </c:pt>
                <c:pt idx="736">
                  <c:v>0.99190797759913207</c:v>
                </c:pt>
                <c:pt idx="737">
                  <c:v>0.99896970911767413</c:v>
                </c:pt>
                <c:pt idx="738">
                  <c:v>0.97631085839760856</c:v>
                </c:pt>
                <c:pt idx="739">
                  <c:v>0.92460555422393054</c:v>
                </c:pt>
                <c:pt idx="740">
                  <c:v>0.84539209323450704</c:v>
                </c:pt>
                <c:pt idx="741">
                  <c:v>0.74102717369582516</c:v>
                </c:pt>
                <c:pt idx="742">
                  <c:v>0.61461578081979673</c:v>
                </c:pt>
                <c:pt idx="743">
                  <c:v>0.46991880962015337</c:v>
                </c:pt>
                <c:pt idx="744">
                  <c:v>0.31124117364227649</c:v>
                </c:pt>
                <c:pt idx="745">
                  <c:v>0.14330372847011116</c:v>
                </c:pt>
                <c:pt idx="746">
                  <c:v>-2.889717955602757E-2</c:v>
                </c:pt>
                <c:pt idx="747">
                  <c:v>-0.20023836081205509</c:v>
                </c:pt>
                <c:pt idx="748">
                  <c:v>-0.36562220360677111</c:v>
                </c:pt>
                <c:pt idx="749">
                  <c:v>-0.52012833442343243</c:v>
                </c:pt>
                <c:pt idx="750">
                  <c:v>-0.65916000510704909</c:v>
                </c:pt>
                <c:pt idx="751">
                  <c:v>-0.77858085179734438</c:v>
                </c:pt>
                <c:pt idx="752">
                  <c:v>-0.87483795686057275</c:v>
                </c:pt>
                <c:pt idx="753">
                  <c:v>-0.94506755257590169</c:v>
                </c:pt>
                <c:pt idx="754">
                  <c:v>-0.98718022176081743</c:v>
                </c:pt>
                <c:pt idx="755">
                  <c:v>-0.99992306051205393</c:v>
                </c:pt>
                <c:pt idx="756">
                  <c:v>-0.98291695364362819</c:v>
                </c:pt>
                <c:pt idx="757">
                  <c:v>-0.93666785383171558</c:v>
                </c:pt>
                <c:pt idx="758">
                  <c:v>-0.86255172889782394</c:v>
                </c:pt>
                <c:pt idx="759">
                  <c:v>-0.76277362506730317</c:v>
                </c:pt>
                <c:pt idx="760">
                  <c:v>-0.64030206412157586</c:v>
                </c:pt>
                <c:pt idx="761">
                  <c:v>-0.49878072621005609</c:v>
                </c:pt>
                <c:pt idx="762">
                  <c:v>-0.34242004586694508</c:v>
                </c:pt>
                <c:pt idx="763">
                  <c:v>-0.17587194638547032</c:v>
                </c:pt>
                <c:pt idx="764">
                  <c:v>-4.0914393561933653E-3</c:v>
                </c:pt>
                <c:pt idx="765">
                  <c:v>0.16781079304551294</c:v>
                </c:pt>
                <c:pt idx="766">
                  <c:v>0.33472044716407162</c:v>
                </c:pt>
                <c:pt idx="767">
                  <c:v>0.49167175471207286</c:v>
                </c:pt>
                <c:pt idx="768">
                  <c:v>0.63399522050779089</c:v>
                </c:pt>
                <c:pt idx="769">
                  <c:v>0.75745654572203702</c:v>
                </c:pt>
                <c:pt idx="770">
                  <c:v>0.85838260349640694</c:v>
                </c:pt>
                <c:pt idx="771">
                  <c:v>0.93377071900230091</c:v>
                </c:pt>
                <c:pt idx="772">
                  <c:v>0.9813780027243999</c:v>
                </c:pt>
                <c:pt idx="773">
                  <c:v>0.99978807919293688</c:v>
                </c:pt>
                <c:pt idx="774">
                  <c:v>0.98845322590271656</c:v>
                </c:pt>
                <c:pt idx="775">
                  <c:v>0.9477106687338539</c:v>
                </c:pt>
                <c:pt idx="776">
                  <c:v>0.8787725490655216</c:v>
                </c:pt>
                <c:pt idx="777">
                  <c:v>0.78368986107329186</c:v>
                </c:pt>
                <c:pt idx="778">
                  <c:v>0.66529143212014508</c:v>
                </c:pt>
                <c:pt idx="779">
                  <c:v>0.52709976164974059</c:v>
                </c:pt>
                <c:pt idx="780">
                  <c:v>0.37322622247895682</c:v>
                </c:pt>
                <c:pt idx="781">
                  <c:v>0.20824874238028715</c:v>
                </c:pt>
                <c:pt idx="782">
                  <c:v>3.7075605078463109E-2</c:v>
                </c:pt>
                <c:pt idx="783">
                  <c:v>-0.13520057725034779</c:v>
                </c:pt>
                <c:pt idx="784">
                  <c:v>-0.30345437547861875</c:v>
                </c:pt>
                <c:pt idx="785">
                  <c:v>-0.46268003137208075</c:v>
                </c:pt>
                <c:pt idx="786">
                  <c:v>-0.60814038507767398</c:v>
                </c:pt>
                <c:pt idx="787">
                  <c:v>-0.73550781147788635</c:v>
                </c:pt>
                <c:pt idx="788">
                  <c:v>-0.84099297238130721</c:v>
                </c:pt>
                <c:pt idx="789">
                  <c:v>-0.92145755401229601</c:v>
                </c:pt>
                <c:pt idx="790">
                  <c:v>-0.97450763572054855</c:v>
                </c:pt>
                <c:pt idx="791">
                  <c:v>-0.99856491207621134</c:v>
                </c:pt>
                <c:pt idx="792">
                  <c:v>-0.99291364940503701</c:v>
                </c:pt>
                <c:pt idx="793">
                  <c:v>-0.9577219797489076</c:v>
                </c:pt>
                <c:pt idx="794">
                  <c:v>-0.89403689872999703</c:v>
                </c:pt>
                <c:pt idx="795">
                  <c:v>-0.80375311613832146</c:v>
                </c:pt>
                <c:pt idx="796">
                  <c:v>-0.68955668597613629</c:v>
                </c:pt>
                <c:pt idx="797">
                  <c:v>-0.55484509303507334</c:v>
                </c:pt>
                <c:pt idx="798">
                  <c:v>-0.40362617352872288</c:v>
                </c:pt>
                <c:pt idx="799">
                  <c:v>-0.24039887701699039</c:v>
                </c:pt>
                <c:pt idx="800">
                  <c:v>-7.0019417102088755E-2</c:v>
                </c:pt>
                <c:pt idx="801">
                  <c:v>0.10244320692208291</c:v>
                </c:pt>
                <c:pt idx="802">
                  <c:v>0.27185801905734008</c:v>
                </c:pt>
                <c:pt idx="803">
                  <c:v>0.43318471947224402</c:v>
                </c:pt>
                <c:pt idx="804">
                  <c:v>0.58162363964506159</c:v>
                </c:pt>
                <c:pt idx="805">
                  <c:v>0.71275853842842574</c:v>
                </c:pt>
                <c:pt idx="806">
                  <c:v>0.82268799067595388</c:v>
                </c:pt>
                <c:pt idx="807">
                  <c:v>0.90814145945726299</c:v>
                </c:pt>
                <c:pt idx="808">
                  <c:v>0.96657659856977152</c:v>
                </c:pt>
                <c:pt idx="809">
                  <c:v>0.9962548904770977</c:v>
                </c:pt>
                <c:pt idx="810">
                  <c:v>0.99629336935225798</c:v>
                </c:pt>
                <c:pt idx="811">
                  <c:v>0.96669089040121503</c:v>
                </c:pt>
                <c:pt idx="812">
                  <c:v>0.90832816392188986</c:v>
                </c:pt>
                <c:pt idx="813">
                  <c:v>0.82294155308542405</c:v>
                </c:pt>
                <c:pt idx="814">
                  <c:v>0.71307141498801285</c:v>
                </c:pt>
                <c:pt idx="815">
                  <c:v>0.58198652189078126</c:v>
                </c:pt>
                <c:pt idx="816">
                  <c:v>0.43358681120926812</c:v>
                </c:pt>
                <c:pt idx="817">
                  <c:v>0.27228735756007116</c:v>
                </c:pt>
                <c:pt idx="818">
                  <c:v>0.10288701883995009</c:v>
                </c:pt>
                <c:pt idx="819">
                  <c:v>-6.9574335721629132E-2</c:v>
                </c:pt>
                <c:pt idx="820">
                  <c:v>-0.23996576789450486</c:v>
                </c:pt>
                <c:pt idx="821">
                  <c:v>-0.40321792219532376</c:v>
                </c:pt>
                <c:pt idx="822">
                  <c:v>-0.55447384547203404</c:v>
                </c:pt>
                <c:pt idx="823">
                  <c:v>-0.68923348725679723</c:v>
                </c:pt>
                <c:pt idx="824">
                  <c:v>-0.80348758182360802</c:v>
                </c:pt>
                <c:pt idx="825">
                  <c:v>-0.89383692879365118</c:v>
                </c:pt>
                <c:pt idx="826">
                  <c:v>-0.95759352354341443</c:v>
                </c:pt>
                <c:pt idx="827">
                  <c:v>-0.99286052866111008</c:v>
                </c:pt>
                <c:pt idx="828">
                  <c:v>-0.99858870720157045</c:v>
                </c:pt>
                <c:pt idx="829">
                  <c:v>-0.97460763878083223</c:v>
                </c:pt>
                <c:pt idx="830">
                  <c:v>-0.92163078979299218</c:v>
                </c:pt>
                <c:pt idx="831">
                  <c:v>-0.84123428690406743</c:v>
                </c:pt>
                <c:pt idx="832">
                  <c:v>-0.7358100253376858</c:v>
                </c:pt>
                <c:pt idx="833">
                  <c:v>-0.60849450703906627</c:v>
                </c:pt>
                <c:pt idx="834">
                  <c:v>-0.46307552586951778</c:v>
                </c:pt>
                <c:pt idx="835">
                  <c:v>-0.30387947606247628</c:v>
                </c:pt>
                <c:pt idx="836">
                  <c:v>-0.13564263665337137</c:v>
                </c:pt>
                <c:pt idx="837">
                  <c:v>3.6629738669281382E-2</c:v>
                </c:pt>
                <c:pt idx="838">
                  <c:v>0.20781233404108801</c:v>
                </c:pt>
                <c:pt idx="839">
                  <c:v>0.37281225589670408</c:v>
                </c:pt>
                <c:pt idx="840">
                  <c:v>0.52672055284133823</c:v>
                </c:pt>
                <c:pt idx="841">
                  <c:v>0.66495826301581751</c:v>
                </c:pt>
                <c:pt idx="842">
                  <c:v>0.7834126438652691</c:v>
                </c:pt>
                <c:pt idx="843">
                  <c:v>0.87855953130802611</c:v>
                </c:pt>
                <c:pt idx="844">
                  <c:v>0.94756818796815878</c:v>
                </c:pt>
                <c:pt idx="845">
                  <c:v>0.98838552110751299</c:v>
                </c:pt>
                <c:pt idx="846">
                  <c:v>0.99979716466948343</c:v>
                </c:pt>
                <c:pt idx="847">
                  <c:v>0.98146360816854739</c:v>
                </c:pt>
                <c:pt idx="848">
                  <c:v>0.933930297546402</c:v>
                </c:pt>
                <c:pt idx="849">
                  <c:v>0.85861140748172893</c:v>
                </c:pt>
                <c:pt idx="850">
                  <c:v>0.7577477679475304</c:v>
                </c:pt>
                <c:pt idx="851">
                  <c:v>0.63434019675268549</c:v>
                </c:pt>
                <c:pt idx="852">
                  <c:v>0.4920602215071781</c:v>
                </c:pt>
                <c:pt idx="853">
                  <c:v>0.3351408471425581</c:v>
                </c:pt>
                <c:pt idx="854">
                  <c:v>0.16825061878899256</c:v>
                </c:pt>
                <c:pt idx="855">
                  <c:v>-3.6452732065979151E-3</c:v>
                </c:pt>
                <c:pt idx="856">
                  <c:v>-0.17543271382363096</c:v>
                </c:pt>
                <c:pt idx="857">
                  <c:v>-0.34200081460385295</c:v>
                </c:pt>
                <c:pt idx="858">
                  <c:v>-0.4983939688933734</c:v>
                </c:pt>
                <c:pt idx="859">
                  <c:v>-0.63995928725901619</c:v>
                </c:pt>
                <c:pt idx="860">
                  <c:v>-0.76248502669376039</c:v>
                </c:pt>
                <c:pt idx="861">
                  <c:v>-0.86232589517121128</c:v>
                </c:pt>
                <c:pt idx="862">
                  <c:v>-0.93651150358421875</c:v>
                </c:pt>
                <c:pt idx="863">
                  <c:v>-0.98283473848816993</c:v>
                </c:pt>
                <c:pt idx="864">
                  <c:v>-0.99991742645100712</c:v>
                </c:pt>
                <c:pt idx="865">
                  <c:v>-0.98725133641445906</c:v>
                </c:pt>
                <c:pt idx="866">
                  <c:v>-0.94521330019548355</c:v>
                </c:pt>
                <c:pt idx="867">
                  <c:v>-0.87505400127444899</c:v>
                </c:pt>
                <c:pt idx="868">
                  <c:v>-0.77886076541746929</c:v>
                </c:pt>
                <c:pt idx="869">
                  <c:v>-0.65949546015764582</c:v>
                </c:pt>
                <c:pt idx="870">
                  <c:v>-0.52050935070252924</c:v>
                </c:pt>
                <c:pt idx="871">
                  <c:v>-0.36603744540965899</c:v>
                </c:pt>
                <c:pt idx="872">
                  <c:v>-0.20067547418244172</c:v>
                </c:pt>
                <c:pt idx="873">
                  <c:v>-2.9343159831400734E-2</c:v>
                </c:pt>
                <c:pt idx="874">
                  <c:v>0.14286214975355194</c:v>
                </c:pt>
                <c:pt idx="875">
                  <c:v>0.31081713399652339</c:v>
                </c:pt>
                <c:pt idx="876">
                  <c:v>0.46952492474824226</c:v>
                </c:pt>
                <c:pt idx="877">
                  <c:v>0.61426376928300519</c:v>
                </c:pt>
                <c:pt idx="878">
                  <c:v>0.7407275082719541</c:v>
                </c:pt>
                <c:pt idx="879">
                  <c:v>0.84515368933991408</c:v>
                </c:pt>
                <c:pt idx="880">
                  <c:v>0.92443550466883406</c:v>
                </c:pt>
                <c:pt idx="881">
                  <c:v>0.97621422236621613</c:v>
                </c:pt>
                <c:pt idx="882">
                  <c:v>0.99894936165123815</c:v>
                </c:pt>
                <c:pt idx="883">
                  <c:v>0.9919645240599031</c:v>
                </c:pt>
                <c:pt idx="884">
                  <c:v>0.95546751713447531</c:v>
                </c:pt>
                <c:pt idx="885">
                  <c:v>0.89054417189255397</c:v>
                </c:pt>
                <c:pt idx="886">
                  <c:v>0.79912603801362703</c:v>
                </c:pt>
                <c:pt idx="887">
                  <c:v>0.68393291785128885</c:v>
                </c:pt>
                <c:pt idx="888">
                  <c:v>0.54839194895525367</c:v>
                </c:pt>
                <c:pt idx="889">
                  <c:v>0.39653564249777284</c:v>
                </c:pt>
                <c:pt idx="890">
                  <c:v>0.23288191108750722</c:v>
                </c:pt>
                <c:pt idx="891">
                  <c:v>6.2299655291405007E-2</c:v>
                </c:pt>
                <c:pt idx="892">
                  <c:v>-0.11013609216878419</c:v>
                </c:pt>
                <c:pt idx="893">
                  <c:v>-0.27929515490583784</c:v>
                </c:pt>
                <c:pt idx="894">
                  <c:v>-0.44014484194867837</c:v>
                </c:pt>
                <c:pt idx="895">
                  <c:v>-0.58789967651234298</c:v>
                </c:pt>
                <c:pt idx="896">
                  <c:v>-0.7181637698409532</c:v>
                </c:pt>
                <c:pt idx="897">
                  <c:v>-0.82706160432555775</c:v>
                </c:pt>
                <c:pt idx="898">
                  <c:v>-0.91135333493792248</c:v>
                </c:pt>
                <c:pt idx="899">
                  <c:v>-0.96853117862034854</c:v>
                </c:pt>
                <c:pt idx="900">
                  <c:v>-0.99689402392783488</c:v>
                </c:pt>
                <c:pt idx="901">
                  <c:v>-0.99559804119388506</c:v>
                </c:pt>
                <c:pt idx="902">
                  <c:v>-0.96468178750493827</c:v>
                </c:pt>
                <c:pt idx="903">
                  <c:v>-0.90506505957944139</c:v>
                </c:pt>
                <c:pt idx="904">
                  <c:v>-0.81852152867981431</c:v>
                </c:pt>
                <c:pt idx="905">
                  <c:v>-0.70762597170256758</c:v>
                </c:pt>
                <c:pt idx="906">
                  <c:v>-0.57567766838656054</c:v>
                </c:pt>
                <c:pt idx="907">
                  <c:v>-0.42660224366731969</c:v>
                </c:pt>
                <c:pt idx="908">
                  <c:v>-0.26483487548833756</c:v>
                </c:pt>
                <c:pt idx="909">
                  <c:v>-9.5188342781405533E-2</c:v>
                </c:pt>
                <c:pt idx="910">
                  <c:v>7.7290160648933182E-2</c:v>
                </c:pt>
                <c:pt idx="911">
                  <c:v>0.24746918637258244</c:v>
                </c:pt>
                <c:pt idx="912">
                  <c:v>0.41028569826021993</c:v>
                </c:pt>
                <c:pt idx="913">
                  <c:v>0.56089570405946276</c:v>
                </c:pt>
                <c:pt idx="914">
                  <c:v>0.69481837014498882</c:v>
                </c:pt>
                <c:pt idx="915">
                  <c:v>0.80806933185115892</c:v>
                </c:pt>
                <c:pt idx="916">
                  <c:v>0.89727923324030534</c:v>
                </c:pt>
                <c:pt idx="917">
                  <c:v>0.95979396960180985</c:v>
                </c:pt>
                <c:pt idx="918">
                  <c:v>0.99375365034420038</c:v>
                </c:pt>
                <c:pt idx="919">
                  <c:v>0.99814793303657012</c:v>
                </c:pt>
                <c:pt idx="920">
                  <c:v>0.97284608234336456</c:v>
                </c:pt>
                <c:pt idx="921">
                  <c:v>0.91860085956199022</c:v>
                </c:pt>
                <c:pt idx="922">
                  <c:v>0.83702612704485702</c:v>
                </c:pt>
                <c:pt idx="923">
                  <c:v>0.73054883380176283</c:v>
                </c:pt>
                <c:pt idx="924">
                  <c:v>0.60233681077041523</c:v>
                </c:pt>
                <c:pt idx="925">
                  <c:v>0.45620452393479427</c:v>
                </c:pt>
                <c:pt idx="926">
                  <c:v>0.29649958925264253</c:v>
                </c:pt>
                <c:pt idx="927">
                  <c:v>0.12797342571273176</c:v>
                </c:pt>
                <c:pt idx="928">
                  <c:v>-4.4360105246396414E-2</c:v>
                </c:pt>
                <c:pt idx="929">
                  <c:v>-0.21537386830457256</c:v>
                </c:pt>
                <c:pt idx="930">
                  <c:v>-0.37997999286623579</c:v>
                </c:pt>
                <c:pt idx="931">
                  <c:v>-0.53328124349235162</c:v>
                </c:pt>
                <c:pt idx="932">
                  <c:v>-0.67071671870121463</c:v>
                </c:pt>
                <c:pt idx="933">
                  <c:v>-0.78819754341862491</c:v>
                </c:pt>
                <c:pt idx="934">
                  <c:v>-0.88222851805986957</c:v>
                </c:pt>
                <c:pt idx="935">
                  <c:v>-0.95001210503268174</c:v>
                </c:pt>
                <c:pt idx="936">
                  <c:v>-0.98953165893461503</c:v>
                </c:pt>
                <c:pt idx="937">
                  <c:v>-0.99961142424371319</c:v>
                </c:pt>
                <c:pt idx="938">
                  <c:v>-0.97995151549690307</c:v>
                </c:pt>
                <c:pt idx="939">
                  <c:v>-0.931136839252792</c:v>
                </c:pt>
                <c:pt idx="940">
                  <c:v>-0.85461969239938618</c:v>
                </c:pt>
                <c:pt idx="941">
                  <c:v>-0.75267655452855431</c:v>
                </c:pt>
                <c:pt idx="942">
                  <c:v>-0.62834035985755221</c:v>
                </c:pt>
                <c:pt idx="943">
                  <c:v>-0.48531026369130292</c:v>
                </c:pt>
                <c:pt idx="944">
                  <c:v>-0.32784158798489599</c:v>
                </c:pt>
                <c:pt idx="945">
                  <c:v>-0.16061922026161968</c:v>
                </c:pt>
                <c:pt idx="946">
                  <c:v>1.1381767575276022E-2</c:v>
                </c:pt>
                <c:pt idx="947">
                  <c:v>0.18304413377417175</c:v>
                </c:pt>
                <c:pt idx="948">
                  <c:v>0.34926071099517847</c:v>
                </c:pt>
                <c:pt idx="949">
                  <c:v>0.50508635084430598</c:v>
                </c:pt>
                <c:pt idx="950">
                  <c:v>0.64588504814366976</c:v>
                </c:pt>
                <c:pt idx="951">
                  <c:v>0.76746786780949017</c:v>
                </c:pt>
                <c:pt idx="952">
                  <c:v>0.8662175708426878</c:v>
                </c:pt>
                <c:pt idx="953">
                  <c:v>0.93919623165530197</c:v>
                </c:pt>
                <c:pt idx="954">
                  <c:v>0.98423264498400687</c:v>
                </c:pt>
                <c:pt idx="955">
                  <c:v>0.99998692192740135</c:v>
                </c:pt>
                <c:pt idx="956">
                  <c:v>0.98599035329518425</c:v>
                </c:pt>
                <c:pt idx="957">
                  <c:v>0.94265935428522929</c:v>
                </c:pt>
                <c:pt idx="958">
                  <c:v>0.87128307561731111</c:v>
                </c:pt>
                <c:pt idx="959">
                  <c:v>0.77398504970757565</c:v>
                </c:pt>
                <c:pt idx="960">
                  <c:v>0.65366001295723841</c:v>
                </c:pt>
                <c:pt idx="961">
                  <c:v>0.51388778377063915</c:v>
                </c:pt>
                <c:pt idx="962">
                  <c:v>0.35882675853792317</c:v>
                </c:pt>
                <c:pt idx="963">
                  <c:v>0.19309019420807277</c:v>
                </c:pt>
                <c:pt idx="964">
                  <c:v>2.1608958198939879E-2</c:v>
                </c:pt>
                <c:pt idx="965">
                  <c:v>-0.1505151709964514</c:v>
                </c:pt>
                <c:pt idx="966">
                  <c:v>-0.31816128801894372</c:v>
                </c:pt>
                <c:pt idx="967">
                  <c:v>-0.47634171390045082</c:v>
                </c:pt>
                <c:pt idx="968">
                  <c:v>-0.62035038567127665</c:v>
                </c:pt>
                <c:pt idx="969">
                  <c:v>-0.74590286754380875</c:v>
                </c:pt>
                <c:pt idx="970">
                  <c:v>-0.84926381816718233</c:v>
                </c:pt>
                <c:pt idx="971">
                  <c:v>-0.92735812164427467</c:v>
                </c:pt>
                <c:pt idx="972">
                  <c:v>-0.97786237602635873</c:v>
                </c:pt>
                <c:pt idx="973">
                  <c:v>-0.99927401738977684</c:v>
                </c:pt>
                <c:pt idx="974">
                  <c:v>-0.99095602296777541</c:v>
                </c:pt>
                <c:pt idx="975">
                  <c:v>-0.95315586336433222</c:v>
                </c:pt>
                <c:pt idx="976">
                  <c:v>-0.88699813999817423</c:v>
                </c:pt>
                <c:pt idx="977">
                  <c:v>-0.79445112682202779</c:v>
                </c:pt>
                <c:pt idx="978">
                  <c:v>-0.67826821174236651</c:v>
                </c:pt>
                <c:pt idx="979">
                  <c:v>-0.54190597992975997</c:v>
                </c:pt>
                <c:pt idx="980">
                  <c:v>-0.38942137614221134</c:v>
                </c:pt>
                <c:pt idx="981">
                  <c:v>-0.22535100560971508</c:v>
                </c:pt>
                <c:pt idx="982">
                  <c:v>-5.4576164427433099E-2</c:v>
                </c:pt>
                <c:pt idx="983">
                  <c:v>0.11782238502978565</c:v>
                </c:pt>
                <c:pt idx="984">
                  <c:v>0.28671557306126177</c:v>
                </c:pt>
                <c:pt idx="985">
                  <c:v>0.44707861879667449</c:v>
                </c:pt>
                <c:pt idx="986">
                  <c:v>0.59414052363079606</c:v>
                </c:pt>
                <c:pt idx="987">
                  <c:v>0.72352601432273722</c:v>
                </c:pt>
                <c:pt idx="988">
                  <c:v>0.83138571277675122</c:v>
                </c:pt>
                <c:pt idx="989">
                  <c:v>0.91451065979331081</c:v>
                </c:pt>
                <c:pt idx="990">
                  <c:v>0.97042778556723153</c:v>
                </c:pt>
                <c:pt idx="991">
                  <c:v>0.9974734865678696</c:v>
                </c:pt>
                <c:pt idx="992">
                  <c:v>0.99484311979808837</c:v>
                </c:pt>
                <c:pt idx="993">
                  <c:v>0.96261494191690999</c:v>
                </c:pt>
                <c:pt idx="994">
                  <c:v>0.90174778100728603</c:v>
                </c:pt>
                <c:pt idx="995">
                  <c:v>0.81405251025677905</c:v>
                </c:pt>
                <c:pt idx="996">
                  <c:v>0.70213817224447606</c:v>
                </c:pt>
                <c:pt idx="997">
                  <c:v>0.56933435670288168</c:v>
                </c:pt>
                <c:pt idx="998">
                  <c:v>0.4195921411125042</c:v>
                </c:pt>
                <c:pt idx="999">
                  <c:v>0.25736654126851527</c:v>
                </c:pt>
                <c:pt idx="1000">
                  <c:v>8.7483969060502806E-2</c:v>
                </c:pt>
                <c:pt idx="1001">
                  <c:v>-8.5001359240403404E-2</c:v>
                </c:pt>
                <c:pt idx="1002">
                  <c:v>-0.25495779215578135</c:v>
                </c:pt>
                <c:pt idx="1003">
                  <c:v>-0.41732891596715638</c:v>
                </c:pt>
                <c:pt idx="1004">
                  <c:v>-0.56728398926739609</c:v>
                </c:pt>
                <c:pt idx="1005">
                  <c:v>-0.70036166348154816</c:v>
                </c:pt>
                <c:pt idx="1006">
                  <c:v>-0.81260271349551483</c:v>
                </c:pt>
                <c:pt idx="1007">
                  <c:v>-0.90066782949130053</c:v>
                </c:pt>
                <c:pt idx="1008">
                  <c:v>-0.9619369655372223</c:v>
                </c:pt>
                <c:pt idx="1009">
                  <c:v>-0.99458728918905526</c:v>
                </c:pt>
                <c:pt idx="1010">
                  <c:v>-0.99764741300597481</c:v>
                </c:pt>
                <c:pt idx="1011">
                  <c:v>-0.97102629452620048</c:v>
                </c:pt>
                <c:pt idx="1012">
                  <c:v>-0.91551594489264509</c:v>
                </c:pt>
                <c:pt idx="1013">
                  <c:v>-0.83276786554359428</c:v>
                </c:pt>
                <c:pt idx="1014">
                  <c:v>-0.72524391400573807</c:v>
                </c:pt>
                <c:pt idx="1015">
                  <c:v>-0.59614306059337141</c:v>
                </c:pt>
                <c:pt idx="1016">
                  <c:v>-0.44930621509170143</c:v>
                </c:pt>
                <c:pt idx="1017">
                  <c:v>-0.28910195494870655</c:v>
                </c:pt>
                <c:pt idx="1018">
                  <c:v>-0.12029655470203691</c:v>
                </c:pt>
                <c:pt idx="1019">
                  <c:v>5.208781657286686E-2</c:v>
                </c:pt>
                <c:pt idx="1020">
                  <c:v>0.2229225109937818</c:v>
                </c:pt>
                <c:pt idx="1021">
                  <c:v>0.38712498547808472</c:v>
                </c:pt>
                <c:pt idx="1022">
                  <c:v>0.53981001367502113</c:v>
                </c:pt>
                <c:pt idx="1023">
                  <c:v>0.67643502748088291</c:v>
                </c:pt>
                <c:pt idx="1024">
                  <c:v>0.79293526404894576</c:v>
                </c:pt>
                <c:pt idx="1025">
                  <c:v>0.88584469750257488</c:v>
                </c:pt>
                <c:pt idx="1026">
                  <c:v>0.95239915748458281</c:v>
                </c:pt>
                <c:pt idx="1027">
                  <c:v>0.99061856663805525</c:v>
                </c:pt>
                <c:pt idx="1028">
                  <c:v>0.99936585035255676</c:v>
                </c:pt>
                <c:pt idx="1029">
                  <c:v>0.97838076613760927</c:v>
                </c:pt>
                <c:pt idx="1030">
                  <c:v>0.92828764615813752</c:v>
                </c:pt>
                <c:pt idx="1031">
                  <c:v>0.85057682258175527</c:v>
                </c:pt>
                <c:pt idx="1032">
                  <c:v>0.74756028835659827</c:v>
                </c:pt>
                <c:pt idx="1033">
                  <c:v>0.62230291256675874</c:v>
                </c:pt>
                <c:pt idx="1034">
                  <c:v>0.47853125679276942</c:v>
                </c:pt>
                <c:pt idx="1035">
                  <c:v>0.32052270530370158</c:v>
                </c:pt>
                <c:pt idx="1036">
                  <c:v>0.15297820759384095</c:v>
                </c:pt>
                <c:pt idx="1037">
                  <c:v>-1.9117580668630809E-2</c:v>
                </c:pt>
                <c:pt idx="1038">
                  <c:v>-0.19064459730247019</c:v>
                </c:pt>
                <c:pt idx="1039">
                  <c:v>-0.35649970178443174</c:v>
                </c:pt>
                <c:pt idx="1040">
                  <c:v>-0.51174849998083394</c:v>
                </c:pt>
                <c:pt idx="1041">
                  <c:v>-0.65177214846509401</c:v>
                </c:pt>
                <c:pt idx="1042">
                  <c:v>-0.77240477081267933</c:v>
                </c:pt>
                <c:pt idx="1043">
                  <c:v>-0.8700573975678787</c:v>
                </c:pt>
                <c:pt idx="1044">
                  <c:v>-0.94182474251653236</c:v>
                </c:pt>
                <c:pt idx="1045">
                  <c:v>-0.98557163853780227</c:v>
                </c:pt>
                <c:pt idx="1046">
                  <c:v>-0.99999656146234817</c:v>
                </c:pt>
                <c:pt idx="1047">
                  <c:v>-0.98467035202321118</c:v>
                </c:pt>
                <c:pt idx="1048">
                  <c:v>-0.94004898387392644</c:v>
                </c:pt>
                <c:pt idx="1049">
                  <c:v>-0.86745999780936534</c:v>
                </c:pt>
                <c:pt idx="1050">
                  <c:v>-0.76906300578796361</c:v>
                </c:pt>
                <c:pt idx="1051">
                  <c:v>-0.64778543980967684</c:v>
                </c:pt>
                <c:pt idx="1052">
                  <c:v>-0.50723545719937624</c:v>
                </c:pt>
                <c:pt idx="1053">
                  <c:v>-0.35159459347184507</c:v>
                </c:pt>
                <c:pt idx="1054">
                  <c:v>-0.18549335648716425</c:v>
                </c:pt>
                <c:pt idx="1055">
                  <c:v>-1.38734631249982E-2</c:v>
                </c:pt>
                <c:pt idx="1056">
                  <c:v>0.15815918289426384</c:v>
                </c:pt>
                <c:pt idx="1057">
                  <c:v>0.32548639794887751</c:v>
                </c:pt>
                <c:pt idx="1058">
                  <c:v>0.48312999079806268</c:v>
                </c:pt>
                <c:pt idx="1059">
                  <c:v>0.62639986991756946</c:v>
                </c:pt>
                <c:pt idx="1060">
                  <c:v>0.75103357951341621</c:v>
                </c:pt>
                <c:pt idx="1061">
                  <c:v>0.8533231128442641</c:v>
                </c:pt>
                <c:pt idx="1062">
                  <c:v>0.93022523000033941</c:v>
                </c:pt>
                <c:pt idx="1063">
                  <c:v>0.97945199804789718</c:v>
                </c:pt>
                <c:pt idx="1064">
                  <c:v>0.99953885985899915</c:v>
                </c:pt>
                <c:pt idx="1065">
                  <c:v>0.98988820649422904</c:v>
                </c:pt>
                <c:pt idx="1066">
                  <c:v>0.95078715680650083</c:v>
                </c:pt>
                <c:pt idx="1067">
                  <c:v>0.88339901530071108</c:v>
                </c:pt>
                <c:pt idx="1068">
                  <c:v>0.78972866238837625</c:v>
                </c:pt>
                <c:pt idx="1069">
                  <c:v>0.67256290672012087</c:v>
                </c:pt>
                <c:pt idx="1070">
                  <c:v>0.53538757418745175</c:v>
                </c:pt>
                <c:pt idx="1071">
                  <c:v>0.38228380029871789</c:v>
                </c:pt>
                <c:pt idx="1072">
                  <c:v>0.21780661135886348</c:v>
                </c:pt>
                <c:pt idx="1073">
                  <c:v>4.6849406813035989E-2</c:v>
                </c:pt>
                <c:pt idx="1074">
                  <c:v>-0.12550162542880314</c:v>
                </c:pt>
                <c:pt idx="1075">
                  <c:v>-0.29411882936168843</c:v>
                </c:pt>
                <c:pt idx="1076">
                  <c:v>-0.4539856349830636</c:v>
                </c:pt>
                <c:pt idx="1077">
                  <c:v>-0.60034580744375543</c:v>
                </c:pt>
                <c:pt idx="1078">
                  <c:v>-0.72884495090740775</c:v>
                </c:pt>
                <c:pt idx="1079">
                  <c:v>-0.83566005720259884</c:v>
                </c:pt>
                <c:pt idx="1080">
                  <c:v>-0.91761324503630481</c:v>
                </c:pt>
                <c:pt idx="1081">
                  <c:v>-0.97226630588574148</c:v>
                </c:pt>
                <c:pt idx="1082">
                  <c:v>-0.99799324371246589</c:v>
                </c:pt>
                <c:pt idx="1083">
                  <c:v>-0.99402865035198995</c:v>
                </c:pt>
                <c:pt idx="1084">
                  <c:v>-0.96049047735172877</c:v>
                </c:pt>
                <c:pt idx="1085">
                  <c:v>-0.89837652676685253</c:v>
                </c:pt>
                <c:pt idx="1086">
                  <c:v>-0.80953476531710578</c:v>
                </c:pt>
                <c:pt idx="1087">
                  <c:v>-0.69660834509541747</c:v>
                </c:pt>
                <c:pt idx="1088">
                  <c:v>-0.56295696652957949</c:v>
                </c:pt>
                <c:pt idx="1089">
                  <c:v>-0.4125569231465972</c:v>
                </c:pt>
                <c:pt idx="1090">
                  <c:v>-0.249882801930599</c:v>
                </c:pt>
                <c:pt idx="1091">
                  <c:v>-7.9774358835786999E-2</c:v>
                </c:pt>
                <c:pt idx="1092">
                  <c:v>9.270746992898031E-2</c:v>
                </c:pt>
                <c:pt idx="1093">
                  <c:v>0.26243113700071768</c:v>
                </c:pt>
                <c:pt idx="1094">
                  <c:v>0.42434715373229653</c:v>
                </c:pt>
                <c:pt idx="1095">
                  <c:v>0.57363831871400772</c:v>
                </c:pt>
                <c:pt idx="1096">
                  <c:v>0.70586303546317619</c:v>
                </c:pt>
                <c:pt idx="1097">
                  <c:v>0.81708745540331762</c:v>
                </c:pt>
                <c:pt idx="1098">
                  <c:v>0.90400251471641446</c:v>
                </c:pt>
                <c:pt idx="1099">
                  <c:v>0.96402238307693489</c:v>
                </c:pt>
                <c:pt idx="1100">
                  <c:v>0.99536139529679635</c:v>
                </c:pt>
                <c:pt idx="1101">
                  <c:v>0.9970871770692723</c:v>
                </c:pt>
                <c:pt idx="1102">
                  <c:v>0.96914838425587058</c:v>
                </c:pt>
                <c:pt idx="1103">
                  <c:v>0.91237623043784433</c:v>
                </c:pt>
                <c:pt idx="1104">
                  <c:v>0.82845975728580123</c:v>
                </c:pt>
                <c:pt idx="1105">
                  <c:v>0.7198955834847327</c:v>
                </c:pt>
                <c:pt idx="1106">
                  <c:v>0.58991362724550844</c:v>
                </c:pt>
                <c:pt idx="1107">
                  <c:v>0.4423810122503844</c:v>
                </c:pt>
                <c:pt idx="1108">
                  <c:v>0.281687015948689</c:v>
                </c:pt>
                <c:pt idx="1109">
                  <c:v>0.11261248313363806</c:v>
                </c:pt>
                <c:pt idx="1110">
                  <c:v>-5.9812410093320265E-2</c:v>
                </c:pt>
                <c:pt idx="1111">
                  <c:v>-0.23045781027171955</c:v>
                </c:pt>
                <c:pt idx="1112">
                  <c:v>-0.39424680605650297</c:v>
                </c:pt>
                <c:pt idx="1113">
                  <c:v>-0.54630647259855047</c:v>
                </c:pt>
                <c:pt idx="1114">
                  <c:v>-0.68211284707567454</c:v>
                </c:pt>
                <c:pt idx="1115">
                  <c:v>-0.79762552217181193</c:v>
                </c:pt>
                <c:pt idx="1116">
                  <c:v>-0.88940785318349935</c:v>
                </c:pt>
                <c:pt idx="1117">
                  <c:v>-0.95472920244273063</c:v>
                </c:pt>
                <c:pt idx="1118">
                  <c:v>-0.99164617915911879</c:v>
                </c:pt>
                <c:pt idx="1119">
                  <c:v>-0.99906045769526275</c:v>
                </c:pt>
                <c:pt idx="1120">
                  <c:v>-0.97675145411057118</c:v>
                </c:pt>
                <c:pt idx="1121">
                  <c:v>-0.9253828888058252</c:v>
                </c:pt>
                <c:pt idx="1122">
                  <c:v>-0.84648304002176455</c:v>
                </c:pt>
                <c:pt idx="1123">
                  <c:v>-0.74239927567459574</c:v>
                </c:pt>
                <c:pt idx="1124">
                  <c:v>-0.61622821626210023</c:v>
                </c:pt>
                <c:pt idx="1125">
                  <c:v>-0.471723606580774</c:v>
                </c:pt>
                <c:pt idx="1126">
                  <c:v>-0.31318463718334427</c:v>
                </c:pt>
                <c:pt idx="1127">
                  <c:v>-0.14532803815172896</c:v>
                </c:pt>
                <c:pt idx="1128">
                  <c:v>2.6852249446231026E-2</c:v>
                </c:pt>
                <c:pt idx="1129">
                  <c:v>0.19823364946967656</c:v>
                </c:pt>
                <c:pt idx="1130">
                  <c:v>0.36371735366933727</c:v>
                </c:pt>
                <c:pt idx="1131">
                  <c:v>0.5183800175284845</c:v>
                </c:pt>
                <c:pt idx="1132">
                  <c:v>0.65762023584074847</c:v>
                </c:pt>
                <c:pt idx="1133">
                  <c:v>0.77729544019648633</c:v>
                </c:pt>
                <c:pt idx="1134">
                  <c:v>0.87384514550733472</c:v>
                </c:pt>
                <c:pt idx="1135">
                  <c:v>0.94439687883384071</c:v>
                </c:pt>
                <c:pt idx="1136">
                  <c:v>0.98685163900179829</c:v>
                </c:pt>
                <c:pt idx="1137">
                  <c:v>0.99994634447885633</c:v>
                </c:pt>
                <c:pt idx="1138">
                  <c:v>0.98329141160949196</c:v>
                </c:pt>
                <c:pt idx="1139">
                  <c:v>0.93738234520981623</c:v>
                </c:pt>
                <c:pt idx="1140">
                  <c:v>0.86358499668752553</c:v>
                </c:pt>
                <c:pt idx="1141">
                  <c:v>0.76409492827609493</c:v>
                </c:pt>
                <c:pt idx="1142">
                  <c:v>0.64187209234766618</c:v>
                </c:pt>
                <c:pt idx="1143">
                  <c:v>0.50055276917521785</c:v>
                </c:pt>
                <c:pt idx="1144">
                  <c:v>0.3443413831051349</c:v>
                </c:pt>
                <c:pt idx="1145">
                  <c:v>0.17788541574159264</c:v>
                </c:pt>
                <c:pt idx="1146">
                  <c:v>6.1371376309997403E-3</c:v>
                </c:pt>
                <c:pt idx="1147">
                  <c:v>-0.16579372790147687</c:v>
                </c:pt>
                <c:pt idx="1148">
                  <c:v>-0.33279202532923946</c:v>
                </c:pt>
                <c:pt idx="1149">
                  <c:v>-0.48988934911700954</c:v>
                </c:pt>
                <c:pt idx="1150">
                  <c:v>-0.63241185991957338</c:v>
                </c:pt>
                <c:pt idx="1151">
                  <c:v>-0.75611933707310874</c:v>
                </c:pt>
                <c:pt idx="1152">
                  <c:v>-0.85733133039507736</c:v>
                </c:pt>
                <c:pt idx="1153">
                  <c:v>-0.9330366581213142</c:v>
                </c:pt>
                <c:pt idx="1154">
                  <c:v>-0.98098299328126426</c:v>
                </c:pt>
                <c:pt idx="1155">
                  <c:v>-0.99974387320630054</c:v>
                </c:pt>
                <c:pt idx="1156">
                  <c:v>-0.98876113855526016</c:v>
                </c:pt>
                <c:pt idx="1157">
                  <c:v>-0.94836153924399624</c:v>
                </c:pt>
                <c:pt idx="1158">
                  <c:v>-0.87974701323197924</c:v>
                </c:pt>
                <c:pt idx="1159">
                  <c:v>-0.78495892738395878</c:v>
                </c:pt>
                <c:pt idx="1160">
                  <c:v>-0.66681734428544259</c:v>
                </c:pt>
                <c:pt idx="1161">
                  <c:v>-0.5288371218987441</c:v>
                </c:pt>
                <c:pt idx="1162">
                  <c:v>-0.37512334219920163</c:v>
                </c:pt>
                <c:pt idx="1163">
                  <c:v>-0.21024917991776187</c:v>
                </c:pt>
                <c:pt idx="1164">
                  <c:v>-3.9119844946613615E-2</c:v>
                </c:pt>
                <c:pt idx="1165">
                  <c:v>0.13317335371160519</c:v>
                </c:pt>
                <c:pt idx="1166">
                  <c:v>0.3015044806724469</c:v>
                </c:pt>
                <c:pt idx="1167">
                  <c:v>0.4608654770764824</c:v>
                </c:pt>
                <c:pt idx="1168">
                  <c:v>0.60651515652325916</c:v>
                </c:pt>
                <c:pt idx="1169">
                  <c:v>0.73412026122080531</c:v>
                </c:pt>
                <c:pt idx="1170">
                  <c:v>0.83988438175482893</c:v>
                </c:pt>
                <c:pt idx="1171">
                  <c:v>0.92066090495631503</c:v>
                </c:pt>
                <c:pt idx="1172">
                  <c:v>0.97404662952807441</c:v>
                </c:pt>
                <c:pt idx="1173">
                  <c:v>0.99845326425065983</c:v>
                </c:pt>
                <c:pt idx="1174">
                  <c:v>0.99315468160706266</c:v>
                </c:pt>
                <c:pt idx="1175">
                  <c:v>0.95830852097290786</c:v>
                </c:pt>
                <c:pt idx="1176">
                  <c:v>0.89495149865037638</c:v>
                </c:pt>
                <c:pt idx="1177">
                  <c:v>0.80496856427820762</c:v>
                </c:pt>
                <c:pt idx="1178">
                  <c:v>0.69103682125273047</c:v>
                </c:pt>
                <c:pt idx="1179">
                  <c:v>0.55654587959638602</c:v>
                </c:pt>
                <c:pt idx="1180">
                  <c:v>0.40549701087470069</c:v>
                </c:pt>
                <c:pt idx="1181">
                  <c:v>0.24238410542671071</c:v>
                </c:pt>
                <c:pt idx="1182">
                  <c:v>7.2059973579271505E-2</c:v>
                </c:pt>
                <c:pt idx="1183">
                  <c:v>-0.1004080314520647</c:v>
                </c:pt>
                <c:pt idx="1184">
                  <c:v>-0.26988877357742247</c:v>
                </c:pt>
                <c:pt idx="1185">
                  <c:v>-0.43133999146684021</c:v>
                </c:pt>
                <c:pt idx="1186">
                  <c:v>-0.5799583120499523</c:v>
                </c:pt>
                <c:pt idx="1187">
                  <c:v>-0.71132215679570621</c:v>
                </c:pt>
                <c:pt idx="1188">
                  <c:v>-0.82152328913260753</c:v>
                </c:pt>
                <c:pt idx="1189">
                  <c:v>-0.90728308931225177</c:v>
                </c:pt>
                <c:pt idx="1190">
                  <c:v>-0.96605009739468495</c:v>
                </c:pt>
                <c:pt idx="1191">
                  <c:v>-0.99607592233195907</c:v>
                </c:pt>
                <c:pt idx="1192">
                  <c:v>-0.99646725876035058</c:v>
                </c:pt>
                <c:pt idx="1193">
                  <c:v>-0.9672124639379458</c:v>
                </c:pt>
                <c:pt idx="1194">
                  <c:v>-0.90918190413058708</c:v>
                </c:pt>
                <c:pt idx="1195">
                  <c:v>-0.82410206014077303</c:v>
                </c:pt>
                <c:pt idx="1196">
                  <c:v>-0.71450416237229197</c:v>
                </c:pt>
                <c:pt idx="1197">
                  <c:v>-0.58364888360034595</c:v>
                </c:pt>
                <c:pt idx="1198">
                  <c:v>-0.43542932993080008</c:v>
                </c:pt>
                <c:pt idx="1199">
                  <c:v>-0.27425521608668513</c:v>
                </c:pt>
                <c:pt idx="1200">
                  <c:v>-0.10492167095088824</c:v>
                </c:pt>
                <c:pt idx="1201">
                  <c:v>6.7533423438807111E-2</c:v>
                </c:pt>
                <c:pt idx="1202">
                  <c:v>0.23797931510005471</c:v>
                </c:pt>
                <c:pt idx="1203">
                  <c:v>0.40134502831250901</c:v>
                </c:pt>
                <c:pt idx="1204">
                  <c:v>0.55277023140618886</c:v>
                </c:pt>
                <c:pt idx="1205">
                  <c:v>0.68774983762984498</c:v>
                </c:pt>
                <c:pt idx="1206">
                  <c:v>0.80226803704373617</c:v>
                </c:pt>
                <c:pt idx="1207">
                  <c:v>0.89291777182378951</c:v>
                </c:pt>
                <c:pt idx="1208">
                  <c:v>0.9570021004382584</c:v>
                </c:pt>
                <c:pt idx="1209">
                  <c:v>0.99261443498826352</c:v>
                </c:pt>
                <c:pt idx="1210">
                  <c:v>0.99869526455163526</c:v>
                </c:pt>
                <c:pt idx="1211">
                  <c:v>0.97506367694108154</c:v>
                </c:pt>
                <c:pt idx="1212">
                  <c:v>0.92242274106510447</c:v>
                </c:pt>
                <c:pt idx="1213">
                  <c:v>0.84233858975988785</c:v>
                </c:pt>
                <c:pt idx="1214">
                  <c:v>0.73719382540385969</c:v>
                </c:pt>
                <c:pt idx="1215">
                  <c:v>0.61011663455504317</c:v>
                </c:pt>
                <c:pt idx="1216">
                  <c:v>0.46488772053893346</c:v>
                </c:pt>
                <c:pt idx="1217">
                  <c:v>0.30582782285643623</c:v>
                </c:pt>
                <c:pt idx="1218">
                  <c:v>0.13766916984928226</c:v>
                </c:pt>
                <c:pt idx="1219">
                  <c:v>-3.4585310936168838E-2</c:v>
                </c:pt>
                <c:pt idx="1220">
                  <c:v>-0.20581083601998795</c:v>
                </c:pt>
                <c:pt idx="1221">
                  <c:v>-0.37091323462492265</c:v>
                </c:pt>
                <c:pt idx="1222">
                  <c:v>-0.52498050654636497</c:v>
                </c:pt>
                <c:pt idx="1223">
                  <c:v>-0.66342896022332221</c:v>
                </c:pt>
                <c:pt idx="1224">
                  <c:v>-0.78213958322146249</c:v>
                </c:pt>
                <c:pt idx="1225">
                  <c:v>-0.87758058793888538</c:v>
                </c:pt>
                <c:pt idx="1226">
                  <c:v>-0.94691248664758243</c:v>
                </c:pt>
                <c:pt idx="1227">
                  <c:v>-0.98807256975936353</c:v>
                </c:pt>
                <c:pt idx="1228">
                  <c:v>-0.9998362739827501</c:v>
                </c:pt>
                <c:pt idx="1229">
                  <c:v>-0.98185361459287712</c:v>
                </c:pt>
                <c:pt idx="1230">
                  <c:v>-0.93465959790914444</c:v>
                </c:pt>
                <c:pt idx="1231">
                  <c:v>-0.85965830419665112</c:v>
                </c:pt>
                <c:pt idx="1232">
                  <c:v>-0.75908111454481586</c:v>
                </c:pt>
                <c:pt idx="1233">
                  <c:v>-0.63592032452479297</c:v>
                </c:pt>
                <c:pt idx="1234">
                  <c:v>-0.49384011970197828</c:v>
                </c:pt>
                <c:pt idx="1235">
                  <c:v>-0.33706756159117879</c:v>
                </c:pt>
                <c:pt idx="1236">
                  <c:v>-0.17026682735774146</c:v>
                </c:pt>
                <c:pt idx="1237">
                  <c:v>1.5995552120104757E-3</c:v>
                </c:pt>
                <c:pt idx="1238">
                  <c:v>0.1734183490392352</c:v>
                </c:pt>
                <c:pt idx="1239">
                  <c:v>0.34007773286913273</c:v>
                </c:pt>
                <c:pt idx="1240">
                  <c:v>0.49661938426426927</c:v>
                </c:pt>
                <c:pt idx="1241">
                  <c:v>0.63838599581928246</c:v>
                </c:pt>
                <c:pt idx="1242">
                  <c:v>0.76115983580615443</c:v>
                </c:pt>
                <c:pt idx="1243">
                  <c:v>0.8612882309008637</c:v>
                </c:pt>
                <c:pt idx="1244">
                  <c:v>0.93579223772432096</c:v>
                </c:pt>
                <c:pt idx="1245">
                  <c:v>0.982455270086106</c:v>
                </c:pt>
                <c:pt idx="1246">
                  <c:v>0.99988904516025456</c:v>
                </c:pt>
                <c:pt idx="1247">
                  <c:v>0.98757488661345461</c:v>
                </c:pt>
                <c:pt idx="1248">
                  <c:v>0.94587915586634008</c:v>
                </c:pt>
                <c:pt idx="1249">
                  <c:v>0.87604235238884576</c:v>
                </c:pt>
                <c:pt idx="1250">
                  <c:v>0.78014220730947093</c:v>
                </c:pt>
                <c:pt idx="1251">
                  <c:v>0.66103186834883587</c:v>
                </c:pt>
                <c:pt idx="1252">
                  <c:v>0.52225501515225359</c:v>
                </c:pt>
                <c:pt idx="1253">
                  <c:v>0.36794043044522851</c:v>
                </c:pt>
                <c:pt idx="1254">
                  <c:v>0.20267916364947244</c:v>
                </c:pt>
                <c:pt idx="1255">
                  <c:v>3.1387941494419258E-2</c:v>
                </c:pt>
                <c:pt idx="1256">
                  <c:v>-0.14083711067369556</c:v>
                </c:pt>
                <c:pt idx="1257">
                  <c:v>-0.30887208491264317</c:v>
                </c:pt>
                <c:pt idx="1258">
                  <c:v>-0.46771773327211974</c:v>
                </c:pt>
                <c:pt idx="1259">
                  <c:v>-0.61264820159228062</c:v>
                </c:pt>
                <c:pt idx="1260">
                  <c:v>-0.73935162950015465</c:v>
                </c:pt>
                <c:pt idx="1261">
                  <c:v>-0.84405843357921162</c:v>
                </c:pt>
                <c:pt idx="1262">
                  <c:v>-0.92365345713040203</c:v>
                </c:pt>
                <c:pt idx="1263">
                  <c:v>-0.97576864992988921</c:v>
                </c:pt>
                <c:pt idx="1264">
                  <c:v>-0.99885352064713073</c:v>
                </c:pt>
                <c:pt idx="1265">
                  <c:v>-0.99222126587621629</c:v>
                </c:pt>
                <c:pt idx="1266">
                  <c:v>-0.95606920338518508</c:v>
                </c:pt>
                <c:pt idx="1267">
                  <c:v>-0.89147290166882109</c:v>
                </c:pt>
                <c:pt idx="1268">
                  <c:v>-0.80035418045792095</c:v>
                </c:pt>
                <c:pt idx="1269">
                  <c:v>-0.6854239342095817</c:v>
                </c:pt>
                <c:pt idx="1270">
                  <c:v>-0.55010147964994038</c:v>
                </c:pt>
                <c:pt idx="1271">
                  <c:v>-0.39841282688003671</c:v>
                </c:pt>
                <c:pt idx="1272">
                  <c:v>-0.23487090060425936</c:v>
                </c:pt>
                <c:pt idx="1273">
                  <c:v>-6.4341275048447069E-2</c:v>
                </c:pt>
                <c:pt idx="1274">
                  <c:v>0.10810258287929715</c:v>
                </c:pt>
                <c:pt idx="1275">
                  <c:v>0.27733025549625434</c:v>
                </c:pt>
                <c:pt idx="1276">
                  <c:v>0.43830701060245308</c:v>
                </c:pt>
                <c:pt idx="1277">
                  <c:v>0.58624359098140755</c:v>
                </c:pt>
                <c:pt idx="1278">
                  <c:v>0.71673870071403811</c:v>
                </c:pt>
                <c:pt idx="1279">
                  <c:v>0.82590994916890825</c:v>
                </c:pt>
                <c:pt idx="1280">
                  <c:v>0.91050935691438795</c:v>
                </c:pt>
                <c:pt idx="1281">
                  <c:v>0.96801998711822135</c:v>
                </c:pt>
                <c:pt idx="1282">
                  <c:v>0.99673082752529851</c:v>
                </c:pt>
                <c:pt idx="1283">
                  <c:v>0.99578769518548904</c:v>
                </c:pt>
                <c:pt idx="1284">
                  <c:v>0.96521864945026814</c:v>
                </c:pt>
                <c:pt idx="1285">
                  <c:v>0.90593315717264944</c:v>
                </c:pt>
                <c:pt idx="1286">
                  <c:v>0.81969503494597051</c:v>
                </c:pt>
                <c:pt idx="1287">
                  <c:v>0.70906997338122291</c:v>
                </c:pt>
                <c:pt idx="1288">
                  <c:v>0.57734920464489436</c:v>
                </c:pt>
                <c:pt idx="1289">
                  <c:v>0.42845158423757207</c:v>
                </c:pt>
                <c:pt idx="1290">
                  <c:v>0.26680700020586301</c:v>
                </c:pt>
                <c:pt idx="1291">
                  <c:v>9.7224578500611628E-2</c:v>
                </c:pt>
                <c:pt idx="1292">
                  <c:v>-7.5250394454788982E-2</c:v>
                </c:pt>
                <c:pt idx="1293">
                  <c:v>-0.24548657526647744</c:v>
                </c:pt>
                <c:pt idx="1294">
                  <c:v>-0.408419227369823</c:v>
                </c:pt>
                <c:pt idx="1295">
                  <c:v>-0.55920090319850801</c:v>
                </c:pt>
                <c:pt idx="1296">
                  <c:v>-0.69334566173162582</c:v>
                </c:pt>
                <c:pt idx="1297">
                  <c:v>-0.80686253077918746</c:v>
                </c:pt>
                <c:pt idx="1298">
                  <c:v>-0.89637424333122651</c:v>
                </c:pt>
                <c:pt idx="1299">
                  <c:v>-0.9592177154229542</c:v>
                </c:pt>
                <c:pt idx="1300">
                  <c:v>-0.99352327616888214</c:v>
                </c:pt>
                <c:pt idx="1301">
                  <c:v>-0.99827029278091961</c:v>
                </c:pt>
                <c:pt idx="1302">
                  <c:v>-0.97331753565394719</c:v>
                </c:pt>
                <c:pt idx="1303">
                  <c:v>-0.91940738012072232</c:v>
                </c:pt>
                <c:pt idx="1304">
                  <c:v>-0.83814371986931202</c:v>
                </c:pt>
                <c:pt idx="1305">
                  <c:v>-0.73194424912535938</c:v>
                </c:pt>
                <c:pt idx="1306">
                  <c:v>-0.60396853326482625</c:v>
                </c:pt>
                <c:pt idx="1307">
                  <c:v>-0.45802400784099356</c:v>
                </c:pt>
                <c:pt idx="1308">
                  <c:v>-0.29845270267791896</c:v>
                </c:pt>
                <c:pt idx="1309">
                  <c:v>-0.13000206112095888</c:v>
                </c:pt>
                <c:pt idx="1310">
                  <c:v>4.2316302262658152E-2</c:v>
                </c:pt>
                <c:pt idx="1311">
                  <c:v>0.21337570340783835</c:v>
                </c:pt>
                <c:pt idx="1312">
                  <c:v>0.37808691392927291</c:v>
                </c:pt>
                <c:pt idx="1313">
                  <c:v>0.53154957195111296</c:v>
                </c:pt>
                <c:pt idx="1314">
                  <c:v>0.66919797392149516</c:v>
                </c:pt>
                <c:pt idx="1315">
                  <c:v>0.7869369099330743</c:v>
                </c:pt>
                <c:pt idx="1316">
                  <c:v>0.8812635012711556</c:v>
                </c:pt>
                <c:pt idx="1317">
                  <c:v>0.94937141538182135</c:v>
                </c:pt>
                <c:pt idx="1318">
                  <c:v>0.98923435772956447</c:v>
                </c:pt>
                <c:pt idx="1319">
                  <c:v>0.99966635656248892</c:v>
                </c:pt>
                <c:pt idx="1320">
                  <c:v>0.98035704703519699</c:v>
                </c:pt>
                <c:pt idx="1321">
                  <c:v>0.93188090494652154</c:v>
                </c:pt>
                <c:pt idx="1322">
                  <c:v>0.85568015537572062</c:v>
                </c:pt>
                <c:pt idx="1323">
                  <c:v>0.75402186470455568</c:v>
                </c:pt>
                <c:pt idx="1324">
                  <c:v>0.62993049259442635</c:v>
                </c:pt>
                <c:pt idx="1325">
                  <c:v>0.48709791057656826</c:v>
                </c:pt>
                <c:pt idx="1326">
                  <c:v>0.32977356431715882</c:v>
                </c:pt>
                <c:pt idx="1327">
                  <c:v>0.1626380473593548</c:v>
                </c:pt>
                <c:pt idx="1328">
                  <c:v>-9.3361523108285889E-3</c:v>
                </c:pt>
                <c:pt idx="1329">
                  <c:v>-0.1810325899230292</c:v>
                </c:pt>
                <c:pt idx="1330">
                  <c:v>-0.34734308446991652</c:v>
                </c:pt>
                <c:pt idx="1331">
                  <c:v>-0.5033196934019839</c:v>
                </c:pt>
                <c:pt idx="1332">
                  <c:v>-0.64432192002444744</c:v>
                </c:pt>
                <c:pt idx="1333">
                  <c:v>-0.7661547740050112</c:v>
                </c:pt>
                <c:pt idx="1334">
                  <c:v>-0.86519357751449155</c:v>
                </c:pt>
                <c:pt idx="1335">
                  <c:v>-0.93849180386939146</c:v>
                </c:pt>
                <c:pt idx="1336">
                  <c:v>-0.98386874033674465</c:v>
                </c:pt>
                <c:pt idx="1337">
                  <c:v>-0.99997436703134623</c:v>
                </c:pt>
                <c:pt idx="1338">
                  <c:v>-0.98632952167399002</c:v>
                </c:pt>
                <c:pt idx="1339">
                  <c:v>-0.94334015526086967</c:v>
                </c:pt>
                <c:pt idx="1340">
                  <c:v>-0.87228525452020034</c:v>
                </c:pt>
                <c:pt idx="1341">
                  <c:v>-0.77527879047778248</c:v>
                </c:pt>
                <c:pt idx="1342">
                  <c:v>-0.65520682520991658</c:v>
                </c:pt>
                <c:pt idx="1343">
                  <c:v>-0.51564164793132861</c:v>
                </c:pt>
                <c:pt idx="1344">
                  <c:v>-0.36073549498234031</c:v>
                </c:pt>
                <c:pt idx="1345">
                  <c:v>-0.19509701567003704</c:v>
                </c:pt>
                <c:pt idx="1346">
                  <c:v>-2.3654159262837416E-2</c:v>
                </c:pt>
                <c:pt idx="1347">
                  <c:v>0.14849243758765895</c:v>
                </c:pt>
                <c:pt idx="1348">
                  <c:v>0.3162212010816487</c:v>
                </c:pt>
                <c:pt idx="1349">
                  <c:v>0.4745419934166662</c:v>
                </c:pt>
                <c:pt idx="1350">
                  <c:v>0.61874457554685436</c:v>
                </c:pt>
                <c:pt idx="1351">
                  <c:v>0.74453874261288711</c:v>
                </c:pt>
                <c:pt idx="1352">
                  <c:v>0.8481819628307079</c:v>
                </c:pt>
                <c:pt idx="1353">
                  <c:v>0.92659072243432383</c:v>
                </c:pt>
                <c:pt idx="1354">
                  <c:v>0.97743226401669148</c:v>
                </c:pt>
                <c:pt idx="1355">
                  <c:v>0.99919398894384215</c:v>
                </c:pt>
                <c:pt idx="1356">
                  <c:v>0.99122845903064449</c:v>
                </c:pt>
                <c:pt idx="1357">
                  <c:v>0.95377265862667249</c:v>
                </c:pt>
                <c:pt idx="1358">
                  <c:v>0.887940944039594</c:v>
                </c:pt>
                <c:pt idx="1359">
                  <c:v>0.79569189005814578</c:v>
                </c:pt>
                <c:pt idx="1360">
                  <c:v>0.67977001993498209</c:v>
                </c:pt>
                <c:pt idx="1361">
                  <c:v>0.54362415243062723</c:v>
                </c:pt>
                <c:pt idx="1362">
                  <c:v>0.39130479519862715</c:v>
                </c:pt>
                <c:pt idx="1363">
                  <c:v>0.22734363717907427</c:v>
                </c:pt>
                <c:pt idx="1364">
                  <c:v>5.6618725260315951E-2</c:v>
                </c:pt>
                <c:pt idx="1365">
                  <c:v>-0.11579066364037337</c:v>
                </c:pt>
                <c:pt idx="1366">
                  <c:v>-0.28475513733450897</c:v>
                </c:pt>
                <c:pt idx="1367">
                  <c:v>-0.44524779411619198</c:v>
                </c:pt>
                <c:pt idx="1368">
                  <c:v>-0.5924937792913596</c:v>
                </c:pt>
                <c:pt idx="1369">
                  <c:v>-0.72211234300183225</c:v>
                </c:pt>
                <c:pt idx="1370">
                  <c:v>-0.83024717294113526</c:v>
                </c:pt>
                <c:pt idx="1371">
                  <c:v>-0.91368112440900129</c:v>
                </c:pt>
                <c:pt idx="1372">
                  <c:v>-0.9699319343361481</c:v>
                </c:pt>
                <c:pt idx="1373">
                  <c:v>-0.99732607167636023</c:v>
                </c:pt>
                <c:pt idx="1374">
                  <c:v>-0.99504852702113433</c:v>
                </c:pt>
                <c:pt idx="1375">
                  <c:v>-0.96316706013604148</c:v>
                </c:pt>
                <c:pt idx="1376">
                  <c:v>-0.90263018402381545</c:v>
                </c:pt>
                <c:pt idx="1377">
                  <c:v>-0.81523894549128795</c:v>
                </c:pt>
                <c:pt idx="1378">
                  <c:v>-0.70359334178427746</c:v>
                </c:pt>
                <c:pt idx="1379">
                  <c:v>-0.57101496745729963</c:v>
                </c:pt>
                <c:pt idx="1380">
                  <c:v>-0.42144819283665041</c:v>
                </c:pt>
                <c:pt idx="1381">
                  <c:v>-0.25934281413161525</c:v>
                </c:pt>
                <c:pt idx="1382">
                  <c:v>-8.9521666505548575E-2</c:v>
                </c:pt>
                <c:pt idx="1383">
                  <c:v>8.296286122865966E-2</c:v>
                </c:pt>
                <c:pt idx="1384">
                  <c:v>0.25297914140999411</c:v>
                </c:pt>
                <c:pt idx="1385">
                  <c:v>0.41546897979037284</c:v>
                </c:pt>
                <c:pt idx="1386">
                  <c:v>0.56559810305655944</c:v>
                </c:pt>
                <c:pt idx="1387">
                  <c:v>0.6988999844333168</c:v>
                </c:pt>
                <c:pt idx="1388">
                  <c:v>0.81140872836621669</c:v>
                </c:pt>
                <c:pt idx="1389">
                  <c:v>0.8997770608128971</c:v>
                </c:pt>
                <c:pt idx="1390">
                  <c:v>0.96137591477735451</c:v>
                </c:pt>
                <c:pt idx="1391">
                  <c:v>0.99437264830071503</c:v>
                </c:pt>
                <c:pt idx="1392">
                  <c:v>0.99778556782059402</c:v>
                </c:pt>
                <c:pt idx="1393">
                  <c:v>0.97151313476738477</c:v>
                </c:pt>
                <c:pt idx="1394">
                  <c:v>0.91633698646230732</c:v>
                </c:pt>
                <c:pt idx="1395">
                  <c:v>0.83389868144122292</c:v>
                </c:pt>
                <c:pt idx="1396">
                  <c:v>0.72665086106199717</c:v>
                </c:pt>
                <c:pt idx="1397">
                  <c:v>0.59778428039637965</c:v>
                </c:pt>
                <c:pt idx="1398">
                  <c:v>0.45113287932600837</c:v>
                </c:pt>
                <c:pt idx="1399">
                  <c:v>0.29105971809827336</c:v>
                </c:pt>
                <c:pt idx="1400">
                  <c:v>0.12232717089544781</c:v>
                </c:pt>
                <c:pt idx="1401">
                  <c:v>-5.0044760674251933E-2</c:v>
                </c:pt>
                <c:pt idx="1402">
                  <c:v>-0.22092779882537913</c:v>
                </c:pt>
                <c:pt idx="1403">
                  <c:v>-0.38523796218947054</c:v>
                </c:pt>
                <c:pt idx="1404">
                  <c:v>-0.53808682053941304</c:v>
                </c:pt>
                <c:pt idx="1405">
                  <c:v>-0.67492693162136275</c:v>
                </c:pt>
                <c:pt idx="1406">
                  <c:v>-0.79168713317926809</c:v>
                </c:pt>
                <c:pt idx="1407">
                  <c:v>-0.8848936650570316</c:v>
                </c:pt>
                <c:pt idx="1408">
                  <c:v>-0.95177351785292164</c:v>
                </c:pt>
                <c:pt idx="1409">
                  <c:v>-0.99033693337163542</c:v>
                </c:pt>
                <c:pt idx="1410">
                  <c:v>-0.99943660238876131</c:v>
                </c:pt>
                <c:pt idx="1411">
                  <c:v>-0.97880179851607796</c:v>
                </c:pt>
                <c:pt idx="1412">
                  <c:v>-0.92904643264565123</c:v>
                </c:pt>
                <c:pt idx="1413">
                  <c:v>-0.85165078834349772</c:v>
                </c:pt>
                <c:pt idx="1414">
                  <c:v>-0.74891748158522919</c:v>
                </c:pt>
                <c:pt idx="1415">
                  <c:v>-0.62390295508826266</c:v>
                </c:pt>
                <c:pt idx="1416">
                  <c:v>-0.48032654536613473</c:v>
                </c:pt>
                <c:pt idx="1417">
                  <c:v>-0.32245982787750904</c:v>
                </c:pt>
                <c:pt idx="1418">
                  <c:v>-0.15499953237987654</c:v>
                </c:pt>
                <c:pt idx="1419">
                  <c:v>1.7072190578123782E-2</c:v>
                </c:pt>
                <c:pt idx="1420">
                  <c:v>0.18863599478867055</c:v>
                </c:pt>
                <c:pt idx="1421">
                  <c:v>0.35458764525178915</c:v>
                </c:pt>
                <c:pt idx="1422">
                  <c:v>0.50998987547189023</c:v>
                </c:pt>
                <c:pt idx="1423">
                  <c:v>0.65021927723011197</c:v>
                </c:pt>
                <c:pt idx="1424">
                  <c:v>0.77110385268860016</c:v>
                </c:pt>
                <c:pt idx="1425">
                  <c:v>0.86904713647488907</c:v>
                </c:pt>
                <c:pt idx="1426">
                  <c:v>0.94113519496945452</c:v>
                </c:pt>
                <c:pt idx="1427">
                  <c:v>0.98522331942748687</c:v>
                </c:pt>
                <c:pt idx="1428">
                  <c:v>0.99999983371248025</c:v>
                </c:pt>
                <c:pt idx="1429">
                  <c:v>0.98502511828025074</c:v>
                </c:pt>
                <c:pt idx="1430">
                  <c:v>0.94074468940372868</c:v>
                </c:pt>
                <c:pt idx="1431">
                  <c:v>0.86847594451360077</c:v>
                </c:pt>
                <c:pt idx="1432">
                  <c:v>0.77036896799752275</c:v>
                </c:pt>
                <c:pt idx="1433">
                  <c:v>0.64934256353651199</c:v>
                </c:pt>
                <c:pt idx="1434">
                  <c:v>0.5089974160901739</c:v>
                </c:pt>
                <c:pt idx="1435">
                  <c:v>0.35350896707442525</c:v>
                </c:pt>
                <c:pt idx="1436">
                  <c:v>0.18750318982266509</c:v>
                </c:pt>
                <c:pt idx="1437">
                  <c:v>1.5918961170454413E-2</c:v>
                </c:pt>
                <c:pt idx="1438">
                  <c:v>-0.1561388762311243</c:v>
                </c:pt>
                <c:pt idx="1439">
                  <c:v>-0.32355138928538951</c:v>
                </c:pt>
                <c:pt idx="1440">
                  <c:v>-0.48133784903166232</c:v>
                </c:pt>
                <c:pt idx="1441">
                  <c:v>-0.62480391347822717</c:v>
                </c:pt>
                <c:pt idx="1442">
                  <c:v>-0.74968129007562934</c:v>
                </c:pt>
                <c:pt idx="1443">
                  <c:v>-0.85225472268830393</c:v>
                </c:pt>
                <c:pt idx="1444">
                  <c:v>-0.92947252505274203</c:v>
                </c:pt>
                <c:pt idx="1445">
                  <c:v>-0.97903737221004861</c:v>
                </c:pt>
                <c:pt idx="1446">
                  <c:v>-0.99947464876148795</c:v>
                </c:pt>
                <c:pt idx="1447">
                  <c:v>-0.9901763204965307</c:v>
                </c:pt>
                <c:pt idx="1448">
                  <c:v>-0.95141902416124458</c:v>
                </c:pt>
                <c:pt idx="1449">
                  <c:v>-0.8843558371739757</c:v>
                </c:pt>
                <c:pt idx="1450">
                  <c:v>-0.79098197214810428</c:v>
                </c:pt>
                <c:pt idx="1451">
                  <c:v>-0.67407541685376093</c:v>
                </c:pt>
                <c:pt idx="1452">
                  <c:v>-0.5371142856506067</c:v>
                </c:pt>
                <c:pt idx="1453">
                  <c:v>-0.38417334129367542</c:v>
                </c:pt>
                <c:pt idx="1454">
                  <c:v>-0.21980276570815399</c:v>
                </c:pt>
                <c:pt idx="1455">
                  <c:v>-4.8892786460447084E-2</c:v>
                </c:pt>
                <c:pt idx="1456">
                  <c:v>0.12347181355128534</c:v>
                </c:pt>
                <c:pt idx="1457">
                  <c:v>0.29216297466329866</c:v>
                </c:pt>
                <c:pt idx="1458">
                  <c:v>0.45216192655579607</c:v>
                </c:pt>
                <c:pt idx="1459">
                  <c:v>0.59870850286479316</c:v>
                </c:pt>
                <c:pt idx="1460">
                  <c:v>0.72744276200999003</c:v>
                </c:pt>
                <c:pt idx="1461">
                  <c:v>0.83453470083743742</c:v>
                </c:pt>
                <c:pt idx="1462">
                  <c:v>0.91679820194465045</c:v>
                </c:pt>
                <c:pt idx="1463">
                  <c:v>0.97178582460581076</c:v>
                </c:pt>
                <c:pt idx="1464">
                  <c:v>0.99786161915572658</c:v>
                </c:pt>
                <c:pt idx="1465">
                  <c:v>0.99424979851144024</c:v>
                </c:pt>
                <c:pt idx="1466">
                  <c:v>0.96105781879658747</c:v>
                </c:pt>
                <c:pt idx="1467">
                  <c:v>0.89927318238877996</c:v>
                </c:pt>
                <c:pt idx="1468">
                  <c:v>0.8107340585040359</c:v>
                </c:pt>
                <c:pt idx="1469">
                  <c:v>0.69807459539441841</c:v>
                </c:pt>
                <c:pt idx="1470">
                  <c:v>0.56464655118396911</c:v>
                </c:pt>
                <c:pt idx="1471">
                  <c:v>0.41441957492707548</c:v>
                </c:pt>
                <c:pt idx="1472">
                  <c:v>0.2518631046464373</c:v>
                </c:pt>
                <c:pt idx="1473">
                  <c:v>8.1813396036410135E-2</c:v>
                </c:pt>
                <c:pt idx="1474">
                  <c:v>-9.0670362117761749E-2</c:v>
                </c:pt>
                <c:pt idx="1475">
                  <c:v>-0.26045656505115844</c:v>
                </c:pt>
                <c:pt idx="1476">
                  <c:v>-0.42249386359845026</c:v>
                </c:pt>
                <c:pt idx="1477">
                  <c:v>-0.57196144806524174</c:v>
                </c:pt>
                <c:pt idx="1478">
                  <c:v>-0.70441247327159762</c:v>
                </c:pt>
                <c:pt idx="1479">
                  <c:v>-0.81590635768494946</c:v>
                </c:pt>
                <c:pt idx="1480">
                  <c:v>-0.90312602058699354</c:v>
                </c:pt>
                <c:pt idx="1481">
                  <c:v>-0.96347656931882208</c:v>
                </c:pt>
                <c:pt idx="1482">
                  <c:v>-0.99516250054316235</c:v>
                </c:pt>
                <c:pt idx="1483">
                  <c:v>-0.99724111868464227</c:v>
                </c:pt>
                <c:pt idx="1484">
                  <c:v>-0.96965058228707968</c:v>
                </c:pt>
                <c:pt idx="1485">
                  <c:v>-0.91321174387341564</c:v>
                </c:pt>
                <c:pt idx="1486">
                  <c:v>-0.8296037285694936</c:v>
                </c:pt>
                <c:pt idx="1487">
                  <c:v>-0.72131397805862907</c:v>
                </c:pt>
                <c:pt idx="1488">
                  <c:v>-0.59156424611934444</c:v>
                </c:pt>
                <c:pt idx="1489">
                  <c:v>-0.44421474747491385</c:v>
                </c:pt>
                <c:pt idx="1490">
                  <c:v>-0.2836493116370119</c:v>
                </c:pt>
                <c:pt idx="1491">
                  <c:v>-0.11464495856648151</c:v>
                </c:pt>
                <c:pt idx="1492">
                  <c:v>5.777022357006472E-2</c:v>
                </c:pt>
                <c:pt idx="1493">
                  <c:v>0.22846667022827913</c:v>
                </c:pt>
                <c:pt idx="1494">
                  <c:v>0.39236595136747915</c:v>
                </c:pt>
                <c:pt idx="1495">
                  <c:v>0.54459186101298296</c:v>
                </c:pt>
                <c:pt idx="1496">
                  <c:v>0.68061549040571534</c:v>
                </c:pt>
                <c:pt idx="1497">
                  <c:v>0.7963899686268564</c:v>
                </c:pt>
                <c:pt idx="1498">
                  <c:v>0.88847086200695702</c:v>
                </c:pt>
                <c:pt idx="1499">
                  <c:v>0.95411865027891407</c:v>
                </c:pt>
                <c:pt idx="1500">
                  <c:v>0.99138023068890935</c:v>
                </c:pt>
                <c:pt idx="1501">
                  <c:v>0.99914702521391863</c:v>
                </c:pt>
                <c:pt idx="1502">
                  <c:v>0.97718796212752324</c:v>
                </c:pt>
                <c:pt idx="1503">
                  <c:v>0.92615635066876756</c:v>
                </c:pt>
                <c:pt idx="1504">
                  <c:v>0.84757044428504935</c:v>
                </c:pt>
                <c:pt idx="1505">
                  <c:v>0.74376827071893947</c:v>
                </c:pt>
                <c:pt idx="1506">
                  <c:v>0.61783807279468428</c:v>
                </c:pt>
                <c:pt idx="1507">
                  <c:v>0.47352642938244671</c:v>
                </c:pt>
                <c:pt idx="1508">
                  <c:v>0.31512679004920663</c:v>
                </c:pt>
                <c:pt idx="1509">
                  <c:v>0.147351739636465</c:v>
                </c:pt>
                <c:pt idx="1510">
                  <c:v>-2.4807206960412848E-2</c:v>
                </c:pt>
                <c:pt idx="1511">
                  <c:v>-0.19622810852125225</c:v>
                </c:pt>
                <c:pt idx="1512">
                  <c:v>-0.36181098157843472</c:v>
                </c:pt>
                <c:pt idx="1513">
                  <c:v>-0.51662953121812694</c:v>
                </c:pt>
                <c:pt idx="1514">
                  <c:v>-0.65607771444002805</c:v>
                </c:pt>
                <c:pt idx="1515">
                  <c:v>-0.77600677562130704</c:v>
                </c:pt>
                <c:pt idx="1516">
                  <c:v>-0.872848677120314</c:v>
                </c:pt>
                <c:pt idx="1517">
                  <c:v>-0.9437222527995448</c:v>
                </c:pt>
                <c:pt idx="1518">
                  <c:v>-0.9865189262777212</c:v>
                </c:pt>
                <c:pt idx="1519">
                  <c:v>-0.99996544367931262</c:v>
                </c:pt>
                <c:pt idx="1520">
                  <c:v>-0.98366175450968529</c:v>
                </c:pt>
                <c:pt idx="1521">
                  <c:v>-0.93809291365121994</c:v>
                </c:pt>
                <c:pt idx="1522">
                  <c:v>-0.86461465038167995</c:v>
                </c:pt>
                <c:pt idx="1523">
                  <c:v>-0.76541303375436842</c:v>
                </c:pt>
                <c:pt idx="1524">
                  <c:v>-0.64343943434459028</c:v>
                </c:pt>
                <c:pt idx="1525">
                  <c:v>-0.50232271733132838</c:v>
                </c:pt>
                <c:pt idx="1526">
                  <c:v>-0.34626127927742534</c:v>
                </c:pt>
                <c:pt idx="1527">
                  <c:v>-0.17989814064859036</c:v>
                </c:pt>
                <c:pt idx="1528">
                  <c:v>-8.1828102215715428E-3</c:v>
                </c:pt>
                <c:pt idx="1529">
                  <c:v>0.16377596891256374</c:v>
                </c:pt>
                <c:pt idx="1530">
                  <c:v>0.33086221076318723</c:v>
                </c:pt>
                <c:pt idx="1531">
                  <c:v>0.48810489333975399</c:v>
                </c:pt>
                <c:pt idx="1532">
                  <c:v>0.63082585269376767</c:v>
                </c:pt>
                <c:pt idx="1533">
                  <c:v>0.75477896407186362</c:v>
                </c:pt>
                <c:pt idx="1534">
                  <c:v>0.85627646937012769</c:v>
                </c:pt>
                <c:pt idx="1535">
                  <c:v>0.93229869249053288</c:v>
                </c:pt>
                <c:pt idx="1536">
                  <c:v>0.98058387843331263</c:v>
                </c:pt>
                <c:pt idx="1537">
                  <c:v>0.99969548330066627</c:v>
                </c:pt>
                <c:pt idx="1538">
                  <c:v>0.98906491325138379</c:v>
                </c:pt>
                <c:pt idx="1539">
                  <c:v>0.94900844086962499</c:v>
                </c:pt>
                <c:pt idx="1540">
                  <c:v>0.8807177956650224</c:v>
                </c:pt>
                <c:pt idx="1541">
                  <c:v>0.78622470864848681</c:v>
                </c:pt>
                <c:pt idx="1542">
                  <c:v>0.66834046582595152</c:v>
                </c:pt>
                <c:pt idx="1543">
                  <c:v>0.53057226896889487</c:v>
                </c:pt>
                <c:pt idx="1544">
                  <c:v>0.37701889203130662</c:v>
                </c:pt>
                <c:pt idx="1545">
                  <c:v>0.21224873756402768</c:v>
                </c:pt>
                <c:pt idx="1546">
                  <c:v>4.1163921098200079E-2</c:v>
                </c:pt>
                <c:pt idx="1547">
                  <c:v>-0.13114557284387174</c:v>
                </c:pt>
                <c:pt idx="1548">
                  <c:v>-0.29955332407312146</c:v>
                </c:pt>
                <c:pt idx="1549">
                  <c:v>-0.45904899406336219</c:v>
                </c:pt>
                <c:pt idx="1550">
                  <c:v>-0.60488738970875411</c:v>
                </c:pt>
                <c:pt idx="1551">
                  <c:v>-0.73272963867732865</c:v>
                </c:pt>
                <c:pt idx="1552">
                  <c:v>-0.83877227622007766</c:v>
                </c:pt>
                <c:pt idx="1553">
                  <c:v>-0.91986040294296401</c:v>
                </c:pt>
                <c:pt idx="1554">
                  <c:v>-0.97358154695940979</c:v>
                </c:pt>
                <c:pt idx="1555">
                  <c:v>-0.998337437907309</c:v>
                </c:pt>
                <c:pt idx="1556">
                  <c:v>-0.9933915574657437</c:v>
                </c:pt>
                <c:pt idx="1557">
                  <c:v>-0.95889105168436939</c:v>
                </c:pt>
                <c:pt idx="1558">
                  <c:v>-0.89586235320670637</c:v>
                </c:pt>
                <c:pt idx="1559">
                  <c:v>-0.80618064363179742</c:v>
                </c:pt>
                <c:pt idx="1560">
                  <c:v>-0.69251406454625375</c:v>
                </c:pt>
                <c:pt idx="1561">
                  <c:v>-0.55824433701802456</c:v>
                </c:pt>
                <c:pt idx="1562">
                  <c:v>-0.40736615121904302</c:v>
                </c:pt>
                <c:pt idx="1563">
                  <c:v>-0.24436831946079871</c:v>
                </c:pt>
                <c:pt idx="1564">
                  <c:v>-7.4100228485724187E-2</c:v>
                </c:pt>
                <c:pt idx="1565">
                  <c:v>9.8372435775660294E-2</c:v>
                </c:pt>
                <c:pt idx="1566">
                  <c:v>0.26791839861582839</c:v>
                </c:pt>
                <c:pt idx="1567">
                  <c:v>0.42949345830780783</c:v>
                </c:pt>
                <c:pt idx="1568">
                  <c:v>0.57829055733488954</c:v>
                </c:pt>
                <c:pt idx="1569">
                  <c:v>0.70988279828647793</c:v>
                </c:pt>
                <c:pt idx="1570">
                  <c:v>0.82035514952200439</c:v>
                </c:pt>
                <c:pt idx="1571">
                  <c:v>0.90642092219590553</c:v>
                </c:pt>
                <c:pt idx="1572">
                  <c:v>0.96551955330884121</c:v>
                </c:pt>
                <c:pt idx="1573">
                  <c:v>0.9958927856181865</c:v>
                </c:pt>
                <c:pt idx="1574">
                  <c:v>0.99663697796200879</c:v>
                </c:pt>
                <c:pt idx="1575">
                  <c:v>0.96772998969925095</c:v>
                </c:pt>
                <c:pt idx="1576">
                  <c:v>0.91003183942114141</c:v>
                </c:pt>
                <c:pt idx="1577">
                  <c:v>0.82525911833631205</c:v>
                </c:pt>
                <c:pt idx="1578">
                  <c:v>0.71593391956289998</c:v>
                </c:pt>
                <c:pt idx="1579">
                  <c:v>0.58530880274439412</c:v>
                </c:pt>
                <c:pt idx="1580">
                  <c:v>0.43727002638424467</c:v>
                </c:pt>
                <c:pt idx="1581">
                  <c:v>0.27622192685747138</c:v>
                </c:pt>
                <c:pt idx="1582">
                  <c:v>0.10695588396524978</c:v>
                </c:pt>
                <c:pt idx="1583">
                  <c:v>-6.5492228529563309E-2</c:v>
                </c:pt>
                <c:pt idx="1584">
                  <c:v>-0.23599186636469699</c:v>
                </c:pt>
                <c:pt idx="1585">
                  <c:v>-0.39947045480466609</c:v>
                </c:pt>
                <c:pt idx="1586">
                  <c:v>-0.55106430400229089</c:v>
                </c:pt>
                <c:pt idx="1587">
                  <c:v>-0.68626330977631234</c:v>
                </c:pt>
                <c:pt idx="1588">
                  <c:v>-0.8010451347796389</c:v>
                </c:pt>
                <c:pt idx="1589">
                  <c:v>-0.89199487800131216</c:v>
                </c:pt>
                <c:pt idx="1590">
                  <c:v>-0.95640667228813436</c:v>
                </c:pt>
                <c:pt idx="1591">
                  <c:v>-0.99236418723308728</c:v>
                </c:pt>
                <c:pt idx="1592">
                  <c:v>-0.99879764237109403</c:v>
                </c:pt>
                <c:pt idx="1593">
                  <c:v>-0.97551563446865308</c:v>
                </c:pt>
                <c:pt idx="1594">
                  <c:v>-0.92321083200631393</c:v>
                </c:pt>
                <c:pt idx="1595">
                  <c:v>-0.84343936743624326</c:v>
                </c:pt>
                <c:pt idx="1596">
                  <c:v>-0.7385745403203382</c:v>
                </c:pt>
                <c:pt idx="1597">
                  <c:v>-0.61173620873819046</c:v>
                </c:pt>
                <c:pt idx="1598">
                  <c:v>-0.46669796965714516</c:v>
                </c:pt>
                <c:pt idx="1599">
                  <c:v>-0.307774889763472</c:v>
                </c:pt>
                <c:pt idx="1600">
                  <c:v>-0.13969512690057695</c:v>
                </c:pt>
                <c:pt idx="1601">
                  <c:v>3.2540738464157434E-2</c:v>
                </c:pt>
                <c:pt idx="1602">
                  <c:v>0.20380847668274718</c:v>
                </c:pt>
                <c:pt idx="1603">
                  <c:v>0.36901266108494885</c:v>
                </c:pt>
                <c:pt idx="1604">
                  <c:v>0.52323826321306699</c:v>
                </c:pt>
                <c:pt idx="1605">
                  <c:v>0.66189688098688282</c:v>
                </c:pt>
                <c:pt idx="1606">
                  <c:v>0.78086324933085305</c:v>
                </c:pt>
                <c:pt idx="1607">
                  <c:v>0.87659797190312583</c:v>
                </c:pt>
                <c:pt idx="1608">
                  <c:v>0.94625282250698228</c:v>
                </c:pt>
                <c:pt idx="1609">
                  <c:v>0.98775548333654706</c:v>
                </c:pt>
                <c:pt idx="1610">
                  <c:v>0.99987119899030874</c:v>
                </c:pt>
                <c:pt idx="1611">
                  <c:v>0.98223951196870662</c:v>
                </c:pt>
                <c:pt idx="1612">
                  <c:v>0.93538498672984993</c:v>
                </c:pt>
                <c:pt idx="1613">
                  <c:v>0.86070160324923928</c:v>
                </c:pt>
                <c:pt idx="1614">
                  <c:v>0.76041128439429073</c:v>
                </c:pt>
                <c:pt idx="1615">
                  <c:v>0.63749779097589221</c:v>
                </c:pt>
                <c:pt idx="1616">
                  <c:v>0.49561795118007829</c:v>
                </c:pt>
                <c:pt idx="1617">
                  <c:v>0.33899286541480272</c:v>
                </c:pt>
                <c:pt idx="1618">
                  <c:v>0.17228232336100438</c:v>
                </c:pt>
                <c:pt idx="1619">
                  <c:v>4.4616947641674308E-4</c:v>
                </c:pt>
                <c:pt idx="1620">
                  <c:v>-0.17140325850101987</c:v>
                </c:pt>
                <c:pt idx="1621">
                  <c:v>-0.33815322791249147</c:v>
                </c:pt>
                <c:pt idx="1622">
                  <c:v>-0.49484272128786067</c:v>
                </c:pt>
                <c:pt idx="1623">
                  <c:v>-0.63681003274016657</c:v>
                </c:pt>
                <c:pt idx="1624">
                  <c:v>-0.75983145947180697</c:v>
                </c:pt>
                <c:pt idx="1625">
                  <c:v>-0.86024696214728658</c:v>
                </c:pt>
                <c:pt idx="1626">
                  <c:v>-0.9350690555825607</c:v>
                </c:pt>
                <c:pt idx="1627">
                  <c:v>-0.98207169011774209</c:v>
                </c:pt>
                <c:pt idx="1628">
                  <c:v>-0.99985647934295796</c:v>
                </c:pt>
                <c:pt idx="1629">
                  <c:v>-0.98789430382050314</c:v>
                </c:pt>
                <c:pt idx="1630">
                  <c:v>-0.94654105304143243</c:v>
                </c:pt>
                <c:pt idx="1631">
                  <c:v>-0.87702703727381115</c:v>
                </c:pt>
                <c:pt idx="1632">
                  <c:v>-0.78142038431324379</c:v>
                </c:pt>
                <c:pt idx="1633">
                  <c:v>-0.66256551012737819</c:v>
                </c:pt>
                <c:pt idx="1634">
                  <c:v>-0.52399849396920462</c:v>
                </c:pt>
                <c:pt idx="1635">
                  <c:v>-0.36984187565310372</c:v>
                </c:pt>
                <c:pt idx="1636">
                  <c:v>-0.20468200490571503</c:v>
                </c:pt>
                <c:pt idx="1637">
                  <c:v>-3.343259179879076E-2</c:v>
                </c:pt>
                <c:pt idx="1638">
                  <c:v>0.13881148219212311</c:v>
                </c:pt>
                <c:pt idx="1639">
                  <c:v>0.30692574320227883</c:v>
                </c:pt>
                <c:pt idx="1640">
                  <c:v>0.46590858440181915</c:v>
                </c:pt>
                <c:pt idx="1641">
                  <c:v>0.61103006997470355</c:v>
                </c:pt>
                <c:pt idx="1642">
                  <c:v>0.73797265654871003</c:v>
                </c:pt>
                <c:pt idx="1643">
                  <c:v>0.84295964544184943</c:v>
                </c:pt>
                <c:pt idx="1644">
                  <c:v>0.92286754411080507</c:v>
                </c:pt>
                <c:pt idx="1645">
                  <c:v>0.97531899391073551</c:v>
                </c:pt>
                <c:pt idx="1646">
                  <c:v>0.99875349945015068</c:v>
                </c:pt>
                <c:pt idx="1647">
                  <c:v>0.99247385525551812</c:v>
                </c:pt>
                <c:pt idx="1648">
                  <c:v>0.95666688849488524</c:v>
                </c:pt>
                <c:pt idx="1649">
                  <c:v>0.89239790063894575</c:v>
                </c:pt>
                <c:pt idx="1650">
                  <c:v>0.80157897342705375</c:v>
                </c:pt>
                <c:pt idx="1651">
                  <c:v>0.68691208207466203</c:v>
                </c:pt>
                <c:pt idx="1652">
                  <c:v>0.55180870817468342</c:v>
                </c:pt>
                <c:pt idx="1653">
                  <c:v>0.40028834390788337</c:v>
                </c:pt>
                <c:pt idx="1654">
                  <c:v>0.23685890718809982</c:v>
                </c:pt>
                <c:pt idx="1655">
                  <c:v>6.6382625538150969E-2</c:v>
                </c:pt>
                <c:pt idx="1656">
                  <c:v>-0.10606862118176776</c:v>
                </c:pt>
                <c:pt idx="1657">
                  <c:v>-0.27536419546243207</c:v>
                </c:pt>
                <c:pt idx="1658">
                  <c:v>-0.4364673449457121</c:v>
                </c:pt>
                <c:pt idx="1659">
                  <c:v>-0.5845850520261523</c:v>
                </c:pt>
                <c:pt idx="1660">
                  <c:v>-0.71531063204240564</c:v>
                </c:pt>
                <c:pt idx="1661">
                  <c:v>-0.82475483758685098</c:v>
                </c:pt>
                <c:pt idx="1662">
                  <c:v>-0.90966156841760393</c:v>
                </c:pt>
                <c:pt idx="1663">
                  <c:v>-0.96750474446118495</c:v>
                </c:pt>
                <c:pt idx="1664">
                  <c:v>-0.99656345981335359</c:v>
                </c:pt>
                <c:pt idx="1665">
                  <c:v>-0.99597318181462058</c:v>
                </c:pt>
                <c:pt idx="1666">
                  <c:v>-0.96575147196425826</c:v>
                </c:pt>
                <c:pt idx="1667">
                  <c:v>-0.90679746344396517</c:v>
                </c:pt>
                <c:pt idx="1668">
                  <c:v>-0.82086511079567481</c:v>
                </c:pt>
                <c:pt idx="1669">
                  <c:v>-0.71051100760823649</c:v>
                </c:pt>
                <c:pt idx="1670">
                  <c:v>-0.57901832470178605</c:v>
                </c:pt>
                <c:pt idx="1671">
                  <c:v>-0.43029913174217999</c:v>
                </c:pt>
                <c:pt idx="1672">
                  <c:v>-0.26877800833816623</c:v>
                </c:pt>
                <c:pt idx="1673">
                  <c:v>-9.9260407335446069E-2</c:v>
                </c:pt>
                <c:pt idx="1674">
                  <c:v>7.321031333874102E-2</c:v>
                </c:pt>
                <c:pt idx="1675">
                  <c:v>0.24350293680098747</c:v>
                </c:pt>
                <c:pt idx="1676">
                  <c:v>0.40655104724893837</c:v>
                </c:pt>
                <c:pt idx="1677">
                  <c:v>0.55750376208717212</c:v>
                </c:pt>
                <c:pt idx="1678">
                  <c:v>0.69187005167324889</c:v>
                </c:pt>
                <c:pt idx="1679">
                  <c:v>0.80565235299470461</c:v>
                </c:pt>
                <c:pt idx="1680">
                  <c:v>0.89546550210424081</c:v>
                </c:pt>
                <c:pt idx="1681">
                  <c:v>0.95863744692680741</c:v>
                </c:pt>
                <c:pt idx="1682">
                  <c:v>0.99328874410773949</c:v>
                </c:pt>
                <c:pt idx="1683">
                  <c:v>0.99838847477320314</c:v>
                </c:pt>
                <c:pt idx="1684">
                  <c:v>0.97378491563942859</c:v>
                </c:pt>
                <c:pt idx="1685">
                  <c:v>0.92021005296778491</c:v>
                </c:pt>
                <c:pt idx="1686">
                  <c:v>0.83925780506976155</c:v>
                </c:pt>
                <c:pt idx="1687">
                  <c:v>0.73333660126913258</c:v>
                </c:pt>
                <c:pt idx="1688">
                  <c:v>0.60559772815617652</c:v>
                </c:pt>
                <c:pt idx="1689">
                  <c:v>0.45984157492056271</c:v>
                </c:pt>
                <c:pt idx="1690">
                  <c:v>0.30040456708108126</c:v>
                </c:pt>
                <c:pt idx="1691">
                  <c:v>0.13203015247205407</c:v>
                </c:pt>
                <c:pt idx="1692">
                  <c:v>-4.0272322185949429E-2</c:v>
                </c:pt>
                <c:pt idx="1693">
                  <c:v>-0.21137664553611729</c:v>
                </c:pt>
                <c:pt idx="1694">
                  <c:v>-0.37619225270230777</c:v>
                </c:pt>
                <c:pt idx="1695">
                  <c:v>-0.52981567587946754</c:v>
                </c:pt>
                <c:pt idx="1696">
                  <c:v>-0.6676764285546023</c:v>
                </c:pt>
                <c:pt idx="1697">
                  <c:v>-0.78567298312394995</c:v>
                </c:pt>
                <c:pt idx="1698">
                  <c:v>-0.88029479640287556</c:v>
                </c:pt>
                <c:pt idx="1699">
                  <c:v>-0.94872675262014405</c:v>
                </c:pt>
                <c:pt idx="1700">
                  <c:v>-0.98893291658778126</c:v>
                </c:pt>
                <c:pt idx="1701">
                  <c:v>-0.9997171052866558</c:v>
                </c:pt>
                <c:pt idx="1702">
                  <c:v>-0.98075847578811526</c:v>
                </c:pt>
                <c:pt idx="1703">
                  <c:v>-0.93262107072727407</c:v>
                </c:pt>
                <c:pt idx="1704">
                  <c:v>-0.85673703733826478</c:v>
                </c:pt>
                <c:pt idx="1705">
                  <c:v>-0.7553640193056772</c:v>
                </c:pt>
                <c:pt idx="1706">
                  <c:v>-0.63151798907766066</c:v>
                </c:pt>
                <c:pt idx="1707">
                  <c:v>-0.48888351896178678</c:v>
                </c:pt>
                <c:pt idx="1708">
                  <c:v>-0.33170416054976293</c:v>
                </c:pt>
                <c:pt idx="1709">
                  <c:v>-0.16465619381800634</c:v>
                </c:pt>
                <c:pt idx="1710">
                  <c:v>7.2904979749245378E-3</c:v>
                </c:pt>
                <c:pt idx="1711">
                  <c:v>0.17902028845183895</c:v>
                </c:pt>
                <c:pt idx="1712">
                  <c:v>0.34542400431732906</c:v>
                </c:pt>
                <c:pt idx="1713">
                  <c:v>0.50155092957164782</c:v>
                </c:pt>
                <c:pt idx="1714">
                  <c:v>0.64275609542407486</c:v>
                </c:pt>
                <c:pt idx="1715">
                  <c:v>0.76483847384959769</c:v>
                </c:pt>
                <c:pt idx="1716">
                  <c:v>0.86416596335920937</c:v>
                </c:pt>
                <c:pt idx="1717">
                  <c:v>0.93778344850394613</c:v>
                </c:pt>
                <c:pt idx="1718">
                  <c:v>0.98350071820782514</c:v>
                </c:pt>
                <c:pt idx="1719">
                  <c:v>0.99995762725166937</c:v>
                </c:pt>
                <c:pt idx="1720">
                  <c:v>0.98666456227267363</c:v>
                </c:pt>
                <c:pt idx="1721">
                  <c:v>0.94401700836642866</c:v>
                </c:pt>
                <c:pt idx="1722">
                  <c:v>0.87328378291709019</c:v>
                </c:pt>
                <c:pt idx="1723">
                  <c:v>0.77656928671352699</c:v>
                </c:pt>
                <c:pt idx="1724">
                  <c:v>0.65675089542780474</c:v>
                </c:pt>
                <c:pt idx="1725">
                  <c:v>0.51739335413610077</c:v>
                </c:pt>
                <c:pt idx="1726">
                  <c:v>0.362642721751678</c:v>
                </c:pt>
                <c:pt idx="1727">
                  <c:v>0.19710302065307408</c:v>
                </c:pt>
                <c:pt idx="1728">
                  <c:v>2.5699261334009713E-2</c:v>
                </c:pt>
                <c:pt idx="1729">
                  <c:v>-0.14646908273976098</c:v>
                </c:pt>
                <c:pt idx="1730">
                  <c:v>-0.31427979076180351</c:v>
                </c:pt>
                <c:pt idx="1731">
                  <c:v>-0.47274028697866044</c:v>
                </c:pt>
                <c:pt idx="1732">
                  <c:v>-0.61713617598228609</c:v>
                </c:pt>
                <c:pt idx="1733">
                  <c:v>-0.74317150179435476</c:v>
                </c:pt>
                <c:pt idx="1734">
                  <c:v>-0.8470965578605939</c:v>
                </c:pt>
                <c:pt idx="1735">
                  <c:v>-0.92581944545053096</c:v>
                </c:pt>
                <c:pt idx="1736">
                  <c:v>-0.97699806146196644</c:v>
                </c:pt>
                <c:pt idx="1737">
                  <c:v>-0.99910977888017682</c:v>
                </c:pt>
                <c:pt idx="1738">
                  <c:v>-0.99149674681140543</c:v>
                </c:pt>
                <c:pt idx="1739">
                  <c:v>-0.95438546235923316</c:v>
                </c:pt>
                <c:pt idx="1740">
                  <c:v>-0.88888003205609234</c:v>
                </c:pt>
                <c:pt idx="1741">
                  <c:v>-0.7969293233307263</c:v>
                </c:pt>
                <c:pt idx="1742">
                  <c:v>-0.68126898329602525</c:v>
                </c:pt>
                <c:pt idx="1743">
                  <c:v>-0.54534004986965345</c:v>
                </c:pt>
                <c:pt idx="1744">
                  <c:v>-0.39318657664775086</c:v>
                </c:pt>
                <c:pt idx="1745">
                  <c:v>-0.22933531731705009</c:v>
                </c:pt>
                <c:pt idx="1746">
                  <c:v>-5.8661049144008687E-2</c:v>
                </c:pt>
                <c:pt idx="1747">
                  <c:v>0.11375845766777769</c:v>
                </c:pt>
                <c:pt idx="1748">
                  <c:v>0.28279350991037205</c:v>
                </c:pt>
                <c:pt idx="1749">
                  <c:v>0.44341510607810208</c:v>
                </c:pt>
                <c:pt idx="1750">
                  <c:v>0.59084455537110436</c:v>
                </c:pt>
                <c:pt idx="1751">
                  <c:v>0.72069564964711197</c:v>
                </c:pt>
                <c:pt idx="1752">
                  <c:v>0.82910515852880395</c:v>
                </c:pt>
                <c:pt idx="1753">
                  <c:v>0.91284776527765699</c:v>
                </c:pt>
                <c:pt idx="1754">
                  <c:v>0.96943202394883543</c:v>
                </c:pt>
                <c:pt idx="1755">
                  <c:v>0.99717448298429623</c:v>
                </c:pt>
                <c:pt idx="1756">
                  <c:v>0.99524976997512515</c:v>
                </c:pt>
                <c:pt idx="1757">
                  <c:v>0.96371514750972109</c:v>
                </c:pt>
                <c:pt idx="1758">
                  <c:v>0.90350880954108559</c:v>
                </c:pt>
                <c:pt idx="1759">
                  <c:v>0.81642196895841512</c:v>
                </c:pt>
                <c:pt idx="1760">
                  <c:v>0.7050455667920682</c:v>
                </c:pt>
                <c:pt idx="1761">
                  <c:v>0.57269318851902218</c:v>
                </c:pt>
                <c:pt idx="1762">
                  <c:v>0.42330248080358679</c:v>
                </c:pt>
                <c:pt idx="1763">
                  <c:v>0.26131800164778413</c:v>
                </c:pt>
                <c:pt idx="1764">
                  <c:v>9.155898930286728E-2</c:v>
                </c:pt>
                <c:pt idx="1765">
                  <c:v>-8.0924016018437059E-2</c:v>
                </c:pt>
                <c:pt idx="1766">
                  <c:v>-0.25099943194918894</c:v>
                </c:pt>
                <c:pt idx="1767">
                  <c:v>-0.41360730487933051</c:v>
                </c:pt>
                <c:pt idx="1768">
                  <c:v>-0.56390984982314041</c:v>
                </c:pt>
                <c:pt idx="1769">
                  <c:v>-0.6974353804952389</c:v>
                </c:pt>
                <c:pt idx="1770">
                  <c:v>-0.81021134749899559</c:v>
                </c:pt>
                <c:pt idx="1771">
                  <c:v>-0.89888252657550205</c:v>
                </c:pt>
                <c:pt idx="1772">
                  <c:v>-0.96081084066813993</c:v>
                </c:pt>
                <c:pt idx="1773">
                  <c:v>-0.99415384597193346</c:v>
                </c:pt>
                <c:pt idx="1774">
                  <c:v>-0.99791954691167195</c:v>
                </c:pt>
                <c:pt idx="1775">
                  <c:v>-0.97199590923503476</c:v>
                </c:pt>
                <c:pt idx="1776">
                  <c:v>-0.91715419316987812</c:v>
                </c:pt>
                <c:pt idx="1777">
                  <c:v>-0.83502600748029121</c:v>
                </c:pt>
                <c:pt idx="1778">
                  <c:v>-0.72805476709123496</c:v>
                </c:pt>
                <c:pt idx="1779">
                  <c:v>-0.59942299847789171</c:v>
                </c:pt>
                <c:pt idx="1780">
                  <c:v>-0.45295765557357737</c:v>
                </c:pt>
                <c:pt idx="1781">
                  <c:v>-0.29301626316529866</c:v>
                </c:pt>
                <c:pt idx="1782">
                  <c:v>-0.1243572751510446</c:v>
                </c:pt>
                <c:pt idx="1783">
                  <c:v>4.8001495338400306E-2</c:v>
                </c:pt>
                <c:pt idx="1784">
                  <c:v>0.2189321620758454</c:v>
                </c:pt>
                <c:pt idx="1785">
                  <c:v>0.38334932668372884</c:v>
                </c:pt>
                <c:pt idx="1786">
                  <c:v>0.53636137551504959</c:v>
                </c:pt>
                <c:pt idx="1787">
                  <c:v>0.6734160111984866</c:v>
                </c:pt>
                <c:pt idx="1788">
                  <c:v>0.79043568910597406</c:v>
                </c:pt>
                <c:pt idx="1789">
                  <c:v>0.88393892933970408</c:v>
                </c:pt>
                <c:pt idx="1790">
                  <c:v>0.95114389505765995</c:v>
                </c:pt>
                <c:pt idx="1791">
                  <c:v>0.99005115555410894</c:v>
                </c:pt>
                <c:pt idx="1792">
                  <c:v>0.99950317179189685</c:v>
                </c:pt>
                <c:pt idx="1793">
                  <c:v>0.97921873461786368</c:v>
                </c:pt>
                <c:pt idx="1794">
                  <c:v>0.92980133108240992</c:v>
                </c:pt>
                <c:pt idx="1795">
                  <c:v>0.85272118995465529</c:v>
                </c:pt>
                <c:pt idx="1796">
                  <c:v>0.75027154060120826</c:v>
                </c:pt>
                <c:pt idx="1797">
                  <c:v>0.62550038658133689</c:v>
                </c:pt>
                <c:pt idx="1798">
                  <c:v>0.48211982377755602</c:v>
                </c:pt>
                <c:pt idx="1799">
                  <c:v>0.32439560096019626</c:v>
                </c:pt>
                <c:pt idx="1800">
                  <c:v>0.15702020849456144</c:v>
                </c:pt>
                <c:pt idx="1801">
                  <c:v>-1.5026729040995669E-2</c:v>
                </c:pt>
                <c:pt idx="1802">
                  <c:v>-0.1866266028346715</c:v>
                </c:pt>
                <c:pt idx="1803">
                  <c:v>-0.35267410477273475</c:v>
                </c:pt>
                <c:pt idx="1804">
                  <c:v>-0.50822911665969306</c:v>
                </c:pt>
                <c:pt idx="1805">
                  <c:v>-0.64866368483357051</c:v>
                </c:pt>
                <c:pt idx="1806">
                  <c:v>-0.76979970750172055</c:v>
                </c:pt>
                <c:pt idx="1807">
                  <c:v>-0.86803323842737867</c:v>
                </c:pt>
                <c:pt idx="1808">
                  <c:v>-0.94044170878006028</c:v>
                </c:pt>
                <c:pt idx="1809">
                  <c:v>-0.98487087716660049</c:v>
                </c:pt>
                <c:pt idx="1810">
                  <c:v>-0.99999892097241516</c:v>
                </c:pt>
                <c:pt idx="1811">
                  <c:v>-0.98537576221621415</c:v>
                </c:pt>
                <c:pt idx="1812">
                  <c:v>-0.94143645792567876</c:v>
                </c:pt>
                <c:pt idx="1813">
                  <c:v>-0.86948825665374829</c:v>
                </c:pt>
                <c:pt idx="1814">
                  <c:v>-0.77167170622014758</c:v>
                </c:pt>
                <c:pt idx="1815">
                  <c:v>-0.65089696977093459</c:v>
                </c:pt>
                <c:pt idx="1816">
                  <c:v>-0.51075724483166518</c:v>
                </c:pt>
                <c:pt idx="1817">
                  <c:v>-0.3554218612449051</c:v>
                </c:pt>
                <c:pt idx="1818">
                  <c:v>-0.18951223845933116</c:v>
                </c:pt>
                <c:pt idx="1819">
                  <c:v>-1.7964392595629371E-2</c:v>
                </c:pt>
                <c:pt idx="1820">
                  <c:v>0.1541179161278447</c:v>
                </c:pt>
                <c:pt idx="1821">
                  <c:v>0.3216150265626066</c:v>
                </c:pt>
                <c:pt idx="1822">
                  <c:v>0.47954369287049808</c:v>
                </c:pt>
                <c:pt idx="1823">
                  <c:v>0.62320534223990831</c:v>
                </c:pt>
                <c:pt idx="1824">
                  <c:v>0.74832586322826367</c:v>
                </c:pt>
                <c:pt idx="1825">
                  <c:v>0.85118276585422425</c:v>
                </c:pt>
                <c:pt idx="1826">
                  <c:v>0.92871593027097632</c:v>
                </c:pt>
                <c:pt idx="1827">
                  <c:v>0.9786186491096438</c:v>
                </c:pt>
                <c:pt idx="1828">
                  <c:v>0.99940625487166446</c:v>
                </c:pt>
                <c:pt idx="1829">
                  <c:v>0.9904602906199087</c:v>
                </c:pt>
                <c:pt idx="1830">
                  <c:v>0.95204690983612417</c:v>
                </c:pt>
                <c:pt idx="1831">
                  <c:v>0.88530895802628762</c:v>
                </c:pt>
                <c:pt idx="1832">
                  <c:v>0.79223197165567327</c:v>
                </c:pt>
                <c:pt idx="1833">
                  <c:v>0.67558510598771004</c:v>
                </c:pt>
                <c:pt idx="1834">
                  <c:v>0.53883874929567921</c:v>
                </c:pt>
                <c:pt idx="1835">
                  <c:v>0.38606127452706562</c:v>
                </c:pt>
                <c:pt idx="1836">
                  <c:v>0.22179800018514897</c:v>
                </c:pt>
                <c:pt idx="1837">
                  <c:v>5.0935961491679831E-2</c:v>
                </c:pt>
                <c:pt idx="1838">
                  <c:v>-0.12144148494504199</c:v>
                </c:pt>
                <c:pt idx="1839">
                  <c:v>-0.29020589726511281</c:v>
                </c:pt>
                <c:pt idx="1840">
                  <c:v>-0.45033632583470473</c:v>
                </c:pt>
                <c:pt idx="1841">
                  <c:v>-0.59706869269647189</c:v>
                </c:pt>
                <c:pt idx="1842">
                  <c:v>-0.72603752877104299</c:v>
                </c:pt>
                <c:pt idx="1843">
                  <c:v>-0.83340585195193373</c:v>
                </c:pt>
                <c:pt idx="1844">
                  <c:v>-0.91597932206073374</c:v>
                </c:pt>
                <c:pt idx="1845">
                  <c:v>-0.97130127641112751</c:v>
                </c:pt>
                <c:pt idx="1846">
                  <c:v>-0.9977258185571779</c:v>
                </c:pt>
                <c:pt idx="1847">
                  <c:v>-0.99446678574457481</c:v>
                </c:pt>
                <c:pt idx="1848">
                  <c:v>-0.96162113822330519</c:v>
                </c:pt>
                <c:pt idx="1849">
                  <c:v>-0.90016607456050424</c:v>
                </c:pt>
                <c:pt idx="1850">
                  <c:v>-0.81192995877648078</c:v>
                </c:pt>
                <c:pt idx="1851">
                  <c:v>-0.69953792425785932</c:v>
                </c:pt>
                <c:pt idx="1852">
                  <c:v>-0.56633377279794206</c:v>
                </c:pt>
                <c:pt idx="1853">
                  <c:v>-0.41628049236517389</c:v>
                </c:pt>
                <c:pt idx="1854">
                  <c:v>-0.25384235331777882</c:v>
                </c:pt>
                <c:pt idx="1855">
                  <c:v>-8.385209084905583E-2</c:v>
                </c:pt>
                <c:pt idx="1856">
                  <c:v>8.86328748516204E-2</c:v>
                </c:pt>
                <c:pt idx="1857">
                  <c:v>0.25848090309354826</c:v>
                </c:pt>
                <c:pt idx="1858">
                  <c:v>0.4206388053313232</c:v>
                </c:pt>
                <c:pt idx="1859">
                  <c:v>0.57028218376267448</c:v>
                </c:pt>
                <c:pt idx="1860">
                  <c:v>0.70295896312001149</c:v>
                </c:pt>
                <c:pt idx="1861">
                  <c:v>0.81472184540610171</c:v>
                </c:pt>
                <c:pt idx="1862">
                  <c:v>0.90224574688327908</c:v>
                </c:pt>
                <c:pt idx="1863">
                  <c:v>0.96292672341993424</c:v>
                </c:pt>
                <c:pt idx="1864">
                  <c:v>0.99495944104349843</c:v>
                </c:pt>
                <c:pt idx="1865">
                  <c:v>0.99739088685499322</c:v>
                </c:pt>
                <c:pt idx="1866">
                  <c:v>0.97014872233950855</c:v>
                </c:pt>
                <c:pt idx="1867">
                  <c:v>0.91404343552632894</c:v>
                </c:pt>
                <c:pt idx="1868">
                  <c:v>0.83074422796931158</c:v>
                </c:pt>
                <c:pt idx="1869">
                  <c:v>0.72272935393985982</c:v>
                </c:pt>
                <c:pt idx="1870">
                  <c:v>0.59321238930247278</c:v>
                </c:pt>
                <c:pt idx="1871">
                  <c:v>0.44604662366515241</c:v>
                </c:pt>
                <c:pt idx="1872">
                  <c:v>0.28561042025584849</c:v>
                </c:pt>
                <c:pt idx="1873">
                  <c:v>0.11667695421096329</c:v>
                </c:pt>
                <c:pt idx="1874">
                  <c:v>-5.5727795278637512E-2</c:v>
                </c:pt>
                <c:pt idx="1875">
                  <c:v>-0.22647457405357235</c:v>
                </c:pt>
                <c:pt idx="1876">
                  <c:v>-0.39048345463031292</c:v>
                </c:pt>
                <c:pt idx="1877">
                  <c:v>-0.54287497031572274</c:v>
                </c:pt>
                <c:pt idx="1878">
                  <c:v>-0.67911528536583543</c:v>
                </c:pt>
                <c:pt idx="1879">
                  <c:v>-0.7951510821968768</c:v>
                </c:pt>
                <c:pt idx="1880">
                  <c:v>-0.88753015258780477</c:v>
                </c:pt>
                <c:pt idx="1881">
                  <c:v>-0.95350410513733708</c:v>
                </c:pt>
                <c:pt idx="1882">
                  <c:v>-0.99111013330142528</c:v>
                </c:pt>
                <c:pt idx="1883">
                  <c:v>-0.99922941131138709</c:v>
                </c:pt>
                <c:pt idx="1884">
                  <c:v>-0.97762038062183731</c:v>
                </c:pt>
                <c:pt idx="1885">
                  <c:v>-0.92692593657567723</c:v>
                </c:pt>
                <c:pt idx="1886">
                  <c:v>-0.84865430147393939</c:v>
                </c:pt>
                <c:pt idx="1887">
                  <c:v>-0.74513415310005249</c:v>
                </c:pt>
                <c:pt idx="1888">
                  <c:v>-0.61944534368080595</c:v>
                </c:pt>
                <c:pt idx="1889">
                  <c:v>-0.47532727047992424</c:v>
                </c:pt>
                <c:pt idx="1890">
                  <c:v>-0.31706762411264611</c:v>
                </c:pt>
                <c:pt idx="1891">
                  <c:v>-0.1493748244558499</c:v>
                </c:pt>
                <c:pt idx="1892">
                  <c:v>2.2762060656233256E-2</c:v>
                </c:pt>
                <c:pt idx="1893">
                  <c:v>0.19422174636034309</c:v>
                </c:pt>
                <c:pt idx="1894">
                  <c:v>0.35990309531155124</c:v>
                </c:pt>
                <c:pt idx="1895">
                  <c:v>0.51487688281769139</c:v>
                </c:pt>
                <c:pt idx="1896">
                  <c:v>0.6545324473597901</c:v>
                </c:pt>
                <c:pt idx="1897">
                  <c:v>0.7747148634650538</c:v>
                </c:pt>
                <c:pt idx="1898">
                  <c:v>0.87184855586932031</c:v>
                </c:pt>
                <c:pt idx="1899">
                  <c:v>0.94304367729611183</c:v>
                </c:pt>
                <c:pt idx="1900">
                  <c:v>0.9861820849808518</c:v>
                </c:pt>
                <c:pt idx="1901">
                  <c:v>0.99998035803349028</c:v>
                </c:pt>
                <c:pt idx="1902">
                  <c:v>0.98402798079445541</c:v>
                </c:pt>
                <c:pt idx="1903">
                  <c:v>0.93879955618244115</c:v>
                </c:pt>
                <c:pt idx="1904">
                  <c:v>0.86564068567161034</c:v>
                </c:pt>
                <c:pt idx="1905">
                  <c:v>0.76672793598626732</c:v>
                </c:pt>
                <c:pt idx="1906">
                  <c:v>0.64500408355366756</c:v>
                </c:pt>
                <c:pt idx="1907">
                  <c:v>0.50409056327171164</c:v>
                </c:pt>
                <c:pt idx="1908">
                  <c:v>0.34817972634973526</c:v>
                </c:pt>
                <c:pt idx="1909">
                  <c:v>0.18191011268373142</c:v>
                </c:pt>
                <c:pt idx="1910">
                  <c:v>1.0228448567498136E-2</c:v>
                </c:pt>
                <c:pt idx="1911">
                  <c:v>-0.16175752452237571</c:v>
                </c:pt>
                <c:pt idx="1912">
                  <c:v>-0.32893101154139365</c:v>
                </c:pt>
                <c:pt idx="1913">
                  <c:v>-0.48631839484769196</c:v>
                </c:pt>
                <c:pt idx="1914">
                  <c:v>-0.6292372054672043</c:v>
                </c:pt>
                <c:pt idx="1915">
                  <c:v>-0.75343543232732246</c:v>
                </c:pt>
                <c:pt idx="1916">
                  <c:v>-0.85521802483577536</c:v>
                </c:pt>
                <c:pt idx="1917">
                  <c:v>-0.93155682519809035</c:v>
                </c:pt>
                <c:pt idx="1918">
                  <c:v>-0.98018065985067593</c:v>
                </c:pt>
                <c:pt idx="1919">
                  <c:v>-0.99964290967853053</c:v>
                </c:pt>
                <c:pt idx="1920">
                  <c:v>-0.98936454871991553</c:v>
                </c:pt>
                <c:pt idx="1921">
                  <c:v>-0.94965137090366969</c:v>
                </c:pt>
                <c:pt idx="1922">
                  <c:v>-0.88168489230227276</c:v>
                </c:pt>
                <c:pt idx="1923">
                  <c:v>-0.78748719956990965</c:v>
                </c:pt>
                <c:pt idx="1924">
                  <c:v>-0.66986079036795099</c:v>
                </c:pt>
                <c:pt idx="1925">
                  <c:v>-0.53230519559922096</c:v>
                </c:pt>
                <c:pt idx="1926">
                  <c:v>-0.3789128640431767</c:v>
                </c:pt>
                <c:pt idx="1927">
                  <c:v>-0.21424740695156519</c:v>
                </c:pt>
                <c:pt idx="1928">
                  <c:v>-4.3207824979492382E-2</c:v>
                </c:pt>
                <c:pt idx="1929">
                  <c:v>0.12911724313288483</c:v>
                </c:pt>
                <c:pt idx="1930">
                  <c:v>0.29760091384553733</c:v>
                </c:pt>
                <c:pt idx="1931">
                  <c:v>0.45723058993407922</c:v>
                </c:pt>
                <c:pt idx="1932">
                  <c:v>0.60325709144569206</c:v>
                </c:pt>
                <c:pt idx="1933">
                  <c:v>0.73133594966677418</c:v>
                </c:pt>
                <c:pt idx="1934">
                  <c:v>0.83765666043075659</c:v>
                </c:pt>
                <c:pt idx="1935">
                  <c:v>0.91905605132208101</c:v>
                </c:pt>
                <c:pt idx="1936">
                  <c:v>0.97311238996075933</c:v>
                </c:pt>
                <c:pt idx="1937">
                  <c:v>0.99821743353085246</c:v>
                </c:pt>
                <c:pt idx="1938">
                  <c:v>0.99362427598985226</c:v>
                </c:pt>
                <c:pt idx="1939">
                  <c:v>0.95946956944560868</c:v>
                </c:pt>
                <c:pt idx="1940">
                  <c:v>0.89676945858743606</c:v>
                </c:pt>
                <c:pt idx="1941">
                  <c:v>0.80738934912692029</c:v>
                </c:pt>
                <c:pt idx="1942">
                  <c:v>0.69398840967496944</c:v>
                </c:pt>
                <c:pt idx="1943">
                  <c:v>0.55994045819238525</c:v>
                </c:pt>
                <c:pt idx="1944">
                  <c:v>0.40923358674006372</c:v>
                </c:pt>
                <c:pt idx="1945">
                  <c:v>0.24635151081602585</c:v>
                </c:pt>
                <c:pt idx="1946">
                  <c:v>7.6140173283820611E-2</c:v>
                </c:pt>
                <c:pt idx="1947">
                  <c:v>-9.6336428411196912E-2</c:v>
                </c:pt>
                <c:pt idx="1948">
                  <c:v>-0.2659469024177652</c:v>
                </c:pt>
                <c:pt idx="1949">
                  <c:v>-0.42764512772228136</c:v>
                </c:pt>
                <c:pt idx="1950">
                  <c:v>-0.57662038247883252</c:v>
                </c:pt>
                <c:pt idx="1951">
                  <c:v>-0.70844046892396351</c:v>
                </c:pt>
                <c:pt idx="1952">
                  <c:v>-0.81918357673232745</c:v>
                </c:pt>
                <c:pt idx="1953">
                  <c:v>-0.90555496171612238</c:v>
                </c:pt>
                <c:pt idx="1954">
                  <c:v>-0.96498496853234861</c:v>
                </c:pt>
                <c:pt idx="1955">
                  <c:v>-0.99570548110214718</c:v>
                </c:pt>
                <c:pt idx="1956">
                  <c:v>-0.99680252624701826</c:v>
                </c:pt>
                <c:pt idx="1957">
                  <c:v>-0.96824346551941942</c:v>
                </c:pt>
                <c:pt idx="1958">
                  <c:v>-0.91087796623687656</c:v>
                </c:pt>
                <c:pt idx="1959">
                  <c:v>-0.82641272283014888</c:v>
                </c:pt>
                <c:pt idx="1960">
                  <c:v>-0.71736068057687197</c:v>
                </c:pt>
                <c:pt idx="1961">
                  <c:v>-0.58696627237668653</c:v>
                </c:pt>
                <c:pt idx="1962">
                  <c:v>-0.43910889286691762</c:v>
                </c:pt>
                <c:pt idx="1963">
                  <c:v>-0.2781874816422823</c:v>
                </c:pt>
                <c:pt idx="1964">
                  <c:v>-0.10898964937055006</c:v>
                </c:pt>
                <c:pt idx="1965">
                  <c:v>6.3450759535599185E-2</c:v>
                </c:pt>
                <c:pt idx="1966">
                  <c:v>0.23400343000511334</c:v>
                </c:pt>
                <c:pt idx="1967">
                  <c:v>0.39759420951632096</c:v>
                </c:pt>
                <c:pt idx="1968">
                  <c:v>0.54935607039894319</c:v>
                </c:pt>
                <c:pt idx="1969">
                  <c:v>0.68477390991685039</c:v>
                </c:pt>
                <c:pt idx="1970">
                  <c:v>0.79981888014874336</c:v>
                </c:pt>
                <c:pt idx="1971">
                  <c:v>0.89106825118829081</c:v>
                </c:pt>
                <c:pt idx="1972">
                  <c:v>0.95580724158469699</c:v>
                </c:pt>
                <c:pt idx="1973">
                  <c:v>0.99210978644278269</c:v>
                </c:pt>
                <c:pt idx="1974">
                  <c:v>0.9988958402315361</c:v>
                </c:pt>
                <c:pt idx="1975">
                  <c:v>0.97596350947224686</c:v>
                </c:pt>
                <c:pt idx="1976">
                  <c:v>0.92399505931872994</c:v>
                </c:pt>
                <c:pt idx="1977">
                  <c:v>0.84453661532664903</c:v>
                </c:pt>
                <c:pt idx="1978">
                  <c:v>0.73995216430932131</c:v>
                </c:pt>
                <c:pt idx="1979">
                  <c:v>0.6133532228111449</c:v>
                </c:pt>
                <c:pt idx="1980">
                  <c:v>0.46850626564898101</c:v>
                </c:pt>
                <c:pt idx="1981">
                  <c:v>0.30972066863569436</c:v>
                </c:pt>
                <c:pt idx="1982">
                  <c:v>0.14172049932945985</c:v>
                </c:pt>
                <c:pt idx="1983">
                  <c:v>-3.0496029809139426E-2</c:v>
                </c:pt>
                <c:pt idx="1984">
                  <c:v>-0.20180526440855359</c:v>
                </c:pt>
                <c:pt idx="1985">
                  <c:v>-0.36711054323003189</c:v>
                </c:pt>
                <c:pt idx="1986">
                  <c:v>-0.52149383013203932</c:v>
                </c:pt>
                <c:pt idx="1987">
                  <c:v>-0.66036203171778973</c:v>
                </c:pt>
                <c:pt idx="1988">
                  <c:v>-0.77958364753439002</c:v>
                </c:pt>
                <c:pt idx="1989">
                  <c:v>-0.87561168731268635</c:v>
                </c:pt>
                <c:pt idx="1990">
                  <c:v>-0.94558919830682697</c:v>
                </c:pt>
                <c:pt idx="1991">
                  <c:v>-0.98743426316599259</c:v>
                </c:pt>
                <c:pt idx="1992">
                  <c:v>-0.9999019395460107</c:v>
                </c:pt>
                <c:pt idx="1993">
                  <c:v>-0.98262129868118753</c:v>
                </c:pt>
                <c:pt idx="1994">
                  <c:v>-0.93610646097305494</c:v>
                </c:pt>
                <c:pt idx="1995">
                  <c:v>-0.86174130027361506</c:v>
                </c:pt>
                <c:pt idx="1996">
                  <c:v>-0.76173827192974219</c:v>
                </c:pt>
                <c:pt idx="1997">
                  <c:v>-0.63907258950478252</c:v>
                </c:pt>
                <c:pt idx="1998">
                  <c:v>-0.49739370850186226</c:v>
                </c:pt>
                <c:pt idx="1999">
                  <c:v>-0.34091675055669285</c:v>
                </c:pt>
                <c:pt idx="2000">
                  <c:v>-0.17429709836506874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0415-4E14-8B99-8C52930F70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0126464"/>
        <c:axId val="140127040"/>
      </c:scatterChart>
      <c:valAx>
        <c:axId val="140126464"/>
        <c:scaling>
          <c:orientation val="minMax"/>
          <c:max val="0.30000000000000004"/>
        </c:scaling>
        <c:delete val="1"/>
        <c:axPos val="b"/>
        <c:numFmt formatCode="General" sourceLinked="1"/>
        <c:majorTickMark val="out"/>
        <c:minorTickMark val="none"/>
        <c:tickLblPos val="nextTo"/>
        <c:crossAx val="140127040"/>
        <c:crosses val="autoZero"/>
        <c:crossBetween val="midCat"/>
      </c:valAx>
      <c:valAx>
        <c:axId val="140127040"/>
        <c:scaling>
          <c:orientation val="minMax"/>
          <c:max val="1"/>
          <c:min val="-1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40126464"/>
        <c:crosses val="autoZero"/>
        <c:crossBetween val="midCat"/>
        <c:majorUnit val="0.5"/>
      </c:valAx>
    </c:plotArea>
    <c:plotVisOnly val="1"/>
    <c:dispBlanksAs val="gap"/>
    <c:showDLblsOverMax val="0"/>
  </c:chart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dk2" tx1="lt1" bg2="dk1" tx2="lt2" accent1="accent1" accent2="accent2" accent3="accent3" accent4="accent4" accent5="accent5" accent6="accent6" hlink="hlink" folHlink="folHlink"/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25400">
              <a:solidFill>
                <a:srgbClr val="FFFF00"/>
              </a:solidFill>
            </a:ln>
          </c:spPr>
          <c:marker>
            <c:symbol val="none"/>
          </c:marker>
          <c:xVal>
            <c:numRef>
              <c:f>Φύλλο1!$G$1:$G$2001</c:f>
              <c:numCache>
                <c:formatCode>General</c:formatCode>
                <c:ptCount val="2001"/>
                <c:pt idx="0">
                  <c:v>0</c:v>
                </c:pt>
                <c:pt idx="1">
                  <c:v>5.0000000000000001E-4</c:v>
                </c:pt>
                <c:pt idx="2">
                  <c:v>1E-3</c:v>
                </c:pt>
                <c:pt idx="3">
                  <c:v>1.5E-3</c:v>
                </c:pt>
                <c:pt idx="4">
                  <c:v>2E-3</c:v>
                </c:pt>
                <c:pt idx="5">
                  <c:v>2.5000000000000001E-3</c:v>
                </c:pt>
                <c:pt idx="6">
                  <c:v>3.0000000000000001E-3</c:v>
                </c:pt>
                <c:pt idx="7">
                  <c:v>3.5000000000000001E-3</c:v>
                </c:pt>
                <c:pt idx="8">
                  <c:v>4.0000000000000001E-3</c:v>
                </c:pt>
                <c:pt idx="9">
                  <c:v>4.4999999999999997E-3</c:v>
                </c:pt>
                <c:pt idx="10">
                  <c:v>5.0000000000000001E-3</c:v>
                </c:pt>
                <c:pt idx="11">
                  <c:v>5.4999999999999997E-3</c:v>
                </c:pt>
                <c:pt idx="12">
                  <c:v>6.0000000000000001E-3</c:v>
                </c:pt>
                <c:pt idx="13">
                  <c:v>6.4999999999999997E-3</c:v>
                </c:pt>
                <c:pt idx="14">
                  <c:v>7.0000000000000001E-3</c:v>
                </c:pt>
                <c:pt idx="15">
                  <c:v>7.4999999999999997E-3</c:v>
                </c:pt>
                <c:pt idx="16">
                  <c:v>8.0000000000000002E-3</c:v>
                </c:pt>
                <c:pt idx="17">
                  <c:v>8.5000000000000006E-3</c:v>
                </c:pt>
                <c:pt idx="18">
                  <c:v>8.9999999999999993E-3</c:v>
                </c:pt>
                <c:pt idx="19">
                  <c:v>9.4999999999999998E-3</c:v>
                </c:pt>
                <c:pt idx="20">
                  <c:v>0.01</c:v>
                </c:pt>
                <c:pt idx="21">
                  <c:v>1.0500000000000001E-2</c:v>
                </c:pt>
                <c:pt idx="22">
                  <c:v>1.0999999999999999E-2</c:v>
                </c:pt>
                <c:pt idx="23">
                  <c:v>1.15E-2</c:v>
                </c:pt>
                <c:pt idx="24">
                  <c:v>1.2E-2</c:v>
                </c:pt>
                <c:pt idx="25">
                  <c:v>1.2500000000000001E-2</c:v>
                </c:pt>
                <c:pt idx="26">
                  <c:v>1.2999999999999999E-2</c:v>
                </c:pt>
                <c:pt idx="27">
                  <c:v>1.35E-2</c:v>
                </c:pt>
                <c:pt idx="28">
                  <c:v>1.4E-2</c:v>
                </c:pt>
                <c:pt idx="29">
                  <c:v>1.4500000000000001E-2</c:v>
                </c:pt>
                <c:pt idx="30">
                  <c:v>1.4999999999999999E-2</c:v>
                </c:pt>
                <c:pt idx="31">
                  <c:v>1.55E-2</c:v>
                </c:pt>
                <c:pt idx="32">
                  <c:v>1.6E-2</c:v>
                </c:pt>
                <c:pt idx="33">
                  <c:v>1.6500000000000001E-2</c:v>
                </c:pt>
                <c:pt idx="34">
                  <c:v>1.7000000000000001E-2</c:v>
                </c:pt>
                <c:pt idx="35">
                  <c:v>1.7500000000000002E-2</c:v>
                </c:pt>
                <c:pt idx="36">
                  <c:v>1.7999999999999999E-2</c:v>
                </c:pt>
                <c:pt idx="37">
                  <c:v>1.8499999999999999E-2</c:v>
                </c:pt>
                <c:pt idx="38">
                  <c:v>1.9E-2</c:v>
                </c:pt>
                <c:pt idx="39">
                  <c:v>1.95E-2</c:v>
                </c:pt>
                <c:pt idx="40">
                  <c:v>0.02</c:v>
                </c:pt>
                <c:pt idx="41">
                  <c:v>2.0500000000000001E-2</c:v>
                </c:pt>
                <c:pt idx="42">
                  <c:v>2.1000000000000001E-2</c:v>
                </c:pt>
                <c:pt idx="43">
                  <c:v>2.1499999999999998E-2</c:v>
                </c:pt>
                <c:pt idx="44">
                  <c:v>2.1999999999999999E-2</c:v>
                </c:pt>
                <c:pt idx="45">
                  <c:v>2.2499999999999999E-2</c:v>
                </c:pt>
                <c:pt idx="46">
                  <c:v>2.3E-2</c:v>
                </c:pt>
                <c:pt idx="47">
                  <c:v>2.35E-2</c:v>
                </c:pt>
                <c:pt idx="48">
                  <c:v>2.4E-2</c:v>
                </c:pt>
                <c:pt idx="49">
                  <c:v>2.4500000000000001E-2</c:v>
                </c:pt>
                <c:pt idx="50">
                  <c:v>2.5000000000000001E-2</c:v>
                </c:pt>
                <c:pt idx="51">
                  <c:v>2.5499999999999998E-2</c:v>
                </c:pt>
                <c:pt idx="52">
                  <c:v>2.5999999999999999E-2</c:v>
                </c:pt>
                <c:pt idx="53">
                  <c:v>2.6499999999999999E-2</c:v>
                </c:pt>
                <c:pt idx="54">
                  <c:v>2.7E-2</c:v>
                </c:pt>
                <c:pt idx="55">
                  <c:v>2.75E-2</c:v>
                </c:pt>
                <c:pt idx="56">
                  <c:v>2.8000000000000001E-2</c:v>
                </c:pt>
                <c:pt idx="57">
                  <c:v>2.8500000000000001E-2</c:v>
                </c:pt>
                <c:pt idx="58">
                  <c:v>2.9000000000000001E-2</c:v>
                </c:pt>
                <c:pt idx="59">
                  <c:v>2.9499999999999998E-2</c:v>
                </c:pt>
                <c:pt idx="60">
                  <c:v>0.03</c:v>
                </c:pt>
                <c:pt idx="61">
                  <c:v>3.0499999999999999E-2</c:v>
                </c:pt>
                <c:pt idx="62">
                  <c:v>3.1E-2</c:v>
                </c:pt>
                <c:pt idx="63">
                  <c:v>3.15E-2</c:v>
                </c:pt>
                <c:pt idx="64">
                  <c:v>3.2000000000000001E-2</c:v>
                </c:pt>
                <c:pt idx="65">
                  <c:v>3.2500000000000001E-2</c:v>
                </c:pt>
                <c:pt idx="66">
                  <c:v>3.3000000000000002E-2</c:v>
                </c:pt>
                <c:pt idx="67">
                  <c:v>3.3500000000000002E-2</c:v>
                </c:pt>
                <c:pt idx="68">
                  <c:v>3.4000000000000002E-2</c:v>
                </c:pt>
                <c:pt idx="69">
                  <c:v>3.4500000000000003E-2</c:v>
                </c:pt>
                <c:pt idx="70">
                  <c:v>3.5000000000000003E-2</c:v>
                </c:pt>
                <c:pt idx="71">
                  <c:v>3.5499999999999997E-2</c:v>
                </c:pt>
                <c:pt idx="72">
                  <c:v>3.5999999999999997E-2</c:v>
                </c:pt>
                <c:pt idx="73">
                  <c:v>3.6499999999999998E-2</c:v>
                </c:pt>
                <c:pt idx="74">
                  <c:v>3.6999999999999998E-2</c:v>
                </c:pt>
                <c:pt idx="75">
                  <c:v>3.7499999999999999E-2</c:v>
                </c:pt>
                <c:pt idx="76">
                  <c:v>3.7999999999999999E-2</c:v>
                </c:pt>
                <c:pt idx="77">
                  <c:v>3.85E-2</c:v>
                </c:pt>
                <c:pt idx="78">
                  <c:v>3.9E-2</c:v>
                </c:pt>
                <c:pt idx="79">
                  <c:v>3.95E-2</c:v>
                </c:pt>
                <c:pt idx="80">
                  <c:v>0.04</c:v>
                </c:pt>
                <c:pt idx="81">
                  <c:v>4.0500000000000001E-2</c:v>
                </c:pt>
                <c:pt idx="82">
                  <c:v>4.1000000000000002E-2</c:v>
                </c:pt>
                <c:pt idx="83">
                  <c:v>4.1500000000000002E-2</c:v>
                </c:pt>
                <c:pt idx="84">
                  <c:v>4.2000000000000003E-2</c:v>
                </c:pt>
                <c:pt idx="85">
                  <c:v>4.2500000000000003E-2</c:v>
                </c:pt>
                <c:pt idx="86">
                  <c:v>4.2999999999999997E-2</c:v>
                </c:pt>
                <c:pt idx="87">
                  <c:v>4.3499999999999997E-2</c:v>
                </c:pt>
                <c:pt idx="88">
                  <c:v>4.3999999999999997E-2</c:v>
                </c:pt>
                <c:pt idx="89">
                  <c:v>4.4499999999999998E-2</c:v>
                </c:pt>
                <c:pt idx="90">
                  <c:v>4.4999999999999998E-2</c:v>
                </c:pt>
                <c:pt idx="91">
                  <c:v>4.5499999999999999E-2</c:v>
                </c:pt>
                <c:pt idx="92">
                  <c:v>4.5999999999999999E-2</c:v>
                </c:pt>
                <c:pt idx="93">
                  <c:v>4.65E-2</c:v>
                </c:pt>
                <c:pt idx="94">
                  <c:v>4.7E-2</c:v>
                </c:pt>
                <c:pt idx="95">
                  <c:v>4.7500000000000001E-2</c:v>
                </c:pt>
                <c:pt idx="96">
                  <c:v>4.8000000000000001E-2</c:v>
                </c:pt>
                <c:pt idx="97">
                  <c:v>4.8500000000000001E-2</c:v>
                </c:pt>
                <c:pt idx="98">
                  <c:v>4.9000000000000002E-2</c:v>
                </c:pt>
                <c:pt idx="99">
                  <c:v>4.9500000000000002E-2</c:v>
                </c:pt>
                <c:pt idx="100">
                  <c:v>0.05</c:v>
                </c:pt>
                <c:pt idx="101">
                  <c:v>5.0500000000000003E-2</c:v>
                </c:pt>
                <c:pt idx="102">
                  <c:v>5.0999999999999997E-2</c:v>
                </c:pt>
                <c:pt idx="103">
                  <c:v>5.1499999999999997E-2</c:v>
                </c:pt>
                <c:pt idx="104">
                  <c:v>5.1999999999999998E-2</c:v>
                </c:pt>
                <c:pt idx="105">
                  <c:v>5.2499999999999998E-2</c:v>
                </c:pt>
                <c:pt idx="106">
                  <c:v>5.2999999999999999E-2</c:v>
                </c:pt>
                <c:pt idx="107">
                  <c:v>5.3499999999999999E-2</c:v>
                </c:pt>
                <c:pt idx="108">
                  <c:v>5.3999999999999999E-2</c:v>
                </c:pt>
                <c:pt idx="109">
                  <c:v>5.45E-2</c:v>
                </c:pt>
                <c:pt idx="110">
                  <c:v>5.5E-2</c:v>
                </c:pt>
                <c:pt idx="111">
                  <c:v>5.5500000000000001E-2</c:v>
                </c:pt>
                <c:pt idx="112">
                  <c:v>5.6000000000000001E-2</c:v>
                </c:pt>
                <c:pt idx="113">
                  <c:v>5.6500000000000002E-2</c:v>
                </c:pt>
                <c:pt idx="114">
                  <c:v>5.7000000000000002E-2</c:v>
                </c:pt>
                <c:pt idx="115">
                  <c:v>5.7500000000000002E-2</c:v>
                </c:pt>
                <c:pt idx="116">
                  <c:v>5.8000000000000003E-2</c:v>
                </c:pt>
                <c:pt idx="117">
                  <c:v>5.8500000000000003E-2</c:v>
                </c:pt>
                <c:pt idx="118">
                  <c:v>5.8999999999999997E-2</c:v>
                </c:pt>
                <c:pt idx="119">
                  <c:v>5.9499999999999997E-2</c:v>
                </c:pt>
                <c:pt idx="120">
                  <c:v>0.06</c:v>
                </c:pt>
                <c:pt idx="121">
                  <c:v>6.0499999999999998E-2</c:v>
                </c:pt>
                <c:pt idx="122">
                  <c:v>6.0999999999999999E-2</c:v>
                </c:pt>
                <c:pt idx="123">
                  <c:v>6.1499999999999999E-2</c:v>
                </c:pt>
                <c:pt idx="124">
                  <c:v>6.2E-2</c:v>
                </c:pt>
                <c:pt idx="125">
                  <c:v>6.25E-2</c:v>
                </c:pt>
                <c:pt idx="126">
                  <c:v>6.3E-2</c:v>
                </c:pt>
                <c:pt idx="127">
                  <c:v>6.3500000000000001E-2</c:v>
                </c:pt>
                <c:pt idx="128">
                  <c:v>6.4000000000000001E-2</c:v>
                </c:pt>
                <c:pt idx="129">
                  <c:v>6.4500000000000002E-2</c:v>
                </c:pt>
                <c:pt idx="130">
                  <c:v>6.5000000000000002E-2</c:v>
                </c:pt>
                <c:pt idx="131">
                  <c:v>6.5500000000000003E-2</c:v>
                </c:pt>
                <c:pt idx="132">
                  <c:v>6.6000000000000003E-2</c:v>
                </c:pt>
                <c:pt idx="133">
                  <c:v>6.6500000000000004E-2</c:v>
                </c:pt>
                <c:pt idx="134">
                  <c:v>6.7000000000000004E-2</c:v>
                </c:pt>
                <c:pt idx="135">
                  <c:v>6.7500000000000004E-2</c:v>
                </c:pt>
                <c:pt idx="136">
                  <c:v>6.8000000000000005E-2</c:v>
                </c:pt>
                <c:pt idx="137">
                  <c:v>6.8500000000000005E-2</c:v>
                </c:pt>
                <c:pt idx="138">
                  <c:v>6.9000000000000006E-2</c:v>
                </c:pt>
                <c:pt idx="139">
                  <c:v>6.9500000000000006E-2</c:v>
                </c:pt>
                <c:pt idx="140">
                  <c:v>7.0000000000000007E-2</c:v>
                </c:pt>
                <c:pt idx="141">
                  <c:v>7.0499999999999993E-2</c:v>
                </c:pt>
                <c:pt idx="142">
                  <c:v>7.0999999999999994E-2</c:v>
                </c:pt>
                <c:pt idx="143">
                  <c:v>7.1499999999999994E-2</c:v>
                </c:pt>
                <c:pt idx="144">
                  <c:v>7.1999999999999995E-2</c:v>
                </c:pt>
                <c:pt idx="145">
                  <c:v>7.2499999999999995E-2</c:v>
                </c:pt>
                <c:pt idx="146">
                  <c:v>7.2999999999999995E-2</c:v>
                </c:pt>
                <c:pt idx="147">
                  <c:v>7.3499999999999996E-2</c:v>
                </c:pt>
                <c:pt idx="148">
                  <c:v>7.3999999999999996E-2</c:v>
                </c:pt>
                <c:pt idx="149">
                  <c:v>7.4499999999999997E-2</c:v>
                </c:pt>
                <c:pt idx="150">
                  <c:v>7.4999999999999997E-2</c:v>
                </c:pt>
                <c:pt idx="151">
                  <c:v>7.5499999999999998E-2</c:v>
                </c:pt>
                <c:pt idx="152">
                  <c:v>7.5999999999999998E-2</c:v>
                </c:pt>
                <c:pt idx="153">
                  <c:v>7.6499999999999999E-2</c:v>
                </c:pt>
                <c:pt idx="154">
                  <c:v>7.6999999999999999E-2</c:v>
                </c:pt>
                <c:pt idx="155">
                  <c:v>7.7499999999999999E-2</c:v>
                </c:pt>
                <c:pt idx="156">
                  <c:v>7.8E-2</c:v>
                </c:pt>
                <c:pt idx="157">
                  <c:v>7.85E-2</c:v>
                </c:pt>
                <c:pt idx="158">
                  <c:v>7.9000000000000001E-2</c:v>
                </c:pt>
                <c:pt idx="159">
                  <c:v>7.9500000000000001E-2</c:v>
                </c:pt>
                <c:pt idx="160">
                  <c:v>0.08</c:v>
                </c:pt>
                <c:pt idx="161">
                  <c:v>8.0500000000000002E-2</c:v>
                </c:pt>
                <c:pt idx="162">
                  <c:v>8.1000000000000003E-2</c:v>
                </c:pt>
                <c:pt idx="163">
                  <c:v>8.1500000000000003E-2</c:v>
                </c:pt>
                <c:pt idx="164">
                  <c:v>8.2000000000000003E-2</c:v>
                </c:pt>
                <c:pt idx="165">
                  <c:v>8.2500000000000004E-2</c:v>
                </c:pt>
                <c:pt idx="166">
                  <c:v>8.3000000000000004E-2</c:v>
                </c:pt>
                <c:pt idx="167">
                  <c:v>8.3500000000000005E-2</c:v>
                </c:pt>
                <c:pt idx="168">
                  <c:v>8.4000000000000005E-2</c:v>
                </c:pt>
                <c:pt idx="169">
                  <c:v>8.4500000000000006E-2</c:v>
                </c:pt>
                <c:pt idx="170">
                  <c:v>8.5000000000000006E-2</c:v>
                </c:pt>
                <c:pt idx="171">
                  <c:v>8.5500000000000007E-2</c:v>
                </c:pt>
                <c:pt idx="172">
                  <c:v>8.5999999999999993E-2</c:v>
                </c:pt>
                <c:pt idx="173">
                  <c:v>8.6499999999999994E-2</c:v>
                </c:pt>
                <c:pt idx="174">
                  <c:v>8.6999999999999994E-2</c:v>
                </c:pt>
                <c:pt idx="175">
                  <c:v>8.7499999999999994E-2</c:v>
                </c:pt>
                <c:pt idx="176">
                  <c:v>8.7999999999999995E-2</c:v>
                </c:pt>
                <c:pt idx="177">
                  <c:v>8.8499999999999995E-2</c:v>
                </c:pt>
                <c:pt idx="178">
                  <c:v>8.8999999999999996E-2</c:v>
                </c:pt>
                <c:pt idx="179">
                  <c:v>8.9499999999999996E-2</c:v>
                </c:pt>
                <c:pt idx="180">
                  <c:v>0.09</c:v>
                </c:pt>
                <c:pt idx="181">
                  <c:v>9.0499999999999997E-2</c:v>
                </c:pt>
                <c:pt idx="182">
                  <c:v>9.0999999999999998E-2</c:v>
                </c:pt>
                <c:pt idx="183">
                  <c:v>9.1499999999999998E-2</c:v>
                </c:pt>
                <c:pt idx="184">
                  <c:v>9.1999999999999998E-2</c:v>
                </c:pt>
                <c:pt idx="185">
                  <c:v>9.2499999999999999E-2</c:v>
                </c:pt>
                <c:pt idx="186">
                  <c:v>9.2999999999999999E-2</c:v>
                </c:pt>
                <c:pt idx="187">
                  <c:v>9.35E-2</c:v>
                </c:pt>
                <c:pt idx="188">
                  <c:v>9.4E-2</c:v>
                </c:pt>
                <c:pt idx="189">
                  <c:v>9.4500000000000001E-2</c:v>
                </c:pt>
                <c:pt idx="190">
                  <c:v>9.5000000000000001E-2</c:v>
                </c:pt>
                <c:pt idx="191">
                  <c:v>9.5500000000000002E-2</c:v>
                </c:pt>
                <c:pt idx="192">
                  <c:v>9.6000000000000002E-2</c:v>
                </c:pt>
                <c:pt idx="193">
                  <c:v>9.6500000000000002E-2</c:v>
                </c:pt>
                <c:pt idx="194">
                  <c:v>9.7000000000000003E-2</c:v>
                </c:pt>
                <c:pt idx="195">
                  <c:v>9.7500000000000003E-2</c:v>
                </c:pt>
                <c:pt idx="196">
                  <c:v>9.8000000000000004E-2</c:v>
                </c:pt>
                <c:pt idx="197">
                  <c:v>9.8500000000000004E-2</c:v>
                </c:pt>
                <c:pt idx="198">
                  <c:v>9.9000000000000005E-2</c:v>
                </c:pt>
                <c:pt idx="199">
                  <c:v>9.9500000000000005E-2</c:v>
                </c:pt>
                <c:pt idx="200">
                  <c:v>0.1</c:v>
                </c:pt>
                <c:pt idx="201">
                  <c:v>0.10050000000000001</c:v>
                </c:pt>
                <c:pt idx="202">
                  <c:v>0.10100000000000001</c:v>
                </c:pt>
                <c:pt idx="203">
                  <c:v>0.10150000000000001</c:v>
                </c:pt>
                <c:pt idx="204">
                  <c:v>0.10199999999999999</c:v>
                </c:pt>
                <c:pt idx="205">
                  <c:v>0.10249999999999999</c:v>
                </c:pt>
                <c:pt idx="206">
                  <c:v>0.10299999999999999</c:v>
                </c:pt>
                <c:pt idx="207">
                  <c:v>0.10349999999999999</c:v>
                </c:pt>
                <c:pt idx="208">
                  <c:v>0.104</c:v>
                </c:pt>
                <c:pt idx="209">
                  <c:v>0.1045</c:v>
                </c:pt>
                <c:pt idx="210">
                  <c:v>0.105</c:v>
                </c:pt>
                <c:pt idx="211">
                  <c:v>0.1055</c:v>
                </c:pt>
                <c:pt idx="212">
                  <c:v>0.106</c:v>
                </c:pt>
                <c:pt idx="213">
                  <c:v>0.1065</c:v>
                </c:pt>
                <c:pt idx="214">
                  <c:v>0.107</c:v>
                </c:pt>
                <c:pt idx="215">
                  <c:v>0.1075</c:v>
                </c:pt>
                <c:pt idx="216">
                  <c:v>0.108</c:v>
                </c:pt>
                <c:pt idx="217">
                  <c:v>0.1085</c:v>
                </c:pt>
                <c:pt idx="218">
                  <c:v>0.109</c:v>
                </c:pt>
                <c:pt idx="219">
                  <c:v>0.1095</c:v>
                </c:pt>
                <c:pt idx="220">
                  <c:v>0.11</c:v>
                </c:pt>
                <c:pt idx="221">
                  <c:v>0.1105</c:v>
                </c:pt>
                <c:pt idx="222">
                  <c:v>0.111</c:v>
                </c:pt>
                <c:pt idx="223">
                  <c:v>0.1115</c:v>
                </c:pt>
                <c:pt idx="224">
                  <c:v>0.112</c:v>
                </c:pt>
                <c:pt idx="225">
                  <c:v>0.1125</c:v>
                </c:pt>
                <c:pt idx="226">
                  <c:v>0.113</c:v>
                </c:pt>
                <c:pt idx="227">
                  <c:v>0.1135</c:v>
                </c:pt>
                <c:pt idx="228">
                  <c:v>0.114</c:v>
                </c:pt>
                <c:pt idx="229">
                  <c:v>0.1145</c:v>
                </c:pt>
                <c:pt idx="230">
                  <c:v>0.115</c:v>
                </c:pt>
                <c:pt idx="231">
                  <c:v>0.11550000000000001</c:v>
                </c:pt>
                <c:pt idx="232">
                  <c:v>0.11600000000000001</c:v>
                </c:pt>
                <c:pt idx="233">
                  <c:v>0.11650000000000001</c:v>
                </c:pt>
                <c:pt idx="234">
                  <c:v>0.11700000000000001</c:v>
                </c:pt>
                <c:pt idx="235">
                  <c:v>0.11749999999999999</c:v>
                </c:pt>
                <c:pt idx="236">
                  <c:v>0.11799999999999999</c:v>
                </c:pt>
                <c:pt idx="237">
                  <c:v>0.11849999999999999</c:v>
                </c:pt>
                <c:pt idx="238">
                  <c:v>0.11899999999999999</c:v>
                </c:pt>
                <c:pt idx="239">
                  <c:v>0.1195</c:v>
                </c:pt>
                <c:pt idx="240">
                  <c:v>0.12</c:v>
                </c:pt>
                <c:pt idx="241">
                  <c:v>0.1205</c:v>
                </c:pt>
                <c:pt idx="242">
                  <c:v>0.121</c:v>
                </c:pt>
                <c:pt idx="243">
                  <c:v>0.1215</c:v>
                </c:pt>
                <c:pt idx="244">
                  <c:v>0.122</c:v>
                </c:pt>
                <c:pt idx="245">
                  <c:v>0.1225</c:v>
                </c:pt>
                <c:pt idx="246">
                  <c:v>0.123</c:v>
                </c:pt>
                <c:pt idx="247">
                  <c:v>0.1235</c:v>
                </c:pt>
                <c:pt idx="248">
                  <c:v>0.124</c:v>
                </c:pt>
                <c:pt idx="249">
                  <c:v>0.1245</c:v>
                </c:pt>
                <c:pt idx="250">
                  <c:v>0.125</c:v>
                </c:pt>
                <c:pt idx="251">
                  <c:v>0.1255</c:v>
                </c:pt>
                <c:pt idx="252">
                  <c:v>0.126</c:v>
                </c:pt>
                <c:pt idx="253">
                  <c:v>0.1265</c:v>
                </c:pt>
                <c:pt idx="254">
                  <c:v>0.127</c:v>
                </c:pt>
                <c:pt idx="255">
                  <c:v>0.1275</c:v>
                </c:pt>
                <c:pt idx="256">
                  <c:v>0.128</c:v>
                </c:pt>
                <c:pt idx="257">
                  <c:v>0.1285</c:v>
                </c:pt>
                <c:pt idx="258">
                  <c:v>0.129</c:v>
                </c:pt>
                <c:pt idx="259">
                  <c:v>0.1295</c:v>
                </c:pt>
                <c:pt idx="260">
                  <c:v>0.13</c:v>
                </c:pt>
                <c:pt idx="261">
                  <c:v>0.1305</c:v>
                </c:pt>
                <c:pt idx="262">
                  <c:v>0.13100000000000001</c:v>
                </c:pt>
                <c:pt idx="263">
                  <c:v>0.13150000000000001</c:v>
                </c:pt>
                <c:pt idx="264">
                  <c:v>0.13200000000000001</c:v>
                </c:pt>
                <c:pt idx="265">
                  <c:v>0.13250000000000001</c:v>
                </c:pt>
                <c:pt idx="266">
                  <c:v>0.13300000000000001</c:v>
                </c:pt>
                <c:pt idx="267">
                  <c:v>0.13350000000000001</c:v>
                </c:pt>
                <c:pt idx="268">
                  <c:v>0.13400000000000001</c:v>
                </c:pt>
                <c:pt idx="269">
                  <c:v>0.13450000000000001</c:v>
                </c:pt>
                <c:pt idx="270">
                  <c:v>0.13500000000000001</c:v>
                </c:pt>
                <c:pt idx="271">
                  <c:v>0.13550000000000001</c:v>
                </c:pt>
                <c:pt idx="272">
                  <c:v>0.13600000000000001</c:v>
                </c:pt>
                <c:pt idx="273">
                  <c:v>0.13650000000000001</c:v>
                </c:pt>
                <c:pt idx="274">
                  <c:v>0.13700000000000001</c:v>
                </c:pt>
                <c:pt idx="275">
                  <c:v>0.13750000000000001</c:v>
                </c:pt>
                <c:pt idx="276">
                  <c:v>0.13800000000000001</c:v>
                </c:pt>
                <c:pt idx="277">
                  <c:v>0.13850000000000001</c:v>
                </c:pt>
                <c:pt idx="278">
                  <c:v>0.13900000000000001</c:v>
                </c:pt>
                <c:pt idx="279">
                  <c:v>0.13950000000000001</c:v>
                </c:pt>
                <c:pt idx="280">
                  <c:v>0.14000000000000001</c:v>
                </c:pt>
                <c:pt idx="281">
                  <c:v>0.14050000000000001</c:v>
                </c:pt>
                <c:pt idx="282">
                  <c:v>0.14099999999999999</c:v>
                </c:pt>
                <c:pt idx="283">
                  <c:v>0.14149999999999999</c:v>
                </c:pt>
                <c:pt idx="284">
                  <c:v>0.14199999999999999</c:v>
                </c:pt>
                <c:pt idx="285">
                  <c:v>0.14249999999999999</c:v>
                </c:pt>
                <c:pt idx="286">
                  <c:v>0.14299999999999999</c:v>
                </c:pt>
                <c:pt idx="287">
                  <c:v>0.14349999999999999</c:v>
                </c:pt>
                <c:pt idx="288">
                  <c:v>0.14399999999999999</c:v>
                </c:pt>
                <c:pt idx="289">
                  <c:v>0.14449999999999999</c:v>
                </c:pt>
                <c:pt idx="290">
                  <c:v>0.14499999999999999</c:v>
                </c:pt>
                <c:pt idx="291">
                  <c:v>0.14549999999999999</c:v>
                </c:pt>
                <c:pt idx="292">
                  <c:v>0.14599999999999999</c:v>
                </c:pt>
                <c:pt idx="293">
                  <c:v>0.14649999999999999</c:v>
                </c:pt>
                <c:pt idx="294">
                  <c:v>0.14699999999999999</c:v>
                </c:pt>
                <c:pt idx="295">
                  <c:v>0.14749999999999999</c:v>
                </c:pt>
                <c:pt idx="296">
                  <c:v>0.14799999999999999</c:v>
                </c:pt>
                <c:pt idx="297">
                  <c:v>0.14849999999999999</c:v>
                </c:pt>
                <c:pt idx="298">
                  <c:v>0.14899999999999999</c:v>
                </c:pt>
                <c:pt idx="299">
                  <c:v>0.14949999999999999</c:v>
                </c:pt>
                <c:pt idx="300">
                  <c:v>0.15</c:v>
                </c:pt>
                <c:pt idx="301">
                  <c:v>0.15049999999999999</c:v>
                </c:pt>
                <c:pt idx="302">
                  <c:v>0.151</c:v>
                </c:pt>
                <c:pt idx="303">
                  <c:v>0.1515</c:v>
                </c:pt>
                <c:pt idx="304">
                  <c:v>0.152</c:v>
                </c:pt>
                <c:pt idx="305">
                  <c:v>0.1525</c:v>
                </c:pt>
                <c:pt idx="306">
                  <c:v>0.153</c:v>
                </c:pt>
                <c:pt idx="307">
                  <c:v>0.1535</c:v>
                </c:pt>
                <c:pt idx="308">
                  <c:v>0.154</c:v>
                </c:pt>
                <c:pt idx="309">
                  <c:v>0.1545</c:v>
                </c:pt>
                <c:pt idx="310">
                  <c:v>0.155</c:v>
                </c:pt>
                <c:pt idx="311">
                  <c:v>0.1555</c:v>
                </c:pt>
                <c:pt idx="312">
                  <c:v>0.156</c:v>
                </c:pt>
                <c:pt idx="313">
                  <c:v>0.1565</c:v>
                </c:pt>
                <c:pt idx="314">
                  <c:v>0.157</c:v>
                </c:pt>
                <c:pt idx="315">
                  <c:v>0.1575</c:v>
                </c:pt>
                <c:pt idx="316">
                  <c:v>0.158</c:v>
                </c:pt>
                <c:pt idx="317">
                  <c:v>0.1585</c:v>
                </c:pt>
                <c:pt idx="318">
                  <c:v>0.159</c:v>
                </c:pt>
                <c:pt idx="319">
                  <c:v>0.1595</c:v>
                </c:pt>
                <c:pt idx="320">
                  <c:v>0.16</c:v>
                </c:pt>
                <c:pt idx="321">
                  <c:v>0.1605</c:v>
                </c:pt>
                <c:pt idx="322">
                  <c:v>0.161</c:v>
                </c:pt>
                <c:pt idx="323">
                  <c:v>0.1615</c:v>
                </c:pt>
                <c:pt idx="324">
                  <c:v>0.16200000000000001</c:v>
                </c:pt>
                <c:pt idx="325">
                  <c:v>0.16250000000000001</c:v>
                </c:pt>
                <c:pt idx="326">
                  <c:v>0.16300000000000001</c:v>
                </c:pt>
                <c:pt idx="327">
                  <c:v>0.16350000000000001</c:v>
                </c:pt>
                <c:pt idx="328">
                  <c:v>0.16400000000000001</c:v>
                </c:pt>
                <c:pt idx="329">
                  <c:v>0.16450000000000001</c:v>
                </c:pt>
                <c:pt idx="330">
                  <c:v>0.16500000000000001</c:v>
                </c:pt>
                <c:pt idx="331">
                  <c:v>0.16550000000000001</c:v>
                </c:pt>
                <c:pt idx="332">
                  <c:v>0.16600000000000001</c:v>
                </c:pt>
                <c:pt idx="333">
                  <c:v>0.16650000000000001</c:v>
                </c:pt>
                <c:pt idx="334">
                  <c:v>0.16700000000000001</c:v>
                </c:pt>
                <c:pt idx="335">
                  <c:v>0.16750000000000001</c:v>
                </c:pt>
                <c:pt idx="336">
                  <c:v>0.16800000000000001</c:v>
                </c:pt>
                <c:pt idx="337">
                  <c:v>0.16850000000000001</c:v>
                </c:pt>
                <c:pt idx="338">
                  <c:v>0.16900000000000001</c:v>
                </c:pt>
                <c:pt idx="339">
                  <c:v>0.16950000000000001</c:v>
                </c:pt>
                <c:pt idx="340">
                  <c:v>0.17</c:v>
                </c:pt>
                <c:pt idx="341">
                  <c:v>0.17050000000000001</c:v>
                </c:pt>
                <c:pt idx="342">
                  <c:v>0.17100000000000001</c:v>
                </c:pt>
                <c:pt idx="343">
                  <c:v>0.17150000000000001</c:v>
                </c:pt>
                <c:pt idx="344">
                  <c:v>0.17199999999999999</c:v>
                </c:pt>
                <c:pt idx="345">
                  <c:v>0.17249999999999999</c:v>
                </c:pt>
                <c:pt idx="346">
                  <c:v>0.17299999999999999</c:v>
                </c:pt>
                <c:pt idx="347">
                  <c:v>0.17349999999999999</c:v>
                </c:pt>
                <c:pt idx="348">
                  <c:v>0.17399999999999999</c:v>
                </c:pt>
                <c:pt idx="349">
                  <c:v>0.17449999999999999</c:v>
                </c:pt>
                <c:pt idx="350">
                  <c:v>0.17499999999999999</c:v>
                </c:pt>
                <c:pt idx="351">
                  <c:v>0.17549999999999999</c:v>
                </c:pt>
                <c:pt idx="352">
                  <c:v>0.17599999999999999</c:v>
                </c:pt>
                <c:pt idx="353">
                  <c:v>0.17649999999999999</c:v>
                </c:pt>
                <c:pt idx="354">
                  <c:v>0.17699999999999999</c:v>
                </c:pt>
                <c:pt idx="355">
                  <c:v>0.17749999999999999</c:v>
                </c:pt>
                <c:pt idx="356">
                  <c:v>0.17799999999999999</c:v>
                </c:pt>
                <c:pt idx="357">
                  <c:v>0.17849999999999999</c:v>
                </c:pt>
                <c:pt idx="358">
                  <c:v>0.17899999999999999</c:v>
                </c:pt>
                <c:pt idx="359">
                  <c:v>0.17949999999999999</c:v>
                </c:pt>
                <c:pt idx="360">
                  <c:v>0.18</c:v>
                </c:pt>
                <c:pt idx="361">
                  <c:v>0.18049999999999999</c:v>
                </c:pt>
                <c:pt idx="362">
                  <c:v>0.18099999999999999</c:v>
                </c:pt>
                <c:pt idx="363">
                  <c:v>0.18149999999999999</c:v>
                </c:pt>
                <c:pt idx="364">
                  <c:v>0.182</c:v>
                </c:pt>
                <c:pt idx="365">
                  <c:v>0.1825</c:v>
                </c:pt>
                <c:pt idx="366">
                  <c:v>0.183</c:v>
                </c:pt>
                <c:pt idx="367">
                  <c:v>0.1835</c:v>
                </c:pt>
                <c:pt idx="368">
                  <c:v>0.184</c:v>
                </c:pt>
                <c:pt idx="369">
                  <c:v>0.1845</c:v>
                </c:pt>
                <c:pt idx="370">
                  <c:v>0.185</c:v>
                </c:pt>
                <c:pt idx="371">
                  <c:v>0.1855</c:v>
                </c:pt>
                <c:pt idx="372">
                  <c:v>0.186</c:v>
                </c:pt>
                <c:pt idx="373">
                  <c:v>0.1865</c:v>
                </c:pt>
                <c:pt idx="374">
                  <c:v>0.187</c:v>
                </c:pt>
                <c:pt idx="375">
                  <c:v>0.1875</c:v>
                </c:pt>
                <c:pt idx="376">
                  <c:v>0.188</c:v>
                </c:pt>
                <c:pt idx="377">
                  <c:v>0.1885</c:v>
                </c:pt>
                <c:pt idx="378">
                  <c:v>0.189</c:v>
                </c:pt>
                <c:pt idx="379">
                  <c:v>0.1895</c:v>
                </c:pt>
                <c:pt idx="380">
                  <c:v>0.19</c:v>
                </c:pt>
                <c:pt idx="381">
                  <c:v>0.1905</c:v>
                </c:pt>
                <c:pt idx="382">
                  <c:v>0.191</c:v>
                </c:pt>
                <c:pt idx="383">
                  <c:v>0.1915</c:v>
                </c:pt>
                <c:pt idx="384">
                  <c:v>0.192</c:v>
                </c:pt>
                <c:pt idx="385">
                  <c:v>0.1925</c:v>
                </c:pt>
                <c:pt idx="386">
                  <c:v>0.193</c:v>
                </c:pt>
                <c:pt idx="387">
                  <c:v>0.19350000000000001</c:v>
                </c:pt>
                <c:pt idx="388">
                  <c:v>0.19400000000000001</c:v>
                </c:pt>
                <c:pt idx="389">
                  <c:v>0.19450000000000001</c:v>
                </c:pt>
                <c:pt idx="390">
                  <c:v>0.19500000000000001</c:v>
                </c:pt>
                <c:pt idx="391">
                  <c:v>0.19550000000000001</c:v>
                </c:pt>
                <c:pt idx="392">
                  <c:v>0.19600000000000001</c:v>
                </c:pt>
                <c:pt idx="393">
                  <c:v>0.19650000000000001</c:v>
                </c:pt>
                <c:pt idx="394">
                  <c:v>0.19700000000000001</c:v>
                </c:pt>
                <c:pt idx="395">
                  <c:v>0.19750000000000001</c:v>
                </c:pt>
                <c:pt idx="396">
                  <c:v>0.19800000000000001</c:v>
                </c:pt>
                <c:pt idx="397">
                  <c:v>0.19850000000000001</c:v>
                </c:pt>
                <c:pt idx="398">
                  <c:v>0.19900000000000001</c:v>
                </c:pt>
                <c:pt idx="399">
                  <c:v>0.19950000000000001</c:v>
                </c:pt>
                <c:pt idx="400">
                  <c:v>0.2</c:v>
                </c:pt>
                <c:pt idx="401">
                  <c:v>0.20050000000000001</c:v>
                </c:pt>
                <c:pt idx="402">
                  <c:v>0.20100000000000001</c:v>
                </c:pt>
                <c:pt idx="403">
                  <c:v>0.20150000000000001</c:v>
                </c:pt>
                <c:pt idx="404">
                  <c:v>0.20200000000000001</c:v>
                </c:pt>
                <c:pt idx="405">
                  <c:v>0.20250000000000001</c:v>
                </c:pt>
                <c:pt idx="406">
                  <c:v>0.20300000000000001</c:v>
                </c:pt>
                <c:pt idx="407">
                  <c:v>0.20349999999999999</c:v>
                </c:pt>
                <c:pt idx="408">
                  <c:v>0.20399999999999999</c:v>
                </c:pt>
                <c:pt idx="409">
                  <c:v>0.20449999999999999</c:v>
                </c:pt>
                <c:pt idx="410">
                  <c:v>0.20499999999999999</c:v>
                </c:pt>
                <c:pt idx="411">
                  <c:v>0.20549999999999999</c:v>
                </c:pt>
                <c:pt idx="412">
                  <c:v>0.20599999999999999</c:v>
                </c:pt>
                <c:pt idx="413">
                  <c:v>0.20649999999999999</c:v>
                </c:pt>
                <c:pt idx="414">
                  <c:v>0.20699999999999999</c:v>
                </c:pt>
                <c:pt idx="415">
                  <c:v>0.20749999999999999</c:v>
                </c:pt>
                <c:pt idx="416">
                  <c:v>0.20799999999999999</c:v>
                </c:pt>
                <c:pt idx="417">
                  <c:v>0.20849999999999999</c:v>
                </c:pt>
                <c:pt idx="418">
                  <c:v>0.20899999999999999</c:v>
                </c:pt>
                <c:pt idx="419">
                  <c:v>0.20949999999999999</c:v>
                </c:pt>
                <c:pt idx="420">
                  <c:v>0.21</c:v>
                </c:pt>
                <c:pt idx="421">
                  <c:v>0.21049999999999999</c:v>
                </c:pt>
                <c:pt idx="422">
                  <c:v>0.21099999999999999</c:v>
                </c:pt>
                <c:pt idx="423">
                  <c:v>0.21149999999999999</c:v>
                </c:pt>
                <c:pt idx="424">
                  <c:v>0.21199999999999999</c:v>
                </c:pt>
                <c:pt idx="425">
                  <c:v>0.21249999999999999</c:v>
                </c:pt>
                <c:pt idx="426">
                  <c:v>0.21299999999999999</c:v>
                </c:pt>
                <c:pt idx="427">
                  <c:v>0.2135</c:v>
                </c:pt>
                <c:pt idx="428">
                  <c:v>0.214</c:v>
                </c:pt>
                <c:pt idx="429">
                  <c:v>0.2145</c:v>
                </c:pt>
                <c:pt idx="430">
                  <c:v>0.215</c:v>
                </c:pt>
                <c:pt idx="431">
                  <c:v>0.2155</c:v>
                </c:pt>
                <c:pt idx="432">
                  <c:v>0.216</c:v>
                </c:pt>
                <c:pt idx="433">
                  <c:v>0.2165</c:v>
                </c:pt>
                <c:pt idx="434">
                  <c:v>0.217</c:v>
                </c:pt>
                <c:pt idx="435">
                  <c:v>0.2175</c:v>
                </c:pt>
                <c:pt idx="436">
                  <c:v>0.218</c:v>
                </c:pt>
                <c:pt idx="437">
                  <c:v>0.2185</c:v>
                </c:pt>
                <c:pt idx="438">
                  <c:v>0.219</c:v>
                </c:pt>
                <c:pt idx="439">
                  <c:v>0.2195</c:v>
                </c:pt>
                <c:pt idx="440">
                  <c:v>0.22</c:v>
                </c:pt>
                <c:pt idx="441">
                  <c:v>0.2205</c:v>
                </c:pt>
                <c:pt idx="442">
                  <c:v>0.221</c:v>
                </c:pt>
                <c:pt idx="443">
                  <c:v>0.2215</c:v>
                </c:pt>
                <c:pt idx="444">
                  <c:v>0.222</c:v>
                </c:pt>
                <c:pt idx="445">
                  <c:v>0.2225</c:v>
                </c:pt>
                <c:pt idx="446">
                  <c:v>0.223</c:v>
                </c:pt>
                <c:pt idx="447">
                  <c:v>0.2235</c:v>
                </c:pt>
                <c:pt idx="448">
                  <c:v>0.224</c:v>
                </c:pt>
                <c:pt idx="449">
                  <c:v>0.22450000000000001</c:v>
                </c:pt>
                <c:pt idx="450">
                  <c:v>0.22500000000000001</c:v>
                </c:pt>
                <c:pt idx="451">
                  <c:v>0.22550000000000001</c:v>
                </c:pt>
                <c:pt idx="452">
                  <c:v>0.22600000000000001</c:v>
                </c:pt>
                <c:pt idx="453">
                  <c:v>0.22650000000000001</c:v>
                </c:pt>
                <c:pt idx="454">
                  <c:v>0.22700000000000001</c:v>
                </c:pt>
                <c:pt idx="455">
                  <c:v>0.22750000000000001</c:v>
                </c:pt>
                <c:pt idx="456">
                  <c:v>0.22800000000000001</c:v>
                </c:pt>
                <c:pt idx="457">
                  <c:v>0.22850000000000001</c:v>
                </c:pt>
                <c:pt idx="458">
                  <c:v>0.22900000000000001</c:v>
                </c:pt>
                <c:pt idx="459">
                  <c:v>0.22950000000000001</c:v>
                </c:pt>
                <c:pt idx="460">
                  <c:v>0.23</c:v>
                </c:pt>
                <c:pt idx="461">
                  <c:v>0.23050000000000001</c:v>
                </c:pt>
                <c:pt idx="462">
                  <c:v>0.23100000000000001</c:v>
                </c:pt>
                <c:pt idx="463">
                  <c:v>0.23150000000000001</c:v>
                </c:pt>
                <c:pt idx="464">
                  <c:v>0.23200000000000001</c:v>
                </c:pt>
                <c:pt idx="465">
                  <c:v>0.23250000000000001</c:v>
                </c:pt>
                <c:pt idx="466">
                  <c:v>0.23300000000000001</c:v>
                </c:pt>
                <c:pt idx="467">
                  <c:v>0.23350000000000001</c:v>
                </c:pt>
                <c:pt idx="468">
                  <c:v>0.23400000000000001</c:v>
                </c:pt>
                <c:pt idx="469">
                  <c:v>0.23449999999999999</c:v>
                </c:pt>
                <c:pt idx="470">
                  <c:v>0.23499999999999999</c:v>
                </c:pt>
                <c:pt idx="471">
                  <c:v>0.23549999999999999</c:v>
                </c:pt>
                <c:pt idx="472">
                  <c:v>0.23599999999999999</c:v>
                </c:pt>
                <c:pt idx="473">
                  <c:v>0.23649999999999999</c:v>
                </c:pt>
                <c:pt idx="474">
                  <c:v>0.23699999999999999</c:v>
                </c:pt>
                <c:pt idx="475">
                  <c:v>0.23749999999999999</c:v>
                </c:pt>
                <c:pt idx="476">
                  <c:v>0.23799999999999999</c:v>
                </c:pt>
                <c:pt idx="477">
                  <c:v>0.23849999999999999</c:v>
                </c:pt>
                <c:pt idx="478">
                  <c:v>0.23899999999999999</c:v>
                </c:pt>
                <c:pt idx="479">
                  <c:v>0.23949999999999999</c:v>
                </c:pt>
                <c:pt idx="480">
                  <c:v>0.24</c:v>
                </c:pt>
                <c:pt idx="481">
                  <c:v>0.24049999999999999</c:v>
                </c:pt>
                <c:pt idx="482">
                  <c:v>0.24099999999999999</c:v>
                </c:pt>
                <c:pt idx="483">
                  <c:v>0.24149999999999999</c:v>
                </c:pt>
                <c:pt idx="484">
                  <c:v>0.24199999999999999</c:v>
                </c:pt>
                <c:pt idx="485">
                  <c:v>0.24249999999999999</c:v>
                </c:pt>
                <c:pt idx="486">
                  <c:v>0.24299999999999999</c:v>
                </c:pt>
                <c:pt idx="487">
                  <c:v>0.24349999999999999</c:v>
                </c:pt>
                <c:pt idx="488">
                  <c:v>0.24399999999999999</c:v>
                </c:pt>
                <c:pt idx="489">
                  <c:v>0.2445</c:v>
                </c:pt>
                <c:pt idx="490">
                  <c:v>0.245</c:v>
                </c:pt>
                <c:pt idx="491">
                  <c:v>0.2455</c:v>
                </c:pt>
                <c:pt idx="492">
                  <c:v>0.246</c:v>
                </c:pt>
                <c:pt idx="493">
                  <c:v>0.2465</c:v>
                </c:pt>
                <c:pt idx="494">
                  <c:v>0.247</c:v>
                </c:pt>
                <c:pt idx="495">
                  <c:v>0.2475</c:v>
                </c:pt>
                <c:pt idx="496">
                  <c:v>0.248</c:v>
                </c:pt>
                <c:pt idx="497">
                  <c:v>0.2485</c:v>
                </c:pt>
                <c:pt idx="498">
                  <c:v>0.249</c:v>
                </c:pt>
                <c:pt idx="499">
                  <c:v>0.2495</c:v>
                </c:pt>
                <c:pt idx="500">
                  <c:v>0.25</c:v>
                </c:pt>
                <c:pt idx="501">
                  <c:v>0.2505</c:v>
                </c:pt>
                <c:pt idx="502">
                  <c:v>0.251</c:v>
                </c:pt>
                <c:pt idx="503">
                  <c:v>0.2515</c:v>
                </c:pt>
                <c:pt idx="504">
                  <c:v>0.252</c:v>
                </c:pt>
                <c:pt idx="505">
                  <c:v>0.2525</c:v>
                </c:pt>
                <c:pt idx="506">
                  <c:v>0.253</c:v>
                </c:pt>
                <c:pt idx="507">
                  <c:v>0.2535</c:v>
                </c:pt>
                <c:pt idx="508">
                  <c:v>0.254</c:v>
                </c:pt>
                <c:pt idx="509">
                  <c:v>0.2545</c:v>
                </c:pt>
                <c:pt idx="510">
                  <c:v>0.255</c:v>
                </c:pt>
                <c:pt idx="511">
                  <c:v>0.2555</c:v>
                </c:pt>
                <c:pt idx="512">
                  <c:v>0.25600000000000001</c:v>
                </c:pt>
                <c:pt idx="513">
                  <c:v>0.25650000000000001</c:v>
                </c:pt>
                <c:pt idx="514">
                  <c:v>0.25700000000000001</c:v>
                </c:pt>
                <c:pt idx="515">
                  <c:v>0.25750000000000001</c:v>
                </c:pt>
                <c:pt idx="516">
                  <c:v>0.25800000000000001</c:v>
                </c:pt>
                <c:pt idx="517">
                  <c:v>0.25850000000000001</c:v>
                </c:pt>
                <c:pt idx="518">
                  <c:v>0.25900000000000001</c:v>
                </c:pt>
                <c:pt idx="519">
                  <c:v>0.25950000000000001</c:v>
                </c:pt>
                <c:pt idx="520">
                  <c:v>0.26</c:v>
                </c:pt>
                <c:pt idx="521">
                  <c:v>0.26050000000000001</c:v>
                </c:pt>
                <c:pt idx="522">
                  <c:v>0.26100000000000001</c:v>
                </c:pt>
                <c:pt idx="523">
                  <c:v>0.26150000000000001</c:v>
                </c:pt>
                <c:pt idx="524">
                  <c:v>0.26200000000000001</c:v>
                </c:pt>
                <c:pt idx="525">
                  <c:v>0.26250000000000001</c:v>
                </c:pt>
                <c:pt idx="526">
                  <c:v>0.26300000000000001</c:v>
                </c:pt>
                <c:pt idx="527">
                  <c:v>0.26350000000000001</c:v>
                </c:pt>
                <c:pt idx="528">
                  <c:v>0.26400000000000001</c:v>
                </c:pt>
                <c:pt idx="529">
                  <c:v>0.26450000000000001</c:v>
                </c:pt>
                <c:pt idx="530">
                  <c:v>0.26500000000000001</c:v>
                </c:pt>
                <c:pt idx="531">
                  <c:v>0.26550000000000001</c:v>
                </c:pt>
                <c:pt idx="532">
                  <c:v>0.26600000000000001</c:v>
                </c:pt>
                <c:pt idx="533">
                  <c:v>0.26650000000000001</c:v>
                </c:pt>
                <c:pt idx="534">
                  <c:v>0.26700000000000002</c:v>
                </c:pt>
                <c:pt idx="535">
                  <c:v>0.26750000000000002</c:v>
                </c:pt>
                <c:pt idx="536">
                  <c:v>0.26800000000000002</c:v>
                </c:pt>
                <c:pt idx="537">
                  <c:v>0.26850000000000002</c:v>
                </c:pt>
                <c:pt idx="538">
                  <c:v>0.26900000000000002</c:v>
                </c:pt>
                <c:pt idx="539">
                  <c:v>0.26950000000000002</c:v>
                </c:pt>
                <c:pt idx="540">
                  <c:v>0.27</c:v>
                </c:pt>
                <c:pt idx="541">
                  <c:v>0.27050000000000002</c:v>
                </c:pt>
                <c:pt idx="542">
                  <c:v>0.27100000000000002</c:v>
                </c:pt>
                <c:pt idx="543">
                  <c:v>0.27150000000000002</c:v>
                </c:pt>
                <c:pt idx="544">
                  <c:v>0.27200000000000002</c:v>
                </c:pt>
                <c:pt idx="545">
                  <c:v>0.27250000000000002</c:v>
                </c:pt>
                <c:pt idx="546">
                  <c:v>0.27300000000000002</c:v>
                </c:pt>
                <c:pt idx="547">
                  <c:v>0.27350000000000002</c:v>
                </c:pt>
                <c:pt idx="548">
                  <c:v>0.27400000000000002</c:v>
                </c:pt>
                <c:pt idx="549">
                  <c:v>0.27450000000000002</c:v>
                </c:pt>
                <c:pt idx="550">
                  <c:v>0.27500000000000002</c:v>
                </c:pt>
                <c:pt idx="551">
                  <c:v>0.27550000000000002</c:v>
                </c:pt>
                <c:pt idx="552">
                  <c:v>0.27600000000000002</c:v>
                </c:pt>
                <c:pt idx="553">
                  <c:v>0.27650000000000002</c:v>
                </c:pt>
                <c:pt idx="554">
                  <c:v>0.27700000000000002</c:v>
                </c:pt>
                <c:pt idx="555">
                  <c:v>0.27750000000000002</c:v>
                </c:pt>
                <c:pt idx="556">
                  <c:v>0.27800000000000002</c:v>
                </c:pt>
                <c:pt idx="557">
                  <c:v>0.27850000000000003</c:v>
                </c:pt>
                <c:pt idx="558">
                  <c:v>0.27900000000000003</c:v>
                </c:pt>
                <c:pt idx="559">
                  <c:v>0.27950000000000003</c:v>
                </c:pt>
                <c:pt idx="560">
                  <c:v>0.28000000000000003</c:v>
                </c:pt>
                <c:pt idx="561">
                  <c:v>0.28050000000000003</c:v>
                </c:pt>
                <c:pt idx="562">
                  <c:v>0.28100000000000003</c:v>
                </c:pt>
                <c:pt idx="563">
                  <c:v>0.28149999999999997</c:v>
                </c:pt>
                <c:pt idx="564">
                  <c:v>0.28199999999999997</c:v>
                </c:pt>
                <c:pt idx="565">
                  <c:v>0.28249999999999997</c:v>
                </c:pt>
                <c:pt idx="566">
                  <c:v>0.28299999999999997</c:v>
                </c:pt>
                <c:pt idx="567">
                  <c:v>0.28349999999999997</c:v>
                </c:pt>
                <c:pt idx="568">
                  <c:v>0.28399999999999997</c:v>
                </c:pt>
                <c:pt idx="569">
                  <c:v>0.28449999999999998</c:v>
                </c:pt>
                <c:pt idx="570">
                  <c:v>0.28499999999999998</c:v>
                </c:pt>
                <c:pt idx="571">
                  <c:v>0.28549999999999998</c:v>
                </c:pt>
                <c:pt idx="572">
                  <c:v>0.28599999999999998</c:v>
                </c:pt>
                <c:pt idx="573">
                  <c:v>0.28649999999999998</c:v>
                </c:pt>
                <c:pt idx="574">
                  <c:v>0.28699999999999998</c:v>
                </c:pt>
                <c:pt idx="575">
                  <c:v>0.28749999999999998</c:v>
                </c:pt>
                <c:pt idx="576">
                  <c:v>0.28799999999999998</c:v>
                </c:pt>
                <c:pt idx="577">
                  <c:v>0.28849999999999998</c:v>
                </c:pt>
                <c:pt idx="578">
                  <c:v>0.28899999999999998</c:v>
                </c:pt>
                <c:pt idx="579">
                  <c:v>0.28949999999999998</c:v>
                </c:pt>
                <c:pt idx="580">
                  <c:v>0.28999999999999998</c:v>
                </c:pt>
                <c:pt idx="581">
                  <c:v>0.29049999999999998</c:v>
                </c:pt>
                <c:pt idx="582">
                  <c:v>0.29099999999999998</c:v>
                </c:pt>
                <c:pt idx="583">
                  <c:v>0.29149999999999998</c:v>
                </c:pt>
                <c:pt idx="584">
                  <c:v>0.29199999999999998</c:v>
                </c:pt>
                <c:pt idx="585">
                  <c:v>0.29249999999999998</c:v>
                </c:pt>
                <c:pt idx="586">
                  <c:v>0.29299999999999998</c:v>
                </c:pt>
                <c:pt idx="587">
                  <c:v>0.29349999999999998</c:v>
                </c:pt>
                <c:pt idx="588">
                  <c:v>0.29399999999999998</c:v>
                </c:pt>
                <c:pt idx="589">
                  <c:v>0.29449999999999998</c:v>
                </c:pt>
                <c:pt idx="590">
                  <c:v>0.29499999999999998</c:v>
                </c:pt>
                <c:pt idx="591">
                  <c:v>0.29549999999999998</c:v>
                </c:pt>
                <c:pt idx="592">
                  <c:v>0.29599999999999999</c:v>
                </c:pt>
                <c:pt idx="593">
                  <c:v>0.29649999999999999</c:v>
                </c:pt>
                <c:pt idx="594">
                  <c:v>0.29699999999999999</c:v>
                </c:pt>
                <c:pt idx="595">
                  <c:v>0.29749999999999999</c:v>
                </c:pt>
                <c:pt idx="596">
                  <c:v>0.29799999999999999</c:v>
                </c:pt>
                <c:pt idx="597">
                  <c:v>0.29849999999999999</c:v>
                </c:pt>
                <c:pt idx="598">
                  <c:v>0.29899999999999999</c:v>
                </c:pt>
                <c:pt idx="599">
                  <c:v>0.29949999999999999</c:v>
                </c:pt>
                <c:pt idx="600">
                  <c:v>0.3</c:v>
                </c:pt>
                <c:pt idx="601">
                  <c:v>0.30049999999999999</c:v>
                </c:pt>
                <c:pt idx="602">
                  <c:v>0.30099999999999999</c:v>
                </c:pt>
                <c:pt idx="603">
                  <c:v>0.30149999999999999</c:v>
                </c:pt>
                <c:pt idx="604">
                  <c:v>0.30199999999999999</c:v>
                </c:pt>
                <c:pt idx="605">
                  <c:v>0.30249999999999999</c:v>
                </c:pt>
                <c:pt idx="606">
                  <c:v>0.30299999999999999</c:v>
                </c:pt>
                <c:pt idx="607">
                  <c:v>0.30349999999999999</c:v>
                </c:pt>
                <c:pt idx="608">
                  <c:v>0.30399999999999999</c:v>
                </c:pt>
                <c:pt idx="609">
                  <c:v>0.30449999999999999</c:v>
                </c:pt>
                <c:pt idx="610">
                  <c:v>0.30499999999999999</c:v>
                </c:pt>
                <c:pt idx="611">
                  <c:v>0.30549999999999999</c:v>
                </c:pt>
                <c:pt idx="612">
                  <c:v>0.30599999999999999</c:v>
                </c:pt>
                <c:pt idx="613">
                  <c:v>0.30649999999999999</c:v>
                </c:pt>
                <c:pt idx="614">
                  <c:v>0.307</c:v>
                </c:pt>
                <c:pt idx="615">
                  <c:v>0.3075</c:v>
                </c:pt>
                <c:pt idx="616">
                  <c:v>0.308</c:v>
                </c:pt>
                <c:pt idx="617">
                  <c:v>0.3085</c:v>
                </c:pt>
                <c:pt idx="618">
                  <c:v>0.309</c:v>
                </c:pt>
                <c:pt idx="619">
                  <c:v>0.3095</c:v>
                </c:pt>
                <c:pt idx="620">
                  <c:v>0.31</c:v>
                </c:pt>
                <c:pt idx="621">
                  <c:v>0.3105</c:v>
                </c:pt>
                <c:pt idx="622">
                  <c:v>0.311</c:v>
                </c:pt>
                <c:pt idx="623">
                  <c:v>0.3115</c:v>
                </c:pt>
                <c:pt idx="624">
                  <c:v>0.312</c:v>
                </c:pt>
                <c:pt idx="625">
                  <c:v>0.3125</c:v>
                </c:pt>
                <c:pt idx="626">
                  <c:v>0.313</c:v>
                </c:pt>
                <c:pt idx="627">
                  <c:v>0.3135</c:v>
                </c:pt>
                <c:pt idx="628">
                  <c:v>0.314</c:v>
                </c:pt>
                <c:pt idx="629">
                  <c:v>0.3145</c:v>
                </c:pt>
                <c:pt idx="630">
                  <c:v>0.315</c:v>
                </c:pt>
                <c:pt idx="631">
                  <c:v>0.3155</c:v>
                </c:pt>
                <c:pt idx="632">
                  <c:v>0.316</c:v>
                </c:pt>
                <c:pt idx="633">
                  <c:v>0.3165</c:v>
                </c:pt>
                <c:pt idx="634">
                  <c:v>0.317</c:v>
                </c:pt>
                <c:pt idx="635">
                  <c:v>0.3175</c:v>
                </c:pt>
                <c:pt idx="636">
                  <c:v>0.318</c:v>
                </c:pt>
                <c:pt idx="637">
                  <c:v>0.31850000000000001</c:v>
                </c:pt>
                <c:pt idx="638">
                  <c:v>0.31900000000000001</c:v>
                </c:pt>
                <c:pt idx="639">
                  <c:v>0.31950000000000001</c:v>
                </c:pt>
                <c:pt idx="640">
                  <c:v>0.32</c:v>
                </c:pt>
                <c:pt idx="641">
                  <c:v>0.32050000000000001</c:v>
                </c:pt>
                <c:pt idx="642">
                  <c:v>0.32100000000000001</c:v>
                </c:pt>
                <c:pt idx="643">
                  <c:v>0.32150000000000001</c:v>
                </c:pt>
                <c:pt idx="644">
                  <c:v>0.32200000000000001</c:v>
                </c:pt>
                <c:pt idx="645">
                  <c:v>0.32250000000000001</c:v>
                </c:pt>
                <c:pt idx="646">
                  <c:v>0.32300000000000001</c:v>
                </c:pt>
                <c:pt idx="647">
                  <c:v>0.32350000000000001</c:v>
                </c:pt>
                <c:pt idx="648">
                  <c:v>0.32400000000000001</c:v>
                </c:pt>
                <c:pt idx="649">
                  <c:v>0.32450000000000001</c:v>
                </c:pt>
                <c:pt idx="650">
                  <c:v>0.32500000000000001</c:v>
                </c:pt>
                <c:pt idx="651">
                  <c:v>0.32550000000000001</c:v>
                </c:pt>
                <c:pt idx="652">
                  <c:v>0.32600000000000001</c:v>
                </c:pt>
                <c:pt idx="653">
                  <c:v>0.32650000000000001</c:v>
                </c:pt>
                <c:pt idx="654">
                  <c:v>0.32700000000000001</c:v>
                </c:pt>
                <c:pt idx="655">
                  <c:v>0.32750000000000001</c:v>
                </c:pt>
                <c:pt idx="656">
                  <c:v>0.32800000000000001</c:v>
                </c:pt>
                <c:pt idx="657">
                  <c:v>0.32850000000000001</c:v>
                </c:pt>
                <c:pt idx="658">
                  <c:v>0.32900000000000001</c:v>
                </c:pt>
                <c:pt idx="659">
                  <c:v>0.32950000000000002</c:v>
                </c:pt>
                <c:pt idx="660">
                  <c:v>0.33</c:v>
                </c:pt>
                <c:pt idx="661">
                  <c:v>0.33050000000000002</c:v>
                </c:pt>
                <c:pt idx="662">
                  <c:v>0.33100000000000002</c:v>
                </c:pt>
                <c:pt idx="663">
                  <c:v>0.33150000000000002</c:v>
                </c:pt>
                <c:pt idx="664">
                  <c:v>0.33200000000000002</c:v>
                </c:pt>
                <c:pt idx="665">
                  <c:v>0.33250000000000002</c:v>
                </c:pt>
                <c:pt idx="666">
                  <c:v>0.33300000000000002</c:v>
                </c:pt>
                <c:pt idx="667">
                  <c:v>0.33350000000000002</c:v>
                </c:pt>
                <c:pt idx="668">
                  <c:v>0.33400000000000002</c:v>
                </c:pt>
                <c:pt idx="669">
                  <c:v>0.33450000000000002</c:v>
                </c:pt>
                <c:pt idx="670">
                  <c:v>0.33500000000000002</c:v>
                </c:pt>
                <c:pt idx="671">
                  <c:v>0.33550000000000002</c:v>
                </c:pt>
                <c:pt idx="672">
                  <c:v>0.33600000000000002</c:v>
                </c:pt>
                <c:pt idx="673">
                  <c:v>0.33650000000000002</c:v>
                </c:pt>
                <c:pt idx="674">
                  <c:v>0.33700000000000002</c:v>
                </c:pt>
                <c:pt idx="675">
                  <c:v>0.33750000000000002</c:v>
                </c:pt>
                <c:pt idx="676">
                  <c:v>0.33800000000000002</c:v>
                </c:pt>
                <c:pt idx="677">
                  <c:v>0.33850000000000002</c:v>
                </c:pt>
                <c:pt idx="678">
                  <c:v>0.33900000000000002</c:v>
                </c:pt>
                <c:pt idx="679">
                  <c:v>0.33950000000000002</c:v>
                </c:pt>
                <c:pt idx="680">
                  <c:v>0.34</c:v>
                </c:pt>
                <c:pt idx="681">
                  <c:v>0.34050000000000002</c:v>
                </c:pt>
                <c:pt idx="682">
                  <c:v>0.34100000000000003</c:v>
                </c:pt>
                <c:pt idx="683">
                  <c:v>0.34150000000000003</c:v>
                </c:pt>
                <c:pt idx="684">
                  <c:v>0.34200000000000003</c:v>
                </c:pt>
                <c:pt idx="685">
                  <c:v>0.34250000000000003</c:v>
                </c:pt>
                <c:pt idx="686">
                  <c:v>0.34300000000000003</c:v>
                </c:pt>
                <c:pt idx="687">
                  <c:v>0.34350000000000003</c:v>
                </c:pt>
                <c:pt idx="688">
                  <c:v>0.34399999999999997</c:v>
                </c:pt>
                <c:pt idx="689">
                  <c:v>0.34449999999999997</c:v>
                </c:pt>
                <c:pt idx="690">
                  <c:v>0.34499999999999997</c:v>
                </c:pt>
                <c:pt idx="691">
                  <c:v>0.34549999999999997</c:v>
                </c:pt>
                <c:pt idx="692">
                  <c:v>0.34599999999999997</c:v>
                </c:pt>
                <c:pt idx="693">
                  <c:v>0.34649999999999997</c:v>
                </c:pt>
                <c:pt idx="694">
                  <c:v>0.34699999999999998</c:v>
                </c:pt>
                <c:pt idx="695">
                  <c:v>0.34749999999999998</c:v>
                </c:pt>
                <c:pt idx="696">
                  <c:v>0.34799999999999998</c:v>
                </c:pt>
                <c:pt idx="697">
                  <c:v>0.34849999999999998</c:v>
                </c:pt>
                <c:pt idx="698">
                  <c:v>0.34899999999999998</c:v>
                </c:pt>
                <c:pt idx="699">
                  <c:v>0.34949999999999998</c:v>
                </c:pt>
                <c:pt idx="700">
                  <c:v>0.35</c:v>
                </c:pt>
                <c:pt idx="701">
                  <c:v>0.35049999999999998</c:v>
                </c:pt>
                <c:pt idx="702">
                  <c:v>0.35099999999999998</c:v>
                </c:pt>
                <c:pt idx="703">
                  <c:v>0.35149999999999998</c:v>
                </c:pt>
                <c:pt idx="704">
                  <c:v>0.35199999999999998</c:v>
                </c:pt>
                <c:pt idx="705">
                  <c:v>0.35249999999999998</c:v>
                </c:pt>
                <c:pt idx="706">
                  <c:v>0.35299999999999998</c:v>
                </c:pt>
                <c:pt idx="707">
                  <c:v>0.35349999999999998</c:v>
                </c:pt>
                <c:pt idx="708">
                  <c:v>0.35399999999999998</c:v>
                </c:pt>
                <c:pt idx="709">
                  <c:v>0.35449999999999998</c:v>
                </c:pt>
                <c:pt idx="710">
                  <c:v>0.35499999999999998</c:v>
                </c:pt>
                <c:pt idx="711">
                  <c:v>0.35549999999999998</c:v>
                </c:pt>
                <c:pt idx="712">
                  <c:v>0.35599999999999998</c:v>
                </c:pt>
                <c:pt idx="713">
                  <c:v>0.35649999999999998</c:v>
                </c:pt>
                <c:pt idx="714">
                  <c:v>0.35699999999999998</c:v>
                </c:pt>
                <c:pt idx="715">
                  <c:v>0.35749999999999998</c:v>
                </c:pt>
                <c:pt idx="716">
                  <c:v>0.35799999999999998</c:v>
                </c:pt>
                <c:pt idx="717">
                  <c:v>0.35849999999999999</c:v>
                </c:pt>
                <c:pt idx="718">
                  <c:v>0.35899999999999999</c:v>
                </c:pt>
                <c:pt idx="719">
                  <c:v>0.35949999999999999</c:v>
                </c:pt>
                <c:pt idx="720">
                  <c:v>0.36</c:v>
                </c:pt>
                <c:pt idx="721">
                  <c:v>0.36049999999999999</c:v>
                </c:pt>
                <c:pt idx="722">
                  <c:v>0.36099999999999999</c:v>
                </c:pt>
                <c:pt idx="723">
                  <c:v>0.36149999999999999</c:v>
                </c:pt>
                <c:pt idx="724">
                  <c:v>0.36199999999999999</c:v>
                </c:pt>
                <c:pt idx="725">
                  <c:v>0.36249999999999999</c:v>
                </c:pt>
                <c:pt idx="726">
                  <c:v>0.36299999999999999</c:v>
                </c:pt>
                <c:pt idx="727">
                  <c:v>0.36349999999999999</c:v>
                </c:pt>
                <c:pt idx="728">
                  <c:v>0.36399999999999999</c:v>
                </c:pt>
                <c:pt idx="729">
                  <c:v>0.36449999999999999</c:v>
                </c:pt>
                <c:pt idx="730">
                  <c:v>0.36499999999999999</c:v>
                </c:pt>
                <c:pt idx="731">
                  <c:v>0.36549999999999999</c:v>
                </c:pt>
                <c:pt idx="732">
                  <c:v>0.36599999999999999</c:v>
                </c:pt>
                <c:pt idx="733">
                  <c:v>0.36649999999999999</c:v>
                </c:pt>
                <c:pt idx="734">
                  <c:v>0.36699999999999999</c:v>
                </c:pt>
                <c:pt idx="735">
                  <c:v>0.36749999999999999</c:v>
                </c:pt>
                <c:pt idx="736">
                  <c:v>0.36799999999999999</c:v>
                </c:pt>
                <c:pt idx="737">
                  <c:v>0.36849999999999999</c:v>
                </c:pt>
                <c:pt idx="738">
                  <c:v>0.36899999999999999</c:v>
                </c:pt>
                <c:pt idx="739">
                  <c:v>0.3695</c:v>
                </c:pt>
                <c:pt idx="740">
                  <c:v>0.37</c:v>
                </c:pt>
                <c:pt idx="741">
                  <c:v>0.3705</c:v>
                </c:pt>
                <c:pt idx="742">
                  <c:v>0.371</c:v>
                </c:pt>
                <c:pt idx="743">
                  <c:v>0.3715</c:v>
                </c:pt>
                <c:pt idx="744">
                  <c:v>0.372</c:v>
                </c:pt>
                <c:pt idx="745">
                  <c:v>0.3725</c:v>
                </c:pt>
                <c:pt idx="746">
                  <c:v>0.373</c:v>
                </c:pt>
                <c:pt idx="747">
                  <c:v>0.3735</c:v>
                </c:pt>
                <c:pt idx="748">
                  <c:v>0.374</c:v>
                </c:pt>
                <c:pt idx="749">
                  <c:v>0.3745</c:v>
                </c:pt>
                <c:pt idx="750">
                  <c:v>0.375</c:v>
                </c:pt>
                <c:pt idx="751">
                  <c:v>0.3755</c:v>
                </c:pt>
                <c:pt idx="752">
                  <c:v>0.376</c:v>
                </c:pt>
                <c:pt idx="753">
                  <c:v>0.3765</c:v>
                </c:pt>
                <c:pt idx="754">
                  <c:v>0.377</c:v>
                </c:pt>
                <c:pt idx="755">
                  <c:v>0.3775</c:v>
                </c:pt>
                <c:pt idx="756">
                  <c:v>0.378</c:v>
                </c:pt>
                <c:pt idx="757">
                  <c:v>0.3785</c:v>
                </c:pt>
                <c:pt idx="758">
                  <c:v>0.379</c:v>
                </c:pt>
                <c:pt idx="759">
                  <c:v>0.3795</c:v>
                </c:pt>
                <c:pt idx="760">
                  <c:v>0.38</c:v>
                </c:pt>
                <c:pt idx="761">
                  <c:v>0.3805</c:v>
                </c:pt>
                <c:pt idx="762">
                  <c:v>0.38100000000000001</c:v>
                </c:pt>
                <c:pt idx="763">
                  <c:v>0.38150000000000001</c:v>
                </c:pt>
                <c:pt idx="764">
                  <c:v>0.38200000000000001</c:v>
                </c:pt>
                <c:pt idx="765">
                  <c:v>0.38250000000000001</c:v>
                </c:pt>
                <c:pt idx="766">
                  <c:v>0.38300000000000001</c:v>
                </c:pt>
                <c:pt idx="767">
                  <c:v>0.38350000000000001</c:v>
                </c:pt>
                <c:pt idx="768">
                  <c:v>0.38400000000000001</c:v>
                </c:pt>
                <c:pt idx="769">
                  <c:v>0.38450000000000001</c:v>
                </c:pt>
                <c:pt idx="770">
                  <c:v>0.38500000000000001</c:v>
                </c:pt>
                <c:pt idx="771">
                  <c:v>0.38550000000000001</c:v>
                </c:pt>
                <c:pt idx="772">
                  <c:v>0.38600000000000001</c:v>
                </c:pt>
                <c:pt idx="773">
                  <c:v>0.38650000000000001</c:v>
                </c:pt>
                <c:pt idx="774">
                  <c:v>0.38700000000000001</c:v>
                </c:pt>
                <c:pt idx="775">
                  <c:v>0.38750000000000001</c:v>
                </c:pt>
                <c:pt idx="776">
                  <c:v>0.38800000000000001</c:v>
                </c:pt>
                <c:pt idx="777">
                  <c:v>0.38850000000000001</c:v>
                </c:pt>
                <c:pt idx="778">
                  <c:v>0.38900000000000001</c:v>
                </c:pt>
                <c:pt idx="779">
                  <c:v>0.38950000000000001</c:v>
                </c:pt>
                <c:pt idx="780">
                  <c:v>0.39</c:v>
                </c:pt>
                <c:pt idx="781">
                  <c:v>0.39050000000000001</c:v>
                </c:pt>
                <c:pt idx="782">
                  <c:v>0.39100000000000001</c:v>
                </c:pt>
                <c:pt idx="783">
                  <c:v>0.39150000000000001</c:v>
                </c:pt>
                <c:pt idx="784">
                  <c:v>0.39200000000000002</c:v>
                </c:pt>
                <c:pt idx="785">
                  <c:v>0.39250000000000002</c:v>
                </c:pt>
                <c:pt idx="786">
                  <c:v>0.39300000000000002</c:v>
                </c:pt>
                <c:pt idx="787">
                  <c:v>0.39350000000000002</c:v>
                </c:pt>
                <c:pt idx="788">
                  <c:v>0.39400000000000002</c:v>
                </c:pt>
                <c:pt idx="789">
                  <c:v>0.39450000000000002</c:v>
                </c:pt>
                <c:pt idx="790">
                  <c:v>0.39500000000000002</c:v>
                </c:pt>
                <c:pt idx="791">
                  <c:v>0.39550000000000002</c:v>
                </c:pt>
                <c:pt idx="792">
                  <c:v>0.39600000000000002</c:v>
                </c:pt>
                <c:pt idx="793">
                  <c:v>0.39650000000000002</c:v>
                </c:pt>
                <c:pt idx="794">
                  <c:v>0.39700000000000002</c:v>
                </c:pt>
                <c:pt idx="795">
                  <c:v>0.39750000000000002</c:v>
                </c:pt>
                <c:pt idx="796">
                  <c:v>0.39800000000000002</c:v>
                </c:pt>
                <c:pt idx="797">
                  <c:v>0.39850000000000002</c:v>
                </c:pt>
                <c:pt idx="798">
                  <c:v>0.39900000000000002</c:v>
                </c:pt>
                <c:pt idx="799">
                  <c:v>0.39950000000000002</c:v>
                </c:pt>
                <c:pt idx="800">
                  <c:v>0.4</c:v>
                </c:pt>
                <c:pt idx="801">
                  <c:v>0.40050000000000002</c:v>
                </c:pt>
                <c:pt idx="802">
                  <c:v>0.40100000000000002</c:v>
                </c:pt>
                <c:pt idx="803">
                  <c:v>0.40150000000000002</c:v>
                </c:pt>
                <c:pt idx="804">
                  <c:v>0.40200000000000002</c:v>
                </c:pt>
                <c:pt idx="805">
                  <c:v>0.40250000000000002</c:v>
                </c:pt>
                <c:pt idx="806">
                  <c:v>0.40300000000000002</c:v>
                </c:pt>
                <c:pt idx="807">
                  <c:v>0.40350000000000003</c:v>
                </c:pt>
                <c:pt idx="808">
                  <c:v>0.40400000000000003</c:v>
                </c:pt>
                <c:pt idx="809">
                  <c:v>0.40450000000000003</c:v>
                </c:pt>
                <c:pt idx="810">
                  <c:v>0.40500000000000003</c:v>
                </c:pt>
                <c:pt idx="811">
                  <c:v>0.40550000000000003</c:v>
                </c:pt>
                <c:pt idx="812">
                  <c:v>0.40600000000000003</c:v>
                </c:pt>
                <c:pt idx="813">
                  <c:v>0.40649999999999997</c:v>
                </c:pt>
                <c:pt idx="814">
                  <c:v>0.40699999999999997</c:v>
                </c:pt>
                <c:pt idx="815">
                  <c:v>0.40749999999999997</c:v>
                </c:pt>
                <c:pt idx="816">
                  <c:v>0.40799999999999997</c:v>
                </c:pt>
                <c:pt idx="817">
                  <c:v>0.40849999999999997</c:v>
                </c:pt>
                <c:pt idx="818">
                  <c:v>0.40899999999999997</c:v>
                </c:pt>
                <c:pt idx="819">
                  <c:v>0.40949999999999998</c:v>
                </c:pt>
                <c:pt idx="820">
                  <c:v>0.41</c:v>
                </c:pt>
                <c:pt idx="821">
                  <c:v>0.41049999999999998</c:v>
                </c:pt>
                <c:pt idx="822">
                  <c:v>0.41099999999999998</c:v>
                </c:pt>
                <c:pt idx="823">
                  <c:v>0.41149999999999998</c:v>
                </c:pt>
                <c:pt idx="824">
                  <c:v>0.41199999999999998</c:v>
                </c:pt>
                <c:pt idx="825">
                  <c:v>0.41249999999999998</c:v>
                </c:pt>
                <c:pt idx="826">
                  <c:v>0.41299999999999998</c:v>
                </c:pt>
                <c:pt idx="827">
                  <c:v>0.41349999999999998</c:v>
                </c:pt>
                <c:pt idx="828">
                  <c:v>0.41399999999999998</c:v>
                </c:pt>
                <c:pt idx="829">
                  <c:v>0.41449999999999998</c:v>
                </c:pt>
                <c:pt idx="830">
                  <c:v>0.41499999999999998</c:v>
                </c:pt>
                <c:pt idx="831">
                  <c:v>0.41549999999999998</c:v>
                </c:pt>
                <c:pt idx="832">
                  <c:v>0.41599999999999998</c:v>
                </c:pt>
                <c:pt idx="833">
                  <c:v>0.41649999999999998</c:v>
                </c:pt>
                <c:pt idx="834">
                  <c:v>0.41699999999999998</c:v>
                </c:pt>
                <c:pt idx="835">
                  <c:v>0.41749999999999998</c:v>
                </c:pt>
                <c:pt idx="836">
                  <c:v>0.41799999999999998</c:v>
                </c:pt>
                <c:pt idx="837">
                  <c:v>0.41849999999999998</c:v>
                </c:pt>
                <c:pt idx="838">
                  <c:v>0.41899999999999998</c:v>
                </c:pt>
                <c:pt idx="839">
                  <c:v>0.41949999999999998</c:v>
                </c:pt>
                <c:pt idx="840">
                  <c:v>0.42</c:v>
                </c:pt>
                <c:pt idx="841">
                  <c:v>0.42049999999999998</c:v>
                </c:pt>
                <c:pt idx="842">
                  <c:v>0.42099999999999999</c:v>
                </c:pt>
                <c:pt idx="843">
                  <c:v>0.42149999999999999</c:v>
                </c:pt>
                <c:pt idx="844">
                  <c:v>0.42199999999999999</c:v>
                </c:pt>
                <c:pt idx="845">
                  <c:v>0.42249999999999999</c:v>
                </c:pt>
                <c:pt idx="846">
                  <c:v>0.42299999999999999</c:v>
                </c:pt>
                <c:pt idx="847">
                  <c:v>0.42349999999999999</c:v>
                </c:pt>
                <c:pt idx="848">
                  <c:v>0.42399999999999999</c:v>
                </c:pt>
                <c:pt idx="849">
                  <c:v>0.42449999999999999</c:v>
                </c:pt>
                <c:pt idx="850">
                  <c:v>0.42499999999999999</c:v>
                </c:pt>
                <c:pt idx="851">
                  <c:v>0.42549999999999999</c:v>
                </c:pt>
                <c:pt idx="852">
                  <c:v>0.42599999999999999</c:v>
                </c:pt>
                <c:pt idx="853">
                  <c:v>0.42649999999999999</c:v>
                </c:pt>
                <c:pt idx="854">
                  <c:v>0.42699999999999999</c:v>
                </c:pt>
                <c:pt idx="855">
                  <c:v>0.42749999999999999</c:v>
                </c:pt>
                <c:pt idx="856">
                  <c:v>0.42799999999999999</c:v>
                </c:pt>
                <c:pt idx="857">
                  <c:v>0.42849999999999999</c:v>
                </c:pt>
                <c:pt idx="858">
                  <c:v>0.42899999999999999</c:v>
                </c:pt>
                <c:pt idx="859">
                  <c:v>0.42949999999999999</c:v>
                </c:pt>
                <c:pt idx="860">
                  <c:v>0.43</c:v>
                </c:pt>
                <c:pt idx="861">
                  <c:v>0.43049999999999999</c:v>
                </c:pt>
                <c:pt idx="862">
                  <c:v>0.43099999999999999</c:v>
                </c:pt>
                <c:pt idx="863">
                  <c:v>0.43149999999999999</c:v>
                </c:pt>
                <c:pt idx="864">
                  <c:v>0.432</c:v>
                </c:pt>
                <c:pt idx="865">
                  <c:v>0.4325</c:v>
                </c:pt>
                <c:pt idx="866">
                  <c:v>0.433</c:v>
                </c:pt>
                <c:pt idx="867">
                  <c:v>0.4335</c:v>
                </c:pt>
                <c:pt idx="868">
                  <c:v>0.434</c:v>
                </c:pt>
                <c:pt idx="869">
                  <c:v>0.4345</c:v>
                </c:pt>
                <c:pt idx="870">
                  <c:v>0.435</c:v>
                </c:pt>
                <c:pt idx="871">
                  <c:v>0.4355</c:v>
                </c:pt>
                <c:pt idx="872">
                  <c:v>0.436</c:v>
                </c:pt>
                <c:pt idx="873">
                  <c:v>0.4365</c:v>
                </c:pt>
                <c:pt idx="874">
                  <c:v>0.437</c:v>
                </c:pt>
                <c:pt idx="875">
                  <c:v>0.4375</c:v>
                </c:pt>
                <c:pt idx="876">
                  <c:v>0.438</c:v>
                </c:pt>
                <c:pt idx="877">
                  <c:v>0.4385</c:v>
                </c:pt>
                <c:pt idx="878">
                  <c:v>0.439</c:v>
                </c:pt>
                <c:pt idx="879">
                  <c:v>0.4395</c:v>
                </c:pt>
                <c:pt idx="880">
                  <c:v>0.44</c:v>
                </c:pt>
                <c:pt idx="881">
                  <c:v>0.4405</c:v>
                </c:pt>
                <c:pt idx="882">
                  <c:v>0.441</c:v>
                </c:pt>
                <c:pt idx="883">
                  <c:v>0.4415</c:v>
                </c:pt>
                <c:pt idx="884">
                  <c:v>0.442</c:v>
                </c:pt>
                <c:pt idx="885">
                  <c:v>0.4425</c:v>
                </c:pt>
                <c:pt idx="886">
                  <c:v>0.443</c:v>
                </c:pt>
                <c:pt idx="887">
                  <c:v>0.44350000000000001</c:v>
                </c:pt>
                <c:pt idx="888">
                  <c:v>0.44400000000000001</c:v>
                </c:pt>
                <c:pt idx="889">
                  <c:v>0.44450000000000001</c:v>
                </c:pt>
                <c:pt idx="890">
                  <c:v>0.44500000000000001</c:v>
                </c:pt>
                <c:pt idx="891">
                  <c:v>0.44550000000000001</c:v>
                </c:pt>
                <c:pt idx="892">
                  <c:v>0.44600000000000001</c:v>
                </c:pt>
                <c:pt idx="893">
                  <c:v>0.44650000000000001</c:v>
                </c:pt>
                <c:pt idx="894">
                  <c:v>0.44700000000000001</c:v>
                </c:pt>
                <c:pt idx="895">
                  <c:v>0.44750000000000001</c:v>
                </c:pt>
                <c:pt idx="896">
                  <c:v>0.44800000000000001</c:v>
                </c:pt>
                <c:pt idx="897">
                  <c:v>0.44850000000000001</c:v>
                </c:pt>
                <c:pt idx="898">
                  <c:v>0.44900000000000001</c:v>
                </c:pt>
                <c:pt idx="899">
                  <c:v>0.44950000000000001</c:v>
                </c:pt>
                <c:pt idx="900">
                  <c:v>0.45</c:v>
                </c:pt>
                <c:pt idx="901">
                  <c:v>0.45050000000000001</c:v>
                </c:pt>
                <c:pt idx="902">
                  <c:v>0.45100000000000001</c:v>
                </c:pt>
                <c:pt idx="903">
                  <c:v>0.45150000000000001</c:v>
                </c:pt>
                <c:pt idx="904">
                  <c:v>0.45200000000000001</c:v>
                </c:pt>
                <c:pt idx="905">
                  <c:v>0.45250000000000001</c:v>
                </c:pt>
                <c:pt idx="906">
                  <c:v>0.45300000000000001</c:v>
                </c:pt>
                <c:pt idx="907">
                  <c:v>0.45350000000000001</c:v>
                </c:pt>
                <c:pt idx="908">
                  <c:v>0.45400000000000001</c:v>
                </c:pt>
                <c:pt idx="909">
                  <c:v>0.45450000000000002</c:v>
                </c:pt>
                <c:pt idx="910">
                  <c:v>0.45500000000000002</c:v>
                </c:pt>
                <c:pt idx="911">
                  <c:v>0.45550000000000002</c:v>
                </c:pt>
                <c:pt idx="912">
                  <c:v>0.45600000000000002</c:v>
                </c:pt>
                <c:pt idx="913">
                  <c:v>0.45650000000000002</c:v>
                </c:pt>
                <c:pt idx="914">
                  <c:v>0.45700000000000002</c:v>
                </c:pt>
                <c:pt idx="915">
                  <c:v>0.45750000000000002</c:v>
                </c:pt>
                <c:pt idx="916">
                  <c:v>0.45800000000000002</c:v>
                </c:pt>
                <c:pt idx="917">
                  <c:v>0.45850000000000002</c:v>
                </c:pt>
                <c:pt idx="918">
                  <c:v>0.45900000000000002</c:v>
                </c:pt>
                <c:pt idx="919">
                  <c:v>0.45950000000000002</c:v>
                </c:pt>
                <c:pt idx="920">
                  <c:v>0.46</c:v>
                </c:pt>
                <c:pt idx="921">
                  <c:v>0.46050000000000002</c:v>
                </c:pt>
                <c:pt idx="922">
                  <c:v>0.46100000000000002</c:v>
                </c:pt>
                <c:pt idx="923">
                  <c:v>0.46150000000000002</c:v>
                </c:pt>
                <c:pt idx="924">
                  <c:v>0.46200000000000002</c:v>
                </c:pt>
                <c:pt idx="925">
                  <c:v>0.46250000000000002</c:v>
                </c:pt>
                <c:pt idx="926">
                  <c:v>0.46300000000000002</c:v>
                </c:pt>
                <c:pt idx="927">
                  <c:v>0.46350000000000002</c:v>
                </c:pt>
                <c:pt idx="928">
                  <c:v>0.46400000000000002</c:v>
                </c:pt>
                <c:pt idx="929">
                  <c:v>0.46450000000000002</c:v>
                </c:pt>
                <c:pt idx="930">
                  <c:v>0.46500000000000002</c:v>
                </c:pt>
                <c:pt idx="931">
                  <c:v>0.46550000000000002</c:v>
                </c:pt>
                <c:pt idx="932">
                  <c:v>0.46600000000000003</c:v>
                </c:pt>
                <c:pt idx="933">
                  <c:v>0.46650000000000003</c:v>
                </c:pt>
                <c:pt idx="934">
                  <c:v>0.46700000000000003</c:v>
                </c:pt>
                <c:pt idx="935">
                  <c:v>0.46750000000000003</c:v>
                </c:pt>
                <c:pt idx="936">
                  <c:v>0.46800000000000003</c:v>
                </c:pt>
                <c:pt idx="937">
                  <c:v>0.46850000000000003</c:v>
                </c:pt>
                <c:pt idx="938">
                  <c:v>0.46899999999999997</c:v>
                </c:pt>
                <c:pt idx="939">
                  <c:v>0.46949999999999997</c:v>
                </c:pt>
                <c:pt idx="940">
                  <c:v>0.47</c:v>
                </c:pt>
                <c:pt idx="941">
                  <c:v>0.47049999999999997</c:v>
                </c:pt>
                <c:pt idx="942">
                  <c:v>0.47099999999999997</c:v>
                </c:pt>
                <c:pt idx="943">
                  <c:v>0.47149999999999997</c:v>
                </c:pt>
                <c:pt idx="944">
                  <c:v>0.47199999999999998</c:v>
                </c:pt>
                <c:pt idx="945">
                  <c:v>0.47249999999999998</c:v>
                </c:pt>
                <c:pt idx="946">
                  <c:v>0.47299999999999998</c:v>
                </c:pt>
                <c:pt idx="947">
                  <c:v>0.47349999999999998</c:v>
                </c:pt>
                <c:pt idx="948">
                  <c:v>0.47399999999999998</c:v>
                </c:pt>
                <c:pt idx="949">
                  <c:v>0.47449999999999998</c:v>
                </c:pt>
                <c:pt idx="950">
                  <c:v>0.47499999999999998</c:v>
                </c:pt>
                <c:pt idx="951">
                  <c:v>0.47549999999999998</c:v>
                </c:pt>
                <c:pt idx="952">
                  <c:v>0.47599999999999998</c:v>
                </c:pt>
                <c:pt idx="953">
                  <c:v>0.47649999999999998</c:v>
                </c:pt>
                <c:pt idx="954">
                  <c:v>0.47699999999999998</c:v>
                </c:pt>
                <c:pt idx="955">
                  <c:v>0.47749999999999998</c:v>
                </c:pt>
                <c:pt idx="956">
                  <c:v>0.47799999999999998</c:v>
                </c:pt>
                <c:pt idx="957">
                  <c:v>0.47849999999999998</c:v>
                </c:pt>
                <c:pt idx="958">
                  <c:v>0.47899999999999998</c:v>
                </c:pt>
                <c:pt idx="959">
                  <c:v>0.47949999999999998</c:v>
                </c:pt>
                <c:pt idx="960">
                  <c:v>0.48</c:v>
                </c:pt>
                <c:pt idx="961">
                  <c:v>0.48049999999999998</c:v>
                </c:pt>
                <c:pt idx="962">
                  <c:v>0.48099999999999998</c:v>
                </c:pt>
                <c:pt idx="963">
                  <c:v>0.48149999999999998</c:v>
                </c:pt>
                <c:pt idx="964">
                  <c:v>0.48199999999999998</c:v>
                </c:pt>
                <c:pt idx="965">
                  <c:v>0.48249999999999998</c:v>
                </c:pt>
                <c:pt idx="966">
                  <c:v>0.48299999999999998</c:v>
                </c:pt>
                <c:pt idx="967">
                  <c:v>0.48349999999999999</c:v>
                </c:pt>
                <c:pt idx="968">
                  <c:v>0.48399999999999999</c:v>
                </c:pt>
                <c:pt idx="969">
                  <c:v>0.48449999999999999</c:v>
                </c:pt>
                <c:pt idx="970">
                  <c:v>0.48499999999999999</c:v>
                </c:pt>
                <c:pt idx="971">
                  <c:v>0.48549999999999999</c:v>
                </c:pt>
                <c:pt idx="972">
                  <c:v>0.48599999999999999</c:v>
                </c:pt>
                <c:pt idx="973">
                  <c:v>0.48649999999999999</c:v>
                </c:pt>
                <c:pt idx="974">
                  <c:v>0.48699999999999999</c:v>
                </c:pt>
                <c:pt idx="975">
                  <c:v>0.48749999999999999</c:v>
                </c:pt>
                <c:pt idx="976">
                  <c:v>0.48799999999999999</c:v>
                </c:pt>
                <c:pt idx="977">
                  <c:v>0.48849999999999999</c:v>
                </c:pt>
                <c:pt idx="978">
                  <c:v>0.48899999999999999</c:v>
                </c:pt>
                <c:pt idx="979">
                  <c:v>0.48949999999999999</c:v>
                </c:pt>
                <c:pt idx="980">
                  <c:v>0.49</c:v>
                </c:pt>
                <c:pt idx="981">
                  <c:v>0.49049999999999999</c:v>
                </c:pt>
                <c:pt idx="982">
                  <c:v>0.49099999999999999</c:v>
                </c:pt>
                <c:pt idx="983">
                  <c:v>0.49149999999999999</c:v>
                </c:pt>
                <c:pt idx="984">
                  <c:v>0.49199999999999999</c:v>
                </c:pt>
                <c:pt idx="985">
                  <c:v>0.49249999999999999</c:v>
                </c:pt>
                <c:pt idx="986">
                  <c:v>0.49299999999999999</c:v>
                </c:pt>
                <c:pt idx="987">
                  <c:v>0.49349999999999999</c:v>
                </c:pt>
                <c:pt idx="988">
                  <c:v>0.49399999999999999</c:v>
                </c:pt>
                <c:pt idx="989">
                  <c:v>0.4945</c:v>
                </c:pt>
                <c:pt idx="990">
                  <c:v>0.495</c:v>
                </c:pt>
                <c:pt idx="991">
                  <c:v>0.4955</c:v>
                </c:pt>
                <c:pt idx="992">
                  <c:v>0.496</c:v>
                </c:pt>
                <c:pt idx="993">
                  <c:v>0.4965</c:v>
                </c:pt>
                <c:pt idx="994">
                  <c:v>0.497</c:v>
                </c:pt>
                <c:pt idx="995">
                  <c:v>0.4975</c:v>
                </c:pt>
                <c:pt idx="996">
                  <c:v>0.498</c:v>
                </c:pt>
                <c:pt idx="997">
                  <c:v>0.4985</c:v>
                </c:pt>
                <c:pt idx="998">
                  <c:v>0.499</c:v>
                </c:pt>
                <c:pt idx="999">
                  <c:v>0.4995</c:v>
                </c:pt>
                <c:pt idx="1000">
                  <c:v>0.5</c:v>
                </c:pt>
                <c:pt idx="1001">
                  <c:v>0.50049999999999994</c:v>
                </c:pt>
                <c:pt idx="1002">
                  <c:v>0.501</c:v>
                </c:pt>
                <c:pt idx="1003">
                  <c:v>0.50149999999999995</c:v>
                </c:pt>
                <c:pt idx="1004">
                  <c:v>0.502</c:v>
                </c:pt>
                <c:pt idx="1005">
                  <c:v>0.50249999999999995</c:v>
                </c:pt>
                <c:pt idx="1006">
                  <c:v>0.503</c:v>
                </c:pt>
                <c:pt idx="1007">
                  <c:v>0.50349999999999995</c:v>
                </c:pt>
                <c:pt idx="1008">
                  <c:v>0.504</c:v>
                </c:pt>
                <c:pt idx="1009">
                  <c:v>0.50449999999999995</c:v>
                </c:pt>
                <c:pt idx="1010">
                  <c:v>0.505</c:v>
                </c:pt>
                <c:pt idx="1011">
                  <c:v>0.50549999999999995</c:v>
                </c:pt>
                <c:pt idx="1012">
                  <c:v>0.50600000000000001</c:v>
                </c:pt>
                <c:pt idx="1013">
                  <c:v>0.50649999999999995</c:v>
                </c:pt>
                <c:pt idx="1014">
                  <c:v>0.50700000000000001</c:v>
                </c:pt>
                <c:pt idx="1015">
                  <c:v>0.50749999999999995</c:v>
                </c:pt>
                <c:pt idx="1016">
                  <c:v>0.50800000000000001</c:v>
                </c:pt>
                <c:pt idx="1017">
                  <c:v>0.50849999999999995</c:v>
                </c:pt>
                <c:pt idx="1018">
                  <c:v>0.50900000000000001</c:v>
                </c:pt>
                <c:pt idx="1019">
                  <c:v>0.50949999999999995</c:v>
                </c:pt>
                <c:pt idx="1020">
                  <c:v>0.51</c:v>
                </c:pt>
                <c:pt idx="1021">
                  <c:v>0.51049999999999995</c:v>
                </c:pt>
                <c:pt idx="1022">
                  <c:v>0.51100000000000001</c:v>
                </c:pt>
                <c:pt idx="1023">
                  <c:v>0.51149999999999995</c:v>
                </c:pt>
                <c:pt idx="1024">
                  <c:v>0.51200000000000001</c:v>
                </c:pt>
                <c:pt idx="1025">
                  <c:v>0.51249999999999996</c:v>
                </c:pt>
                <c:pt idx="1026">
                  <c:v>0.51300000000000001</c:v>
                </c:pt>
                <c:pt idx="1027">
                  <c:v>0.51349999999999996</c:v>
                </c:pt>
                <c:pt idx="1028">
                  <c:v>0.51400000000000001</c:v>
                </c:pt>
                <c:pt idx="1029">
                  <c:v>0.51449999999999996</c:v>
                </c:pt>
                <c:pt idx="1030">
                  <c:v>0.51500000000000001</c:v>
                </c:pt>
                <c:pt idx="1031">
                  <c:v>0.51549999999999996</c:v>
                </c:pt>
                <c:pt idx="1032">
                  <c:v>0.51600000000000001</c:v>
                </c:pt>
                <c:pt idx="1033">
                  <c:v>0.51649999999999996</c:v>
                </c:pt>
                <c:pt idx="1034">
                  <c:v>0.51700000000000002</c:v>
                </c:pt>
                <c:pt idx="1035">
                  <c:v>0.51749999999999996</c:v>
                </c:pt>
                <c:pt idx="1036">
                  <c:v>0.51800000000000002</c:v>
                </c:pt>
                <c:pt idx="1037">
                  <c:v>0.51849999999999996</c:v>
                </c:pt>
                <c:pt idx="1038">
                  <c:v>0.51900000000000002</c:v>
                </c:pt>
                <c:pt idx="1039">
                  <c:v>0.51949999999999996</c:v>
                </c:pt>
                <c:pt idx="1040">
                  <c:v>0.52</c:v>
                </c:pt>
                <c:pt idx="1041">
                  <c:v>0.52049999999999996</c:v>
                </c:pt>
                <c:pt idx="1042">
                  <c:v>0.52100000000000002</c:v>
                </c:pt>
                <c:pt idx="1043">
                  <c:v>0.52149999999999996</c:v>
                </c:pt>
                <c:pt idx="1044">
                  <c:v>0.52200000000000002</c:v>
                </c:pt>
                <c:pt idx="1045">
                  <c:v>0.52249999999999996</c:v>
                </c:pt>
                <c:pt idx="1046">
                  <c:v>0.52300000000000002</c:v>
                </c:pt>
                <c:pt idx="1047">
                  <c:v>0.52349999999999997</c:v>
                </c:pt>
                <c:pt idx="1048">
                  <c:v>0.52400000000000002</c:v>
                </c:pt>
                <c:pt idx="1049">
                  <c:v>0.52449999999999997</c:v>
                </c:pt>
                <c:pt idx="1050">
                  <c:v>0.52500000000000002</c:v>
                </c:pt>
                <c:pt idx="1051">
                  <c:v>0.52549999999999997</c:v>
                </c:pt>
                <c:pt idx="1052">
                  <c:v>0.52600000000000002</c:v>
                </c:pt>
                <c:pt idx="1053">
                  <c:v>0.52649999999999997</c:v>
                </c:pt>
                <c:pt idx="1054">
                  <c:v>0.52700000000000002</c:v>
                </c:pt>
                <c:pt idx="1055">
                  <c:v>0.52749999999999997</c:v>
                </c:pt>
                <c:pt idx="1056">
                  <c:v>0.52800000000000002</c:v>
                </c:pt>
                <c:pt idx="1057">
                  <c:v>0.52849999999999997</c:v>
                </c:pt>
                <c:pt idx="1058">
                  <c:v>0.52900000000000003</c:v>
                </c:pt>
                <c:pt idx="1059">
                  <c:v>0.52949999999999997</c:v>
                </c:pt>
                <c:pt idx="1060">
                  <c:v>0.53</c:v>
                </c:pt>
                <c:pt idx="1061">
                  <c:v>0.53049999999999997</c:v>
                </c:pt>
                <c:pt idx="1062">
                  <c:v>0.53100000000000003</c:v>
                </c:pt>
                <c:pt idx="1063">
                  <c:v>0.53149999999999997</c:v>
                </c:pt>
                <c:pt idx="1064">
                  <c:v>0.53200000000000003</c:v>
                </c:pt>
                <c:pt idx="1065">
                  <c:v>0.53249999999999997</c:v>
                </c:pt>
                <c:pt idx="1066">
                  <c:v>0.53300000000000003</c:v>
                </c:pt>
                <c:pt idx="1067">
                  <c:v>0.53349999999999997</c:v>
                </c:pt>
                <c:pt idx="1068">
                  <c:v>0.53400000000000003</c:v>
                </c:pt>
                <c:pt idx="1069">
                  <c:v>0.53449999999999998</c:v>
                </c:pt>
                <c:pt idx="1070">
                  <c:v>0.53500000000000003</c:v>
                </c:pt>
                <c:pt idx="1071">
                  <c:v>0.53549999999999998</c:v>
                </c:pt>
                <c:pt idx="1072">
                  <c:v>0.53600000000000003</c:v>
                </c:pt>
                <c:pt idx="1073">
                  <c:v>0.53649999999999998</c:v>
                </c:pt>
                <c:pt idx="1074">
                  <c:v>0.53700000000000003</c:v>
                </c:pt>
                <c:pt idx="1075">
                  <c:v>0.53749999999999998</c:v>
                </c:pt>
                <c:pt idx="1076">
                  <c:v>0.53800000000000003</c:v>
                </c:pt>
                <c:pt idx="1077">
                  <c:v>0.53849999999999998</c:v>
                </c:pt>
                <c:pt idx="1078">
                  <c:v>0.53900000000000003</c:v>
                </c:pt>
                <c:pt idx="1079">
                  <c:v>0.53949999999999998</c:v>
                </c:pt>
                <c:pt idx="1080">
                  <c:v>0.54</c:v>
                </c:pt>
                <c:pt idx="1081">
                  <c:v>0.54049999999999998</c:v>
                </c:pt>
                <c:pt idx="1082">
                  <c:v>0.54100000000000004</c:v>
                </c:pt>
                <c:pt idx="1083">
                  <c:v>0.54149999999999998</c:v>
                </c:pt>
                <c:pt idx="1084">
                  <c:v>0.54200000000000004</c:v>
                </c:pt>
                <c:pt idx="1085">
                  <c:v>0.54249999999999998</c:v>
                </c:pt>
                <c:pt idx="1086">
                  <c:v>0.54300000000000004</c:v>
                </c:pt>
                <c:pt idx="1087">
                  <c:v>0.54349999999999998</c:v>
                </c:pt>
                <c:pt idx="1088">
                  <c:v>0.54400000000000004</c:v>
                </c:pt>
                <c:pt idx="1089">
                  <c:v>0.54449999999999998</c:v>
                </c:pt>
                <c:pt idx="1090">
                  <c:v>0.54500000000000004</c:v>
                </c:pt>
                <c:pt idx="1091">
                  <c:v>0.54549999999999998</c:v>
                </c:pt>
                <c:pt idx="1092">
                  <c:v>0.54600000000000004</c:v>
                </c:pt>
                <c:pt idx="1093">
                  <c:v>0.54649999999999999</c:v>
                </c:pt>
                <c:pt idx="1094">
                  <c:v>0.54700000000000004</c:v>
                </c:pt>
                <c:pt idx="1095">
                  <c:v>0.54749999999999999</c:v>
                </c:pt>
                <c:pt idx="1096">
                  <c:v>0.54800000000000004</c:v>
                </c:pt>
                <c:pt idx="1097">
                  <c:v>0.54849999999999999</c:v>
                </c:pt>
                <c:pt idx="1098">
                  <c:v>0.54900000000000004</c:v>
                </c:pt>
                <c:pt idx="1099">
                  <c:v>0.54949999999999999</c:v>
                </c:pt>
                <c:pt idx="1100">
                  <c:v>0.55000000000000004</c:v>
                </c:pt>
                <c:pt idx="1101">
                  <c:v>0.55049999999999999</c:v>
                </c:pt>
                <c:pt idx="1102">
                  <c:v>0.55100000000000005</c:v>
                </c:pt>
                <c:pt idx="1103">
                  <c:v>0.55149999999999999</c:v>
                </c:pt>
                <c:pt idx="1104">
                  <c:v>0.55200000000000005</c:v>
                </c:pt>
                <c:pt idx="1105">
                  <c:v>0.55249999999999999</c:v>
                </c:pt>
                <c:pt idx="1106">
                  <c:v>0.55300000000000005</c:v>
                </c:pt>
                <c:pt idx="1107">
                  <c:v>0.55349999999999999</c:v>
                </c:pt>
                <c:pt idx="1108">
                  <c:v>0.55400000000000005</c:v>
                </c:pt>
                <c:pt idx="1109">
                  <c:v>0.55449999999999999</c:v>
                </c:pt>
                <c:pt idx="1110">
                  <c:v>0.55500000000000005</c:v>
                </c:pt>
                <c:pt idx="1111">
                  <c:v>0.55549999999999999</c:v>
                </c:pt>
                <c:pt idx="1112">
                  <c:v>0.55600000000000005</c:v>
                </c:pt>
                <c:pt idx="1113">
                  <c:v>0.55649999999999999</c:v>
                </c:pt>
                <c:pt idx="1114">
                  <c:v>0.55700000000000005</c:v>
                </c:pt>
                <c:pt idx="1115">
                  <c:v>0.5575</c:v>
                </c:pt>
                <c:pt idx="1116">
                  <c:v>0.55800000000000005</c:v>
                </c:pt>
                <c:pt idx="1117">
                  <c:v>0.5585</c:v>
                </c:pt>
                <c:pt idx="1118">
                  <c:v>0.55900000000000005</c:v>
                </c:pt>
                <c:pt idx="1119">
                  <c:v>0.5595</c:v>
                </c:pt>
                <c:pt idx="1120">
                  <c:v>0.56000000000000005</c:v>
                </c:pt>
                <c:pt idx="1121">
                  <c:v>0.5605</c:v>
                </c:pt>
                <c:pt idx="1122">
                  <c:v>0.56100000000000005</c:v>
                </c:pt>
                <c:pt idx="1123">
                  <c:v>0.5615</c:v>
                </c:pt>
                <c:pt idx="1124">
                  <c:v>0.56200000000000006</c:v>
                </c:pt>
                <c:pt idx="1125">
                  <c:v>0.5625</c:v>
                </c:pt>
                <c:pt idx="1126">
                  <c:v>0.56299999999999994</c:v>
                </c:pt>
                <c:pt idx="1127">
                  <c:v>0.5635</c:v>
                </c:pt>
                <c:pt idx="1128">
                  <c:v>0.56399999999999995</c:v>
                </c:pt>
                <c:pt idx="1129">
                  <c:v>0.5645</c:v>
                </c:pt>
                <c:pt idx="1130">
                  <c:v>0.56499999999999995</c:v>
                </c:pt>
                <c:pt idx="1131">
                  <c:v>0.5655</c:v>
                </c:pt>
                <c:pt idx="1132">
                  <c:v>0.56599999999999995</c:v>
                </c:pt>
                <c:pt idx="1133">
                  <c:v>0.5665</c:v>
                </c:pt>
                <c:pt idx="1134">
                  <c:v>0.56699999999999995</c:v>
                </c:pt>
                <c:pt idx="1135">
                  <c:v>0.5675</c:v>
                </c:pt>
                <c:pt idx="1136">
                  <c:v>0.56799999999999995</c:v>
                </c:pt>
                <c:pt idx="1137">
                  <c:v>0.56850000000000001</c:v>
                </c:pt>
                <c:pt idx="1138">
                  <c:v>0.56899999999999995</c:v>
                </c:pt>
                <c:pt idx="1139">
                  <c:v>0.56950000000000001</c:v>
                </c:pt>
                <c:pt idx="1140">
                  <c:v>0.56999999999999995</c:v>
                </c:pt>
                <c:pt idx="1141">
                  <c:v>0.57050000000000001</c:v>
                </c:pt>
                <c:pt idx="1142">
                  <c:v>0.57099999999999995</c:v>
                </c:pt>
                <c:pt idx="1143">
                  <c:v>0.57150000000000001</c:v>
                </c:pt>
                <c:pt idx="1144">
                  <c:v>0.57199999999999995</c:v>
                </c:pt>
                <c:pt idx="1145">
                  <c:v>0.57250000000000001</c:v>
                </c:pt>
                <c:pt idx="1146">
                  <c:v>0.57299999999999995</c:v>
                </c:pt>
                <c:pt idx="1147">
                  <c:v>0.57350000000000001</c:v>
                </c:pt>
                <c:pt idx="1148">
                  <c:v>0.57399999999999995</c:v>
                </c:pt>
                <c:pt idx="1149">
                  <c:v>0.57450000000000001</c:v>
                </c:pt>
                <c:pt idx="1150">
                  <c:v>0.57499999999999996</c:v>
                </c:pt>
                <c:pt idx="1151">
                  <c:v>0.57550000000000001</c:v>
                </c:pt>
                <c:pt idx="1152">
                  <c:v>0.57599999999999996</c:v>
                </c:pt>
                <c:pt idx="1153">
                  <c:v>0.57650000000000001</c:v>
                </c:pt>
                <c:pt idx="1154">
                  <c:v>0.57699999999999996</c:v>
                </c:pt>
                <c:pt idx="1155">
                  <c:v>0.57750000000000001</c:v>
                </c:pt>
                <c:pt idx="1156">
                  <c:v>0.57799999999999996</c:v>
                </c:pt>
                <c:pt idx="1157">
                  <c:v>0.57850000000000001</c:v>
                </c:pt>
                <c:pt idx="1158">
                  <c:v>0.57899999999999996</c:v>
                </c:pt>
                <c:pt idx="1159">
                  <c:v>0.57950000000000002</c:v>
                </c:pt>
                <c:pt idx="1160">
                  <c:v>0.57999999999999996</c:v>
                </c:pt>
                <c:pt idx="1161">
                  <c:v>0.58050000000000002</c:v>
                </c:pt>
                <c:pt idx="1162">
                  <c:v>0.58099999999999996</c:v>
                </c:pt>
                <c:pt idx="1163">
                  <c:v>0.58150000000000002</c:v>
                </c:pt>
                <c:pt idx="1164">
                  <c:v>0.58199999999999996</c:v>
                </c:pt>
                <c:pt idx="1165">
                  <c:v>0.58250000000000002</c:v>
                </c:pt>
                <c:pt idx="1166">
                  <c:v>0.58299999999999996</c:v>
                </c:pt>
                <c:pt idx="1167">
                  <c:v>0.58350000000000002</c:v>
                </c:pt>
                <c:pt idx="1168">
                  <c:v>0.58399999999999996</c:v>
                </c:pt>
                <c:pt idx="1169">
                  <c:v>0.58450000000000002</c:v>
                </c:pt>
                <c:pt idx="1170">
                  <c:v>0.58499999999999996</c:v>
                </c:pt>
                <c:pt idx="1171">
                  <c:v>0.58550000000000002</c:v>
                </c:pt>
                <c:pt idx="1172">
                  <c:v>0.58599999999999997</c:v>
                </c:pt>
                <c:pt idx="1173">
                  <c:v>0.58650000000000002</c:v>
                </c:pt>
                <c:pt idx="1174">
                  <c:v>0.58699999999999997</c:v>
                </c:pt>
                <c:pt idx="1175">
                  <c:v>0.58750000000000002</c:v>
                </c:pt>
                <c:pt idx="1176">
                  <c:v>0.58799999999999997</c:v>
                </c:pt>
                <c:pt idx="1177">
                  <c:v>0.58850000000000002</c:v>
                </c:pt>
                <c:pt idx="1178">
                  <c:v>0.58899999999999997</c:v>
                </c:pt>
                <c:pt idx="1179">
                  <c:v>0.58950000000000002</c:v>
                </c:pt>
                <c:pt idx="1180">
                  <c:v>0.59</c:v>
                </c:pt>
                <c:pt idx="1181">
                  <c:v>0.59050000000000002</c:v>
                </c:pt>
                <c:pt idx="1182">
                  <c:v>0.59099999999999997</c:v>
                </c:pt>
                <c:pt idx="1183">
                  <c:v>0.59150000000000003</c:v>
                </c:pt>
                <c:pt idx="1184">
                  <c:v>0.59199999999999997</c:v>
                </c:pt>
                <c:pt idx="1185">
                  <c:v>0.59250000000000003</c:v>
                </c:pt>
                <c:pt idx="1186">
                  <c:v>0.59299999999999997</c:v>
                </c:pt>
                <c:pt idx="1187">
                  <c:v>0.59350000000000003</c:v>
                </c:pt>
                <c:pt idx="1188">
                  <c:v>0.59399999999999997</c:v>
                </c:pt>
                <c:pt idx="1189">
                  <c:v>0.59450000000000003</c:v>
                </c:pt>
                <c:pt idx="1190">
                  <c:v>0.59499999999999997</c:v>
                </c:pt>
                <c:pt idx="1191">
                  <c:v>0.59550000000000003</c:v>
                </c:pt>
                <c:pt idx="1192">
                  <c:v>0.59599999999999997</c:v>
                </c:pt>
                <c:pt idx="1193">
                  <c:v>0.59650000000000003</c:v>
                </c:pt>
                <c:pt idx="1194">
                  <c:v>0.59699999999999998</c:v>
                </c:pt>
                <c:pt idx="1195">
                  <c:v>0.59750000000000003</c:v>
                </c:pt>
                <c:pt idx="1196">
                  <c:v>0.59799999999999998</c:v>
                </c:pt>
                <c:pt idx="1197">
                  <c:v>0.59850000000000003</c:v>
                </c:pt>
                <c:pt idx="1198">
                  <c:v>0.59899999999999998</c:v>
                </c:pt>
                <c:pt idx="1199">
                  <c:v>0.59950000000000003</c:v>
                </c:pt>
                <c:pt idx="1200">
                  <c:v>0.6</c:v>
                </c:pt>
                <c:pt idx="1201">
                  <c:v>0.60050000000000003</c:v>
                </c:pt>
                <c:pt idx="1202">
                  <c:v>0.60099999999999998</c:v>
                </c:pt>
                <c:pt idx="1203">
                  <c:v>0.60150000000000003</c:v>
                </c:pt>
                <c:pt idx="1204">
                  <c:v>0.60199999999999998</c:v>
                </c:pt>
                <c:pt idx="1205">
                  <c:v>0.60250000000000004</c:v>
                </c:pt>
                <c:pt idx="1206">
                  <c:v>0.60299999999999998</c:v>
                </c:pt>
                <c:pt idx="1207">
                  <c:v>0.60350000000000004</c:v>
                </c:pt>
                <c:pt idx="1208">
                  <c:v>0.60399999999999998</c:v>
                </c:pt>
                <c:pt idx="1209">
                  <c:v>0.60450000000000004</c:v>
                </c:pt>
                <c:pt idx="1210">
                  <c:v>0.60499999999999998</c:v>
                </c:pt>
                <c:pt idx="1211">
                  <c:v>0.60550000000000004</c:v>
                </c:pt>
                <c:pt idx="1212">
                  <c:v>0.60599999999999998</c:v>
                </c:pt>
                <c:pt idx="1213">
                  <c:v>0.60650000000000004</c:v>
                </c:pt>
                <c:pt idx="1214">
                  <c:v>0.60699999999999998</c:v>
                </c:pt>
                <c:pt idx="1215">
                  <c:v>0.60750000000000004</c:v>
                </c:pt>
                <c:pt idx="1216">
                  <c:v>0.60799999999999998</c:v>
                </c:pt>
                <c:pt idx="1217">
                  <c:v>0.60850000000000004</c:v>
                </c:pt>
                <c:pt idx="1218">
                  <c:v>0.60899999999999999</c:v>
                </c:pt>
                <c:pt idx="1219">
                  <c:v>0.60950000000000004</c:v>
                </c:pt>
                <c:pt idx="1220">
                  <c:v>0.61</c:v>
                </c:pt>
                <c:pt idx="1221">
                  <c:v>0.61050000000000004</c:v>
                </c:pt>
                <c:pt idx="1222">
                  <c:v>0.61099999999999999</c:v>
                </c:pt>
                <c:pt idx="1223">
                  <c:v>0.61150000000000004</c:v>
                </c:pt>
                <c:pt idx="1224">
                  <c:v>0.61199999999999999</c:v>
                </c:pt>
                <c:pt idx="1225">
                  <c:v>0.61250000000000004</c:v>
                </c:pt>
                <c:pt idx="1226">
                  <c:v>0.61299999999999999</c:v>
                </c:pt>
                <c:pt idx="1227">
                  <c:v>0.61350000000000005</c:v>
                </c:pt>
                <c:pt idx="1228">
                  <c:v>0.61399999999999999</c:v>
                </c:pt>
                <c:pt idx="1229">
                  <c:v>0.61450000000000005</c:v>
                </c:pt>
                <c:pt idx="1230">
                  <c:v>0.61499999999999999</c:v>
                </c:pt>
                <c:pt idx="1231">
                  <c:v>0.61550000000000005</c:v>
                </c:pt>
                <c:pt idx="1232">
                  <c:v>0.61599999999999999</c:v>
                </c:pt>
                <c:pt idx="1233">
                  <c:v>0.61650000000000005</c:v>
                </c:pt>
                <c:pt idx="1234">
                  <c:v>0.61699999999999999</c:v>
                </c:pt>
                <c:pt idx="1235">
                  <c:v>0.61750000000000005</c:v>
                </c:pt>
                <c:pt idx="1236">
                  <c:v>0.61799999999999999</c:v>
                </c:pt>
                <c:pt idx="1237">
                  <c:v>0.61850000000000005</c:v>
                </c:pt>
                <c:pt idx="1238">
                  <c:v>0.61899999999999999</c:v>
                </c:pt>
                <c:pt idx="1239">
                  <c:v>0.61950000000000005</c:v>
                </c:pt>
                <c:pt idx="1240">
                  <c:v>0.62</c:v>
                </c:pt>
                <c:pt idx="1241">
                  <c:v>0.62050000000000005</c:v>
                </c:pt>
                <c:pt idx="1242">
                  <c:v>0.621</c:v>
                </c:pt>
                <c:pt idx="1243">
                  <c:v>0.62150000000000005</c:v>
                </c:pt>
                <c:pt idx="1244">
                  <c:v>0.622</c:v>
                </c:pt>
                <c:pt idx="1245">
                  <c:v>0.62250000000000005</c:v>
                </c:pt>
                <c:pt idx="1246">
                  <c:v>0.623</c:v>
                </c:pt>
                <c:pt idx="1247">
                  <c:v>0.62350000000000005</c:v>
                </c:pt>
                <c:pt idx="1248">
                  <c:v>0.624</c:v>
                </c:pt>
                <c:pt idx="1249">
                  <c:v>0.62450000000000006</c:v>
                </c:pt>
                <c:pt idx="1250">
                  <c:v>0.625</c:v>
                </c:pt>
                <c:pt idx="1251">
                  <c:v>0.62549999999999994</c:v>
                </c:pt>
                <c:pt idx="1252">
                  <c:v>0.626</c:v>
                </c:pt>
                <c:pt idx="1253">
                  <c:v>0.62649999999999995</c:v>
                </c:pt>
                <c:pt idx="1254">
                  <c:v>0.627</c:v>
                </c:pt>
                <c:pt idx="1255">
                  <c:v>0.62749999999999995</c:v>
                </c:pt>
                <c:pt idx="1256">
                  <c:v>0.628</c:v>
                </c:pt>
                <c:pt idx="1257">
                  <c:v>0.62849999999999995</c:v>
                </c:pt>
                <c:pt idx="1258">
                  <c:v>0.629</c:v>
                </c:pt>
                <c:pt idx="1259">
                  <c:v>0.62949999999999995</c:v>
                </c:pt>
                <c:pt idx="1260">
                  <c:v>0.63</c:v>
                </c:pt>
                <c:pt idx="1261">
                  <c:v>0.63049999999999995</c:v>
                </c:pt>
                <c:pt idx="1262">
                  <c:v>0.63100000000000001</c:v>
                </c:pt>
                <c:pt idx="1263">
                  <c:v>0.63149999999999995</c:v>
                </c:pt>
                <c:pt idx="1264">
                  <c:v>0.63200000000000001</c:v>
                </c:pt>
                <c:pt idx="1265">
                  <c:v>0.63249999999999995</c:v>
                </c:pt>
                <c:pt idx="1266">
                  <c:v>0.63300000000000001</c:v>
                </c:pt>
                <c:pt idx="1267">
                  <c:v>0.63349999999999995</c:v>
                </c:pt>
                <c:pt idx="1268">
                  <c:v>0.63400000000000001</c:v>
                </c:pt>
                <c:pt idx="1269">
                  <c:v>0.63449999999999995</c:v>
                </c:pt>
                <c:pt idx="1270">
                  <c:v>0.63500000000000001</c:v>
                </c:pt>
                <c:pt idx="1271">
                  <c:v>0.63549999999999995</c:v>
                </c:pt>
                <c:pt idx="1272">
                  <c:v>0.63600000000000001</c:v>
                </c:pt>
                <c:pt idx="1273">
                  <c:v>0.63650000000000095</c:v>
                </c:pt>
                <c:pt idx="1274">
                  <c:v>0.63700000000000001</c:v>
                </c:pt>
                <c:pt idx="1275">
                  <c:v>0.63749999999999996</c:v>
                </c:pt>
                <c:pt idx="1276">
                  <c:v>0.63800000000000001</c:v>
                </c:pt>
                <c:pt idx="1277">
                  <c:v>0.63850000000000096</c:v>
                </c:pt>
                <c:pt idx="1278">
                  <c:v>0.63900000000000001</c:v>
                </c:pt>
                <c:pt idx="1279">
                  <c:v>0.63949999999999996</c:v>
                </c:pt>
                <c:pt idx="1280">
                  <c:v>0.64</c:v>
                </c:pt>
                <c:pt idx="1281">
                  <c:v>0.64050000000000096</c:v>
                </c:pt>
                <c:pt idx="1282">
                  <c:v>0.64100000000000001</c:v>
                </c:pt>
                <c:pt idx="1283">
                  <c:v>0.64149999999999996</c:v>
                </c:pt>
                <c:pt idx="1284">
                  <c:v>0.64200000000000002</c:v>
                </c:pt>
                <c:pt idx="1285">
                  <c:v>0.64250000000000096</c:v>
                </c:pt>
                <c:pt idx="1286">
                  <c:v>0.64300000000000002</c:v>
                </c:pt>
                <c:pt idx="1287">
                  <c:v>0.64349999999999996</c:v>
                </c:pt>
                <c:pt idx="1288">
                  <c:v>0.64400000000000002</c:v>
                </c:pt>
                <c:pt idx="1289">
                  <c:v>0.64450000000000096</c:v>
                </c:pt>
                <c:pt idx="1290">
                  <c:v>0.64500000000000002</c:v>
                </c:pt>
                <c:pt idx="1291">
                  <c:v>0.64549999999999996</c:v>
                </c:pt>
                <c:pt idx="1292">
                  <c:v>0.64600000000000002</c:v>
                </c:pt>
                <c:pt idx="1293">
                  <c:v>0.64650000000000096</c:v>
                </c:pt>
                <c:pt idx="1294">
                  <c:v>0.64700000000000002</c:v>
                </c:pt>
                <c:pt idx="1295">
                  <c:v>0.64749999999999996</c:v>
                </c:pt>
                <c:pt idx="1296">
                  <c:v>0.64800000000000002</c:v>
                </c:pt>
                <c:pt idx="1297">
                  <c:v>0.64850000000000096</c:v>
                </c:pt>
                <c:pt idx="1298">
                  <c:v>0.64900000000000002</c:v>
                </c:pt>
                <c:pt idx="1299">
                  <c:v>0.64949999999999997</c:v>
                </c:pt>
                <c:pt idx="1300">
                  <c:v>0.65</c:v>
                </c:pt>
                <c:pt idx="1301">
                  <c:v>0.65050000000000097</c:v>
                </c:pt>
                <c:pt idx="1302">
                  <c:v>0.65100000000000002</c:v>
                </c:pt>
                <c:pt idx="1303">
                  <c:v>0.65149999999999997</c:v>
                </c:pt>
                <c:pt idx="1304">
                  <c:v>0.65200000000000002</c:v>
                </c:pt>
                <c:pt idx="1305">
                  <c:v>0.65250000000000097</c:v>
                </c:pt>
                <c:pt idx="1306">
                  <c:v>0.65300000000000002</c:v>
                </c:pt>
                <c:pt idx="1307">
                  <c:v>0.65349999999999997</c:v>
                </c:pt>
                <c:pt idx="1308">
                  <c:v>0.65400000000000003</c:v>
                </c:pt>
                <c:pt idx="1309">
                  <c:v>0.65450000000000097</c:v>
                </c:pt>
                <c:pt idx="1310">
                  <c:v>0.65500000000000003</c:v>
                </c:pt>
                <c:pt idx="1311">
                  <c:v>0.65549999999999997</c:v>
                </c:pt>
                <c:pt idx="1312">
                  <c:v>0.65600000000000003</c:v>
                </c:pt>
                <c:pt idx="1313">
                  <c:v>0.65650000000000097</c:v>
                </c:pt>
                <c:pt idx="1314">
                  <c:v>0.65700000000000003</c:v>
                </c:pt>
                <c:pt idx="1315">
                  <c:v>0.65749999999999997</c:v>
                </c:pt>
                <c:pt idx="1316">
                  <c:v>0.65800000000000003</c:v>
                </c:pt>
                <c:pt idx="1317">
                  <c:v>0.65850000000000097</c:v>
                </c:pt>
                <c:pt idx="1318">
                  <c:v>0.65900000000000003</c:v>
                </c:pt>
                <c:pt idx="1319">
                  <c:v>0.65949999999999998</c:v>
                </c:pt>
                <c:pt idx="1320">
                  <c:v>0.66</c:v>
                </c:pt>
                <c:pt idx="1321">
                  <c:v>0.66050000000000098</c:v>
                </c:pt>
                <c:pt idx="1322">
                  <c:v>0.66100000000000003</c:v>
                </c:pt>
                <c:pt idx="1323">
                  <c:v>0.66149999999999998</c:v>
                </c:pt>
                <c:pt idx="1324">
                  <c:v>0.66200000000000003</c:v>
                </c:pt>
                <c:pt idx="1325">
                  <c:v>0.66250000000000098</c:v>
                </c:pt>
                <c:pt idx="1326">
                  <c:v>0.66300000000000003</c:v>
                </c:pt>
                <c:pt idx="1327">
                  <c:v>0.66349999999999998</c:v>
                </c:pt>
                <c:pt idx="1328">
                  <c:v>0.66400000000000003</c:v>
                </c:pt>
                <c:pt idx="1329">
                  <c:v>0.66450000000000098</c:v>
                </c:pt>
                <c:pt idx="1330">
                  <c:v>0.66500000000000004</c:v>
                </c:pt>
                <c:pt idx="1331">
                  <c:v>0.66549999999999998</c:v>
                </c:pt>
                <c:pt idx="1332">
                  <c:v>0.66600000000000004</c:v>
                </c:pt>
                <c:pt idx="1333">
                  <c:v>0.66650000000000098</c:v>
                </c:pt>
                <c:pt idx="1334">
                  <c:v>0.66700000000000004</c:v>
                </c:pt>
                <c:pt idx="1335">
                  <c:v>0.66749999999999998</c:v>
                </c:pt>
                <c:pt idx="1336">
                  <c:v>0.66800000000000004</c:v>
                </c:pt>
                <c:pt idx="1337">
                  <c:v>0.66850000000000098</c:v>
                </c:pt>
                <c:pt idx="1338">
                  <c:v>0.66900000000000004</c:v>
                </c:pt>
                <c:pt idx="1339">
                  <c:v>0.66949999999999998</c:v>
                </c:pt>
                <c:pt idx="1340">
                  <c:v>0.67</c:v>
                </c:pt>
                <c:pt idx="1341">
                  <c:v>0.67050000000000098</c:v>
                </c:pt>
                <c:pt idx="1342">
                  <c:v>0.67100000000000004</c:v>
                </c:pt>
                <c:pt idx="1343">
                  <c:v>0.67149999999999999</c:v>
                </c:pt>
                <c:pt idx="1344">
                  <c:v>0.67200000000000004</c:v>
                </c:pt>
                <c:pt idx="1345">
                  <c:v>0.67250000000000099</c:v>
                </c:pt>
                <c:pt idx="1346">
                  <c:v>0.67300000000000004</c:v>
                </c:pt>
                <c:pt idx="1347">
                  <c:v>0.67349999999999999</c:v>
                </c:pt>
                <c:pt idx="1348">
                  <c:v>0.67400000000000004</c:v>
                </c:pt>
                <c:pt idx="1349">
                  <c:v>0.67450000000000099</c:v>
                </c:pt>
                <c:pt idx="1350">
                  <c:v>0.67500000000000004</c:v>
                </c:pt>
                <c:pt idx="1351">
                  <c:v>0.67549999999999999</c:v>
                </c:pt>
                <c:pt idx="1352">
                  <c:v>0.67600000000000005</c:v>
                </c:pt>
                <c:pt idx="1353">
                  <c:v>0.67650000000000099</c:v>
                </c:pt>
                <c:pt idx="1354">
                  <c:v>0.67700000000000005</c:v>
                </c:pt>
                <c:pt idx="1355">
                  <c:v>0.67749999999999999</c:v>
                </c:pt>
                <c:pt idx="1356">
                  <c:v>0.67800000000000005</c:v>
                </c:pt>
                <c:pt idx="1357">
                  <c:v>0.67850000000000099</c:v>
                </c:pt>
                <c:pt idx="1358">
                  <c:v>0.67900000000000005</c:v>
                </c:pt>
                <c:pt idx="1359">
                  <c:v>0.67949999999999999</c:v>
                </c:pt>
                <c:pt idx="1360">
                  <c:v>0.68</c:v>
                </c:pt>
                <c:pt idx="1361">
                  <c:v>0.68050000000000099</c:v>
                </c:pt>
                <c:pt idx="1362">
                  <c:v>0.68100000000000005</c:v>
                </c:pt>
                <c:pt idx="1363">
                  <c:v>0.68149999999999999</c:v>
                </c:pt>
                <c:pt idx="1364">
                  <c:v>0.68200000000000005</c:v>
                </c:pt>
                <c:pt idx="1365">
                  <c:v>0.68250000000000099</c:v>
                </c:pt>
                <c:pt idx="1366">
                  <c:v>0.68300000000000005</c:v>
                </c:pt>
                <c:pt idx="1367">
                  <c:v>0.6835</c:v>
                </c:pt>
                <c:pt idx="1368">
                  <c:v>0.68400000000000005</c:v>
                </c:pt>
                <c:pt idx="1369">
                  <c:v>0.684500000000001</c:v>
                </c:pt>
                <c:pt idx="1370">
                  <c:v>0.68500000000000005</c:v>
                </c:pt>
                <c:pt idx="1371">
                  <c:v>0.6855</c:v>
                </c:pt>
                <c:pt idx="1372">
                  <c:v>0.68600000000000005</c:v>
                </c:pt>
                <c:pt idx="1373">
                  <c:v>0.686500000000001</c:v>
                </c:pt>
                <c:pt idx="1374">
                  <c:v>0.68700000000000006</c:v>
                </c:pt>
                <c:pt idx="1375">
                  <c:v>0.6875</c:v>
                </c:pt>
                <c:pt idx="1376">
                  <c:v>0.68799999999999994</c:v>
                </c:pt>
                <c:pt idx="1377">
                  <c:v>0.688500000000001</c:v>
                </c:pt>
                <c:pt idx="1378">
                  <c:v>0.68899999999999995</c:v>
                </c:pt>
                <c:pt idx="1379">
                  <c:v>0.6895</c:v>
                </c:pt>
                <c:pt idx="1380">
                  <c:v>0.69</c:v>
                </c:pt>
                <c:pt idx="1381">
                  <c:v>0.690500000000001</c:v>
                </c:pt>
                <c:pt idx="1382">
                  <c:v>0.69099999999999995</c:v>
                </c:pt>
                <c:pt idx="1383">
                  <c:v>0.6915</c:v>
                </c:pt>
                <c:pt idx="1384">
                  <c:v>0.69199999999999995</c:v>
                </c:pt>
                <c:pt idx="1385">
                  <c:v>0.692500000000001</c:v>
                </c:pt>
                <c:pt idx="1386">
                  <c:v>0.69299999999999995</c:v>
                </c:pt>
                <c:pt idx="1387">
                  <c:v>0.69350000000000001</c:v>
                </c:pt>
                <c:pt idx="1388">
                  <c:v>0.69399999999999995</c:v>
                </c:pt>
                <c:pt idx="1389">
                  <c:v>0.69450000000000101</c:v>
                </c:pt>
                <c:pt idx="1390">
                  <c:v>0.69499999999999995</c:v>
                </c:pt>
                <c:pt idx="1391">
                  <c:v>0.69550000000000001</c:v>
                </c:pt>
                <c:pt idx="1392">
                  <c:v>0.69599999999999995</c:v>
                </c:pt>
                <c:pt idx="1393">
                  <c:v>0.69650000000000101</c:v>
                </c:pt>
                <c:pt idx="1394">
                  <c:v>0.69699999999999995</c:v>
                </c:pt>
                <c:pt idx="1395">
                  <c:v>0.69750000000000001</c:v>
                </c:pt>
                <c:pt idx="1396">
                  <c:v>0.69800000000000095</c:v>
                </c:pt>
                <c:pt idx="1397">
                  <c:v>0.69850000000000101</c:v>
                </c:pt>
                <c:pt idx="1398">
                  <c:v>0.69900000000000095</c:v>
                </c:pt>
                <c:pt idx="1399">
                  <c:v>0.69950000000000001</c:v>
                </c:pt>
                <c:pt idx="1400">
                  <c:v>0.70000000000000095</c:v>
                </c:pt>
                <c:pt idx="1401">
                  <c:v>0.70050000000000101</c:v>
                </c:pt>
                <c:pt idx="1402">
                  <c:v>0.70100000000000096</c:v>
                </c:pt>
                <c:pt idx="1403">
                  <c:v>0.70150000000000001</c:v>
                </c:pt>
                <c:pt idx="1404">
                  <c:v>0.70200000000000096</c:v>
                </c:pt>
                <c:pt idx="1405">
                  <c:v>0.70250000000000101</c:v>
                </c:pt>
                <c:pt idx="1406">
                  <c:v>0.70300000000000096</c:v>
                </c:pt>
                <c:pt idx="1407">
                  <c:v>0.70350000000000001</c:v>
                </c:pt>
                <c:pt idx="1408">
                  <c:v>0.70400000000000096</c:v>
                </c:pt>
                <c:pt idx="1409">
                  <c:v>0.70450000000000101</c:v>
                </c:pt>
                <c:pt idx="1410">
                  <c:v>0.70500000000000096</c:v>
                </c:pt>
                <c:pt idx="1411">
                  <c:v>0.70550000000000002</c:v>
                </c:pt>
                <c:pt idx="1412">
                  <c:v>0.70600000000000096</c:v>
                </c:pt>
                <c:pt idx="1413">
                  <c:v>0.70650000000000102</c:v>
                </c:pt>
                <c:pt idx="1414">
                  <c:v>0.70700000000000096</c:v>
                </c:pt>
                <c:pt idx="1415">
                  <c:v>0.70750000000000002</c:v>
                </c:pt>
                <c:pt idx="1416">
                  <c:v>0.70800000000000096</c:v>
                </c:pt>
                <c:pt idx="1417">
                  <c:v>0.70850000000000102</c:v>
                </c:pt>
                <c:pt idx="1418">
                  <c:v>0.70900000000000096</c:v>
                </c:pt>
                <c:pt idx="1419">
                  <c:v>0.70950000000000002</c:v>
                </c:pt>
                <c:pt idx="1420">
                  <c:v>0.71000000000000096</c:v>
                </c:pt>
                <c:pt idx="1421">
                  <c:v>0.71050000000000102</c:v>
                </c:pt>
                <c:pt idx="1422">
                  <c:v>0.71100000000000096</c:v>
                </c:pt>
                <c:pt idx="1423">
                  <c:v>0.71150000000000002</c:v>
                </c:pt>
                <c:pt idx="1424">
                  <c:v>0.71200000000000097</c:v>
                </c:pt>
                <c:pt idx="1425">
                  <c:v>0.71250000000000102</c:v>
                </c:pt>
                <c:pt idx="1426">
                  <c:v>0.71300000000000097</c:v>
                </c:pt>
                <c:pt idx="1427">
                  <c:v>0.71350000000000002</c:v>
                </c:pt>
                <c:pt idx="1428">
                  <c:v>0.71400000000000097</c:v>
                </c:pt>
                <c:pt idx="1429">
                  <c:v>0.71450000000000102</c:v>
                </c:pt>
                <c:pt idx="1430">
                  <c:v>0.71500000000000097</c:v>
                </c:pt>
                <c:pt idx="1431">
                  <c:v>0.71550000000000002</c:v>
                </c:pt>
                <c:pt idx="1432">
                  <c:v>0.71600000000000097</c:v>
                </c:pt>
                <c:pt idx="1433">
                  <c:v>0.71650000000000102</c:v>
                </c:pt>
                <c:pt idx="1434">
                  <c:v>0.71700000000000097</c:v>
                </c:pt>
                <c:pt idx="1435">
                  <c:v>0.71750000000000003</c:v>
                </c:pt>
                <c:pt idx="1436">
                  <c:v>0.71800000000000097</c:v>
                </c:pt>
                <c:pt idx="1437">
                  <c:v>0.71850000000000103</c:v>
                </c:pt>
                <c:pt idx="1438">
                  <c:v>0.71900000000000097</c:v>
                </c:pt>
                <c:pt idx="1439">
                  <c:v>0.71950000000000003</c:v>
                </c:pt>
                <c:pt idx="1440">
                  <c:v>0.72000000000000097</c:v>
                </c:pt>
                <c:pt idx="1441">
                  <c:v>0.72050000000000103</c:v>
                </c:pt>
                <c:pt idx="1442">
                  <c:v>0.72100000000000097</c:v>
                </c:pt>
                <c:pt idx="1443">
                  <c:v>0.72150000000000003</c:v>
                </c:pt>
                <c:pt idx="1444">
                  <c:v>0.72200000000000097</c:v>
                </c:pt>
                <c:pt idx="1445">
                  <c:v>0.72250000000000103</c:v>
                </c:pt>
                <c:pt idx="1446">
                  <c:v>0.72300000000000098</c:v>
                </c:pt>
                <c:pt idx="1447">
                  <c:v>0.72350000000000003</c:v>
                </c:pt>
                <c:pt idx="1448">
                  <c:v>0.72400000000000098</c:v>
                </c:pt>
                <c:pt idx="1449">
                  <c:v>0.72450000000000103</c:v>
                </c:pt>
                <c:pt idx="1450">
                  <c:v>0.72500000000000098</c:v>
                </c:pt>
                <c:pt idx="1451">
                  <c:v>0.72550000000000003</c:v>
                </c:pt>
                <c:pt idx="1452">
                  <c:v>0.72600000000000098</c:v>
                </c:pt>
                <c:pt idx="1453">
                  <c:v>0.72650000000000103</c:v>
                </c:pt>
                <c:pt idx="1454">
                  <c:v>0.72700000000000098</c:v>
                </c:pt>
                <c:pt idx="1455">
                  <c:v>0.72750000000000004</c:v>
                </c:pt>
                <c:pt idx="1456">
                  <c:v>0.72800000000000098</c:v>
                </c:pt>
                <c:pt idx="1457">
                  <c:v>0.72850000000000104</c:v>
                </c:pt>
                <c:pt idx="1458">
                  <c:v>0.72900000000000098</c:v>
                </c:pt>
                <c:pt idx="1459">
                  <c:v>0.72950000000000004</c:v>
                </c:pt>
                <c:pt idx="1460">
                  <c:v>0.73000000000000098</c:v>
                </c:pt>
                <c:pt idx="1461">
                  <c:v>0.73050000000000104</c:v>
                </c:pt>
                <c:pt idx="1462">
                  <c:v>0.73100000000000098</c:v>
                </c:pt>
                <c:pt idx="1463">
                  <c:v>0.73150000000000004</c:v>
                </c:pt>
                <c:pt idx="1464">
                  <c:v>0.73200000000000098</c:v>
                </c:pt>
                <c:pt idx="1465">
                  <c:v>0.73250000000000104</c:v>
                </c:pt>
                <c:pt idx="1466">
                  <c:v>0.73300000000000098</c:v>
                </c:pt>
                <c:pt idx="1467">
                  <c:v>0.73350000000000004</c:v>
                </c:pt>
                <c:pt idx="1468">
                  <c:v>0.73400000000000098</c:v>
                </c:pt>
                <c:pt idx="1469">
                  <c:v>0.73450000000000104</c:v>
                </c:pt>
                <c:pt idx="1470">
                  <c:v>0.73500000000000099</c:v>
                </c:pt>
                <c:pt idx="1471">
                  <c:v>0.73550000000000004</c:v>
                </c:pt>
                <c:pt idx="1472">
                  <c:v>0.73600000000000099</c:v>
                </c:pt>
                <c:pt idx="1473">
                  <c:v>0.73650000000000104</c:v>
                </c:pt>
                <c:pt idx="1474">
                  <c:v>0.73700000000000099</c:v>
                </c:pt>
                <c:pt idx="1475">
                  <c:v>0.73750000000000004</c:v>
                </c:pt>
                <c:pt idx="1476">
                  <c:v>0.73800000000000099</c:v>
                </c:pt>
                <c:pt idx="1477">
                  <c:v>0.73850000000000104</c:v>
                </c:pt>
                <c:pt idx="1478">
                  <c:v>0.73900000000000099</c:v>
                </c:pt>
                <c:pt idx="1479">
                  <c:v>0.73950000000000005</c:v>
                </c:pt>
                <c:pt idx="1480">
                  <c:v>0.74000000000000099</c:v>
                </c:pt>
                <c:pt idx="1481">
                  <c:v>0.74050000000000105</c:v>
                </c:pt>
                <c:pt idx="1482">
                  <c:v>0.74100000000000099</c:v>
                </c:pt>
                <c:pt idx="1483">
                  <c:v>0.74150000000000005</c:v>
                </c:pt>
                <c:pt idx="1484">
                  <c:v>0.74200000000000099</c:v>
                </c:pt>
                <c:pt idx="1485">
                  <c:v>0.74250000000000105</c:v>
                </c:pt>
                <c:pt idx="1486">
                  <c:v>0.74300000000000099</c:v>
                </c:pt>
                <c:pt idx="1487">
                  <c:v>0.74350000000000005</c:v>
                </c:pt>
                <c:pt idx="1488">
                  <c:v>0.74400000000000099</c:v>
                </c:pt>
                <c:pt idx="1489">
                  <c:v>0.74450000000000105</c:v>
                </c:pt>
                <c:pt idx="1490">
                  <c:v>0.74500000000000099</c:v>
                </c:pt>
                <c:pt idx="1491">
                  <c:v>0.74550000000000005</c:v>
                </c:pt>
                <c:pt idx="1492">
                  <c:v>0.746000000000001</c:v>
                </c:pt>
                <c:pt idx="1493">
                  <c:v>0.74650000000000105</c:v>
                </c:pt>
                <c:pt idx="1494">
                  <c:v>0.747000000000001</c:v>
                </c:pt>
                <c:pt idx="1495">
                  <c:v>0.74750000000000005</c:v>
                </c:pt>
                <c:pt idx="1496">
                  <c:v>0.748000000000001</c:v>
                </c:pt>
                <c:pt idx="1497">
                  <c:v>0.74850000000000105</c:v>
                </c:pt>
                <c:pt idx="1498">
                  <c:v>0.749000000000001</c:v>
                </c:pt>
                <c:pt idx="1499">
                  <c:v>0.74950000000000006</c:v>
                </c:pt>
                <c:pt idx="1500">
                  <c:v>0.750000000000001</c:v>
                </c:pt>
                <c:pt idx="1501">
                  <c:v>0.75050000000000106</c:v>
                </c:pt>
                <c:pt idx="1502">
                  <c:v>0.751000000000001</c:v>
                </c:pt>
                <c:pt idx="1503">
                  <c:v>0.75149999999999995</c:v>
                </c:pt>
                <c:pt idx="1504">
                  <c:v>0.752000000000001</c:v>
                </c:pt>
                <c:pt idx="1505">
                  <c:v>0.75250000000000095</c:v>
                </c:pt>
                <c:pt idx="1506">
                  <c:v>0.753000000000001</c:v>
                </c:pt>
                <c:pt idx="1507">
                  <c:v>0.75349999999999995</c:v>
                </c:pt>
                <c:pt idx="1508">
                  <c:v>0.754000000000001</c:v>
                </c:pt>
                <c:pt idx="1509">
                  <c:v>0.75450000000000095</c:v>
                </c:pt>
                <c:pt idx="1510">
                  <c:v>0.755000000000001</c:v>
                </c:pt>
                <c:pt idx="1511">
                  <c:v>0.75549999999999995</c:v>
                </c:pt>
                <c:pt idx="1512">
                  <c:v>0.756000000000001</c:v>
                </c:pt>
                <c:pt idx="1513">
                  <c:v>0.75650000000000095</c:v>
                </c:pt>
                <c:pt idx="1514">
                  <c:v>0.75700000000000101</c:v>
                </c:pt>
                <c:pt idx="1515">
                  <c:v>0.75749999999999995</c:v>
                </c:pt>
                <c:pt idx="1516">
                  <c:v>0.75800000000000101</c:v>
                </c:pt>
                <c:pt idx="1517">
                  <c:v>0.75850000000000095</c:v>
                </c:pt>
                <c:pt idx="1518">
                  <c:v>0.75900000000000101</c:v>
                </c:pt>
                <c:pt idx="1519">
                  <c:v>0.75949999999999995</c:v>
                </c:pt>
                <c:pt idx="1520">
                  <c:v>0.76000000000000101</c:v>
                </c:pt>
                <c:pt idx="1521">
                  <c:v>0.76050000000000095</c:v>
                </c:pt>
                <c:pt idx="1522">
                  <c:v>0.76100000000000101</c:v>
                </c:pt>
                <c:pt idx="1523">
                  <c:v>0.76150000000000095</c:v>
                </c:pt>
                <c:pt idx="1524">
                  <c:v>0.76200000000000101</c:v>
                </c:pt>
                <c:pt idx="1525">
                  <c:v>0.76250000000000095</c:v>
                </c:pt>
                <c:pt idx="1526">
                  <c:v>0.76300000000000101</c:v>
                </c:pt>
                <c:pt idx="1527">
                  <c:v>0.76350000000000096</c:v>
                </c:pt>
                <c:pt idx="1528">
                  <c:v>0.76400000000000101</c:v>
                </c:pt>
                <c:pt idx="1529">
                  <c:v>0.76450000000000096</c:v>
                </c:pt>
                <c:pt idx="1530">
                  <c:v>0.76500000000000101</c:v>
                </c:pt>
                <c:pt idx="1531">
                  <c:v>0.76550000000000096</c:v>
                </c:pt>
                <c:pt idx="1532">
                  <c:v>0.76600000000000101</c:v>
                </c:pt>
                <c:pt idx="1533">
                  <c:v>0.76650000000000096</c:v>
                </c:pt>
                <c:pt idx="1534">
                  <c:v>0.76700000000000101</c:v>
                </c:pt>
                <c:pt idx="1535">
                  <c:v>0.76750000000000096</c:v>
                </c:pt>
                <c:pt idx="1536">
                  <c:v>0.76800000000000102</c:v>
                </c:pt>
                <c:pt idx="1537">
                  <c:v>0.76850000000000096</c:v>
                </c:pt>
                <c:pt idx="1538">
                  <c:v>0.76900000000000102</c:v>
                </c:pt>
                <c:pt idx="1539">
                  <c:v>0.76950000000000096</c:v>
                </c:pt>
                <c:pt idx="1540">
                  <c:v>0.77000000000000102</c:v>
                </c:pt>
                <c:pt idx="1541">
                  <c:v>0.77050000000000096</c:v>
                </c:pt>
                <c:pt idx="1542">
                  <c:v>0.77100000000000102</c:v>
                </c:pt>
                <c:pt idx="1543">
                  <c:v>0.77150000000000096</c:v>
                </c:pt>
                <c:pt idx="1544">
                  <c:v>0.77200000000000102</c:v>
                </c:pt>
                <c:pt idx="1545">
                  <c:v>0.77250000000000096</c:v>
                </c:pt>
                <c:pt idx="1546">
                  <c:v>0.77300000000000102</c:v>
                </c:pt>
                <c:pt idx="1547">
                  <c:v>0.77350000000000096</c:v>
                </c:pt>
                <c:pt idx="1548">
                  <c:v>0.77400000000000102</c:v>
                </c:pt>
                <c:pt idx="1549">
                  <c:v>0.77450000000000097</c:v>
                </c:pt>
                <c:pt idx="1550">
                  <c:v>0.77500000000000102</c:v>
                </c:pt>
                <c:pt idx="1551">
                  <c:v>0.77550000000000097</c:v>
                </c:pt>
                <c:pt idx="1552">
                  <c:v>0.77600000000000102</c:v>
                </c:pt>
                <c:pt idx="1553">
                  <c:v>0.77650000000000097</c:v>
                </c:pt>
                <c:pt idx="1554">
                  <c:v>0.77700000000000102</c:v>
                </c:pt>
                <c:pt idx="1555">
                  <c:v>0.77750000000000097</c:v>
                </c:pt>
                <c:pt idx="1556">
                  <c:v>0.77800000000000102</c:v>
                </c:pt>
                <c:pt idx="1557">
                  <c:v>0.77850000000000097</c:v>
                </c:pt>
                <c:pt idx="1558">
                  <c:v>0.77900000000000102</c:v>
                </c:pt>
                <c:pt idx="1559">
                  <c:v>0.77950000000000097</c:v>
                </c:pt>
                <c:pt idx="1560">
                  <c:v>0.78000000000000103</c:v>
                </c:pt>
                <c:pt idx="1561">
                  <c:v>0.78050000000000097</c:v>
                </c:pt>
                <c:pt idx="1562">
                  <c:v>0.78100000000000103</c:v>
                </c:pt>
                <c:pt idx="1563">
                  <c:v>0.78150000000000097</c:v>
                </c:pt>
                <c:pt idx="1564">
                  <c:v>0.78200000000000103</c:v>
                </c:pt>
                <c:pt idx="1565">
                  <c:v>0.78250000000000097</c:v>
                </c:pt>
                <c:pt idx="1566">
                  <c:v>0.78300000000000103</c:v>
                </c:pt>
                <c:pt idx="1567">
                  <c:v>0.78350000000000097</c:v>
                </c:pt>
                <c:pt idx="1568">
                  <c:v>0.78400000000000103</c:v>
                </c:pt>
                <c:pt idx="1569">
                  <c:v>0.78450000000000097</c:v>
                </c:pt>
                <c:pt idx="1570">
                  <c:v>0.78500000000000103</c:v>
                </c:pt>
                <c:pt idx="1571">
                  <c:v>0.78550000000000098</c:v>
                </c:pt>
                <c:pt idx="1572">
                  <c:v>0.78600000000000103</c:v>
                </c:pt>
                <c:pt idx="1573">
                  <c:v>0.78650000000000098</c:v>
                </c:pt>
                <c:pt idx="1574">
                  <c:v>0.78700000000000103</c:v>
                </c:pt>
                <c:pt idx="1575">
                  <c:v>0.78750000000000098</c:v>
                </c:pt>
                <c:pt idx="1576">
                  <c:v>0.78800000000000103</c:v>
                </c:pt>
                <c:pt idx="1577">
                  <c:v>0.78850000000000098</c:v>
                </c:pt>
                <c:pt idx="1578">
                  <c:v>0.78900000000000103</c:v>
                </c:pt>
                <c:pt idx="1579">
                  <c:v>0.78950000000000098</c:v>
                </c:pt>
                <c:pt idx="1580">
                  <c:v>0.79000000000000103</c:v>
                </c:pt>
                <c:pt idx="1581">
                  <c:v>0.79050000000000098</c:v>
                </c:pt>
                <c:pt idx="1582">
                  <c:v>0.79100000000000104</c:v>
                </c:pt>
                <c:pt idx="1583">
                  <c:v>0.79150000000000098</c:v>
                </c:pt>
                <c:pt idx="1584">
                  <c:v>0.79200000000000104</c:v>
                </c:pt>
                <c:pt idx="1585">
                  <c:v>0.79250000000000098</c:v>
                </c:pt>
                <c:pt idx="1586">
                  <c:v>0.79300000000000104</c:v>
                </c:pt>
                <c:pt idx="1587">
                  <c:v>0.79350000000000098</c:v>
                </c:pt>
                <c:pt idx="1588">
                  <c:v>0.79400000000000104</c:v>
                </c:pt>
                <c:pt idx="1589">
                  <c:v>0.79450000000000098</c:v>
                </c:pt>
                <c:pt idx="1590">
                  <c:v>0.79500000000000104</c:v>
                </c:pt>
                <c:pt idx="1591">
                  <c:v>0.79550000000000098</c:v>
                </c:pt>
                <c:pt idx="1592">
                  <c:v>0.79600000000000104</c:v>
                </c:pt>
                <c:pt idx="1593">
                  <c:v>0.79650000000000098</c:v>
                </c:pt>
                <c:pt idx="1594">
                  <c:v>0.79700000000000104</c:v>
                </c:pt>
                <c:pt idx="1595">
                  <c:v>0.79750000000000099</c:v>
                </c:pt>
                <c:pt idx="1596">
                  <c:v>0.79800000000000104</c:v>
                </c:pt>
                <c:pt idx="1597">
                  <c:v>0.79850000000000099</c:v>
                </c:pt>
                <c:pt idx="1598">
                  <c:v>0.79900000000000104</c:v>
                </c:pt>
                <c:pt idx="1599">
                  <c:v>0.79950000000000099</c:v>
                </c:pt>
                <c:pt idx="1600">
                  <c:v>0.80000000000000104</c:v>
                </c:pt>
                <c:pt idx="1601">
                  <c:v>0.80050000000000099</c:v>
                </c:pt>
                <c:pt idx="1602">
                  <c:v>0.80100000000000104</c:v>
                </c:pt>
                <c:pt idx="1603">
                  <c:v>0.80150000000000099</c:v>
                </c:pt>
                <c:pt idx="1604">
                  <c:v>0.80200000000000105</c:v>
                </c:pt>
                <c:pt idx="1605">
                  <c:v>0.80250000000000099</c:v>
                </c:pt>
                <c:pt idx="1606">
                  <c:v>0.80300000000000105</c:v>
                </c:pt>
                <c:pt idx="1607">
                  <c:v>0.80350000000000099</c:v>
                </c:pt>
                <c:pt idx="1608">
                  <c:v>0.80400000000000105</c:v>
                </c:pt>
                <c:pt idx="1609">
                  <c:v>0.80450000000000099</c:v>
                </c:pt>
                <c:pt idx="1610">
                  <c:v>0.80500000000000105</c:v>
                </c:pt>
                <c:pt idx="1611">
                  <c:v>0.80550000000000099</c:v>
                </c:pt>
                <c:pt idx="1612">
                  <c:v>0.80600000000000105</c:v>
                </c:pt>
                <c:pt idx="1613">
                  <c:v>0.80650000000000099</c:v>
                </c:pt>
                <c:pt idx="1614">
                  <c:v>0.80700000000000105</c:v>
                </c:pt>
                <c:pt idx="1615">
                  <c:v>0.80750000000000099</c:v>
                </c:pt>
                <c:pt idx="1616">
                  <c:v>0.80800000000000105</c:v>
                </c:pt>
                <c:pt idx="1617">
                  <c:v>0.808500000000001</c:v>
                </c:pt>
                <c:pt idx="1618">
                  <c:v>0.80900000000000105</c:v>
                </c:pt>
                <c:pt idx="1619">
                  <c:v>0.809500000000001</c:v>
                </c:pt>
                <c:pt idx="1620">
                  <c:v>0.81000000000000105</c:v>
                </c:pt>
                <c:pt idx="1621">
                  <c:v>0.810500000000001</c:v>
                </c:pt>
                <c:pt idx="1622">
                  <c:v>0.81100000000000105</c:v>
                </c:pt>
                <c:pt idx="1623">
                  <c:v>0.811500000000001</c:v>
                </c:pt>
                <c:pt idx="1624">
                  <c:v>0.81200000000000105</c:v>
                </c:pt>
                <c:pt idx="1625">
                  <c:v>0.812500000000001</c:v>
                </c:pt>
                <c:pt idx="1626">
                  <c:v>0.81300000000000106</c:v>
                </c:pt>
                <c:pt idx="1627">
                  <c:v>0.813500000000001</c:v>
                </c:pt>
                <c:pt idx="1628">
                  <c:v>0.81400000000000095</c:v>
                </c:pt>
                <c:pt idx="1629">
                  <c:v>0.814500000000001</c:v>
                </c:pt>
                <c:pt idx="1630">
                  <c:v>0.81500000000000095</c:v>
                </c:pt>
                <c:pt idx="1631">
                  <c:v>0.815500000000001</c:v>
                </c:pt>
                <c:pt idx="1632">
                  <c:v>0.81600000000000095</c:v>
                </c:pt>
                <c:pt idx="1633">
                  <c:v>0.816500000000001</c:v>
                </c:pt>
                <c:pt idx="1634">
                  <c:v>0.81700000000000095</c:v>
                </c:pt>
                <c:pt idx="1635">
                  <c:v>0.817500000000001</c:v>
                </c:pt>
                <c:pt idx="1636">
                  <c:v>0.81800000000000095</c:v>
                </c:pt>
                <c:pt idx="1637">
                  <c:v>0.818500000000001</c:v>
                </c:pt>
                <c:pt idx="1638">
                  <c:v>0.81900000000000095</c:v>
                </c:pt>
                <c:pt idx="1639">
                  <c:v>0.81950000000000101</c:v>
                </c:pt>
                <c:pt idx="1640">
                  <c:v>0.82000000000000095</c:v>
                </c:pt>
                <c:pt idx="1641">
                  <c:v>0.82050000000000101</c:v>
                </c:pt>
                <c:pt idx="1642">
                  <c:v>0.82100000000000095</c:v>
                </c:pt>
                <c:pt idx="1643">
                  <c:v>0.82150000000000101</c:v>
                </c:pt>
                <c:pt idx="1644">
                  <c:v>0.82200000000000095</c:v>
                </c:pt>
                <c:pt idx="1645">
                  <c:v>0.82250000000000101</c:v>
                </c:pt>
                <c:pt idx="1646">
                  <c:v>0.82300000000000095</c:v>
                </c:pt>
                <c:pt idx="1647">
                  <c:v>0.82350000000000101</c:v>
                </c:pt>
                <c:pt idx="1648">
                  <c:v>0.82400000000000095</c:v>
                </c:pt>
                <c:pt idx="1649">
                  <c:v>0.82450000000000101</c:v>
                </c:pt>
                <c:pt idx="1650">
                  <c:v>0.82500000000000095</c:v>
                </c:pt>
                <c:pt idx="1651">
                  <c:v>0.82550000000000101</c:v>
                </c:pt>
                <c:pt idx="1652">
                  <c:v>0.82600000000000096</c:v>
                </c:pt>
                <c:pt idx="1653">
                  <c:v>0.82650000000000101</c:v>
                </c:pt>
                <c:pt idx="1654">
                  <c:v>0.82700000000000096</c:v>
                </c:pt>
                <c:pt idx="1655">
                  <c:v>0.82750000000000101</c:v>
                </c:pt>
                <c:pt idx="1656">
                  <c:v>0.82800000000000096</c:v>
                </c:pt>
                <c:pt idx="1657">
                  <c:v>0.82850000000000101</c:v>
                </c:pt>
                <c:pt idx="1658">
                  <c:v>0.82900000000000096</c:v>
                </c:pt>
                <c:pt idx="1659">
                  <c:v>0.82950000000000101</c:v>
                </c:pt>
                <c:pt idx="1660">
                  <c:v>0.83000000000000096</c:v>
                </c:pt>
                <c:pt idx="1661">
                  <c:v>0.83050000000000102</c:v>
                </c:pt>
                <c:pt idx="1662">
                  <c:v>0.83100000000000096</c:v>
                </c:pt>
                <c:pt idx="1663">
                  <c:v>0.83150000000000102</c:v>
                </c:pt>
                <c:pt idx="1664">
                  <c:v>0.83200000000000096</c:v>
                </c:pt>
                <c:pt idx="1665">
                  <c:v>0.83250000000000102</c:v>
                </c:pt>
                <c:pt idx="1666">
                  <c:v>0.83300000000000096</c:v>
                </c:pt>
                <c:pt idx="1667">
                  <c:v>0.83350000000000102</c:v>
                </c:pt>
                <c:pt idx="1668">
                  <c:v>0.83400000000000096</c:v>
                </c:pt>
                <c:pt idx="1669">
                  <c:v>0.83450000000000102</c:v>
                </c:pt>
                <c:pt idx="1670">
                  <c:v>0.83500000000000096</c:v>
                </c:pt>
                <c:pt idx="1671">
                  <c:v>0.83550000000000102</c:v>
                </c:pt>
                <c:pt idx="1672">
                  <c:v>0.83600000000000096</c:v>
                </c:pt>
                <c:pt idx="1673">
                  <c:v>0.83650000000000102</c:v>
                </c:pt>
                <c:pt idx="1674">
                  <c:v>0.83700000000000097</c:v>
                </c:pt>
                <c:pt idx="1675">
                  <c:v>0.83750000000000102</c:v>
                </c:pt>
                <c:pt idx="1676">
                  <c:v>0.83800000000000097</c:v>
                </c:pt>
                <c:pt idx="1677">
                  <c:v>0.83850000000000102</c:v>
                </c:pt>
                <c:pt idx="1678">
                  <c:v>0.83900000000000097</c:v>
                </c:pt>
                <c:pt idx="1679">
                  <c:v>0.83950000000000102</c:v>
                </c:pt>
                <c:pt idx="1680">
                  <c:v>0.84000000000000097</c:v>
                </c:pt>
                <c:pt idx="1681">
                  <c:v>0.84050000000000102</c:v>
                </c:pt>
                <c:pt idx="1682">
                  <c:v>0.84100000000000097</c:v>
                </c:pt>
                <c:pt idx="1683">
                  <c:v>0.84150000000000102</c:v>
                </c:pt>
                <c:pt idx="1684">
                  <c:v>0.84200000000000097</c:v>
                </c:pt>
                <c:pt idx="1685">
                  <c:v>0.84250000000000103</c:v>
                </c:pt>
                <c:pt idx="1686">
                  <c:v>0.84300000000000097</c:v>
                </c:pt>
                <c:pt idx="1687">
                  <c:v>0.84350000000000103</c:v>
                </c:pt>
                <c:pt idx="1688">
                  <c:v>0.84400000000000097</c:v>
                </c:pt>
                <c:pt idx="1689">
                  <c:v>0.84450000000000103</c:v>
                </c:pt>
                <c:pt idx="1690">
                  <c:v>0.84500000000000097</c:v>
                </c:pt>
                <c:pt idx="1691">
                  <c:v>0.84550000000000103</c:v>
                </c:pt>
                <c:pt idx="1692">
                  <c:v>0.84600000000000097</c:v>
                </c:pt>
                <c:pt idx="1693">
                  <c:v>0.84650000000000103</c:v>
                </c:pt>
                <c:pt idx="1694">
                  <c:v>0.84700000000000097</c:v>
                </c:pt>
                <c:pt idx="1695">
                  <c:v>0.84750000000000103</c:v>
                </c:pt>
                <c:pt idx="1696">
                  <c:v>0.84800000000000098</c:v>
                </c:pt>
                <c:pt idx="1697">
                  <c:v>0.84850000000000103</c:v>
                </c:pt>
                <c:pt idx="1698">
                  <c:v>0.84900000000000098</c:v>
                </c:pt>
                <c:pt idx="1699">
                  <c:v>0.84950000000000103</c:v>
                </c:pt>
                <c:pt idx="1700">
                  <c:v>0.85000000000000098</c:v>
                </c:pt>
                <c:pt idx="1701">
                  <c:v>0.85050000000000103</c:v>
                </c:pt>
                <c:pt idx="1702">
                  <c:v>0.85100000000000098</c:v>
                </c:pt>
                <c:pt idx="1703">
                  <c:v>0.85150000000000103</c:v>
                </c:pt>
                <c:pt idx="1704">
                  <c:v>0.85200000000000098</c:v>
                </c:pt>
                <c:pt idx="1705">
                  <c:v>0.85250000000000103</c:v>
                </c:pt>
                <c:pt idx="1706">
                  <c:v>0.85300000000000098</c:v>
                </c:pt>
                <c:pt idx="1707">
                  <c:v>0.85350000000000104</c:v>
                </c:pt>
                <c:pt idx="1708">
                  <c:v>0.85400000000000098</c:v>
                </c:pt>
                <c:pt idx="1709">
                  <c:v>0.85450000000000104</c:v>
                </c:pt>
                <c:pt idx="1710">
                  <c:v>0.85500000000000098</c:v>
                </c:pt>
                <c:pt idx="1711">
                  <c:v>0.85550000000000104</c:v>
                </c:pt>
                <c:pt idx="1712">
                  <c:v>0.85600000000000098</c:v>
                </c:pt>
                <c:pt idx="1713">
                  <c:v>0.85650000000000104</c:v>
                </c:pt>
                <c:pt idx="1714">
                  <c:v>0.85700000000000098</c:v>
                </c:pt>
                <c:pt idx="1715">
                  <c:v>0.85750000000000104</c:v>
                </c:pt>
                <c:pt idx="1716">
                  <c:v>0.85800000000000098</c:v>
                </c:pt>
                <c:pt idx="1717">
                  <c:v>0.85850000000000104</c:v>
                </c:pt>
                <c:pt idx="1718">
                  <c:v>0.85900000000000098</c:v>
                </c:pt>
                <c:pt idx="1719">
                  <c:v>0.85950000000000104</c:v>
                </c:pt>
                <c:pt idx="1720">
                  <c:v>0.86000000000000099</c:v>
                </c:pt>
                <c:pt idx="1721">
                  <c:v>0.86050000000000104</c:v>
                </c:pt>
                <c:pt idx="1722">
                  <c:v>0.86100000000000099</c:v>
                </c:pt>
                <c:pt idx="1723">
                  <c:v>0.86150000000000104</c:v>
                </c:pt>
                <c:pt idx="1724">
                  <c:v>0.86200000000000099</c:v>
                </c:pt>
                <c:pt idx="1725">
                  <c:v>0.86250000000000104</c:v>
                </c:pt>
                <c:pt idx="1726">
                  <c:v>0.86300000000000099</c:v>
                </c:pt>
                <c:pt idx="1727">
                  <c:v>0.86350000000000104</c:v>
                </c:pt>
                <c:pt idx="1728">
                  <c:v>0.86400000000000099</c:v>
                </c:pt>
                <c:pt idx="1729">
                  <c:v>0.86450000000000105</c:v>
                </c:pt>
                <c:pt idx="1730">
                  <c:v>0.86500000000000099</c:v>
                </c:pt>
                <c:pt idx="1731">
                  <c:v>0.86550000000000105</c:v>
                </c:pt>
                <c:pt idx="1732">
                  <c:v>0.86600000000000099</c:v>
                </c:pt>
                <c:pt idx="1733">
                  <c:v>0.86650000000000105</c:v>
                </c:pt>
                <c:pt idx="1734">
                  <c:v>0.86700000000000099</c:v>
                </c:pt>
                <c:pt idx="1735">
                  <c:v>0.86750000000000105</c:v>
                </c:pt>
                <c:pt idx="1736">
                  <c:v>0.86800000000000099</c:v>
                </c:pt>
                <c:pt idx="1737">
                  <c:v>0.86850000000000105</c:v>
                </c:pt>
                <c:pt idx="1738">
                  <c:v>0.86900000000000099</c:v>
                </c:pt>
                <c:pt idx="1739">
                  <c:v>0.86950000000000105</c:v>
                </c:pt>
                <c:pt idx="1740">
                  <c:v>0.87000000000000099</c:v>
                </c:pt>
                <c:pt idx="1741">
                  <c:v>0.87050000000000105</c:v>
                </c:pt>
                <c:pt idx="1742">
                  <c:v>0.871000000000001</c:v>
                </c:pt>
                <c:pt idx="1743">
                  <c:v>0.87150000000000105</c:v>
                </c:pt>
                <c:pt idx="1744">
                  <c:v>0.872000000000001</c:v>
                </c:pt>
                <c:pt idx="1745">
                  <c:v>0.87250000000000105</c:v>
                </c:pt>
                <c:pt idx="1746">
                  <c:v>0.873000000000001</c:v>
                </c:pt>
                <c:pt idx="1747">
                  <c:v>0.87350000000000105</c:v>
                </c:pt>
                <c:pt idx="1748">
                  <c:v>0.874000000000001</c:v>
                </c:pt>
                <c:pt idx="1749">
                  <c:v>0.87450000000000105</c:v>
                </c:pt>
                <c:pt idx="1750">
                  <c:v>0.875000000000001</c:v>
                </c:pt>
                <c:pt idx="1751">
                  <c:v>0.87550000000000106</c:v>
                </c:pt>
                <c:pt idx="1752">
                  <c:v>0.876000000000001</c:v>
                </c:pt>
                <c:pt idx="1753">
                  <c:v>0.87650000000000095</c:v>
                </c:pt>
                <c:pt idx="1754">
                  <c:v>0.877000000000001</c:v>
                </c:pt>
                <c:pt idx="1755">
                  <c:v>0.87750000000000095</c:v>
                </c:pt>
                <c:pt idx="1756">
                  <c:v>0.878000000000001</c:v>
                </c:pt>
                <c:pt idx="1757">
                  <c:v>0.87850000000000095</c:v>
                </c:pt>
                <c:pt idx="1758">
                  <c:v>0.879000000000001</c:v>
                </c:pt>
                <c:pt idx="1759">
                  <c:v>0.87950000000000095</c:v>
                </c:pt>
                <c:pt idx="1760">
                  <c:v>0.880000000000001</c:v>
                </c:pt>
                <c:pt idx="1761">
                  <c:v>0.88050000000000095</c:v>
                </c:pt>
                <c:pt idx="1762">
                  <c:v>0.881000000000001</c:v>
                </c:pt>
                <c:pt idx="1763">
                  <c:v>0.88150000000000095</c:v>
                </c:pt>
                <c:pt idx="1764">
                  <c:v>0.88200000000000101</c:v>
                </c:pt>
                <c:pt idx="1765">
                  <c:v>0.88250000000000095</c:v>
                </c:pt>
                <c:pt idx="1766">
                  <c:v>0.88300000000000101</c:v>
                </c:pt>
                <c:pt idx="1767">
                  <c:v>0.88350000000000095</c:v>
                </c:pt>
                <c:pt idx="1768">
                  <c:v>0.88400000000000101</c:v>
                </c:pt>
                <c:pt idx="1769">
                  <c:v>0.88450000000000095</c:v>
                </c:pt>
                <c:pt idx="1770">
                  <c:v>0.88500000000000101</c:v>
                </c:pt>
                <c:pt idx="1771">
                  <c:v>0.88550000000000095</c:v>
                </c:pt>
                <c:pt idx="1772">
                  <c:v>0.88600000000000101</c:v>
                </c:pt>
                <c:pt idx="1773">
                  <c:v>0.88650000000000095</c:v>
                </c:pt>
                <c:pt idx="1774">
                  <c:v>0.88700000000000101</c:v>
                </c:pt>
                <c:pt idx="1775">
                  <c:v>0.88750000000000095</c:v>
                </c:pt>
                <c:pt idx="1776">
                  <c:v>0.88800000000000101</c:v>
                </c:pt>
                <c:pt idx="1777">
                  <c:v>0.88850000000000096</c:v>
                </c:pt>
                <c:pt idx="1778">
                  <c:v>0.88900000000000101</c:v>
                </c:pt>
                <c:pt idx="1779">
                  <c:v>0.88950000000000096</c:v>
                </c:pt>
                <c:pt idx="1780">
                  <c:v>0.89000000000000101</c:v>
                </c:pt>
                <c:pt idx="1781">
                  <c:v>0.89050000000000096</c:v>
                </c:pt>
                <c:pt idx="1782">
                  <c:v>0.89100000000000101</c:v>
                </c:pt>
                <c:pt idx="1783">
                  <c:v>0.89150000000000096</c:v>
                </c:pt>
                <c:pt idx="1784">
                  <c:v>0.89200000000000101</c:v>
                </c:pt>
                <c:pt idx="1785">
                  <c:v>0.89250000000000096</c:v>
                </c:pt>
                <c:pt idx="1786">
                  <c:v>0.89300000000000102</c:v>
                </c:pt>
                <c:pt idx="1787">
                  <c:v>0.89350000000000096</c:v>
                </c:pt>
                <c:pt idx="1788">
                  <c:v>0.89400000000000102</c:v>
                </c:pt>
                <c:pt idx="1789">
                  <c:v>0.89450000000000096</c:v>
                </c:pt>
                <c:pt idx="1790">
                  <c:v>0.89500000000000102</c:v>
                </c:pt>
                <c:pt idx="1791">
                  <c:v>0.89550000000000096</c:v>
                </c:pt>
                <c:pt idx="1792">
                  <c:v>0.89600000000000102</c:v>
                </c:pt>
                <c:pt idx="1793">
                  <c:v>0.89650000000000096</c:v>
                </c:pt>
                <c:pt idx="1794">
                  <c:v>0.89700000000000102</c:v>
                </c:pt>
                <c:pt idx="1795">
                  <c:v>0.89750000000000096</c:v>
                </c:pt>
                <c:pt idx="1796">
                  <c:v>0.89800000000000102</c:v>
                </c:pt>
                <c:pt idx="1797">
                  <c:v>0.89850000000000096</c:v>
                </c:pt>
                <c:pt idx="1798">
                  <c:v>0.89900000000000102</c:v>
                </c:pt>
                <c:pt idx="1799">
                  <c:v>0.89950000000000097</c:v>
                </c:pt>
                <c:pt idx="1800">
                  <c:v>0.90000000000000102</c:v>
                </c:pt>
                <c:pt idx="1801">
                  <c:v>0.90050000000000097</c:v>
                </c:pt>
                <c:pt idx="1802">
                  <c:v>0.90100000000000102</c:v>
                </c:pt>
                <c:pt idx="1803">
                  <c:v>0.90150000000000097</c:v>
                </c:pt>
                <c:pt idx="1804">
                  <c:v>0.90200000000000102</c:v>
                </c:pt>
                <c:pt idx="1805">
                  <c:v>0.90250000000000097</c:v>
                </c:pt>
                <c:pt idx="1806">
                  <c:v>0.90300000000000102</c:v>
                </c:pt>
                <c:pt idx="1807">
                  <c:v>0.90350000000000097</c:v>
                </c:pt>
                <c:pt idx="1808">
                  <c:v>0.90400000000000102</c:v>
                </c:pt>
                <c:pt idx="1809">
                  <c:v>0.90450000000000097</c:v>
                </c:pt>
                <c:pt idx="1810">
                  <c:v>0.90500000000000103</c:v>
                </c:pt>
                <c:pt idx="1811">
                  <c:v>0.90550000000000097</c:v>
                </c:pt>
                <c:pt idx="1812">
                  <c:v>0.90600000000000103</c:v>
                </c:pt>
                <c:pt idx="1813">
                  <c:v>0.90650000000000097</c:v>
                </c:pt>
                <c:pt idx="1814">
                  <c:v>0.90700000000000103</c:v>
                </c:pt>
                <c:pt idx="1815">
                  <c:v>0.90750000000000097</c:v>
                </c:pt>
                <c:pt idx="1816">
                  <c:v>0.90800000000000103</c:v>
                </c:pt>
                <c:pt idx="1817">
                  <c:v>0.90850000000000097</c:v>
                </c:pt>
                <c:pt idx="1818">
                  <c:v>0.90900000000000103</c:v>
                </c:pt>
                <c:pt idx="1819">
                  <c:v>0.90950000000000097</c:v>
                </c:pt>
                <c:pt idx="1820">
                  <c:v>0.91000000000000103</c:v>
                </c:pt>
                <c:pt idx="1821">
                  <c:v>0.91050000000000098</c:v>
                </c:pt>
                <c:pt idx="1822">
                  <c:v>0.91100000000000103</c:v>
                </c:pt>
                <c:pt idx="1823">
                  <c:v>0.91150000000000098</c:v>
                </c:pt>
                <c:pt idx="1824">
                  <c:v>0.91200000000000103</c:v>
                </c:pt>
                <c:pt idx="1825">
                  <c:v>0.91250000000000098</c:v>
                </c:pt>
                <c:pt idx="1826">
                  <c:v>0.91300000000000103</c:v>
                </c:pt>
                <c:pt idx="1827">
                  <c:v>0.91350000000000098</c:v>
                </c:pt>
                <c:pt idx="1828">
                  <c:v>0.91400000000000103</c:v>
                </c:pt>
                <c:pt idx="1829">
                  <c:v>0.91450000000000098</c:v>
                </c:pt>
                <c:pt idx="1830">
                  <c:v>0.91500000000000103</c:v>
                </c:pt>
                <c:pt idx="1831">
                  <c:v>0.91550000000000098</c:v>
                </c:pt>
                <c:pt idx="1832">
                  <c:v>0.91600000000000104</c:v>
                </c:pt>
                <c:pt idx="1833">
                  <c:v>0.91650000000000098</c:v>
                </c:pt>
                <c:pt idx="1834">
                  <c:v>0.91700000000000104</c:v>
                </c:pt>
                <c:pt idx="1835">
                  <c:v>0.91750000000000098</c:v>
                </c:pt>
                <c:pt idx="1836">
                  <c:v>0.91800000000000104</c:v>
                </c:pt>
                <c:pt idx="1837">
                  <c:v>0.91850000000000098</c:v>
                </c:pt>
                <c:pt idx="1838">
                  <c:v>0.91900000000000104</c:v>
                </c:pt>
                <c:pt idx="1839">
                  <c:v>0.91950000000000098</c:v>
                </c:pt>
                <c:pt idx="1840">
                  <c:v>0.92000000000000104</c:v>
                </c:pt>
                <c:pt idx="1841">
                  <c:v>0.92050000000000098</c:v>
                </c:pt>
                <c:pt idx="1842">
                  <c:v>0.92100000000000104</c:v>
                </c:pt>
                <c:pt idx="1843">
                  <c:v>0.92150000000000098</c:v>
                </c:pt>
                <c:pt idx="1844">
                  <c:v>0.92200000000000104</c:v>
                </c:pt>
                <c:pt idx="1845">
                  <c:v>0.92250000000000099</c:v>
                </c:pt>
                <c:pt idx="1846">
                  <c:v>0.92300000000000104</c:v>
                </c:pt>
                <c:pt idx="1847">
                  <c:v>0.92350000000000099</c:v>
                </c:pt>
                <c:pt idx="1848">
                  <c:v>0.92400000000000104</c:v>
                </c:pt>
                <c:pt idx="1849">
                  <c:v>0.92450000000000099</c:v>
                </c:pt>
                <c:pt idx="1850">
                  <c:v>0.92500000000000104</c:v>
                </c:pt>
                <c:pt idx="1851">
                  <c:v>0.92550000000000099</c:v>
                </c:pt>
                <c:pt idx="1852">
                  <c:v>0.92600000000000104</c:v>
                </c:pt>
                <c:pt idx="1853">
                  <c:v>0.92650000000000099</c:v>
                </c:pt>
                <c:pt idx="1854">
                  <c:v>0.92700000000000105</c:v>
                </c:pt>
                <c:pt idx="1855">
                  <c:v>0.92750000000000099</c:v>
                </c:pt>
                <c:pt idx="1856">
                  <c:v>0.92800000000000105</c:v>
                </c:pt>
                <c:pt idx="1857">
                  <c:v>0.92850000000000099</c:v>
                </c:pt>
                <c:pt idx="1858">
                  <c:v>0.92900000000000105</c:v>
                </c:pt>
                <c:pt idx="1859">
                  <c:v>0.92950000000000099</c:v>
                </c:pt>
                <c:pt idx="1860">
                  <c:v>0.93000000000000105</c:v>
                </c:pt>
                <c:pt idx="1861">
                  <c:v>0.93050000000000099</c:v>
                </c:pt>
                <c:pt idx="1862">
                  <c:v>0.93100000000000105</c:v>
                </c:pt>
                <c:pt idx="1863">
                  <c:v>0.93150000000000099</c:v>
                </c:pt>
                <c:pt idx="1864">
                  <c:v>0.93200000000000105</c:v>
                </c:pt>
                <c:pt idx="1865">
                  <c:v>0.93250000000000099</c:v>
                </c:pt>
                <c:pt idx="1866">
                  <c:v>0.93300000000000105</c:v>
                </c:pt>
                <c:pt idx="1867">
                  <c:v>0.933500000000001</c:v>
                </c:pt>
                <c:pt idx="1868">
                  <c:v>0.93400000000000105</c:v>
                </c:pt>
                <c:pt idx="1869">
                  <c:v>0.934500000000001</c:v>
                </c:pt>
                <c:pt idx="1870">
                  <c:v>0.93500000000000105</c:v>
                </c:pt>
                <c:pt idx="1871">
                  <c:v>0.935500000000001</c:v>
                </c:pt>
                <c:pt idx="1872">
                  <c:v>0.93600000000000105</c:v>
                </c:pt>
                <c:pt idx="1873">
                  <c:v>0.936500000000001</c:v>
                </c:pt>
                <c:pt idx="1874">
                  <c:v>0.93700000000000105</c:v>
                </c:pt>
                <c:pt idx="1875">
                  <c:v>0.937500000000001</c:v>
                </c:pt>
                <c:pt idx="1876">
                  <c:v>0.93800000000000106</c:v>
                </c:pt>
                <c:pt idx="1877">
                  <c:v>0.938500000000001</c:v>
                </c:pt>
                <c:pt idx="1878">
                  <c:v>0.93900000000000095</c:v>
                </c:pt>
                <c:pt idx="1879">
                  <c:v>0.939500000000001</c:v>
                </c:pt>
                <c:pt idx="1880">
                  <c:v>0.94000000000000095</c:v>
                </c:pt>
                <c:pt idx="1881">
                  <c:v>0.940500000000001</c:v>
                </c:pt>
                <c:pt idx="1882">
                  <c:v>0.94100000000000095</c:v>
                </c:pt>
                <c:pt idx="1883">
                  <c:v>0.941500000000001</c:v>
                </c:pt>
                <c:pt idx="1884">
                  <c:v>0.94200000000000095</c:v>
                </c:pt>
                <c:pt idx="1885">
                  <c:v>0.942500000000001</c:v>
                </c:pt>
                <c:pt idx="1886">
                  <c:v>0.94300000000000095</c:v>
                </c:pt>
                <c:pt idx="1887">
                  <c:v>0.943500000000001</c:v>
                </c:pt>
                <c:pt idx="1888">
                  <c:v>0.94400000000000095</c:v>
                </c:pt>
                <c:pt idx="1889">
                  <c:v>0.94450000000000101</c:v>
                </c:pt>
                <c:pt idx="1890">
                  <c:v>0.94500000000000095</c:v>
                </c:pt>
                <c:pt idx="1891">
                  <c:v>0.94550000000000101</c:v>
                </c:pt>
                <c:pt idx="1892">
                  <c:v>0.94600000000000095</c:v>
                </c:pt>
                <c:pt idx="1893">
                  <c:v>0.94650000000000101</c:v>
                </c:pt>
                <c:pt idx="1894">
                  <c:v>0.94700000000000095</c:v>
                </c:pt>
                <c:pt idx="1895">
                  <c:v>0.94750000000000101</c:v>
                </c:pt>
                <c:pt idx="1896">
                  <c:v>0.94800000000000095</c:v>
                </c:pt>
                <c:pt idx="1897">
                  <c:v>0.94850000000000101</c:v>
                </c:pt>
                <c:pt idx="1898">
                  <c:v>0.94900000000000095</c:v>
                </c:pt>
                <c:pt idx="1899">
                  <c:v>0.94950000000000101</c:v>
                </c:pt>
                <c:pt idx="1900">
                  <c:v>0.95000000000000095</c:v>
                </c:pt>
                <c:pt idx="1901">
                  <c:v>0.95050000000000101</c:v>
                </c:pt>
                <c:pt idx="1902">
                  <c:v>0.95100000000000096</c:v>
                </c:pt>
                <c:pt idx="1903">
                  <c:v>0.95150000000000101</c:v>
                </c:pt>
                <c:pt idx="1904">
                  <c:v>0.95200000000000096</c:v>
                </c:pt>
                <c:pt idx="1905">
                  <c:v>0.95250000000000101</c:v>
                </c:pt>
                <c:pt idx="1906">
                  <c:v>0.95300000000000096</c:v>
                </c:pt>
                <c:pt idx="1907">
                  <c:v>0.95350000000000101</c:v>
                </c:pt>
                <c:pt idx="1908">
                  <c:v>0.95400000000000096</c:v>
                </c:pt>
                <c:pt idx="1909">
                  <c:v>0.95450000000000101</c:v>
                </c:pt>
                <c:pt idx="1910">
                  <c:v>0.95500000000000096</c:v>
                </c:pt>
                <c:pt idx="1911">
                  <c:v>0.95550000000000102</c:v>
                </c:pt>
                <c:pt idx="1912">
                  <c:v>0.95600000000000096</c:v>
                </c:pt>
                <c:pt idx="1913">
                  <c:v>0.95650000000000102</c:v>
                </c:pt>
                <c:pt idx="1914">
                  <c:v>0.95700000000000096</c:v>
                </c:pt>
                <c:pt idx="1915">
                  <c:v>0.95750000000000102</c:v>
                </c:pt>
                <c:pt idx="1916">
                  <c:v>0.95800000000000096</c:v>
                </c:pt>
                <c:pt idx="1917">
                  <c:v>0.95850000000000102</c:v>
                </c:pt>
                <c:pt idx="1918">
                  <c:v>0.95900000000000096</c:v>
                </c:pt>
                <c:pt idx="1919">
                  <c:v>0.95950000000000102</c:v>
                </c:pt>
                <c:pt idx="1920">
                  <c:v>0.96000000000000096</c:v>
                </c:pt>
                <c:pt idx="1921">
                  <c:v>0.96050000000000102</c:v>
                </c:pt>
                <c:pt idx="1922">
                  <c:v>0.96100000000000096</c:v>
                </c:pt>
                <c:pt idx="1923">
                  <c:v>0.96150000000000102</c:v>
                </c:pt>
                <c:pt idx="1924">
                  <c:v>0.96200000000000097</c:v>
                </c:pt>
                <c:pt idx="1925">
                  <c:v>0.96250000000000102</c:v>
                </c:pt>
                <c:pt idx="1926">
                  <c:v>0.96300000000000097</c:v>
                </c:pt>
                <c:pt idx="1927">
                  <c:v>0.96350000000000102</c:v>
                </c:pt>
                <c:pt idx="1928">
                  <c:v>0.96400000000000097</c:v>
                </c:pt>
                <c:pt idx="1929">
                  <c:v>0.96450000000000102</c:v>
                </c:pt>
                <c:pt idx="1930">
                  <c:v>0.96500000000000097</c:v>
                </c:pt>
                <c:pt idx="1931">
                  <c:v>0.96550000000000102</c:v>
                </c:pt>
                <c:pt idx="1932">
                  <c:v>0.96600000000000097</c:v>
                </c:pt>
                <c:pt idx="1933">
                  <c:v>0.96650000000000102</c:v>
                </c:pt>
                <c:pt idx="1934">
                  <c:v>0.96700000000000097</c:v>
                </c:pt>
                <c:pt idx="1935">
                  <c:v>0.96750000000000103</c:v>
                </c:pt>
                <c:pt idx="1936">
                  <c:v>0.96800000000000097</c:v>
                </c:pt>
                <c:pt idx="1937">
                  <c:v>0.96850000000000103</c:v>
                </c:pt>
                <c:pt idx="1938">
                  <c:v>0.96900000000000097</c:v>
                </c:pt>
                <c:pt idx="1939">
                  <c:v>0.96950000000000103</c:v>
                </c:pt>
                <c:pt idx="1940">
                  <c:v>0.97000000000000097</c:v>
                </c:pt>
                <c:pt idx="1941">
                  <c:v>0.97050000000000103</c:v>
                </c:pt>
                <c:pt idx="1942">
                  <c:v>0.97100000000000097</c:v>
                </c:pt>
                <c:pt idx="1943">
                  <c:v>0.97150000000000103</c:v>
                </c:pt>
                <c:pt idx="1944">
                  <c:v>0.97200000000000097</c:v>
                </c:pt>
                <c:pt idx="1945">
                  <c:v>0.97250000000000103</c:v>
                </c:pt>
                <c:pt idx="1946">
                  <c:v>0.97300000000000098</c:v>
                </c:pt>
                <c:pt idx="1947">
                  <c:v>0.97350000000000103</c:v>
                </c:pt>
                <c:pt idx="1948">
                  <c:v>0.97400000000000098</c:v>
                </c:pt>
                <c:pt idx="1949">
                  <c:v>0.97450000000000103</c:v>
                </c:pt>
                <c:pt idx="1950">
                  <c:v>0.97500000000000098</c:v>
                </c:pt>
                <c:pt idx="1951">
                  <c:v>0.97550000000000103</c:v>
                </c:pt>
                <c:pt idx="1952">
                  <c:v>0.97600000000000098</c:v>
                </c:pt>
                <c:pt idx="1953">
                  <c:v>0.97650000000000103</c:v>
                </c:pt>
                <c:pt idx="1954">
                  <c:v>0.97700000000000098</c:v>
                </c:pt>
                <c:pt idx="1955">
                  <c:v>0.97750000000000103</c:v>
                </c:pt>
                <c:pt idx="1956">
                  <c:v>0.97800000000000098</c:v>
                </c:pt>
                <c:pt idx="1957">
                  <c:v>0.97850000000000104</c:v>
                </c:pt>
                <c:pt idx="1958">
                  <c:v>0.97900000000000098</c:v>
                </c:pt>
                <c:pt idx="1959">
                  <c:v>0.97950000000000104</c:v>
                </c:pt>
                <c:pt idx="1960">
                  <c:v>0.98000000000000098</c:v>
                </c:pt>
                <c:pt idx="1961">
                  <c:v>0.98050000000000104</c:v>
                </c:pt>
                <c:pt idx="1962">
                  <c:v>0.98100000000000098</c:v>
                </c:pt>
                <c:pt idx="1963">
                  <c:v>0.98150000000000104</c:v>
                </c:pt>
                <c:pt idx="1964">
                  <c:v>0.98200000000000098</c:v>
                </c:pt>
                <c:pt idx="1965">
                  <c:v>0.98250000000000104</c:v>
                </c:pt>
                <c:pt idx="1966">
                  <c:v>0.98300000000000098</c:v>
                </c:pt>
                <c:pt idx="1967">
                  <c:v>0.98350000000000104</c:v>
                </c:pt>
                <c:pt idx="1968">
                  <c:v>0.98400000000000098</c:v>
                </c:pt>
                <c:pt idx="1969">
                  <c:v>0.98450000000000104</c:v>
                </c:pt>
                <c:pt idx="1970">
                  <c:v>0.98500000000000099</c:v>
                </c:pt>
                <c:pt idx="1971">
                  <c:v>0.98550000000000104</c:v>
                </c:pt>
                <c:pt idx="1972">
                  <c:v>0.98600000000000099</c:v>
                </c:pt>
                <c:pt idx="1973">
                  <c:v>0.98650000000000104</c:v>
                </c:pt>
                <c:pt idx="1974">
                  <c:v>0.98700000000000099</c:v>
                </c:pt>
                <c:pt idx="1975">
                  <c:v>0.98750000000000104</c:v>
                </c:pt>
                <c:pt idx="1976">
                  <c:v>0.98800000000000099</c:v>
                </c:pt>
                <c:pt idx="1977">
                  <c:v>0.98850000000000104</c:v>
                </c:pt>
                <c:pt idx="1978">
                  <c:v>0.98900000000000099</c:v>
                </c:pt>
                <c:pt idx="1979">
                  <c:v>0.98950000000000105</c:v>
                </c:pt>
                <c:pt idx="1980">
                  <c:v>0.99000000000000099</c:v>
                </c:pt>
                <c:pt idx="1981">
                  <c:v>0.99050000000000105</c:v>
                </c:pt>
                <c:pt idx="1982">
                  <c:v>0.99100000000000099</c:v>
                </c:pt>
                <c:pt idx="1983">
                  <c:v>0.99150000000000105</c:v>
                </c:pt>
                <c:pt idx="1984">
                  <c:v>0.99200000000000099</c:v>
                </c:pt>
                <c:pt idx="1985">
                  <c:v>0.99250000000000105</c:v>
                </c:pt>
                <c:pt idx="1986">
                  <c:v>0.99300000000000099</c:v>
                </c:pt>
                <c:pt idx="1987">
                  <c:v>0.99350000000000105</c:v>
                </c:pt>
                <c:pt idx="1988">
                  <c:v>0.99400000000000099</c:v>
                </c:pt>
                <c:pt idx="1989">
                  <c:v>0.99450000000000105</c:v>
                </c:pt>
                <c:pt idx="1990">
                  <c:v>0.99500000000000099</c:v>
                </c:pt>
                <c:pt idx="1991">
                  <c:v>0.99550000000000105</c:v>
                </c:pt>
                <c:pt idx="1992">
                  <c:v>0.996000000000001</c:v>
                </c:pt>
                <c:pt idx="1993">
                  <c:v>0.99650000000000105</c:v>
                </c:pt>
                <c:pt idx="1994">
                  <c:v>0.997000000000001</c:v>
                </c:pt>
                <c:pt idx="1995">
                  <c:v>0.99750000000000105</c:v>
                </c:pt>
                <c:pt idx="1996">
                  <c:v>0.998000000000001</c:v>
                </c:pt>
                <c:pt idx="1997">
                  <c:v>0.99850000000000105</c:v>
                </c:pt>
                <c:pt idx="1998">
                  <c:v>0.999000000000001</c:v>
                </c:pt>
                <c:pt idx="1999">
                  <c:v>0.99950000000000105</c:v>
                </c:pt>
                <c:pt idx="2000">
                  <c:v>1</c:v>
                </c:pt>
              </c:numCache>
            </c:numRef>
          </c:xVal>
          <c:yVal>
            <c:numRef>
              <c:f>Φύλλο1!$H$1:$H$2001</c:f>
              <c:numCache>
                <c:formatCode>General</c:formatCode>
                <c:ptCount val="2001"/>
                <c:pt idx="0">
                  <c:v>0</c:v>
                </c:pt>
                <c:pt idx="1">
                  <c:v>0.1640993101552011</c:v>
                </c:pt>
                <c:pt idx="2">
                  <c:v>0.32371930023099704</c:v>
                </c:pt>
                <c:pt idx="3">
                  <c:v>0.47450400630078854</c:v>
                </c:pt>
                <c:pt idx="4">
                  <c:v>0.61234075049507852</c:v>
                </c:pt>
                <c:pt idx="5">
                  <c:v>0.73347331434802565</c:v>
                </c:pt>
                <c:pt idx="6">
                  <c:v>0.8346052144487528</c:v>
                </c:pt>
                <c:pt idx="7">
                  <c:v>0.91299021632734922</c:v>
                </c:pt>
                <c:pt idx="8">
                  <c:v>0.9665075796535969</c:v>
                </c:pt>
                <c:pt idx="9">
                  <c:v>0.99371995498380961</c:v>
                </c:pt>
                <c:pt idx="10">
                  <c:v>0.99391233741607177</c:v>
                </c:pt>
                <c:pt idx="11">
                  <c:v>0.96711101193641225</c:v>
                </c:pt>
                <c:pt idx="12">
                  <c:v>0.91408198404731189</c:v>
                </c:pt>
                <c:pt idx="13">
                  <c:v>0.83630896173710922</c:v>
                </c:pt>
                <c:pt idx="14">
                  <c:v>0.73595152487427984</c:v>
                </c:pt>
                <c:pt idx="15">
                  <c:v>0.61578466967858358</c:v>
                </c:pt>
                <c:pt idx="16">
                  <c:v>0.47912143355361902</c:v>
                </c:pt>
                <c:pt idx="17">
                  <c:v>0.3297207747596495</c:v>
                </c:pt>
                <c:pt idx="18">
                  <c:v>0.1716832890434111</c:v>
                </c:pt>
                <c:pt idx="19">
                  <c:v>9.3376800590598569E-3</c:v>
                </c:pt>
                <c:pt idx="20">
                  <c:v>-0.15287884707903485</c:v>
                </c:pt>
                <c:pt idx="21">
                  <c:v>-0.31054293643222325</c:v>
                </c:pt>
                <c:pt idx="22">
                  <c:v>-0.45936677364209189</c:v>
                </c:pt>
                <c:pt idx="23">
                  <c:v>-0.59531574332276715</c:v>
                </c:pt>
                <c:pt idx="24">
                  <c:v>-0.71471879476788358</c:v>
                </c:pt>
                <c:pt idx="25">
                  <c:v>-0.81436847030023263</c:v>
                </c:pt>
                <c:pt idx="26">
                  <c:v>-0.89160784635512591</c:v>
                </c:pt>
                <c:pt idx="27">
                  <c:v>-0.94440200940409036</c:v>
                </c:pt>
                <c:pt idx="28">
                  <c:v>-0.97139212645236606</c:v>
                </c:pt>
                <c:pt idx="29">
                  <c:v>-0.97193066061489697</c:v>
                </c:pt>
                <c:pt idx="30">
                  <c:v>-0.94609681225569242</c:v>
                </c:pt>
                <c:pt idx="31">
                  <c:v>-0.89469182035903216</c:v>
                </c:pt>
                <c:pt idx="32">
                  <c:v>-0.81921432153987317</c:v>
                </c:pt>
                <c:pt idx="33">
                  <c:v>-0.72181651954930603</c:v>
                </c:pt>
                <c:pt idx="34">
                  <c:v>-0.60524245069503024</c:v>
                </c:pt>
                <c:pt idx="35">
                  <c:v>-0.4727501253754301</c:v>
                </c:pt>
                <c:pt idx="36">
                  <c:v>-0.32801976913070757</c:v>
                </c:pt>
                <c:pt idx="37">
                  <c:v>-0.17505076595757066</c:v>
                </c:pt>
                <c:pt idx="38">
                  <c:v>-1.8050211670969814E-2</c:v>
                </c:pt>
                <c:pt idx="39">
                  <c:v>0.13868379248340221</c:v>
                </c:pt>
                <c:pt idx="40">
                  <c:v>0.29088084190700286</c:v>
                </c:pt>
                <c:pt idx="41">
                  <c:v>0.43441562049358867</c:v>
                </c:pt>
                <c:pt idx="42">
                  <c:v>0.56542072725986425</c:v>
                </c:pt>
                <c:pt idx="43">
                  <c:v>0.6803918247170806</c:v>
                </c:pt>
                <c:pt idx="44">
                  <c:v>0.77628222449890638</c:v>
                </c:pt>
                <c:pt idx="45">
                  <c:v>0.85058433414033696</c:v>
                </c:pt>
                <c:pt idx="46">
                  <c:v>0.90139576807147859</c:v>
                </c:pt>
                <c:pt idx="47">
                  <c:v>0.92746836485625739</c:v>
                </c:pt>
                <c:pt idx="48">
                  <c:v>0.92823883883523062</c:v>
                </c:pt>
                <c:pt idx="49">
                  <c:v>0.90384031371241502</c:v>
                </c:pt>
                <c:pt idx="50">
                  <c:v>0.85509452347086767</c:v>
                </c:pt>
                <c:pt idx="51">
                  <c:v>0.78348500707015212</c:v>
                </c:pt>
                <c:pt idx="52">
                  <c:v>0.69111215241226365</c:v>
                </c:pt>
                <c:pt idx="53">
                  <c:v>0.58063144721761739</c:v>
                </c:pt>
                <c:pt idx="54">
                  <c:v>0.45517675572073241</c:v>
                </c:pt>
                <c:pt idx="55">
                  <c:v>0.3182708476961944</c:v>
                </c:pt>
                <c:pt idx="56">
                  <c:v>0.17372574906508492</c:v>
                </c:pt>
                <c:pt idx="57">
                  <c:v>2.5535751911585466E-2</c:v>
                </c:pt>
                <c:pt idx="58">
                  <c:v>-0.12223389098931095</c:v>
                </c:pt>
                <c:pt idx="59">
                  <c:v>-0.26555946087510651</c:v>
                </c:pt>
                <c:pt idx="60">
                  <c:v>-0.40056931796944595</c:v>
                </c:pt>
                <c:pt idx="61">
                  <c:v>-0.52364943333644698</c:v>
                </c:pt>
                <c:pt idx="62">
                  <c:v>-0.63154100539102942</c:v>
                </c:pt>
                <c:pt idx="63">
                  <c:v>-0.72142750050842153</c:v>
                </c:pt>
                <c:pt idx="64">
                  <c:v>-0.79100877200544206</c:v>
                </c:pt>
                <c:pt idx="65">
                  <c:v>-0.83856029038571389</c:v>
                </c:pt>
                <c:pt idx="66">
                  <c:v>-0.86297594902941999</c:v>
                </c:pt>
                <c:pt idx="67">
                  <c:v>-0.86379338092130542</c:v>
                </c:pt>
                <c:pt idx="68">
                  <c:v>-0.84120121994715646</c:v>
                </c:pt>
                <c:pt idx="69">
                  <c:v>-0.79602825048534209</c:v>
                </c:pt>
                <c:pt idx="70">
                  <c:v>-0.72971489696075809</c:v>
                </c:pt>
                <c:pt idx="71">
                  <c:v>-0.64426799636196419</c:v>
                </c:pt>
                <c:pt idx="72">
                  <c:v>-0.54220025766891478</c:v>
                </c:pt>
                <c:pt idx="73">
                  <c:v>-0.42645622988021764</c:v>
                </c:pt>
                <c:pt idx="74">
                  <c:v>-0.30032696336777737</c:v>
                </c:pt>
                <c:pt idx="75">
                  <c:v>-0.16735584776557813</c:v>
                </c:pt>
                <c:pt idx="76">
                  <c:v>-3.1238335570386657E-2</c:v>
                </c:pt>
                <c:pt idx="77">
                  <c:v>0.10428159172868005</c:v>
                </c:pt>
                <c:pt idx="78">
                  <c:v>0.23551529241697053</c:v>
                </c:pt>
                <c:pt idx="79">
                  <c:v>0.35893076295640614</c:v>
                </c:pt>
                <c:pt idx="80">
                  <c:v>0.47124855996072279</c:v>
                </c:pt>
                <c:pt idx="81">
                  <c:v>0.5695297172555337</c:v>
                </c:pt>
                <c:pt idx="82">
                  <c:v>0.65125327976739833</c:v>
                </c:pt>
                <c:pt idx="83">
                  <c:v>0.71438139113518317</c:v>
                </c:pt>
                <c:pt idx="84">
                  <c:v>0.75741024247347177</c:v>
                </c:pt>
                <c:pt idx="85">
                  <c:v>0.7794056046115162</c:v>
                </c:pt>
                <c:pt idx="86">
                  <c:v>0.78002211318023451</c:v>
                </c:pt>
                <c:pt idx="87">
                  <c:v>0.75950594210943911</c:v>
                </c:pt>
                <c:pt idx="88">
                  <c:v>0.71868097298074163</c:v>
                </c:pt>
                <c:pt idx="89">
                  <c:v>0.65891903176866762</c:v>
                </c:pt>
                <c:pt idx="90">
                  <c:v>0.58209520764874567</c:v>
                </c:pt>
                <c:pt idx="91">
                  <c:v>0.49052967833185757</c:v>
                </c:pt>
                <c:pt idx="92">
                  <c:v>0.38691783144499986</c:v>
                </c:pt>
                <c:pt idx="93">
                  <c:v>0.27425078185381097</c:v>
                </c:pt>
                <c:pt idx="94">
                  <c:v>0.15572863220832808</c:v>
                </c:pt>
                <c:pt idx="95">
                  <c:v>3.4669001973740857E-2</c:v>
                </c:pt>
                <c:pt idx="96">
                  <c:v>-8.5586545580134593E-2</c:v>
                </c:pt>
                <c:pt idx="97">
                  <c:v>-0.2017655207144366</c:v>
                </c:pt>
                <c:pt idx="98">
                  <c:v>-0.31075435888923769</c:v>
                </c:pt>
                <c:pt idx="99">
                  <c:v>-0.4096826182739195</c:v>
                </c:pt>
                <c:pt idx="100">
                  <c:v>-0.49599922560466952</c:v>
                </c:pt>
                <c:pt idx="101">
                  <c:v>-0.56753872713809428</c:v>
                </c:pt>
                <c:pt idx="102">
                  <c:v>-0.62257581094491687</c:v>
                </c:pt>
                <c:pt idx="103">
                  <c:v>-0.65986672202717578</c:v>
                </c:pt>
                <c:pt idx="104">
                  <c:v>-0.67867658200230363</c:v>
                </c:pt>
                <c:pt idx="105">
                  <c:v>-0.67879203876004035</c:v>
                </c:pt>
                <c:pt idx="106">
                  <c:v>-0.66051909639610429</c:v>
                </c:pt>
                <c:pt idx="107">
                  <c:v>-0.62466639950310388</c:v>
                </c:pt>
                <c:pt idx="108">
                  <c:v>-0.57251465636761623</c:v>
                </c:pt>
                <c:pt idx="109">
                  <c:v>-0.50577327111896586</c:v>
                </c:pt>
                <c:pt idx="110">
                  <c:v>-0.42652560459232747</c:v>
                </c:pt>
                <c:pt idx="111">
                  <c:v>-0.33716458796032023</c:v>
                </c:pt>
                <c:pt idx="112">
                  <c:v>-0.24032066383701114</c:v>
                </c:pt>
                <c:pt idx="113">
                  <c:v>-0.13878422000352619</c:v>
                </c:pt>
                <c:pt idx="114">
                  <c:v>-3.5424806409842524E-2</c:v>
                </c:pt>
                <c:pt idx="115">
                  <c:v>6.6890516118020951E-2</c:v>
                </c:pt>
                <c:pt idx="116">
                  <c:v>0.16537735777825111</c:v>
                </c:pt>
                <c:pt idx="117">
                  <c:v>0.25741045265302936</c:v>
                </c:pt>
                <c:pt idx="118">
                  <c:v>0.34059426505065665</c:v>
                </c:pt>
                <c:pt idx="119">
                  <c:v>0.41282583315680238</c:v>
                </c:pt>
                <c:pt idx="120">
                  <c:v>0.47234818759701591</c:v>
                </c:pt>
                <c:pt idx="121">
                  <c:v>0.51779298064761592</c:v>
                </c:pt>
                <c:pt idx="122">
                  <c:v>0.54821129502077703</c:v>
                </c:pt>
                <c:pt idx="123">
                  <c:v>0.5630919591794018</c:v>
                </c:pt>
                <c:pt idx="124">
                  <c:v>0.56236706820000104</c:v>
                </c:pt>
                <c:pt idx="125">
                  <c:v>0.54640478421886429</c:v>
                </c:pt>
                <c:pt idx="126">
                  <c:v>0.5159898574497962</c:v>
                </c:pt>
                <c:pt idx="127">
                  <c:v>0.47229265701596079</c:v>
                </c:pt>
                <c:pt idx="128">
                  <c:v>0.41682782045295902</c:v>
                </c:pt>
                <c:pt idx="129">
                  <c:v>0.35140391275314298</c:v>
                </c:pt>
                <c:pt idx="130">
                  <c:v>0.27806572250237527</c:v>
                </c:pt>
                <c:pt idx="131">
                  <c:v>0.19903100772603205</c:v>
                </c:pt>
                <c:pt idx="132">
                  <c:v>0.11662363284115664</c:v>
                </c:pt>
                <c:pt idx="133">
                  <c:v>3.3205107668970092E-2</c:v>
                </c:pt>
                <c:pt idx="134">
                  <c:v>-4.8893451342734984E-2</c:v>
                </c:pt>
                <c:pt idx="135">
                  <c:v>-0.12743696803489191</c:v>
                </c:pt>
                <c:pt idx="136">
                  <c:v>-0.20034779969176572</c:v>
                </c:pt>
                <c:pt idx="137">
                  <c:v>-0.26576117544135786</c:v>
                </c:pt>
                <c:pt idx="138">
                  <c:v>-0.32207318733188173</c:v>
                </c:pt>
                <c:pt idx="139">
                  <c:v>-0.36798009048737629</c:v>
                </c:pt>
                <c:pt idx="140">
                  <c:v>-0.40250795018582347</c:v>
                </c:pt>
                <c:pt idx="141">
                  <c:v>-0.42503197867523901</c:v>
                </c:pt>
                <c:pt idx="142">
                  <c:v>-0.43528522353628063</c:v>
                </c:pt>
                <c:pt idx="143">
                  <c:v>-0.43335659262231113</c:v>
                </c:pt>
                <c:pt idx="144">
                  <c:v>-0.41967851828532138</c:v>
                </c:pt>
                <c:pt idx="145">
                  <c:v>-0.39500486626696019</c:v>
                </c:pt>
                <c:pt idx="146">
                  <c:v>-0.36037997343029038</c:v>
                </c:pt>
                <c:pt idx="147">
                  <c:v>-0.31709994541668718</c:v>
                </c:pt>
                <c:pt idx="148">
                  <c:v>-0.26666755340621728</c:v>
                </c:pt>
                <c:pt idx="149">
                  <c:v>-0.21074223279357865</c:v>
                </c:pt>
                <c:pt idx="150">
                  <c:v>-0.15108680155617102</c:v>
                </c:pt>
                <c:pt idx="151">
                  <c:v>-8.951257972234386E-2</c:v>
                </c:pt>
                <c:pt idx="152">
                  <c:v>-2.782460258874286E-2</c:v>
                </c:pt>
                <c:pt idx="153">
                  <c:v>3.2231420254957552E-2</c:v>
                </c:pt>
                <c:pt idx="154">
                  <c:v>8.9018838320318899E-2</c:v>
                </c:pt>
                <c:pt idx="155">
                  <c:v>0.14105506060909032</c:v>
                </c:pt>
                <c:pt idx="156">
                  <c:v>0.18705057499663599</c:v>
                </c:pt>
                <c:pt idx="157">
                  <c:v>0.22594095092936117</c:v>
                </c:pt>
                <c:pt idx="158">
                  <c:v>0.25691102980849967</c:v>
                </c:pt>
                <c:pt idx="159">
                  <c:v>0.27941076730699499</c:v>
                </c:pt>
                <c:pt idx="160">
                  <c:v>0.29316246315519079</c:v>
                </c:pt>
                <c:pt idx="161">
                  <c:v>0.29815938799969482</c:v>
                </c:pt>
                <c:pt idx="162">
                  <c:v>0.29465608519538544</c:v>
                </c:pt>
                <c:pt idx="163">
                  <c:v>0.28315087954948354</c:v>
                </c:pt>
                <c:pt idx="164">
                  <c:v>0.26436135737800665</c:v>
                </c:pt>
                <c:pt idx="165">
                  <c:v>0.23919378583424228</c:v>
                </c:pt>
                <c:pt idx="166">
                  <c:v>0.2087076084044939</c:v>
                </c:pt>
                <c:pt idx="167">
                  <c:v>0.17407628299201106</c:v>
                </c:pt>
                <c:pt idx="168">
                  <c:v>0.13654581568955773</c:v>
                </c:pt>
                <c:pt idx="169">
                  <c:v>9.7392385140055979E-2</c:v>
                </c:pt>
                <c:pt idx="170">
                  <c:v>5.7880448717775777E-2</c:v>
                </c:pt>
                <c:pt idx="171">
                  <c:v>1.922267349451302E-2</c:v>
                </c:pt>
                <c:pt idx="172">
                  <c:v>-1.7457055643205339E-2</c:v>
                </c:pt>
                <c:pt idx="173">
                  <c:v>-5.1156427700089553E-2</c:v>
                </c:pt>
                <c:pt idx="174">
                  <c:v>-8.1022337379752771E-2</c:v>
                </c:pt>
                <c:pt idx="175">
                  <c:v>-0.10637258873951309</c:v>
                </c:pt>
                <c:pt idx="176">
                  <c:v>-0.12671111543705366</c:v>
                </c:pt>
                <c:pt idx="177">
                  <c:v>-0.14173638960749446</c:v>
                </c:pt>
                <c:pt idx="178">
                  <c:v>-0.15134292538916494</c:v>
                </c:pt>
                <c:pt idx="179">
                  <c:v>-0.15561601605003819</c:v>
                </c:pt>
                <c:pt idx="180">
                  <c:v>-0.15482006794819134</c:v>
                </c:pt>
                <c:pt idx="181">
                  <c:v>-0.14938110295095608</c:v>
                </c:pt>
                <c:pt idx="182">
                  <c:v>-0.13986418679875945</c:v>
                </c:pt>
                <c:pt idx="183">
                  <c:v>-0.12694669839716763</c:v>
                </c:pt>
                <c:pt idx="184">
                  <c:v>-0.11138847930782222</c:v>
                </c:pt>
                <c:pt idx="185">
                  <c:v>-9.3999990074556186E-2</c:v>
                </c:pt>
                <c:pt idx="186">
                  <c:v>-7.5609647999864957E-2</c:v>
                </c:pt>
                <c:pt idx="187">
                  <c:v>-5.7031528430163479E-2</c:v>
                </c:pt>
                <c:pt idx="188">
                  <c:v>-3.9034578710315265E-2</c:v>
                </c:pt>
                <c:pt idx="189">
                  <c:v>-2.2314422250816472E-2</c:v>
                </c:pt>
                <c:pt idx="190">
                  <c:v>-7.4687224054730775E-3</c:v>
                </c:pt>
                <c:pt idx="191">
                  <c:v>5.0230639561531839E-3</c:v>
                </c:pt>
                <c:pt idx="192">
                  <c:v>1.4814880185187429E-2</c:v>
                </c:pt>
                <c:pt idx="193">
                  <c:v>2.1703736006986503E-2</c:v>
                </c:pt>
                <c:pt idx="194">
                  <c:v>2.5633573995479858E-2</c:v>
                </c:pt>
                <c:pt idx="195">
                  <c:v>2.6693274781792505E-2</c:v>
                </c:pt>
                <c:pt idx="196">
                  <c:v>2.5108950438032743E-2</c:v>
                </c:pt>
                <c:pt idx="197">
                  <c:v>2.1230879842318039E-2</c:v>
                </c:pt>
                <c:pt idx="198">
                  <c:v>1.5515630607014117E-2</c:v>
                </c:pt>
                <c:pt idx="199">
                  <c:v>8.5040828913776987E-3</c:v>
                </c:pt>
                <c:pt idx="200">
                  <c:v>7.9621536529854051E-4</c:v>
                </c:pt>
                <c:pt idx="201">
                  <c:v>-6.9763721359241849E-3</c:v>
                </c:pt>
                <c:pt idx="202">
                  <c:v>-1.4179144966054208E-2</c:v>
                </c:pt>
                <c:pt idx="203">
                  <c:v>-2.0203432164102531E-2</c:v>
                </c:pt>
                <c:pt idx="204">
                  <c:v>-2.4494236277623711E-2</c:v>
                </c:pt>
                <c:pt idx="205">
                  <c:v>-2.6575988504644273E-2</c:v>
                </c:pt>
                <c:pt idx="206">
                  <c:v>-2.6075255536889299E-2</c:v>
                </c:pt>
                <c:pt idx="207">
                  <c:v>-2.2739512032425437E-2</c:v>
                </c:pt>
                <c:pt idx="208">
                  <c:v>-1.645123173133432E-2</c:v>
                </c:pt>
                <c:pt idx="209">
                  <c:v>-7.2367161736887784E-3</c:v>
                </c:pt>
                <c:pt idx="210">
                  <c:v>4.7307328082613932E-3</c:v>
                </c:pt>
                <c:pt idx="211">
                  <c:v>1.9133488495849657E-2</c:v>
                </c:pt>
                <c:pt idx="212">
                  <c:v>3.5518104008361751E-2</c:v>
                </c:pt>
                <c:pt idx="213">
                  <c:v>5.3309416567001916E-2</c:v>
                </c:pt>
                <c:pt idx="214">
                  <c:v>7.182981658414371E-2</c:v>
                </c:pt>
                <c:pt idx="215">
                  <c:v>9.032305523285318E-2</c:v>
                </c:pt>
                <c:pt idx="216">
                  <c:v>0.10798179246083639</c:v>
                </c:pt>
                <c:pt idx="217">
                  <c:v>0.12397794167194827</c:v>
                </c:pt>
                <c:pt idx="218">
                  <c:v>0.13749475269074146</c:v>
                </c:pt>
                <c:pt idx="219">
                  <c:v>0.14775949533348917</c:v>
                </c:pt>
                <c:pt idx="220">
                  <c:v>0.15407556496998817</c:v>
                </c:pt>
                <c:pt idx="221">
                  <c:v>0.15585283065976818</c:v>
                </c:pt>
                <c:pt idx="222">
                  <c:v>0.15263508625058292</c:v>
                </c:pt>
                <c:pt idx="223">
                  <c:v>0.14412354435907107</c:v>
                </c:pt>
                <c:pt idx="224">
                  <c:v>0.13019543021082566</c:v>
                </c:pt>
                <c:pt idx="225">
                  <c:v>0.11091688343375579</c:v>
                </c:pt>
                <c:pt idx="226">
                  <c:v>8.6549556447494111E-2</c:v>
                </c:pt>
                <c:pt idx="227">
                  <c:v>5.7550502425548399E-2</c:v>
                </c:pt>
                <c:pt idx="228">
                  <c:v>2.4565167433539901E-2</c:v>
                </c:pt>
                <c:pt idx="229">
                  <c:v>-1.1586466868331606E-2</c:v>
                </c:pt>
                <c:pt idx="230">
                  <c:v>-4.9930309178156246E-2</c:v>
                </c:pt>
                <c:pt idx="231">
                  <c:v>-8.9364643106940436E-2</c:v>
                </c:pt>
                <c:pt idx="232">
                  <c:v>-0.12869194378108317</c:v>
                </c:pt>
                <c:pt idx="233">
                  <c:v>-0.16665510354414909</c:v>
                </c:pt>
                <c:pt idx="234">
                  <c:v>-0.201976974292228</c:v>
                </c:pt>
                <c:pt idx="235">
                  <c:v>-0.23340199732393749</c:v>
                </c:pt>
                <c:pt idx="236">
                  <c:v>-0.25973859279675954</c:v>
                </c:pt>
                <c:pt idx="237">
                  <c:v>-0.27990092379716019</c:v>
                </c:pt>
                <c:pt idx="238">
                  <c:v>-0.29294863719968128</c:v>
                </c:pt>
                <c:pt idx="239">
                  <c:v>-0.29812321606477027</c:v>
                </c:pt>
                <c:pt idx="240">
                  <c:v>-0.29487965601696331</c:v>
                </c:pt>
                <c:pt idx="241">
                  <c:v>-0.28291229911129234</c:v>
                </c:pt>
                <c:pt idx="242">
                  <c:v>-0.2621738199786765</c:v>
                </c:pt>
                <c:pt idx="243">
                  <c:v>-0.23288655605063649</c:v>
                </c:pt>
                <c:pt idx="244">
                  <c:v>-0.19554560070389945</c:v>
                </c:pt>
                <c:pt idx="245">
                  <c:v>-0.15091332849970157</c:v>
                </c:pt>
                <c:pt idx="246">
                  <c:v>-0.10000528774337523</c:v>
                </c:pt>
                <c:pt idx="247">
                  <c:v>-4.4067669167679978E-2</c:v>
                </c:pt>
                <c:pt idx="248">
                  <c:v>1.5453167902921302E-2</c:v>
                </c:pt>
                <c:pt idx="249">
                  <c:v>7.6948367668449535E-2</c:v>
                </c:pt>
                <c:pt idx="250">
                  <c:v>0.13869045927756615</c:v>
                </c:pt>
                <c:pt idx="251">
                  <c:v>0.19888224003373112</c:v>
                </c:pt>
                <c:pt idx="252">
                  <c:v>0.25570926781878617</c:v>
                </c:pt>
                <c:pt idx="253">
                  <c:v>0.30739442504175568</c:v>
                </c:pt>
                <c:pt idx="254">
                  <c:v>0.35225291645037915</c:v>
                </c:pt>
                <c:pt idx="255">
                  <c:v>0.38874601224728444</c:v>
                </c:pt>
                <c:pt idx="256">
                  <c:v>0.41553184858039305</c:v>
                </c:pt>
                <c:pt idx="257">
                  <c:v>0.43151165051233015</c:v>
                </c:pt>
                <c:pt idx="258">
                  <c:v>0.43586984728719108</c:v>
                </c:pt>
                <c:pt idx="259">
                  <c:v>0.42810670376400856</c:v>
                </c:pt>
                <c:pt idx="260">
                  <c:v>0.40806229137175282</c:v>
                </c:pt>
                <c:pt idx="261">
                  <c:v>0.37593086149566479</c:v>
                </c:pt>
                <c:pt idx="262">
                  <c:v>0.33226495714751819</c:v>
                </c:pt>
                <c:pt idx="263">
                  <c:v>0.27796889729237129</c:v>
                </c:pt>
                <c:pt idx="264">
                  <c:v>0.21428158358710236</c:v>
                </c:pt>
                <c:pt idx="265">
                  <c:v>0.1427489021678455</c:v>
                </c:pt>
                <c:pt idx="266">
                  <c:v>6.5186313770170159E-2</c:v>
                </c:pt>
                <c:pt idx="267">
                  <c:v>-1.6367465934935523E-2</c:v>
                </c:pt>
                <c:pt idx="268">
                  <c:v>-9.9704506946154819E-2</c:v>
                </c:pt>
                <c:pt idx="269">
                  <c:v>-0.1825079813899344</c:v>
                </c:pt>
                <c:pt idx="270">
                  <c:v>-0.26241709348965381</c:v>
                </c:pt>
                <c:pt idx="271">
                  <c:v>-0.33709478965639428</c:v>
                </c:pt>
                <c:pt idx="272">
                  <c:v>-0.40429629639034476</c:v>
                </c:pt>
                <c:pt idx="273">
                  <c:v>-0.46193647131537191</c:v>
                </c:pt>
                <c:pt idx="274">
                  <c:v>-0.5081539496413976</c:v>
                </c:pt>
                <c:pt idx="275">
                  <c:v>-0.54137012569333842</c:v>
                </c:pt>
                <c:pt idx="276">
                  <c:v>-0.56034112608973796</c:v>
                </c:pt>
                <c:pt idx="277">
                  <c:v>-0.56420110512314159</c:v>
                </c:pt>
                <c:pt idx="278">
                  <c:v>-0.5524954195613474</c:v>
                </c:pt>
                <c:pt idx="279">
                  <c:v>-0.52520251348539271</c:v>
                </c:pt>
                <c:pt idx="280">
                  <c:v>-0.48274365645404066</c:v>
                </c:pt>
                <c:pt idx="281">
                  <c:v>-0.42598002150434883</c:v>
                </c:pt>
                <c:pt idx="282">
                  <c:v>-0.35619695349891761</c:v>
                </c:pt>
                <c:pt idx="283">
                  <c:v>-0.27507565259465683</c:v>
                </c:pt>
                <c:pt idx="284">
                  <c:v>-0.18465287116861231</c:v>
                </c:pt>
                <c:pt idx="285">
                  <c:v>-8.7269584300740832E-2</c:v>
                </c:pt>
                <c:pt idx="286">
                  <c:v>1.4490067008123941E-2</c:v>
                </c:pt>
                <c:pt idx="287">
                  <c:v>0.11786795467164717</c:v>
                </c:pt>
                <c:pt idx="288">
                  <c:v>0.22000739572144984</c:v>
                </c:pt>
                <c:pt idx="289">
                  <c:v>0.31803275665452807</c:v>
                </c:pt>
                <c:pt idx="290">
                  <c:v>0.40913099407172804</c:v>
                </c:pt>
                <c:pt idx="291">
                  <c:v>0.49063280438618051</c:v>
                </c:pt>
                <c:pt idx="292">
                  <c:v>0.56009103082214073</c:v>
                </c:pt>
                <c:pt idx="293">
                  <c:v>0.61535401979628335</c:v>
                </c:pt>
                <c:pt idx="294">
                  <c:v>0.65463173069846559</c:v>
                </c:pt>
                <c:pt idx="295">
                  <c:v>0.67655258068011304</c:v>
                </c:pt>
                <c:pt idx="296">
                  <c:v>0.68020924496707957</c:v>
                </c:pt>
                <c:pt idx="297">
                  <c:v>0.66519192723593856</c:v>
                </c:pt>
                <c:pt idx="298">
                  <c:v>0.63160795583084517</c:v>
                </c:pt>
                <c:pt idx="299">
                  <c:v>0.58008694067604805</c:v>
                </c:pt>
                <c:pt idx="300">
                  <c:v>0.51177113206124347</c:v>
                </c:pt>
                <c:pt idx="301">
                  <c:v>0.42829104452700312</c:v>
                </c:pt>
                <c:pt idx="302">
                  <c:v>0.33172683474690295</c:v>
                </c:pt>
                <c:pt idx="303">
                  <c:v>0.2245563392402449</c:v>
                </c:pt>
                <c:pt idx="304">
                  <c:v>0.10959107371984234</c:v>
                </c:pt>
                <c:pt idx="305">
                  <c:v>-1.0098140875219102E-2</c:v>
                </c:pt>
                <c:pt idx="306">
                  <c:v>-0.13126394102326486</c:v>
                </c:pt>
                <c:pt idx="307">
                  <c:v>-0.25057132114822228</c:v>
                </c:pt>
                <c:pt idx="308">
                  <c:v>-0.36469021684820602</c:v>
                </c:pt>
                <c:pt idx="309">
                  <c:v>-0.47038917962631793</c:v>
                </c:pt>
                <c:pt idx="310">
                  <c:v>-0.56462748898650839</c:v>
                </c:pt>
                <c:pt idx="311">
                  <c:v>-0.64464306051578546</c:v>
                </c:pt>
                <c:pt idx="312">
                  <c:v>-0.70803359747948003</c:v>
                </c:pt>
                <c:pt idx="313">
                  <c:v>-0.75282859675394254</c:v>
                </c:pt>
                <c:pt idx="314">
                  <c:v>-0.77755005367999708</c:v>
                </c:pt>
                <c:pt idx="315">
                  <c:v>-0.78126000862928802</c:v>
                </c:pt>
                <c:pt idx="316">
                  <c:v>-0.76359343279721303</c:v>
                </c:pt>
                <c:pt idx="317">
                  <c:v>-0.72477535232115353</c:v>
                </c:pt>
                <c:pt idx="318">
                  <c:v>-0.66562154717441235</c:v>
                </c:pt>
                <c:pt idx="319">
                  <c:v>-0.58752262216964124</c:v>
                </c:pt>
                <c:pt idx="320">
                  <c:v>-0.492411718792305</c:v>
                </c:pt>
                <c:pt idx="321">
                  <c:v>-0.38271660502396826</c:v>
                </c:pt>
                <c:pt idx="322">
                  <c:v>-0.26129733231958974</c:v>
                </c:pt>
                <c:pt idx="323">
                  <c:v>-0.1313710713391314</c:v>
                </c:pt>
                <c:pt idx="324">
                  <c:v>3.5738814955721876E-3</c:v>
                </c:pt>
                <c:pt idx="325">
                  <c:v>0.13987260733741463</c:v>
                </c:pt>
                <c:pt idx="326">
                  <c:v>0.27378399477203125</c:v>
                </c:pt>
                <c:pt idx="327">
                  <c:v>0.40159431997892731</c:v>
                </c:pt>
                <c:pt idx="328">
                  <c:v>0.51972108551985108</c:v>
                </c:pt>
                <c:pt idx="329">
                  <c:v>0.62481419197898092</c:v>
                </c:pt>
                <c:pt idx="330">
                  <c:v>0.7138515656024369</c:v>
                </c:pt>
                <c:pt idx="331">
                  <c:v>0.78422649632234198</c:v>
                </c:pt>
                <c:pt idx="332">
                  <c:v>0.83382415102840435</c:v>
                </c:pt>
                <c:pt idx="333">
                  <c:v>0.86108501129451598</c:v>
                </c:pt>
                <c:pt idx="334">
                  <c:v>0.86505333544728058</c:v>
                </c:pt>
                <c:pt idx="335">
                  <c:v>0.84540915238740433</c:v>
                </c:pt>
                <c:pt idx="336">
                  <c:v>0.80248274775450656</c:v>
                </c:pt>
                <c:pt idx="337">
                  <c:v>0.7372510892828531</c:v>
                </c:pt>
                <c:pt idx="338">
                  <c:v>0.65131614391470782</c:v>
                </c:pt>
                <c:pt idx="339">
                  <c:v>0.54686555015118665</c:v>
                </c:pt>
                <c:pt idx="340">
                  <c:v>0.42661661071199403</c:v>
                </c:pt>
                <c:pt idx="341">
                  <c:v>0.29374504849684485</c:v>
                </c:pt>
                <c:pt idx="342">
                  <c:v>0.15180040932484487</c:v>
                </c:pt>
                <c:pt idx="343">
                  <c:v>4.6103851837393803E-3</c:v>
                </c:pt>
                <c:pt idx="344">
                  <c:v>-0.14382333968848593</c:v>
                </c:pt>
                <c:pt idx="345">
                  <c:v>-0.28943486039287974</c:v>
                </c:pt>
                <c:pt idx="346">
                  <c:v>-0.42820640314746838</c:v>
                </c:pt>
                <c:pt idx="347">
                  <c:v>-0.55628012653857295</c:v>
                </c:pt>
                <c:pt idx="348">
                  <c:v>-0.6700662362267471</c:v>
                </c:pt>
                <c:pt idx="349">
                  <c:v>-0.76634436040748277</c:v>
                </c:pt>
                <c:pt idx="350">
                  <c:v>-0.84235530343660792</c:v>
                </c:pt>
                <c:pt idx="351">
                  <c:v>-0.8958805476180427</c:v>
                </c:pt>
                <c:pt idx="352">
                  <c:v>-0.92530720153056156</c:v>
                </c:pt>
                <c:pt idx="353">
                  <c:v>-0.92967648855976404</c:v>
                </c:pt>
                <c:pt idx="354">
                  <c:v>-0.90871432066799329</c:v>
                </c:pt>
                <c:pt idx="355">
                  <c:v>-0.86284299739312698</c:v>
                </c:pt>
                <c:pt idx="356">
                  <c:v>-0.79317359482649474</c:v>
                </c:pt>
                <c:pt idx="357">
                  <c:v>-0.70147914917350385</c:v>
                </c:pt>
                <c:pt idx="358">
                  <c:v>-0.590149279238672</c:v>
                </c:pt>
                <c:pt idx="359">
                  <c:v>-0.46212741652041073</c:v>
                </c:pt>
                <c:pt idx="360">
                  <c:v>-0.32083230563546289</c:v>
                </c:pt>
                <c:pt idx="361">
                  <c:v>-0.17006588739657483</c:v>
                </c:pt>
                <c:pt idx="362">
                  <c:v>-1.3910069115014164E-2</c:v>
                </c:pt>
                <c:pt idx="363">
                  <c:v>0.14338478976069552</c:v>
                </c:pt>
                <c:pt idx="364">
                  <c:v>0.29751660317871137</c:v>
                </c:pt>
                <c:pt idx="365">
                  <c:v>0.44425026175268673</c:v>
                </c:pt>
                <c:pt idx="366">
                  <c:v>0.57953501069395841</c:v>
                </c:pt>
                <c:pt idx="367">
                  <c:v>0.6996172223512005</c:v>
                </c:pt>
                <c:pt idx="368">
                  <c:v>0.80114539868643631</c:v>
                </c:pt>
                <c:pt idx="369">
                  <c:v>0.88126444386898328</c:v>
                </c:pt>
                <c:pt idx="370">
                  <c:v>0.93769653604246195</c:v>
                </c:pt>
                <c:pt idx="371">
                  <c:v>0.96880629236656401</c:v>
                </c:pt>
                <c:pt idx="372">
                  <c:v>0.97364835262214178</c:v>
                </c:pt>
                <c:pt idx="373">
                  <c:v>0.95199599205478069</c:v>
                </c:pt>
                <c:pt idx="374">
                  <c:v>0.90434990020486405</c:v>
                </c:pt>
                <c:pt idx="375">
                  <c:v>0.83192681452250894</c:v>
                </c:pt>
                <c:pt idx="376">
                  <c:v>0.73662826010517501</c:v>
                </c:pt>
                <c:pt idx="377">
                  <c:v>0.62099020409344796</c:v>
                </c:pt>
                <c:pt idx="378">
                  <c:v>0.48811496939168236</c:v>
                </c:pt>
                <c:pt idx="379">
                  <c:v>0.34158725227402237</c:v>
                </c:pt>
                <c:pt idx="380">
                  <c:v>0.1853765379065602</c:v>
                </c:pt>
                <c:pt idx="381">
                  <c:v>2.3728594068052774E-2</c:v>
                </c:pt>
                <c:pt idx="382">
                  <c:v>-0.13895096465358703</c:v>
                </c:pt>
                <c:pt idx="383">
                  <c:v>-0.29821782113778417</c:v>
                </c:pt>
                <c:pt idx="384">
                  <c:v>-0.44971144850674266</c:v>
                </c:pt>
                <c:pt idx="385">
                  <c:v>-0.58927554645939284</c:v>
                </c:pt>
                <c:pt idx="386">
                  <c:v>-0.71307306666955461</c:v>
                </c:pt>
                <c:pt idx="387">
                  <c:v>-0.81769261737684618</c:v>
                </c:pt>
                <c:pt idx="388">
                  <c:v>-0.90024327219747902</c:v>
                </c:pt>
                <c:pt idx="389">
                  <c:v>-0.95843512689907506</c:v>
                </c:pt>
                <c:pt idx="390">
                  <c:v>-0.99064334158290701</c:v>
                </c:pt>
                <c:pt idx="391">
                  <c:v>-0.99595386343141801</c:v>
                </c:pt>
                <c:pt idx="392">
                  <c:v>-0.97418953411745934</c:v>
                </c:pt>
                <c:pt idx="393">
                  <c:v>-0.92591583188093185</c:v>
                </c:pt>
                <c:pt idx="394">
                  <c:v>-0.8524260658433207</c:v>
                </c:pt>
                <c:pt idx="395">
                  <c:v>-0.75570641340819678</c:v>
                </c:pt>
                <c:pt idx="396">
                  <c:v>-0.63838175446615453</c:v>
                </c:pt>
                <c:pt idx="397">
                  <c:v>-0.50364379274561</c:v>
                </c:pt>
                <c:pt idx="398">
                  <c:v>-0.35516344991452325</c:v>
                </c:pt>
                <c:pt idx="399">
                  <c:v>-0.19698995798832422</c:v>
                </c:pt>
                <c:pt idx="400">
                  <c:v>-3.34394478337178E-2</c:v>
                </c:pt>
                <c:pt idx="401">
                  <c:v>0.13102387441813157</c:v>
                </c:pt>
                <c:pt idx="402">
                  <c:v>0.29191066371667818</c:v>
                </c:pt>
                <c:pt idx="403">
                  <c:v>0.44483007070233038</c:v>
                </c:pt>
                <c:pt idx="404">
                  <c:v>0.58561064053607048</c:v>
                </c:pt>
                <c:pt idx="405">
                  <c:v>0.71041511850869266</c:v>
                </c:pt>
                <c:pt idx="406">
                  <c:v>0.81584597559419025</c:v>
                </c:pt>
                <c:pt idx="407">
                  <c:v>0.89903872690084774</c:v>
                </c:pt>
                <c:pt idx="408">
                  <c:v>0.95774045761951521</c:v>
                </c:pt>
                <c:pt idx="409">
                  <c:v>0.99037138493634802</c:v>
                </c:pt>
                <c:pt idx="410">
                  <c:v>0.9960677587996305</c:v>
                </c:pt>
                <c:pt idx="411">
                  <c:v>0.97470492603644687</c:v>
                </c:pt>
                <c:pt idx="412">
                  <c:v>0.92689993641355162</c:v>
                </c:pt>
                <c:pt idx="413">
                  <c:v>0.85399364022926294</c:v>
                </c:pt>
                <c:pt idx="414">
                  <c:v>0.75801279884848505</c:v>
                </c:pt>
                <c:pt idx="415">
                  <c:v>0.64161328618117275</c:v>
                </c:pt>
                <c:pt idx="416">
                  <c:v>0.5080059848328411</c:v>
                </c:pt>
                <c:pt idx="417">
                  <c:v>0.36086746078848969</c:v>
                </c:pt>
                <c:pt idx="418">
                  <c:v>0.20423792159917359</c:v>
                </c:pt>
                <c:pt idx="419">
                  <c:v>4.2409313374909441E-2</c:v>
                </c:pt>
                <c:pt idx="420">
                  <c:v>-0.12019331828489684</c:v>
                </c:pt>
                <c:pt idx="421">
                  <c:v>-0.2791338964203216</c:v>
                </c:pt>
                <c:pt idx="422">
                  <c:v>-0.43008741393436756</c:v>
                </c:pt>
                <c:pt idx="423">
                  <c:v>-0.56895867822069091</c:v>
                </c:pt>
                <c:pt idx="424">
                  <c:v>-0.69199441065050726</c:v>
                </c:pt>
                <c:pt idx="425">
                  <c:v>-0.79588560534877228</c:v>
                </c:pt>
                <c:pt idx="426">
                  <c:v>-0.87785733086994011</c:v>
                </c:pt>
                <c:pt idx="427">
                  <c:v>-0.93574351572405789</c:v>
                </c:pt>
                <c:pt idx="428">
                  <c:v>-0.96804468397304866</c:v>
                </c:pt>
                <c:pt idx="429">
                  <c:v>-0.97396708819071764</c:v>
                </c:pt>
                <c:pt idx="430">
                  <c:v>-0.95344221029019316</c:v>
                </c:pt>
                <c:pt idx="431">
                  <c:v>-0.90712615124629159</c:v>
                </c:pt>
                <c:pt idx="432">
                  <c:v>-0.83637899302502194</c:v>
                </c:pt>
                <c:pt idx="433">
                  <c:v>-0.74322477423562638</c:v>
                </c:pt>
                <c:pt idx="434">
                  <c:v>-0.630293259461295</c:v>
                </c:pt>
                <c:pt idx="435">
                  <c:v>-0.50074518582634475</c:v>
                </c:pt>
                <c:pt idx="436">
                  <c:v>-0.35818312507369565</c:v>
                </c:pt>
                <c:pt idx="437">
                  <c:v>-0.20655049263510331</c:v>
                </c:pt>
                <c:pt idx="438">
                  <c:v>-5.0021556034164312E-2</c:v>
                </c:pt>
                <c:pt idx="439">
                  <c:v>0.10711446529551426</c:v>
                </c:pt>
                <c:pt idx="440">
                  <c:v>0.26057196451028142</c:v>
                </c:pt>
                <c:pt idx="441">
                  <c:v>0.4061868712288032</c:v>
                </c:pt>
                <c:pt idx="442">
                  <c:v>0.5400306620048726</c:v>
                </c:pt>
                <c:pt idx="443">
                  <c:v>0.65851730837665423</c:v>
                </c:pt>
                <c:pt idx="444">
                  <c:v>0.75850022492706271</c:v>
                </c:pt>
                <c:pt idx="445">
                  <c:v>0.83735657263694052</c:v>
                </c:pt>
                <c:pt idx="446">
                  <c:v>0.89305663844899763</c:v>
                </c:pt>
                <c:pt idx="447">
                  <c:v>0.9242164397681939</c:v>
                </c:pt>
                <c:pt idx="448">
                  <c:v>0.93013218027380529</c:v>
                </c:pt>
                <c:pt idx="449">
                  <c:v>0.91079569722625486</c:v>
                </c:pt>
                <c:pt idx="450">
                  <c:v>0.86689057577450368</c:v>
                </c:pt>
                <c:pt idx="451">
                  <c:v>0.79976914742377214</c:v>
                </c:pt>
                <c:pt idx="452">
                  <c:v>0.71141112251849514</c:v>
                </c:pt>
                <c:pt idx="453">
                  <c:v>0.60436511536939752</c:v>
                </c:pt>
                <c:pt idx="454">
                  <c:v>0.48167479129587559</c:v>
                </c:pt>
                <c:pt idx="455">
                  <c:v>0.34679178430531038</c:v>
                </c:pt>
                <c:pt idx="456">
                  <c:v>0.20347789084767234</c:v>
                </c:pt>
                <c:pt idx="457">
                  <c:v>5.5699329360151609E-2</c:v>
                </c:pt>
                <c:pt idx="458">
                  <c:v>-9.2483940449045454E-2</c:v>
                </c:pt>
                <c:pt idx="459">
                  <c:v>-0.2370307257299468</c:v>
                </c:pt>
                <c:pt idx="460">
                  <c:v>-0.37402979246904161</c:v>
                </c:pt>
                <c:pt idx="461">
                  <c:v>-0.49980665555054432</c:v>
                </c:pt>
                <c:pt idx="462">
                  <c:v>-0.61102302526920549</c:v>
                </c:pt>
                <c:pt idx="463">
                  <c:v>-0.70476619452175626</c:v>
                </c:pt>
                <c:pt idx="464">
                  <c:v>-0.77862595158569792</c:v>
                </c:pt>
                <c:pt idx="465">
                  <c:v>-0.83075696991861436</c:v>
                </c:pt>
                <c:pt idx="466">
                  <c:v>-0.85992504798725578</c:v>
                </c:pt>
                <c:pt idx="467">
                  <c:v>-0.86553603647903388</c:v>
                </c:pt>
                <c:pt idx="468">
                  <c:v>-0.84764678394185955</c:v>
                </c:pt>
                <c:pt idx="469">
                  <c:v>-0.80695794077873051</c:v>
                </c:pt>
                <c:pt idx="470">
                  <c:v>-0.74478897109377162</c:v>
                </c:pt>
                <c:pt idx="471">
                  <c:v>-0.66303621772793331</c:v>
                </c:pt>
                <c:pt idx="472">
                  <c:v>-0.5641153340072258</c:v>
                </c:pt>
                <c:pt idx="473">
                  <c:v>-0.45088982321116428</c:v>
                </c:pt>
                <c:pt idx="474">
                  <c:v>-0.32658780176092134</c:v>
                </c:pt>
                <c:pt idx="475">
                  <c:v>-0.19470941441194212</c:v>
                </c:pt>
                <c:pt idx="476">
                  <c:v>-5.8927570960058483E-2</c:v>
                </c:pt>
                <c:pt idx="477">
                  <c:v>7.7015162135824586E-2</c:v>
                </c:pt>
                <c:pt idx="478">
                  <c:v>0.20941059926764968</c:v>
                </c:pt>
                <c:pt idx="479">
                  <c:v>0.33468698686072051</c:v>
                </c:pt>
                <c:pt idx="480">
                  <c:v>0.44950623555215619</c:v>
                </c:pt>
                <c:pt idx="481">
                  <c:v>0.5508536627583186</c:v>
                </c:pt>
                <c:pt idx="482">
                  <c:v>0.63611781107874155</c:v>
                </c:pt>
                <c:pt idx="483">
                  <c:v>0.70315821067912176</c:v>
                </c:pt>
                <c:pt idx="484">
                  <c:v>0.75035931394271194</c:v>
                </c:pt>
                <c:pt idx="485">
                  <c:v>0.7766692375277412</c:v>
                </c:pt>
                <c:pt idx="486">
                  <c:v>0.78162238852486177</c:v>
                </c:pt>
                <c:pt idx="487">
                  <c:v>0.76534551479407431</c:v>
                </c:pt>
                <c:pt idx="488">
                  <c:v>0.72854719138375146</c:v>
                </c:pt>
                <c:pt idx="489">
                  <c:v>0.67249122168287612</c:v>
                </c:pt>
                <c:pt idx="490">
                  <c:v>0.5989548803857736</c:v>
                </c:pt>
                <c:pt idx="491">
                  <c:v>0.51017334285625149</c:v>
                </c:pt>
                <c:pt idx="492">
                  <c:v>0.40877202046707295</c:v>
                </c:pt>
                <c:pt idx="493">
                  <c:v>0.29768884368977466</c:v>
                </c:pt>
                <c:pt idx="494">
                  <c:v>0.18008879545842998</c:v>
                </c:pt>
                <c:pt idx="495">
                  <c:v>5.9273189813934923E-2</c:v>
                </c:pt>
                <c:pt idx="496">
                  <c:v>-6.1413689736757787E-2</c:v>
                </c:pt>
                <c:pt idx="497">
                  <c:v>-0.17867793398544235</c:v>
                </c:pt>
                <c:pt idx="498">
                  <c:v>-0.28936670816816712</c:v>
                </c:pt>
                <c:pt idx="499">
                  <c:v>-0.39055378956251119</c:v>
                </c:pt>
                <c:pt idx="500">
                  <c:v>-0.4796176009473454</c:v>
                </c:pt>
                <c:pt idx="501">
                  <c:v>-0.55430964034082653</c:v>
                </c:pt>
                <c:pt idx="502">
                  <c:v>-0.61281150644158544</c:v>
                </c:pt>
                <c:pt idx="503">
                  <c:v>-0.65377906598875402</c:v>
                </c:pt>
                <c:pt idx="504">
                  <c:v>-0.6763726933267159</c:v>
                </c:pt>
                <c:pt idx="505">
                  <c:v>-0.68027292234615289</c:v>
                </c:pt>
                <c:pt idx="506">
                  <c:v>-0.66568127458978132</c:v>
                </c:pt>
                <c:pt idx="507">
                  <c:v>-0.63330645231139315</c:v>
                </c:pt>
                <c:pt idx="508">
                  <c:v>-0.58433649941039401</c:v>
                </c:pt>
                <c:pt idx="509">
                  <c:v>-0.52039792463345558</c:v>
                </c:pt>
                <c:pt idx="510">
                  <c:v>-0.44350313923288365</c:v>
                </c:pt>
                <c:pt idx="511">
                  <c:v>-0.35598787549344779</c:v>
                </c:pt>
                <c:pt idx="512">
                  <c:v>-0.26044051465938212</c:v>
                </c:pt>
                <c:pt idx="513">
                  <c:v>-0.15962545589749888</c:v>
                </c:pt>
                <c:pt idx="514">
                  <c:v>-5.6402796903042583E-2</c:v>
                </c:pt>
                <c:pt idx="515">
                  <c:v>4.6353331599900946E-2</c:v>
                </c:pt>
                <c:pt idx="516">
                  <c:v>0.14583543208663549</c:v>
                </c:pt>
                <c:pt idx="517">
                  <c:v>0.23938002639179001</c:v>
                </c:pt>
                <c:pt idx="518">
                  <c:v>0.32453961051019786</c:v>
                </c:pt>
                <c:pt idx="519">
                  <c:v>0.39914721654225127</c:v>
                </c:pt>
                <c:pt idx="520">
                  <c:v>0.46137186402935665</c:v>
                </c:pt>
                <c:pt idx="521">
                  <c:v>0.50976347277777856</c:v>
                </c:pt>
                <c:pt idx="522">
                  <c:v>0.54328613614704391</c:v>
                </c:pt>
                <c:pt idx="523">
                  <c:v>0.56133900762804956</c:v>
                </c:pt>
                <c:pt idx="524">
                  <c:v>0.56376442364354384</c:v>
                </c:pt>
                <c:pt idx="525">
                  <c:v>0.55084326081902113</c:v>
                </c:pt>
                <c:pt idx="526">
                  <c:v>0.52327789543811487</c:v>
                </c:pt>
                <c:pt idx="527">
                  <c:v>0.48216348567524192</c:v>
                </c:pt>
                <c:pt idx="528">
                  <c:v>0.42894862338376932</c:v>
                </c:pt>
                <c:pt idx="529">
                  <c:v>0.36538669252805261</c:v>
                </c:pt>
                <c:pt idx="530">
                  <c:v>0.29347951778388504</c:v>
                </c:pt>
                <c:pt idx="531">
                  <c:v>0.21541508280151589</c:v>
                </c:pt>
                <c:pt idx="532">
                  <c:v>0.13350123812003506</c:v>
                </c:pt>
                <c:pt idx="533">
                  <c:v>5.0097400445593666E-2</c:v>
                </c:pt>
                <c:pt idx="534">
                  <c:v>-3.2453733547826054E-2</c:v>
                </c:pt>
                <c:pt idx="535">
                  <c:v>-0.11189247426372614</c:v>
                </c:pt>
                <c:pt idx="536">
                  <c:v>-0.18610453885993286</c:v>
                </c:pt>
                <c:pt idx="537">
                  <c:v>-0.25317782587230941</c:v>
                </c:pt>
                <c:pt idx="538">
                  <c:v>-0.31145202640681591</c:v>
                </c:pt>
                <c:pt idx="539">
                  <c:v>-0.35955977488833812</c:v>
                </c:pt>
                <c:pt idx="540">
                  <c:v>-0.39645831790666353</c:v>
                </c:pt>
                <c:pt idx="541">
                  <c:v>-0.42145098065243669</c:v>
                </c:pt>
                <c:pt idx="542">
                  <c:v>-0.43419802737134378</c:v>
                </c:pt>
                <c:pt idx="543">
                  <c:v>-0.43471683542438772</c:v>
                </c:pt>
                <c:pt idx="544">
                  <c:v>-0.42337162212398877</c:v>
                </c:pt>
                <c:pt idx="545">
                  <c:v>-0.40085326997139609</c:v>
                </c:pt>
                <c:pt idx="546">
                  <c:v>-0.36815008024033785</c:v>
                </c:pt>
                <c:pt idx="547">
                  <c:v>-0.32651053882856107</c:v>
                </c:pt>
                <c:pt idx="548">
                  <c:v>-0.27739939476847625</c:v>
                </c:pt>
                <c:pt idx="549">
                  <c:v>-0.22244852483096539</c:v>
                </c:pt>
                <c:pt idx="550">
                  <c:v>-0.16340418276190888</c:v>
                </c:pt>
                <c:pt idx="551">
                  <c:v>-0.10207230587530414</c:v>
                </c:pt>
                <c:pt idx="552">
                  <c:v>-4.0263573603957548E-2</c:v>
                </c:pt>
                <c:pt idx="553">
                  <c:v>2.0260117588635235E-2</c:v>
                </c:pt>
                <c:pt idx="554">
                  <c:v>7.7836178980795437E-2</c:v>
                </c:pt>
                <c:pt idx="555">
                  <c:v>0.13094739746021083</c:v>
                </c:pt>
                <c:pt idx="556">
                  <c:v>0.17826225945170857</c:v>
                </c:pt>
                <c:pt idx="557">
                  <c:v>0.21866844966082663</c:v>
                </c:pt>
                <c:pt idx="558">
                  <c:v>0.25129867843407061</c:v>
                </c:pt>
                <c:pt idx="559">
                  <c:v>0.2755482480570593</c:v>
                </c:pt>
                <c:pt idx="560">
                  <c:v>0.29108403797982552</c:v>
                </c:pt>
                <c:pt idx="561">
                  <c:v>0.29784486316320863</c:v>
                </c:pt>
                <c:pt idx="562">
                  <c:v>0.29603342985898928</c:v>
                </c:pt>
                <c:pt idx="563">
                  <c:v>0.28610037080149991</c:v>
                </c:pt>
                <c:pt idx="564">
                  <c:v>0.26872107914524207</c:v>
                </c:pt>
                <c:pt idx="565">
                  <c:v>0.24476627042783539</c:v>
                </c:pt>
                <c:pt idx="566">
                  <c:v>0.21526737823011488</c:v>
                </c:pt>
                <c:pt idx="567">
                  <c:v>0.18137802704851766</c:v>
                </c:pt>
                <c:pt idx="568">
                  <c:v>0.14433292147829072</c:v>
                </c:pt>
                <c:pt idx="569">
                  <c:v>0.10540554180521841</c:v>
                </c:pt>
                <c:pt idx="570">
                  <c:v>6.5866041637792486E-2</c:v>
                </c:pt>
                <c:pt idx="571">
                  <c:v>2.6940703853576664E-2</c:v>
                </c:pt>
                <c:pt idx="572">
                  <c:v>-1.0225771125746989E-2</c:v>
                </c:pt>
                <c:pt idx="573">
                  <c:v>-4.460399254615223E-2</c:v>
                </c:pt>
                <c:pt idx="574">
                  <c:v>-7.5308626687512842E-2</c:v>
                </c:pt>
                <c:pt idx="575">
                  <c:v>-0.10162135531736963</c:v>
                </c:pt>
                <c:pt idx="576">
                  <c:v>-0.1230074453649138</c:v>
                </c:pt>
                <c:pt idx="577">
                  <c:v>-0.13912555494832796</c:v>
                </c:pt>
                <c:pt idx="578">
                  <c:v>-0.14983063413672806</c:v>
                </c:pt>
                <c:pt idx="579">
                  <c:v>-0.15517001259662327</c:v>
                </c:pt>
                <c:pt idx="580">
                  <c:v>-0.15537299291021961</c:v>
                </c:pt>
                <c:pt idx="581">
                  <c:v>-0.1508344805276601</c:v>
                </c:pt>
                <c:pt idx="582">
                  <c:v>-0.14209337224823063</c:v>
                </c:pt>
                <c:pt idx="583">
                  <c:v>-0.12980658880405299</c:v>
                </c:pt>
                <c:pt idx="584">
                  <c:v>-0.11471976848362857</c:v>
                </c:pt>
                <c:pt idx="585">
                  <c:v>-9.7635733830047394E-2</c:v>
                </c:pt>
                <c:pt idx="586">
                  <c:v>-7.9381899554883659E-2</c:v>
                </c:pt>
                <c:pt idx="587">
                  <c:v>-6.077780550397411E-2</c:v>
                </c:pt>
                <c:pt idx="588">
                  <c:v>-4.2603933717419482E-2</c:v>
                </c:pt>
                <c:pt idx="589">
                  <c:v>-2.5572904599163886E-2</c:v>
                </c:pt>
                <c:pt idx="590">
                  <c:v>-1.0304046491526952E-2</c:v>
                </c:pt>
                <c:pt idx="591">
                  <c:v>2.6978007298895145E-3</c:v>
                </c:pt>
                <c:pt idx="592">
                  <c:v>1.3058549268802486E-2</c:v>
                </c:pt>
                <c:pt idx="593">
                  <c:v>2.0545679765291324E-2</c:v>
                </c:pt>
                <c:pt idx="594">
                  <c:v>2.5073296301962457E-2</c:v>
                </c:pt>
                <c:pt idx="595">
                  <c:v>2.6701315486787187E-2</c:v>
                </c:pt>
                <c:pt idx="596">
                  <c:v>2.5628896547151035E-2</c:v>
                </c:pt>
                <c:pt idx="597">
                  <c:v>2.2182425658222944E-2</c:v>
                </c:pt>
                <c:pt idx="598">
                  <c:v>1.6798561801807825E-2</c:v>
                </c:pt>
                <c:pt idx="599">
                  <c:v>1.0003026747055048E-2</c:v>
                </c:pt>
                <c:pt idx="600">
                  <c:v>2.3859723485400567E-3</c:v>
                </c:pt>
                <c:pt idx="601">
                  <c:v>-5.4251208002498563E-3</c:v>
                </c:pt>
                <c:pt idx="602">
                  <c:v>-1.279397230210076E-2</c:v>
                </c:pt>
                <c:pt idx="603">
                  <c:v>-1.9104367153503367E-2</c:v>
                </c:pt>
                <c:pt idx="604">
                  <c:v>-2.3788254042111805E-2</c:v>
                </c:pt>
                <c:pt idx="605">
                  <c:v>-2.6352000578279917E-2</c:v>
                </c:pt>
                <c:pt idx="606">
                  <c:v>-2.6399794216893594E-2</c:v>
                </c:pt>
                <c:pt idx="607">
                  <c:v>-2.3653278294206569E-2</c:v>
                </c:pt>
                <c:pt idx="608">
                  <c:v>-1.7966645636777842E-2</c:v>
                </c:pt>
                <c:pt idx="609">
                  <c:v>-9.3365731208186666E-3</c:v>
                </c:pt>
                <c:pt idx="610">
                  <c:v>2.0934360512993842E-3</c:v>
                </c:pt>
                <c:pt idx="611">
                  <c:v>1.6034535926598578E-2</c:v>
                </c:pt>
                <c:pt idx="612">
                  <c:v>3.205987161769451E-2</c:v>
                </c:pt>
                <c:pt idx="613">
                  <c:v>4.9617576156358319E-2</c:v>
                </c:pt>
                <c:pt idx="614">
                  <c:v>6.8049036396587798E-2</c:v>
                </c:pt>
                <c:pt idx="615">
                  <c:v>8.6611839096345233E-2</c:v>
                </c:pt>
                <c:pt idx="616">
                  <c:v>0.10450663206145067</c:v>
                </c:pt>
                <c:pt idx="617">
                  <c:v>0.12090698378056096</c:v>
                </c:pt>
                <c:pt idx="618">
                  <c:v>0.13499120368304593</c:v>
                </c:pt>
                <c:pt idx="619">
                  <c:v>0.14597499840997458</c:v>
                </c:pt>
                <c:pt idx="620">
                  <c:v>0.15314379058178904</c:v>
                </c:pt>
                <c:pt idx="621">
                  <c:v>0.15588351752096602</c:v>
                </c:pt>
                <c:pt idx="622">
                  <c:v>0.15370875898135805</c:v>
                </c:pt>
                <c:pt idx="623">
                  <c:v>0.14628711454350965</c:v>
                </c:pt>
                <c:pt idx="624">
                  <c:v>0.13345886101974921</c:v>
                </c:pt>
                <c:pt idx="625">
                  <c:v>0.11525106475768274</c:v>
                </c:pt>
                <c:pt idx="626">
                  <c:v>9.1885498734132029E-2</c:v>
                </c:pt>
                <c:pt idx="627">
                  <c:v>6.3779914340203372E-2</c:v>
                </c:pt>
                <c:pt idx="628">
                  <c:v>3.1542436435633897E-2</c:v>
                </c:pt>
                <c:pt idx="629">
                  <c:v>-4.0409194250708253E-3</c:v>
                </c:pt>
                <c:pt idx="630">
                  <c:v>-4.2025374206286346E-2</c:v>
                </c:pt>
                <c:pt idx="631">
                  <c:v>-8.1332692719568916E-2</c:v>
                </c:pt>
                <c:pt idx="632">
                  <c:v>-0.1207819870429095</c:v>
                </c:pt>
                <c:pt idx="633">
                  <c:v>-0.15912513096417211</c:v>
                </c:pt>
                <c:pt idx="634">
                  <c:v>-0.19508572489915132</c:v>
                </c:pt>
                <c:pt idx="635">
                  <c:v>-0.22740040697482225</c:v>
                </c:pt>
                <c:pt idx="636">
                  <c:v>-0.25486119914652294</c:v>
                </c:pt>
                <c:pt idx="637">
                  <c:v>-0.27635751142262449</c:v>
                </c:pt>
                <c:pt idx="638">
                  <c:v>-0.29091640532029484</c:v>
                </c:pt>
                <c:pt idx="639">
                  <c:v>-0.29773974101431461</c:v>
                </c:pt>
                <c:pt idx="640">
                  <c:v>-0.29623690127314839</c:v>
                </c:pt>
                <c:pt idx="641">
                  <c:v>-0.28605189775310969</c:v>
                </c:pt>
                <c:pt idx="642">
                  <c:v>-0.26708381866634462</c:v>
                </c:pt>
                <c:pt idx="643">
                  <c:v>-0.23949976702322687</c:v>
                </c:pt>
                <c:pt idx="644">
                  <c:v>-0.20373966011082684</c:v>
                </c:pt>
                <c:pt idx="645">
                  <c:v>-0.16051250706600792</c:v>
                </c:pt>
                <c:pt idx="646">
                  <c:v>-0.1107840449097115</c:v>
                </c:pt>
                <c:pt idx="647">
                  <c:v>-5.5755886143229967E-2</c:v>
                </c:pt>
                <c:pt idx="648">
                  <c:v>3.1633955310899227E-3</c:v>
                </c:pt>
                <c:pt idx="649">
                  <c:v>6.4394549263669776E-2</c:v>
                </c:pt>
                <c:pt idx="650">
                  <c:v>0.12623035970143845</c:v>
                </c:pt>
                <c:pt idx="651">
                  <c:v>0.18688362255247065</c:v>
                </c:pt>
                <c:pt idx="652">
                  <c:v>0.24453902501328981</c:v>
                </c:pt>
                <c:pt idx="653">
                  <c:v>0.29740741931124071</c:v>
                </c:pt>
                <c:pt idx="654">
                  <c:v>0.34378086812013564</c:v>
                </c:pt>
                <c:pt idx="655">
                  <c:v>0.38208677950790221</c:v>
                </c:pt>
                <c:pt idx="656">
                  <c:v>0.41093943912603842</c:v>
                </c:pt>
                <c:pt idx="657">
                  <c:v>0.42918728975953174</c:v>
                </c:pt>
                <c:pt idx="658">
                  <c:v>0.43595440272202129</c:v>
                </c:pt>
                <c:pt idx="659">
                  <c:v>0.43067472988830108</c:v>
                </c:pt>
                <c:pt idx="660">
                  <c:v>0.41311791581191509</c:v>
                </c:pt>
                <c:pt idx="661">
                  <c:v>0.38340568130117769</c:v>
                </c:pt>
                <c:pt idx="662">
                  <c:v>0.34201805659380297</c:v>
                </c:pt>
                <c:pt idx="663">
                  <c:v>0.28978903627999403</c:v>
                </c:pt>
                <c:pt idx="664">
                  <c:v>0.22789154082538868</c:v>
                </c:pt>
                <c:pt idx="665">
                  <c:v>0.1578118916849014</c:v>
                </c:pt>
                <c:pt idx="666">
                  <c:v>8.1314328893989193E-2</c:v>
                </c:pt>
                <c:pt idx="667">
                  <c:v>3.9641185440396679E-4</c:v>
                </c:pt>
                <c:pt idx="668">
                  <c:v>-8.2763563863222436E-2</c:v>
                </c:pt>
                <c:pt idx="669">
                  <c:v>-0.16586573770202551</c:v>
                </c:pt>
                <c:pt idx="670">
                  <c:v>-0.24655282150267319</c:v>
                </c:pt>
                <c:pt idx="671">
                  <c:v>-0.32247740035827988</c:v>
                </c:pt>
                <c:pt idx="672">
                  <c:v>-0.39137046430434358</c:v>
                </c:pt>
                <c:pt idx="673">
                  <c:v>-0.45110916408655694</c:v>
                </c:pt>
                <c:pt idx="674">
                  <c:v>-0.49978176904112009</c:v>
                </c:pt>
                <c:pt idx="675">
                  <c:v>-0.53574785022112281</c:v>
                </c:pt>
                <c:pt idx="676">
                  <c:v>-0.55769181690516889</c:v>
                </c:pt>
                <c:pt idx="677">
                  <c:v>-0.56466809731818768</c:v>
                </c:pt>
                <c:pt idx="678">
                  <c:v>-0.55613647080108153</c:v>
                </c:pt>
                <c:pt idx="679">
                  <c:v>-0.53198632313905392</c:v>
                </c:pt>
                <c:pt idx="680">
                  <c:v>-0.49254890213145536</c:v>
                </c:pt>
                <c:pt idx="681">
                  <c:v>-0.438596988268454</c:v>
                </c:pt>
                <c:pt idx="682">
                  <c:v>-0.37133175599500096</c:v>
                </c:pt>
                <c:pt idx="683">
                  <c:v>-0.29235697410142181</c:v>
                </c:pt>
                <c:pt idx="684">
                  <c:v>-0.20364106838105533</c:v>
                </c:pt>
                <c:pt idx="685">
                  <c:v>-0.10746793474497172</c:v>
                </c:pt>
                <c:pt idx="686">
                  <c:v>-6.3777355244134474E-3</c:v>
                </c:pt>
                <c:pt idx="687">
                  <c:v>9.6900774769666367E-2</c:v>
                </c:pt>
                <c:pt idx="688">
                  <c:v>0.19952457513383098</c:v>
                </c:pt>
                <c:pt idx="689">
                  <c:v>0.29861531262435231</c:v>
                </c:pt>
                <c:pt idx="690">
                  <c:v>0.39134063632603466</c:v>
                </c:pt>
                <c:pt idx="691">
                  <c:v>0.47499561673957674</c:v>
                </c:pt>
                <c:pt idx="692">
                  <c:v>0.54708189828050879</c:v>
                </c:pt>
                <c:pt idx="693">
                  <c:v>0.60538226253646166</c:v>
                </c:pt>
                <c:pt idx="694">
                  <c:v>0.64802837817545789</c:v>
                </c:pt>
                <c:pt idx="695">
                  <c:v>0.6735596779555314</c:v>
                </c:pt>
                <c:pt idx="696">
                  <c:v>0.68097153019776591</c:v>
                </c:pt>
                <c:pt idx="697">
                  <c:v>0.66975115551173148</c:v>
                </c:pt>
                <c:pt idx="698">
                  <c:v>0.63990007193471254</c:v>
                </c:pt>
                <c:pt idx="699">
                  <c:v>0.5919422238683183</c:v>
                </c:pt>
                <c:pt idx="700">
                  <c:v>0.5269173518966993</c:v>
                </c:pt>
                <c:pt idx="701">
                  <c:v>0.44635958039451351</c:v>
                </c:pt>
                <c:pt idx="702">
                  <c:v>0.35226162576409198</c:v>
                </c:pt>
                <c:pt idx="703">
                  <c:v>0.24702544784832053</c:v>
                </c:pt>
                <c:pt idx="704">
                  <c:v>0.13340056826173211</c:v>
                </c:pt>
                <c:pt idx="705">
                  <c:v>1.441165018292326E-2</c:v>
                </c:pt>
                <c:pt idx="706">
                  <c:v>-0.10672273657000068</c:v>
                </c:pt>
                <c:pt idx="707">
                  <c:v>-0.22667796364020246</c:v>
                </c:pt>
                <c:pt idx="708">
                  <c:v>-0.34211538635188266</c:v>
                </c:pt>
                <c:pt idx="709">
                  <c:v>-0.44977601066007505</c:v>
                </c:pt>
                <c:pt idx="710">
                  <c:v>-0.54657313739561342</c:v>
                </c:pt>
                <c:pt idx="711">
                  <c:v>-0.62968133366308343</c:v>
                </c:pt>
                <c:pt idx="712">
                  <c:v>-0.69661915477642566</c:v>
                </c:pt>
                <c:pt idx="713">
                  <c:v>-0.74532318856960733</c:v>
                </c:pt>
                <c:pt idx="714">
                  <c:v>-0.77421121380367719</c:v>
                </c:pt>
                <c:pt idx="715">
                  <c:v>-0.78223255010644044</c:v>
                </c:pt>
                <c:pt idx="716">
                  <c:v>-0.76890402086530418</c:v>
                </c:pt>
                <c:pt idx="717">
                  <c:v>-0.73433034342544001</c:v>
                </c:pt>
                <c:pt idx="718">
                  <c:v>-0.67920819199787463</c:v>
                </c:pt>
                <c:pt idx="719">
                  <c:v>-0.60481363582427317</c:v>
                </c:pt>
                <c:pt idx="720">
                  <c:v>-0.51297312548047691</c:v>
                </c:pt>
                <c:pt idx="721">
                  <c:v>-0.40601867033319949</c:v>
                </c:pt>
                <c:pt idx="722">
                  <c:v>-0.28672830658226389</c:v>
                </c:pt>
                <c:pt idx="723">
                  <c:v>-0.15825338478754969</c:v>
                </c:pt>
                <c:pt idx="724">
                  <c:v>-2.4034595718960428E-2</c:v>
                </c:pt>
                <c:pt idx="725">
                  <c:v>0.11229100776790953</c:v>
                </c:pt>
                <c:pt idx="726">
                  <c:v>0.24698945751375273</c:v>
                </c:pt>
                <c:pt idx="727">
                  <c:v>0.3763330423132849</c:v>
                </c:pt>
                <c:pt idx="728">
                  <c:v>0.49670433091480626</c:v>
                </c:pt>
                <c:pt idx="729">
                  <c:v>0.60469812021067837</c:v>
                </c:pt>
                <c:pt idx="730">
                  <c:v>0.69721841512668081</c:v>
                </c:pt>
                <c:pt idx="731">
                  <c:v>0.77156766142794619</c:v>
                </c:pt>
                <c:pt idx="732">
                  <c:v>0.82552564742175216</c:v>
                </c:pt>
                <c:pt idx="733">
                  <c:v>0.85741576043706402</c:v>
                </c:pt>
                <c:pt idx="734">
                  <c:v>0.86615662188902709</c:v>
                </c:pt>
                <c:pt idx="735">
                  <c:v>0.85129752158161165</c:v>
                </c:pt>
                <c:pt idx="736">
                  <c:v>0.81303651679525024</c:v>
                </c:pt>
                <c:pt idx="737">
                  <c:v>0.7522205423251086</c:v>
                </c:pt>
                <c:pt idx="738">
                  <c:v>0.67032738054459318</c:v>
                </c:pt>
                <c:pt idx="739">
                  <c:v>0.5694298515997902</c:v>
                </c:pt>
                <c:pt idx="740">
                  <c:v>0.45214308849514784</c:v>
                </c:pt>
                <c:pt idx="741">
                  <c:v>0.32155624569228491</c:v>
                </c:pt>
                <c:pt idx="742">
                  <c:v>0.18115043899459715</c:v>
                </c:pt>
                <c:pt idx="743">
                  <c:v>3.4705115910348826E-2</c:v>
                </c:pt>
                <c:pt idx="744">
                  <c:v>-0.1138046023639184</c:v>
                </c:pt>
                <c:pt idx="745">
                  <c:v>-0.2603167938376027</c:v>
                </c:pt>
                <c:pt idx="746">
                  <c:v>-0.4007948154199204</c:v>
                </c:pt>
                <c:pt idx="747">
                  <c:v>-0.53133947057074438</c:v>
                </c:pt>
                <c:pt idx="748">
                  <c:v>-0.64829812278534205</c:v>
                </c:pt>
                <c:pt idx="749">
                  <c:v>-0.74836767819485628</c:v>
                </c:pt>
                <c:pt idx="750">
                  <c:v>-0.82868851333496851</c:v>
                </c:pt>
                <c:pt idx="751">
                  <c:v>-0.88692666045525093</c:v>
                </c:pt>
                <c:pt idx="752">
                  <c:v>-0.92134187639376341</c:v>
                </c:pt>
                <c:pt idx="753">
                  <c:v>-0.93083960357267226</c:v>
                </c:pt>
                <c:pt idx="754">
                  <c:v>-0.91500527262061726</c:v>
                </c:pt>
                <c:pt idx="755">
                  <c:v>-0.8741198833199767</c:v>
                </c:pt>
                <c:pt idx="756">
                  <c:v>-0.80915632045564068</c:v>
                </c:pt>
                <c:pt idx="757">
                  <c:v>-0.72175639915266832</c:v>
                </c:pt>
                <c:pt idx="758">
                  <c:v>-0.614189175291316</c:v>
                </c:pt>
                <c:pt idx="759">
                  <c:v>-0.48929158527895411</c:v>
                </c:pt>
                <c:pt idx="760">
                  <c:v>-0.35039298081605208</c:v>
                </c:pt>
                <c:pt idx="761">
                  <c:v>-0.20122558400100099</c:v>
                </c:pt>
                <c:pt idx="762">
                  <c:v>-4.5823292977333424E-2</c:v>
                </c:pt>
                <c:pt idx="763">
                  <c:v>0.11158839336308238</c:v>
                </c:pt>
                <c:pt idx="764">
                  <c:v>0.2667083012077498</c:v>
                </c:pt>
                <c:pt idx="765">
                  <c:v>0.41527815001423074</c:v>
                </c:pt>
                <c:pt idx="766">
                  <c:v>0.55320046666628087</c:v>
                </c:pt>
                <c:pt idx="767">
                  <c:v>0.67665255335326369</c:v>
                </c:pt>
                <c:pt idx="768">
                  <c:v>0.78219331372550394</c:v>
                </c:pt>
                <c:pt idx="769">
                  <c:v>0.86685992893865049</c:v>
                </c:pt>
                <c:pt idx="770">
                  <c:v>0.92825164758649381</c:v>
                </c:pt>
                <c:pt idx="771">
                  <c:v>0.96459830385797329</c:v>
                </c:pt>
                <c:pt idx="772">
                  <c:v>0.97481159693015118</c:v>
                </c:pt>
                <c:pt idx="773">
                  <c:v>0.95851764004625128</c:v>
                </c:pt>
                <c:pt idx="774">
                  <c:v>0.91606980670246141</c:v>
                </c:pt>
                <c:pt idx="775">
                  <c:v>0.84854144938050557</c:v>
                </c:pt>
                <c:pt idx="776">
                  <c:v>0.75769862794988119</c:v>
                </c:pt>
                <c:pt idx="777">
                  <c:v>0.6459535444265142</c:v>
                </c:pt>
                <c:pt idx="778">
                  <c:v>0.51629992243126011</c:v>
                </c:pt>
                <c:pt idx="779">
                  <c:v>0.3722320781223587</c:v>
                </c:pt>
                <c:pt idx="780">
                  <c:v>0.21764989016206732</c:v>
                </c:pt>
                <c:pt idx="781">
                  <c:v>5.6752276309861252E-2</c:v>
                </c:pt>
                <c:pt idx="782">
                  <c:v>-0.10607788790865967</c:v>
                </c:pt>
                <c:pt idx="783">
                  <c:v>-0.26639422673457658</c:v>
                </c:pt>
                <c:pt idx="784">
                  <c:v>-0.41980935861931251</c:v>
                </c:pt>
                <c:pt idx="785">
                  <c:v>-0.56211602405448224</c:v>
                </c:pt>
                <c:pt idx="786">
                  <c:v>-0.6894034743643237</c:v>
                </c:pt>
                <c:pt idx="787">
                  <c:v>-0.79816587478283996</c:v>
                </c:pt>
                <c:pt idx="788">
                  <c:v>-0.88539969216213277</c:v>
                </c:pt>
                <c:pt idx="789">
                  <c:v>-0.94868734001040644</c:v>
                </c:pt>
                <c:pt idx="790">
                  <c:v>-0.98626473286642513</c:v>
                </c:pt>
                <c:pt idx="791">
                  <c:v>-0.99707084772392174</c:v>
                </c:pt>
                <c:pt idx="792">
                  <c:v>-0.98077788987623182</c:v>
                </c:pt>
                <c:pt idx="793">
                  <c:v>-0.93780120016993274</c:v>
                </c:pt>
                <c:pt idx="794">
                  <c:v>-0.86928860510279871</c:v>
                </c:pt>
                <c:pt idx="795">
                  <c:v>-0.77708948462421423</c:v>
                </c:pt>
                <c:pt idx="796">
                  <c:v>-0.66370439877490139</c:v>
                </c:pt>
                <c:pt idx="797">
                  <c:v>-0.53221665750255043</c:v>
                </c:pt>
                <c:pt idx="798">
                  <c:v>-0.38620772281719734</c:v>
                </c:pt>
                <c:pt idx="799">
                  <c:v>-0.2296587846808946</c:v>
                </c:pt>
                <c:pt idx="800">
                  <c:v>-6.684123891477449E-2</c:v>
                </c:pt>
                <c:pt idx="801">
                  <c:v>9.7800893956132118E-2</c:v>
                </c:pt>
                <c:pt idx="802">
                  <c:v>0.25977334437503163</c:v>
                </c:pt>
                <c:pt idx="803">
                  <c:v>0.41465536514934359</c:v>
                </c:pt>
                <c:pt idx="804">
                  <c:v>0.55822146069420986</c:v>
                </c:pt>
                <c:pt idx="805">
                  <c:v>0.6865576934313935</c:v>
                </c:pt>
                <c:pt idx="806">
                  <c:v>0.7961693384895181</c:v>
                </c:pt>
                <c:pt idx="807">
                  <c:v>0.88407690005989648</c:v>
                </c:pt>
                <c:pt idx="808">
                  <c:v>0.94789782850835336</c:v>
                </c:pt>
                <c:pt idx="809">
                  <c:v>0.98591167744061647</c:v>
                </c:pt>
                <c:pt idx="810">
                  <c:v>0.99710690308653716</c:v>
                </c:pt>
                <c:pt idx="811">
                  <c:v>0.98120802155280162</c:v>
                </c:pt>
                <c:pt idx="812">
                  <c:v>0.9386823882382801</c:v>
                </c:pt>
                <c:pt idx="813">
                  <c:v>0.87072643256143889</c:v>
                </c:pt>
                <c:pt idx="814">
                  <c:v>0.77923175411127221</c:v>
                </c:pt>
                <c:pt idx="815">
                  <c:v>0.66673204729747559</c:v>
                </c:pt>
                <c:pt idx="816">
                  <c:v>0.53633235479090113</c:v>
                </c:pt>
                <c:pt idx="817">
                  <c:v>0.3916226405634739</c:v>
                </c:pt>
                <c:pt idx="818">
                  <c:v>0.23657810742916804</c:v>
                </c:pt>
                <c:pt idx="819">
                  <c:v>7.5449049537932064E-2</c:v>
                </c:pt>
                <c:pt idx="820">
                  <c:v>-8.7356682884502782E-2</c:v>
                </c:pt>
                <c:pt idx="821">
                  <c:v>-0.24739532905711248</c:v>
                </c:pt>
                <c:pt idx="822">
                  <c:v>-0.40030958784411758</c:v>
                </c:pt>
                <c:pt idx="823">
                  <c:v>-0.54194831394974174</c:v>
                </c:pt>
                <c:pt idx="824">
                  <c:v>-0.66848022347860403</c:v>
                </c:pt>
                <c:pt idx="825">
                  <c:v>-0.77649846695034275</c:v>
                </c:pt>
                <c:pt idx="826">
                  <c:v>-0.86311319012254095</c:v>
                </c:pt>
                <c:pt idx="827">
                  <c:v>-0.92602954521922631</c:v>
                </c:pt>
                <c:pt idx="828">
                  <c:v>-0.96360902757329769</c:v>
                </c:pt>
                <c:pt idx="829">
                  <c:v>-0.97491248350367654</c:v>
                </c:pt>
                <c:pt idx="830">
                  <c:v>-0.95972365107615643</c:v>
                </c:pt>
                <c:pt idx="831">
                  <c:v>-0.91855264161982098</c:v>
                </c:pt>
                <c:pt idx="832">
                  <c:v>-0.85261933104736898</c:v>
                </c:pt>
                <c:pt idx="833">
                  <c:v>-0.76381719033890283</c:v>
                </c:pt>
                <c:pt idx="834">
                  <c:v>-0.65465862824398868</c:v>
                </c:pt>
                <c:pt idx="835">
                  <c:v>-0.52820343110203161</c:v>
                </c:pt>
                <c:pt idx="836">
                  <c:v>-0.38797235038749905</c:v>
                </c:pt>
                <c:pt idx="837">
                  <c:v>-0.23784829521337134</c:v>
                </c:pt>
                <c:pt idx="838">
                  <c:v>-8.1967923342795096E-2</c:v>
                </c:pt>
                <c:pt idx="839">
                  <c:v>7.5393318942362994E-2</c:v>
                </c:pt>
                <c:pt idx="840">
                  <c:v>0.22993948741671169</c:v>
                </c:pt>
                <c:pt idx="841">
                  <c:v>0.3774724607925275</c:v>
                </c:pt>
                <c:pt idx="842">
                  <c:v>0.51400700512314201</c:v>
                </c:pt>
                <c:pt idx="843">
                  <c:v>0.63587940034307511</c:v>
                </c:pt>
                <c:pt idx="844">
                  <c:v>0.73984664165704817</c:v>
                </c:pt>
                <c:pt idx="845">
                  <c:v>0.82317350544913415</c:v>
                </c:pt>
                <c:pt idx="846">
                  <c:v>0.88370512104897847</c:v>
                </c:pt>
                <c:pt idx="847">
                  <c:v>0.91992310583247461</c:v>
                </c:pt>
                <c:pt idx="848">
                  <c:v>0.93098378973973916</c:v>
                </c:pt>
                <c:pt idx="849">
                  <c:v>0.91673756292403907</c:v>
                </c:pt>
                <c:pt idx="850">
                  <c:v>0.8777289124194696</c:v>
                </c:pt>
                <c:pt idx="851">
                  <c:v>0.81517725532395269</c:v>
                </c:pt>
                <c:pt idx="852">
                  <c:v>0.73093921173362686</c:v>
                </c:pt>
                <c:pt idx="853">
                  <c:v>0.62745347547148433</c:v>
                </c:pt>
                <c:pt idx="854">
                  <c:v>0.50766992013060863</c:v>
                </c:pt>
                <c:pt idx="855">
                  <c:v>0.37496500877645533</c:v>
                </c:pt>
                <c:pt idx="856">
                  <c:v>0.23304594594606856</c:v>
                </c:pt>
                <c:pt idx="857">
                  <c:v>8.5846310241284182E-2</c:v>
                </c:pt>
                <c:pt idx="858">
                  <c:v>-6.2583873207182644E-2</c:v>
                </c:pt>
                <c:pt idx="859">
                  <c:v>-0.20819052460526707</c:v>
                </c:pt>
                <c:pt idx="860">
                  <c:v>-0.34702722117505019</c:v>
                </c:pt>
                <c:pt idx="861">
                  <c:v>-0.47536312406779407</c:v>
                </c:pt>
                <c:pt idx="862">
                  <c:v>-0.58978414284383773</c:v>
                </c:pt>
                <c:pt idx="863">
                  <c:v>-0.68728456961706452</c:v>
                </c:pt>
                <c:pt idx="864">
                  <c:v>-0.76534670112504044</c:v>
                </c:pt>
                <c:pt idx="865">
                  <c:v>-0.82200632097002702</c:v>
                </c:pt>
                <c:pt idx="866">
                  <c:v>-0.85590232563285396</c:v>
                </c:pt>
                <c:pt idx="867">
                  <c:v>-0.86630923458194153</c:v>
                </c:pt>
                <c:pt idx="868">
                  <c:v>-0.85315181366517001</c:v>
                </c:pt>
                <c:pt idx="869">
                  <c:v>-0.81700154793909663</c:v>
                </c:pt>
                <c:pt idx="870">
                  <c:v>-0.75905521069483073</c:v>
                </c:pt>
                <c:pt idx="871">
                  <c:v>-0.68109627521474858</c:v>
                </c:pt>
                <c:pt idx="872">
                  <c:v>-0.58544039067907794</c:v>
                </c:pt>
                <c:pt idx="873">
                  <c:v>-0.4748665803827391</c:v>
                </c:pt>
                <c:pt idx="874">
                  <c:v>-0.35253620694626508</c:v>
                </c:pt>
                <c:pt idx="875">
                  <c:v>-0.22190207495164135</c:v>
                </c:pt>
                <c:pt idx="876">
                  <c:v>-8.6610297652805007E-2</c:v>
                </c:pt>
                <c:pt idx="877">
                  <c:v>4.9602265606356173E-2</c:v>
                </c:pt>
                <c:pt idx="878">
                  <c:v>0.1830120953728728</c:v>
                </c:pt>
                <c:pt idx="879">
                  <c:v>0.31001169918557531</c:v>
                </c:pt>
                <c:pt idx="880">
                  <c:v>0.42720804378334359</c:v>
                </c:pt>
                <c:pt idx="881">
                  <c:v>0.53151402274713655</c:v>
                </c:pt>
                <c:pt idx="882">
                  <c:v>0.6202304714763488</c:v>
                </c:pt>
                <c:pt idx="883">
                  <c:v>0.69111653126089811</c:v>
                </c:pt>
                <c:pt idx="884">
                  <c:v>0.74244651352479263</c:v>
                </c:pt>
                <c:pt idx="885">
                  <c:v>0.77305181362422049</c:v>
                </c:pt>
                <c:pt idx="886">
                  <c:v>0.78234685911610546</c:v>
                </c:pt>
                <c:pt idx="887">
                  <c:v>0.77033853744148217</c:v>
                </c:pt>
                <c:pt idx="888">
                  <c:v>0.73761901917372108</c:v>
                </c:pt>
                <c:pt idx="889">
                  <c:v>0.68534236184507102</c:v>
                </c:pt>
                <c:pt idx="890">
                  <c:v>0.6151857325552178</c:v>
                </c:pt>
                <c:pt idx="891">
                  <c:v>0.52929651232184527</c:v>
                </c:pt>
                <c:pt idx="892">
                  <c:v>0.43022692962661246</c:v>
                </c:pt>
                <c:pt idx="893">
                  <c:v>0.32085820427564743</c:v>
                </c:pt>
                <c:pt idx="894">
                  <c:v>0.20431645652359584</c:v>
                </c:pt>
                <c:pt idx="895">
                  <c:v>8.3882843198510165E-2</c:v>
                </c:pt>
                <c:pt idx="896">
                  <c:v>-3.7099482900913E-2</c:v>
                </c:pt>
                <c:pt idx="897">
                  <c:v>-0.15531893487112089</c:v>
                </c:pt>
                <c:pt idx="898">
                  <c:v>-0.26758693640813241</c:v>
                </c:pt>
                <c:pt idx="899">
                  <c:v>-0.37092470289222079</c:v>
                </c:pt>
                <c:pt idx="900">
                  <c:v>-0.46264297583731911</c:v>
                </c:pt>
                <c:pt idx="901">
                  <c:v>-0.54041255713924641</c:v>
                </c:pt>
                <c:pt idx="902">
                  <c:v>-0.60232377769972534</c:v>
                </c:pt>
                <c:pt idx="903">
                  <c:v>-0.6469333729118022</c:v>
                </c:pt>
                <c:pt idx="904">
                  <c:v>-0.67329761489968909</c:v>
                </c:pt>
                <c:pt idx="905">
                  <c:v>-0.68099095701637247</c:v>
                </c:pt>
                <c:pt idx="906">
                  <c:v>-0.67010986792834881</c:v>
                </c:pt>
                <c:pt idx="907">
                  <c:v>-0.64126195833558586</c:v>
                </c:pt>
                <c:pt idx="908">
                  <c:v>-0.59554092068655229</c:v>
                </c:pt>
                <c:pt idx="909">
                  <c:v>-0.53448819923634727</c:v>
                </c:pt>
                <c:pt idx="910">
                  <c:v>-0.46004267326634973</c:v>
                </c:pt>
                <c:pt idx="911">
                  <c:v>-0.37447996008463141</c:v>
                </c:pt>
                <c:pt idx="912">
                  <c:v>-0.28034321773153487</c:v>
                </c:pt>
                <c:pt idx="913">
                  <c:v>-0.18036754286677389</c:v>
                </c:pt>
                <c:pt idx="914">
                  <c:v>-7.7400211618880305E-2</c:v>
                </c:pt>
                <c:pt idx="915">
                  <c:v>2.5680903355690853E-2</c:v>
                </c:pt>
                <c:pt idx="916">
                  <c:v>0.12604838933078061</c:v>
                </c:pt>
                <c:pt idx="917">
                  <c:v>0.22100352421874303</c:v>
                </c:pt>
                <c:pt idx="918">
                  <c:v>0.3080494989116021</c:v>
                </c:pt>
                <c:pt idx="919">
                  <c:v>0.38495762666099137</c:v>
                </c:pt>
                <c:pt idx="920">
                  <c:v>0.44982476828808343</c:v>
                </c:pt>
                <c:pt idx="921">
                  <c:v>0.50112048321041058</c:v>
                </c:pt>
                <c:pt idx="922">
                  <c:v>0.53772273642422552</c:v>
                </c:pt>
                <c:pt idx="923">
                  <c:v>0.55894134080761859</c:v>
                </c:pt>
                <c:pt idx="924">
                  <c:v>0.56452868180587534</c:v>
                </c:pt>
                <c:pt idx="925">
                  <c:v>0.55467764671800912</c:v>
                </c:pt>
                <c:pt idx="926">
                  <c:v>0.53000705233951373</c:v>
                </c:pt>
                <c:pt idx="927">
                  <c:v>0.49153522180249881</c:v>
                </c:pt>
                <c:pt idx="928">
                  <c:v>0.44064269383194671</c:v>
                </c:pt>
                <c:pt idx="929">
                  <c:v>0.37902534591424386</c:v>
                </c:pt>
                <c:pt idx="930">
                  <c:v>0.30863946879317444</c:v>
                </c:pt>
                <c:pt idx="931">
                  <c:v>0.23164053637591744</c:v>
                </c:pt>
                <c:pt idx="932">
                  <c:v>0.15031756720445857</c:v>
                </c:pt>
                <c:pt idx="933">
                  <c:v>6.7025067476179867E-2</c:v>
                </c:pt>
                <c:pt idx="934">
                  <c:v>-1.5885420693248123E-2</c:v>
                </c:pt>
                <c:pt idx="935">
                  <c:v>-9.6132168542563332E-2</c:v>
                </c:pt>
                <c:pt idx="936">
                  <c:v>-0.17156659517526943</c:v>
                </c:pt>
                <c:pt idx="937">
                  <c:v>-0.24023131494407859</c:v>
                </c:pt>
                <c:pt idx="938">
                  <c:v>-0.30041131525727022</c:v>
                </c:pt>
                <c:pt idx="939">
                  <c:v>-0.35067691579097432</c:v>
                </c:pt>
                <c:pt idx="940">
                  <c:v>-0.38991742939224572</c:v>
                </c:pt>
                <c:pt idx="941">
                  <c:v>-0.41736474150234926</c:v>
                </c:pt>
                <c:pt idx="942">
                  <c:v>-0.4326063394044129</c:v>
                </c:pt>
                <c:pt idx="943">
                  <c:v>-0.43558764529218169</c:v>
                </c:pt>
                <c:pt idx="944">
                  <c:v>-0.42660382824883825</c:v>
                </c:pt>
                <c:pt idx="945">
                  <c:v>-0.40628158009380083</c:v>
                </c:pt>
                <c:pt idx="946">
                  <c:v>-0.37555162955923993</c:v>
                </c:pt>
                <c:pt idx="947">
                  <c:v>-0.3356130300072685</c:v>
                </c:pt>
                <c:pt idx="948">
                  <c:v>-0.28789048049963278</c:v>
                </c:pt>
                <c:pt idx="949">
                  <c:v>-0.23398612229768667</c:v>
                </c:pt>
                <c:pt idx="950">
                  <c:v>-0.1756273879938835</c:v>
                </c:pt>
                <c:pt idx="951">
                  <c:v>-0.1146125651559896</c:v>
                </c:pt>
                <c:pt idx="952">
                  <c:v>-5.2755768888327864E-2</c:v>
                </c:pt>
                <c:pt idx="953">
                  <c:v>8.1670020145121133E-3</c:v>
                </c:pt>
                <c:pt idx="954">
                  <c:v>6.6469121122048114E-2</c:v>
                </c:pt>
                <c:pt idx="955">
                  <c:v>0.12060041661666433</c:v>
                </c:pt>
                <c:pt idx="956">
                  <c:v>0.16918875516226567</c:v>
                </c:pt>
                <c:pt idx="957">
                  <c:v>0.21107500179133837</c:v>
                </c:pt>
                <c:pt idx="958">
                  <c:v>0.24534045992553602</c:v>
                </c:pt>
                <c:pt idx="959">
                  <c:v>0.27132614846771946</c:v>
                </c:pt>
                <c:pt idx="960">
                  <c:v>0.28864354059488823</c:v>
                </c:pt>
                <c:pt idx="961">
                  <c:v>0.29717666286659561</c:v>
                </c:pt>
                <c:pt idx="962">
                  <c:v>0.29707572489981393</c:v>
                </c:pt>
                <c:pt idx="963">
                  <c:v>0.28874271070838498</c:v>
                </c:pt>
                <c:pt idx="964">
                  <c:v>0.27280960488425149</c:v>
                </c:pt>
                <c:pt idx="965">
                  <c:v>0.25011014283460947</c:v>
                </c:pt>
                <c:pt idx="966">
                  <c:v>0.22164615793233813</c:v>
                </c:pt>
                <c:pt idx="967">
                  <c:v>0.18854974444496744</c:v>
                </c:pt>
                <c:pt idx="968">
                  <c:v>0.1520425594987852</c:v>
                </c:pt>
                <c:pt idx="969">
                  <c:v>0.11339364749783662</c:v>
                </c:pt>
                <c:pt idx="970">
                  <c:v>7.3877185176585286E-2</c:v>
                </c:pt>
                <c:pt idx="971">
                  <c:v>3.4731515098953933E-2</c:v>
                </c:pt>
                <c:pt idx="972">
                  <c:v>-2.8792383661622742E-3</c:v>
                </c:pt>
                <c:pt idx="973">
                  <c:v>-3.7899790694845552E-2</c:v>
                </c:pt>
                <c:pt idx="974">
                  <c:v>-6.9413526753912075E-2</c:v>
                </c:pt>
                <c:pt idx="975">
                  <c:v>-9.6666689309369322E-2</c:v>
                </c:pt>
                <c:pt idx="976">
                  <c:v>-0.11908628267000687</c:v>
                </c:pt>
                <c:pt idx="977">
                  <c:v>-0.13629127003391739</c:v>
                </c:pt>
                <c:pt idx="978">
                  <c:v>-0.14809687530335061</c:v>
                </c:pt>
                <c:pt idx="979">
                  <c:v>-0.15451203442111802</c:v>
                </c:pt>
                <c:pt idx="980">
                  <c:v>-0.15573026997277251</c:v>
                </c:pt>
                <c:pt idx="981">
                  <c:v>-0.15211447847708867</c:v>
                </c:pt>
                <c:pt idx="982">
                  <c:v>-0.14417631554395732</c:v>
                </c:pt>
                <c:pt idx="983">
                  <c:v>-0.13255103372939261</c:v>
                </c:pt>
                <c:pt idx="984">
                  <c:v>-0.11796876619478197</c:v>
                </c:pt>
                <c:pt idx="985">
                  <c:v>-0.10122335199447909</c:v>
                </c:pt>
                <c:pt idx="986">
                  <c:v>-8.3139862990703098E-2</c:v>
                </c:pt>
                <c:pt idx="987">
                  <c:v>-6.4542016338697814E-2</c:v>
                </c:pt>
                <c:pt idx="988">
                  <c:v>-4.6220639847146541E-2</c:v>
                </c:pt>
                <c:pt idx="989">
                  <c:v>-2.8904301286837811E-2</c:v>
                </c:pt>
                <c:pt idx="990">
                  <c:v>-1.3233119180304381E-2</c:v>
                </c:pt>
                <c:pt idx="991">
                  <c:v>2.633547433066172E-4</c:v>
                </c:pt>
                <c:pt idx="992">
                  <c:v>1.1183447807289391E-2</c:v>
                </c:pt>
                <c:pt idx="993">
                  <c:v>1.9265319988706588E-2</c:v>
                </c:pt>
                <c:pt idx="994">
                  <c:v>2.4393203145352413E-2</c:v>
                </c:pt>
                <c:pt idx="995">
                  <c:v>2.6597778391767208E-2</c:v>
                </c:pt>
                <c:pt idx="996">
                  <c:v>2.6050755837013793E-2</c:v>
                </c:pt>
                <c:pt idx="997">
                  <c:v>2.3053928820082913E-2</c:v>
                </c:pt>
                <c:pt idx="998">
                  <c:v>1.8023171878211505E-2</c:v>
                </c:pt>
                <c:pt idx="999">
                  <c:v>1.1468031290517398E-2</c:v>
                </c:pt>
                <c:pt idx="1000">
                  <c:v>3.9677130928983092E-3</c:v>
                </c:pt>
                <c:pt idx="1001">
                  <c:v>-3.8555992957360116E-3</c:v>
                </c:pt>
                <c:pt idx="1002">
                  <c:v>-1.1365071540516953E-2</c:v>
                </c:pt>
                <c:pt idx="1003">
                  <c:v>-1.7938104751905885E-2</c:v>
                </c:pt>
                <c:pt idx="1004">
                  <c:v>-2.2994677834192893E-2</c:v>
                </c:pt>
                <c:pt idx="1005">
                  <c:v>-2.6024061063065131E-2</c:v>
                </c:pt>
                <c:pt idx="1006">
                  <c:v>-2.6608873497423594E-2</c:v>
                </c:pt>
                <c:pt idx="1007">
                  <c:v>-2.4445550482556776E-2</c:v>
                </c:pt>
                <c:pt idx="1008">
                  <c:v>-1.9360414296313726E-2</c:v>
                </c:pt>
                <c:pt idx="1009">
                  <c:v>-1.1320696663030556E-2</c:v>
                </c:pt>
                <c:pt idx="1010">
                  <c:v>-4.400411685614865E-4</c:v>
                </c:pt>
                <c:pt idx="1011">
                  <c:v>1.3021789496924912E-2</c:v>
                </c:pt>
                <c:pt idx="1012">
                  <c:v>2.8665068725355722E-2</c:v>
                </c:pt>
                <c:pt idx="1013">
                  <c:v>4.5961979176990221E-2</c:v>
                </c:pt>
                <c:pt idx="1014">
                  <c:v>6.4273851196312654E-2</c:v>
                </c:pt>
                <c:pt idx="1015">
                  <c:v>8.2873215829850952E-2</c:v>
                </c:pt>
                <c:pt idx="1016">
                  <c:v>0.10096994127192087</c:v>
                </c:pt>
                <c:pt idx="1017">
                  <c:v>0.11774056461751861</c:v>
                </c:pt>
                <c:pt idx="1018">
                  <c:v>0.13235980299664671</c:v>
                </c:pt>
                <c:pt idx="1019">
                  <c:v>0.14403313410844679</c:v>
                </c:pt>
                <c:pt idx="1020">
                  <c:v>0.15202927938403937</c:v>
                </c:pt>
                <c:pt idx="1021">
                  <c:v>0.1557114057873375</c:v>
                </c:pt>
                <c:pt idx="1022">
                  <c:v>0.15456588562095008</c:v>
                </c:pt>
                <c:pt idx="1023">
                  <c:v>0.14822751730733494</c:v>
                </c:pt>
                <c:pt idx="1024">
                  <c:v>0.13650021229450607</c:v>
                </c:pt>
                <c:pt idx="1025">
                  <c:v>0.11937229102689001</c:v>
                </c:pt>
                <c:pt idx="1026">
                  <c:v>9.7025700154767636E-2</c:v>
                </c:pt>
                <c:pt idx="1027">
                  <c:v>6.9838658577870749E-2</c:v>
                </c:pt>
                <c:pt idx="1028">
                  <c:v>3.8381455356807939E-2</c:v>
                </c:pt>
                <c:pt idx="1029">
                  <c:v>3.4053510815143864E-3</c:v>
                </c:pt>
                <c:pt idx="1030">
                  <c:v>-3.4175231453307101E-2</c:v>
                </c:pt>
                <c:pt idx="1031">
                  <c:v>-7.3306809132287196E-2</c:v>
                </c:pt>
                <c:pt idx="1032">
                  <c:v>-0.11282659223941686</c:v>
                </c:pt>
                <c:pt idx="1033">
                  <c:v>-0.15149704388326637</c:v>
                </c:pt>
                <c:pt idx="1034">
                  <c:v>-0.18804421780329844</c:v>
                </c:pt>
                <c:pt idx="1035">
                  <c:v>-0.22119869658113131</c:v>
                </c:pt>
                <c:pt idx="1036">
                  <c:v>-0.24973783759591067</c:v>
                </c:pt>
                <c:pt idx="1037">
                  <c:v>-0.27252795967241067</c:v>
                </c:pt>
                <c:pt idx="1038">
                  <c:v>-0.28856507236313211</c:v>
                </c:pt>
                <c:pt idx="1039">
                  <c:v>-0.29701276390751802</c:v>
                </c:pt>
                <c:pt idx="1040">
                  <c:v>-0.29723592342474719</c:v>
                </c:pt>
                <c:pt idx="1041">
                  <c:v>-0.28882907666457319</c:v>
                </c:pt>
                <c:pt idx="1042">
                  <c:v>-0.27163826007344311</c:v>
                </c:pt>
                <c:pt idx="1043">
                  <c:v>-0.24577554106755642</c:v>
                </c:pt>
                <c:pt idx="1044">
                  <c:v>-0.21162550801687829</c:v>
                </c:pt>
                <c:pt idx="1045">
                  <c:v>-0.16984329519706795</c:v>
                </c:pt>
                <c:pt idx="1046">
                  <c:v>-0.12134396859804036</c:v>
                </c:pt>
                <c:pt idx="1047">
                  <c:v>-6.7283370017740873E-2</c:v>
                </c:pt>
                <c:pt idx="1048">
                  <c:v>-9.0307908822233295E-3</c:v>
                </c:pt>
                <c:pt idx="1049">
                  <c:v>5.186588492284247E-2</c:v>
                </c:pt>
                <c:pt idx="1050">
                  <c:v>0.1137216768276747</c:v>
                </c:pt>
                <c:pt idx="1051">
                  <c:v>0.17476151947228646</c:v>
                </c:pt>
                <c:pt idx="1052">
                  <c:v>0.23317146876421183</c:v>
                </c:pt>
                <c:pt idx="1053">
                  <c:v>0.28715261811987719</c:v>
                </c:pt>
                <c:pt idx="1054">
                  <c:v>0.33497612206597854</c:v>
                </c:pt>
                <c:pt idx="1055">
                  <c:v>0.37503765318639198</c:v>
                </c:pt>
                <c:pt idx="1056">
                  <c:v>0.40590959792574494</c:v>
                </c:pt>
                <c:pt idx="1057">
                  <c:v>0.42638932852564737</c:v>
                </c:pt>
                <c:pt idx="1058">
                  <c:v>0.43554197230618558</c:v>
                </c:pt>
                <c:pt idx="1059">
                  <c:v>0.43273623391991417</c:v>
                </c:pt>
                <c:pt idx="1060">
                  <c:v>0.4176720078224761</c:v>
                </c:pt>
                <c:pt idx="1061">
                  <c:v>0.390398742234632</c:v>
                </c:pt>
                <c:pt idx="1062">
                  <c:v>0.35132377614798205</c:v>
                </c:pt>
                <c:pt idx="1063">
                  <c:v>0.30121016007343104</c:v>
                </c:pt>
                <c:pt idx="1064">
                  <c:v>0.24116378086947032</c:v>
                </c:pt>
                <c:pt idx="1065">
                  <c:v>0.17260993198606561</c:v>
                </c:pt>
                <c:pt idx="1066">
                  <c:v>9.7259793198178235E-2</c:v>
                </c:pt>
                <c:pt idx="1067">
                  <c:v>1.7067598566771376E-2</c:v>
                </c:pt>
                <c:pt idx="1068">
                  <c:v>-6.5820431764587545E-2</c:v>
                </c:pt>
                <c:pt idx="1069">
                  <c:v>-0.14912405057193898</c:v>
                </c:pt>
                <c:pt idx="1070">
                  <c:v>-0.2304922539756494</c:v>
                </c:pt>
                <c:pt idx="1071">
                  <c:v>-0.30757009332285973</c:v>
                </c:pt>
                <c:pt idx="1072">
                  <c:v>-0.37806711786798508</c:v>
                </c:pt>
                <c:pt idx="1073">
                  <c:v>-0.43982545184518107</c:v>
                </c:pt>
                <c:pt idx="1074">
                  <c:v>-0.49088548219574374</c:v>
                </c:pt>
                <c:pt idx="1075">
                  <c:v>-0.52954716605044605</c:v>
                </c:pt>
                <c:pt idx="1076">
                  <c:v>-0.55442506003692205</c:v>
                </c:pt>
                <c:pt idx="1077">
                  <c:v>-0.56449532473595121</c:v>
                </c:pt>
                <c:pt idx="1078">
                  <c:v>-0.55913316352480125</c:v>
                </c:pt>
                <c:pt idx="1079">
                  <c:v>-0.5381394102990753</c:v>
                </c:pt>
                <c:pt idx="1080">
                  <c:v>-0.50175527828676481</c:v>
                </c:pt>
                <c:pt idx="1081">
                  <c:v>-0.45066461411810321</c:v>
                </c:pt>
                <c:pt idx="1082">
                  <c:v>-0.3859833581152633</c:v>
                </c:pt>
                <c:pt idx="1083">
                  <c:v>-0.30923628317024016</c:v>
                </c:pt>
                <c:pt idx="1084">
                  <c:v>-0.22232145976202658</c:v>
                </c:pt>
                <c:pt idx="1085">
                  <c:v>-0.12746326254826978</c:v>
                </c:pt>
                <c:pt idx="1086">
                  <c:v>-2.7155083534859081E-2</c:v>
                </c:pt>
                <c:pt idx="1087">
                  <c:v>7.5906762527670216E-2</c:v>
                </c:pt>
                <c:pt idx="1088">
                  <c:v>0.17889617305042457</c:v>
                </c:pt>
                <c:pt idx="1089">
                  <c:v>0.27893543121031072</c:v>
                </c:pt>
                <c:pt idx="1090">
                  <c:v>0.37317623778051223</c:v>
                </c:pt>
                <c:pt idx="1091">
                  <c:v>0.45888130314403336</c:v>
                </c:pt>
                <c:pt idx="1092">
                  <c:v>0.53350414947307001</c:v>
                </c:pt>
                <c:pt idx="1093">
                  <c:v>0.59476478909313935</c:v>
                </c:pt>
                <c:pt idx="1094">
                  <c:v>0.64071902953646542</c:v>
                </c:pt>
                <c:pt idx="1095">
                  <c:v>0.66981930714995808</c:v>
                </c:pt>
                <c:pt idx="1096">
                  <c:v>0.68096516579716437</c:v>
                </c:pt>
                <c:pt idx="1097">
                  <c:v>0.67354176971290602</c:v>
                </c:pt>
                <c:pt idx="1098">
                  <c:v>0.64744516270084418</c:v>
                </c:pt>
                <c:pt idx="1099">
                  <c:v>0.60309335080273085</c:v>
                </c:pt>
                <c:pt idx="1100">
                  <c:v>0.54142268217865408</c:v>
                </c:pt>
                <c:pt idx="1101">
                  <c:v>0.46386941504014662</c:v>
                </c:pt>
                <c:pt idx="1102">
                  <c:v>0.37233679016140719</c:v>
                </c:pt>
                <c:pt idx="1103">
                  <c:v>0.26914834646536601</c:v>
                </c:pt>
                <c:pt idx="1104">
                  <c:v>0.15698862411051226</c:v>
                </c:pt>
                <c:pt idx="1105">
                  <c:v>3.883277740302165E-2</c:v>
                </c:pt>
                <c:pt idx="1106">
                  <c:v>-8.2133041588985725E-2</c:v>
                </c:pt>
                <c:pt idx="1107">
                  <c:v>-0.20259837891188742</c:v>
                </c:pt>
                <c:pt idx="1108">
                  <c:v>-0.3192198739363315</c:v>
                </c:pt>
                <c:pt idx="1109">
                  <c:v>-0.42871480930155353</c:v>
                </c:pt>
                <c:pt idx="1110">
                  <c:v>-0.52795417797115751</c:v>
                </c:pt>
                <c:pt idx="1111">
                  <c:v>-0.61405261163883429</c:v>
                </c:pt>
                <c:pt idx="1112">
                  <c:v>-0.68445257281909655</c:v>
                </c:pt>
                <c:pt idx="1113">
                  <c:v>-0.73700034641972112</c:v>
                </c:pt>
                <c:pt idx="1114">
                  <c:v>-0.77001157237232631</c:v>
                </c:pt>
                <c:pt idx="1115">
                  <c:v>-0.78232433380513078</c:v>
                </c:pt>
                <c:pt idx="1116">
                  <c:v>-0.77333814810543133</c:v>
                </c:pt>
                <c:pt idx="1117">
                  <c:v>-0.74303759205034592</c:v>
                </c:pt>
                <c:pt idx="1118">
                  <c:v>-0.69199971644149416</c:v>
                </c:pt>
                <c:pt idx="1119">
                  <c:v>-0.62138485854803538</c:v>
                </c:pt>
                <c:pt idx="1120">
                  <c:v>-0.53291092939367957</c:v>
                </c:pt>
                <c:pt idx="1121">
                  <c:v>-0.42881172419128333</c:v>
                </c:pt>
                <c:pt idx="1122">
                  <c:v>-0.31178026451401081</c:v>
                </c:pt>
                <c:pt idx="1123">
                  <c:v>-0.18489861677072</c:v>
                </c:pt>
                <c:pt idx="1124">
                  <c:v>-5.1556030484115251E-2</c:v>
                </c:pt>
                <c:pt idx="1125">
                  <c:v>8.4642410030485823E-2</c:v>
                </c:pt>
                <c:pt idx="1126">
                  <c:v>0.21997413620275955</c:v>
                </c:pt>
                <c:pt idx="1127">
                  <c:v>0.35070174096338669</c:v>
                </c:pt>
                <c:pt idx="1128">
                  <c:v>0.47317706525780967</c:v>
                </c:pt>
                <c:pt idx="1129">
                  <c:v>0.58394380341029151</c:v>
                </c:pt>
                <c:pt idx="1130">
                  <c:v>0.67983572061677933</c:v>
                </c:pt>
                <c:pt idx="1131">
                  <c:v>0.75806767391952734</c:v>
                </c:pt>
                <c:pt idx="1132">
                  <c:v>0.8163168068611516</c:v>
                </c:pt>
                <c:pt idx="1133">
                  <c:v>0.85279154317731187</c:v>
                </c:pt>
                <c:pt idx="1134">
                  <c:v>0.86628632968833374</c:v>
                </c:pt>
                <c:pt idx="1135">
                  <c:v>0.85622046426808707</c:v>
                </c:pt>
                <c:pt idx="1136">
                  <c:v>0.82265978086723668</c:v>
                </c:pt>
                <c:pt idx="1137">
                  <c:v>0.76632043799467275</c:v>
                </c:pt>
                <c:pt idx="1138">
                  <c:v>0.6885545565751654</c:v>
                </c:pt>
                <c:pt idx="1139">
                  <c:v>0.59131796365172384</c:v>
                </c:pt>
                <c:pt idx="1140">
                  <c:v>0.47712080552477021</c:v>
                </c:pt>
                <c:pt idx="1141">
                  <c:v>0.34896228314672856</c:v>
                </c:pt>
                <c:pt idx="1142">
                  <c:v>0.21025121987310377</c:v>
                </c:pt>
                <c:pt idx="1143">
                  <c:v>6.4714583768894024E-2</c:v>
                </c:pt>
                <c:pt idx="1144">
                  <c:v>-8.3703558437811618E-2</c:v>
                </c:pt>
                <c:pt idx="1145">
                  <c:v>-0.23094989145829523</c:v>
                </c:pt>
                <c:pt idx="1146">
                  <c:v>-0.37297353038389236</c:v>
                </c:pt>
                <c:pt idx="1147">
                  <c:v>-0.50583842510588017</c:v>
                </c:pt>
                <c:pt idx="1148">
                  <c:v>-0.62583334564441218</c:v>
                </c:pt>
                <c:pt idx="1149">
                  <c:v>-0.72957635125563036</c:v>
                </c:pt>
                <c:pt idx="1150">
                  <c:v>-0.81411078145837357</c:v>
                </c:pt>
                <c:pt idx="1151">
                  <c:v>-0.87699002691855499</c:v>
                </c:pt>
                <c:pt idx="1152">
                  <c:v>-0.91634863670563382</c:v>
                </c:pt>
                <c:pt idx="1153">
                  <c:v>-0.93095768777669474</c:v>
                </c:pt>
                <c:pt idx="1154">
                  <c:v>-0.9202627725750121</c:v>
                </c:pt>
                <c:pt idx="1155">
                  <c:v>-0.88440343949714584</c:v>
                </c:pt>
                <c:pt idx="1156">
                  <c:v>-0.82421343537987823</c:v>
                </c:pt>
                <c:pt idx="1157">
                  <c:v>-0.74120163470170153</c:v>
                </c:pt>
                <c:pt idx="1158">
                  <c:v>-0.63751408182673741</c:v>
                </c:pt>
                <c:pt idx="1159">
                  <c:v>-0.51587810503684561</c:v>
                </c:pt>
                <c:pt idx="1160">
                  <c:v>-0.37952996918903259</c:v>
                </c:pt>
                <c:pt idx="1161">
                  <c:v>-0.23212800310040094</c:v>
                </c:pt>
                <c:pt idx="1162">
                  <c:v>-7.7653554752042983E-2</c:v>
                </c:pt>
                <c:pt idx="1163">
                  <c:v>7.9697519926103799E-2</c:v>
                </c:pt>
                <c:pt idx="1164">
                  <c:v>0.23562985082399968</c:v>
                </c:pt>
                <c:pt idx="1165">
                  <c:v>0.38586685077114186</c:v>
                </c:pt>
                <c:pt idx="1166">
                  <c:v>0.52626903009290005</c:v>
                </c:pt>
                <c:pt idx="1167">
                  <c:v>0.65294902799902699</c:v>
                </c:pt>
                <c:pt idx="1168">
                  <c:v>0.76238013830308871</c:v>
                </c:pt>
                <c:pt idx="1169">
                  <c:v>0.85149527603919917</c:v>
                </c:pt>
                <c:pt idx="1170">
                  <c:v>0.91777358713446655</c:v>
                </c:pt>
                <c:pt idx="1171">
                  <c:v>0.95931223852760283</c:v>
                </c:pt>
                <c:pt idx="1172">
                  <c:v>0.97488133180968106</c:v>
                </c:pt>
                <c:pt idx="1173">
                  <c:v>0.96396034840704403</c:v>
                </c:pt>
                <c:pt idx="1174">
                  <c:v>0.92675504560348154</c:v>
                </c:pt>
                <c:pt idx="1175">
                  <c:v>0.8641942660418469</c:v>
                </c:pt>
                <c:pt idx="1176">
                  <c:v>0.77790668352745174</c:v>
                </c:pt>
                <c:pt idx="1177">
                  <c:v>0.67017806923284962</c:v>
                </c:pt>
                <c:pt idx="1178">
                  <c:v>0.54389020895322304</c:v>
                </c:pt>
                <c:pt idx="1179">
                  <c:v>0.40244311843491432</c:v>
                </c:pt>
                <c:pt idx="1180">
                  <c:v>0.24966267536020514</c:v>
                </c:pt>
                <c:pt idx="1181">
                  <c:v>8.9696199913192817E-2</c:v>
                </c:pt>
                <c:pt idx="1182">
                  <c:v>-7.3101140817876498E-2</c:v>
                </c:pt>
                <c:pt idx="1183">
                  <c:v>-0.23428596586770326</c:v>
                </c:pt>
                <c:pt idx="1184">
                  <c:v>-0.38944903609263742</c:v>
                </c:pt>
                <c:pt idx="1185">
                  <c:v>-0.5343369343665183</c:v>
                </c:pt>
                <c:pt idx="1186">
                  <c:v>-0.66496968382373334</c:v>
                </c:pt>
                <c:pt idx="1187">
                  <c:v>-0.77775102443271527</c:v>
                </c:pt>
                <c:pt idx="1188">
                  <c:v>-0.86956826708443546</c:v>
                </c:pt>
                <c:pt idx="1189">
                  <c:v>-0.93787893002507294</c:v>
                </c:pt>
                <c:pt idx="1190">
                  <c:v>-0.98078172694115229</c:v>
                </c:pt>
                <c:pt idx="1191">
                  <c:v>-0.99706990919314931</c:v>
                </c:pt>
                <c:pt idx="1192">
                  <c:v>-0.98626545448959624</c:v>
                </c:pt>
                <c:pt idx="1193">
                  <c:v>-0.94863312699840985</c:v>
                </c:pt>
                <c:pt idx="1194">
                  <c:v>-0.88517399456573886</c:v>
                </c:pt>
                <c:pt idx="1195">
                  <c:v>-0.79759856161589193</c:v>
                </c:pt>
                <c:pt idx="1196">
                  <c:v>-0.68828024533553245</c:v>
                </c:pt>
                <c:pt idx="1197">
                  <c:v>-0.56019047189062343</c:v>
                </c:pt>
                <c:pt idx="1198">
                  <c:v>-0.41681718322941114</c:v>
                </c:pt>
                <c:pt idx="1199">
                  <c:v>-0.26206900900868313</c:v>
                </c:pt>
                <c:pt idx="1200">
                  <c:v>-0.10016775927496881</c:v>
                </c:pt>
                <c:pt idx="1201">
                  <c:v>6.4467779580112336E-2</c:v>
                </c:pt>
                <c:pt idx="1202">
                  <c:v>0.22734351960151608</c:v>
                </c:pt>
                <c:pt idx="1203">
                  <c:v>0.38401383762247782</c:v>
                </c:pt>
                <c:pt idx="1204">
                  <c:v>0.5302039954511768</c:v>
                </c:pt>
                <c:pt idx="1205">
                  <c:v>0.661927813852763</c:v>
                </c:pt>
                <c:pt idx="1206">
                  <c:v>0.77559733318240831</c:v>
                </c:pt>
                <c:pt idx="1207">
                  <c:v>0.86812141787072761</c:v>
                </c:pt>
                <c:pt idx="1208">
                  <c:v>0.93699057143033326</c:v>
                </c:pt>
                <c:pt idx="1209">
                  <c:v>0.98034561451335422</c:v>
                </c:pt>
                <c:pt idx="1210">
                  <c:v>0.99702832992421431</c:v>
                </c:pt>
                <c:pt idx="1211">
                  <c:v>0.98661268265848501</c:v>
                </c:pt>
                <c:pt idx="1212">
                  <c:v>0.94941576579110609</c:v>
                </c:pt>
                <c:pt idx="1213">
                  <c:v>0.88648818909550231</c:v>
                </c:pt>
                <c:pt idx="1214">
                  <c:v>0.79958420070964542</c:v>
                </c:pt>
                <c:pt idx="1215">
                  <c:v>0.69111239685452219</c:v>
                </c:pt>
                <c:pt idx="1216">
                  <c:v>0.56406841469816915</c:v>
                </c:pt>
                <c:pt idx="1217">
                  <c:v>0.42195150379290447</c:v>
                </c:pt>
                <c:pt idx="1218">
                  <c:v>0.26866731809330996</c:v>
                </c:pt>
                <c:pt idx="1219">
                  <c:v>0.10841965090635569</c:v>
                </c:pt>
                <c:pt idx="1220">
                  <c:v>-5.4405861344555093E-2</c:v>
                </c:pt>
                <c:pt idx="1221">
                  <c:v>-0.21536282235910781</c:v>
                </c:pt>
                <c:pt idx="1222">
                  <c:v>-0.3700665749241831</c:v>
                </c:pt>
                <c:pt idx="1223">
                  <c:v>-0.51431471184893707</c:v>
                </c:pt>
                <c:pt idx="1224">
                  <c:v>-0.64420225797995567</c:v>
                </c:pt>
                <c:pt idx="1225">
                  <c:v>-0.75622833865657302</c:v>
                </c:pt>
                <c:pt idx="1226">
                  <c:v>-0.84739139500307781</c:v>
                </c:pt>
                <c:pt idx="1227">
                  <c:v>-0.91527033319653528</c:v>
                </c:pt>
                <c:pt idx="1228">
                  <c:v>-0.95808939391638559</c:v>
                </c:pt>
                <c:pt idx="1229">
                  <c:v>-0.97476498818079649</c:v>
                </c:pt>
                <c:pt idx="1230">
                  <c:v>-0.96493325361810955</c:v>
                </c:pt>
                <c:pt idx="1231">
                  <c:v>-0.92895762650606695</c:v>
                </c:pt>
                <c:pt idx="1232">
                  <c:v>-0.8679162843277084</c:v>
                </c:pt>
                <c:pt idx="1233">
                  <c:v>-0.78356987536178946</c:v>
                </c:pt>
                <c:pt idx="1234">
                  <c:v>-0.6783105001473595</c:v>
                </c:pt>
                <c:pt idx="1235">
                  <c:v>-0.55509342916057181</c:v>
                </c:pt>
                <c:pt idx="1236">
                  <c:v>-0.41735351720631003</c:v>
                </c:pt>
                <c:pt idx="1237">
                  <c:v>-0.26890869460697842</c:v>
                </c:pt>
                <c:pt idx="1238">
                  <c:v>-0.11385326666901706</c:v>
                </c:pt>
                <c:pt idx="1239">
                  <c:v>4.3555973525898309E-2</c:v>
                </c:pt>
                <c:pt idx="1240">
                  <c:v>0.19901762562208763</c:v>
                </c:pt>
                <c:pt idx="1241">
                  <c:v>0.34830426428376648</c:v>
                </c:pt>
                <c:pt idx="1242">
                  <c:v>0.48737842628142997</c:v>
                </c:pt>
                <c:pt idx="1243">
                  <c:v>0.61250279228510196</c:v>
                </c:pt>
                <c:pt idx="1244">
                  <c:v>0.72034152977065768</c:v>
                </c:pt>
                <c:pt idx="1245">
                  <c:v>0.80805002418363059</c:v>
                </c:pt>
                <c:pt idx="1246">
                  <c:v>0.87335056277485401</c:v>
                </c:pt>
                <c:pt idx="1247">
                  <c:v>0.9145919395025246</c:v>
                </c:pt>
                <c:pt idx="1248">
                  <c:v>0.93079140840000607</c:v>
                </c:pt>
                <c:pt idx="1249">
                  <c:v>0.9216579136666383</c:v>
                </c:pt>
                <c:pt idx="1250">
                  <c:v>0.88759605313990009</c:v>
                </c:pt>
                <c:pt idx="1251">
                  <c:v>0.82969077274015235</c:v>
                </c:pt>
                <c:pt idx="1252">
                  <c:v>0.74967332764119599</c:v>
                </c:pt>
                <c:pt idx="1253">
                  <c:v>0.64986956616590386</c:v>
                </c:pt>
                <c:pt idx="1254">
                  <c:v>0.53313208016851033</c:v>
                </c:pt>
                <c:pt idx="1255">
                  <c:v>0.40275820737427037</c:v>
                </c:pt>
                <c:pt idx="1256">
                  <c:v>0.2623962545980858</c:v>
                </c:pt>
                <c:pt idx="1257">
                  <c:v>0.11594262547730083</c:v>
                </c:pt>
                <c:pt idx="1258">
                  <c:v>-3.2567226163102717E-2</c:v>
                </c:pt>
                <c:pt idx="1259">
                  <c:v>-0.17907094218277211</c:v>
                </c:pt>
                <c:pt idx="1260">
                  <c:v>-0.31959136342696631</c:v>
                </c:pt>
                <c:pt idx="1261">
                  <c:v>-0.45034547064917196</c:v>
                </c:pt>
                <c:pt idx="1262">
                  <c:v>-0.56784715277168263</c:v>
                </c:pt>
                <c:pt idx="1263">
                  <c:v>-0.66900098560426169</c:v>
                </c:pt>
                <c:pt idx="1264">
                  <c:v>-0.75118447543221434</c:v>
                </c:pt>
                <c:pt idx="1265">
                  <c:v>-0.81231656289788468</c:v>
                </c:pt>
                <c:pt idx="1266">
                  <c:v>-0.85091058324156366</c:v>
                </c:pt>
                <c:pt idx="1267">
                  <c:v>-0.86611032751962291</c:v>
                </c:pt>
                <c:pt idx="1268">
                  <c:v>-0.85770833287588966</c:v>
                </c:pt>
                <c:pt idx="1269">
                  <c:v>-0.82614603439855328</c:v>
                </c:pt>
                <c:pt idx="1270">
                  <c:v>-0.77249592213738016</c:v>
                </c:pt>
                <c:pt idx="1271">
                  <c:v>-0.69842634998435194</c:v>
                </c:pt>
                <c:pt idx="1272">
                  <c:v>-0.60615012415856284</c:v>
                </c:pt>
                <c:pt idx="1273">
                  <c:v>-0.49835844453670503</c:v>
                </c:pt>
                <c:pt idx="1274">
                  <c:v>-0.3781421696904802</c:v>
                </c:pt>
                <c:pt idx="1275">
                  <c:v>-0.2489027153351637</c:v>
                </c:pt>
                <c:pt idx="1276">
                  <c:v>-0.11425516684149556</c:v>
                </c:pt>
                <c:pt idx="1277">
                  <c:v>2.2073617664222302E-2</c:v>
                </c:pt>
                <c:pt idx="1278">
                  <c:v>0.1563490211850537</c:v>
                </c:pt>
                <c:pt idx="1279">
                  <c:v>0.28493187304975576</c:v>
                </c:pt>
                <c:pt idx="1280">
                  <c:v>0.40437796936250359</c:v>
                </c:pt>
                <c:pt idx="1281">
                  <c:v>0.51153116307882041</c:v>
                </c:pt>
                <c:pt idx="1282">
                  <c:v>0.60360748487169491</c:v>
                </c:pt>
                <c:pt idx="1283">
                  <c:v>0.67826803262617918</c:v>
                </c:pt>
                <c:pt idx="1284">
                  <c:v>0.73367870543918445</c:v>
                </c:pt>
                <c:pt idx="1285">
                  <c:v>0.76855524729488323</c:v>
                </c:pt>
                <c:pt idx="1286">
                  <c:v>0.78219249455952644</c:v>
                </c:pt>
                <c:pt idx="1287">
                  <c:v>0.77447717756803147</c:v>
                </c:pt>
                <c:pt idx="1288">
                  <c:v>0.7458840966009217</c:v>
                </c:pt>
                <c:pt idx="1289">
                  <c:v>0.69745596298190571</c:v>
                </c:pt>
                <c:pt idx="1290">
                  <c:v>0.63076765345052166</c:v>
                </c:pt>
                <c:pt idx="1291">
                  <c:v>0.54787605747944401</c:v>
                </c:pt>
                <c:pt idx="1292">
                  <c:v>0.45125709077367859</c:v>
                </c:pt>
                <c:pt idx="1293">
                  <c:v>0.34373179294218614</c:v>
                </c:pt>
                <c:pt idx="1294">
                  <c:v>0.22838371395344148</c:v>
                </c:pt>
                <c:pt idx="1295">
                  <c:v>0.10847001485703522</c:v>
                </c:pt>
                <c:pt idx="1296">
                  <c:v>-1.2671142221364002E-2</c:v>
                </c:pt>
                <c:pt idx="1297">
                  <c:v>-0.13171426519599017</c:v>
                </c:pt>
                <c:pt idx="1298">
                  <c:v>-0.24543861622825702</c:v>
                </c:pt>
                <c:pt idx="1299">
                  <c:v>-0.35081613799180439</c:v>
                </c:pt>
                <c:pt idx="1300">
                  <c:v>-0.44509280026921</c:v>
                </c:pt>
                <c:pt idx="1301">
                  <c:v>-0.52586116176150244</c:v>
                </c:pt>
                <c:pt idx="1302">
                  <c:v>-0.59112221888735639</c:v>
                </c:pt>
                <c:pt idx="1303">
                  <c:v>-0.63933494196069374</c:v>
                </c:pt>
                <c:pt idx="1304">
                  <c:v>-0.66945226940535252</c:v>
                </c:pt>
                <c:pt idx="1305">
                  <c:v>-0.68094273151507367</c:v>
                </c:pt>
                <c:pt idx="1306">
                  <c:v>-0.67379729478676387</c:v>
                </c:pt>
                <c:pt idx="1307">
                  <c:v>-0.64852144378789356</c:v>
                </c:pt>
                <c:pt idx="1308">
                  <c:v>-0.60611293751655904</c:v>
                </c:pt>
                <c:pt idx="1309">
                  <c:v>-0.5480260792578705</c:v>
                </c:pt>
                <c:pt idx="1310">
                  <c:v>-0.47612371166493694</c:v>
                </c:pt>
                <c:pt idx="1311">
                  <c:v>-0.39261848180503184</c:v>
                </c:pt>
                <c:pt idx="1312">
                  <c:v>-0.30000520510919026</c:v>
                </c:pt>
                <c:pt idx="1313">
                  <c:v>-0.20098638492781296</c:v>
                </c:pt>
                <c:pt idx="1314">
                  <c:v>-9.8393109893407965E-2</c:v>
                </c:pt>
                <c:pt idx="1315">
                  <c:v>4.8963494954406541E-3</c:v>
                </c:pt>
                <c:pt idx="1316">
                  <c:v>0.10603789269969205</c:v>
                </c:pt>
                <c:pt idx="1317">
                  <c:v>0.20230057435256515</c:v>
                </c:pt>
                <c:pt idx="1318">
                  <c:v>0.29114101144273041</c:v>
                </c:pt>
                <c:pt idx="1319">
                  <c:v>0.37027116706511176</c:v>
                </c:pt>
                <c:pt idx="1320">
                  <c:v>0.43771768804215289</c:v>
                </c:pt>
                <c:pt idx="1321">
                  <c:v>0.49187124590388331</c:v>
                </c:pt>
                <c:pt idx="1322">
                  <c:v>0.53152464372333186</c:v>
                </c:pt>
                <c:pt idx="1323">
                  <c:v>0.55589879547676146</c:v>
                </c:pt>
                <c:pt idx="1324">
                  <c:v>0.56465604942338221</c:v>
                </c:pt>
                <c:pt idx="1325">
                  <c:v>0.55790070154741744</c:v>
                </c:pt>
                <c:pt idx="1326">
                  <c:v>0.53616691826029184</c:v>
                </c:pt>
                <c:pt idx="1327">
                  <c:v>0.50039464843251202</c:v>
                </c:pt>
                <c:pt idx="1328">
                  <c:v>0.45189444300795112</c:v>
                </c:pt>
                <c:pt idx="1329">
                  <c:v>0.39230240635541574</c:v>
                </c:pt>
                <c:pt idx="1330">
                  <c:v>0.32352676863218682</c:v>
                </c:pt>
                <c:pt idx="1331">
                  <c:v>0.24768778557484089</c:v>
                </c:pt>
                <c:pt idx="1332">
                  <c:v>0.16705283564045381</c:v>
                </c:pt>
                <c:pt idx="1333">
                  <c:v>8.3968690268118401E-2</c:v>
                </c:pt>
                <c:pt idx="1334">
                  <c:v>7.9297900881819571E-4</c:v>
                </c:pt>
                <c:pt idx="1335">
                  <c:v>-8.0173143079374717E-2</c:v>
                </c:pt>
                <c:pt idx="1336">
                  <c:v>-0.15674919165340426</c:v>
                </c:pt>
                <c:pt idx="1337">
                  <c:v>-0.22693460794971579</c:v>
                </c:pt>
                <c:pt idx="1338">
                  <c:v>-0.28896144755668773</c:v>
                </c:pt>
                <c:pt idx="1339">
                  <c:v>-0.34133910355771602</c:v>
                </c:pt>
                <c:pt idx="1340">
                  <c:v>-0.3828899271937089</c:v>
                </c:pt>
                <c:pt idx="1341">
                  <c:v>-0.41277490095447389</c:v>
                </c:pt>
                <c:pt idx="1342">
                  <c:v>-0.43050883061496137</c:v>
                </c:pt>
                <c:pt idx="1343">
                  <c:v>-0.43596484455720569</c:v>
                </c:pt>
                <c:pt idx="1344">
                  <c:v>-0.42936831092088257</c:v>
                </c:pt>
                <c:pt idx="1345">
                  <c:v>-0.41128059603356498</c:v>
                </c:pt>
                <c:pt idx="1346">
                  <c:v>-0.38257338191174789</c:v>
                </c:pt>
                <c:pt idx="1347">
                  <c:v>-0.34439452784027996</c:v>
                </c:pt>
                <c:pt idx="1348">
                  <c:v>-0.29812669351696047</c:v>
                </c:pt>
                <c:pt idx="1349">
                  <c:v>-0.24534013253682138</c:v>
                </c:pt>
                <c:pt idx="1350">
                  <c:v>-0.18774120999875793</c:v>
                </c:pt>
                <c:pt idx="1351">
                  <c:v>-0.12711829311856696</c:v>
                </c:pt>
                <c:pt idx="1352">
                  <c:v>-6.5286706903391195E-2</c:v>
                </c:pt>
                <c:pt idx="1353">
                  <c:v>-4.0344377373598478E-3</c:v>
                </c:pt>
                <c:pt idx="1354">
                  <c:v>5.4929792643001137E-2</c:v>
                </c:pt>
                <c:pt idx="1355">
                  <c:v>0.11002456913290937</c:v>
                </c:pt>
                <c:pt idx="1356">
                  <c:v>0.15983858063354536</c:v>
                </c:pt>
                <c:pt idx="1357">
                  <c:v>0.20316700412989411</c:v>
                </c:pt>
                <c:pt idx="1358">
                  <c:v>0.23904053085211246</c:v>
                </c:pt>
                <c:pt idx="1359">
                  <c:v>0.26674633869012765</c:v>
                </c:pt>
                <c:pt idx="1360">
                  <c:v>0.2858405803880219</c:v>
                </c:pt>
                <c:pt idx="1361">
                  <c:v>0.29615223045851846</c:v>
                </c:pt>
                <c:pt idx="1362">
                  <c:v>0.29777840655962029</c:v>
                </c:pt>
                <c:pt idx="1363">
                  <c:v>0.29107154477782532</c:v>
                </c:pt>
                <c:pt idx="1364">
                  <c:v>0.27661905476229948</c:v>
                </c:pt>
                <c:pt idx="1365">
                  <c:v>0.25521630252223898</c:v>
                </c:pt>
                <c:pt idx="1366">
                  <c:v>0.22783395937704137</c:v>
                </c:pt>
                <c:pt idx="1367">
                  <c:v>0.19558090955624111</c:v>
                </c:pt>
                <c:pt idx="1368">
                  <c:v>0.1596640220401461</c:v>
                </c:pt>
                <c:pt idx="1369">
                  <c:v>0.12134616150765155</c:v>
                </c:pt>
                <c:pt idx="1370">
                  <c:v>8.1903837255936654E-2</c:v>
                </c:pt>
                <c:pt idx="1371">
                  <c:v>4.2585867650434955E-2</c:v>
                </c:pt>
                <c:pt idx="1372">
                  <c:v>4.5743724882557745E-3</c:v>
                </c:pt>
                <c:pt idx="1373">
                  <c:v>-3.1050700602777526E-2</c:v>
                </c:pt>
                <c:pt idx="1374">
                  <c:v>-6.3342452864466992E-2</c:v>
                </c:pt>
                <c:pt idx="1375">
                  <c:v>-9.1512426413278475E-2</c:v>
                </c:pt>
                <c:pt idx="1376">
                  <c:v>-0.11494982447330937</c:v>
                </c:pt>
                <c:pt idx="1377">
                  <c:v>-0.13323409224607877</c:v>
                </c:pt>
                <c:pt idx="1378">
                  <c:v>-0.14614062165106895</c:v>
                </c:pt>
                <c:pt idx="1379">
                  <c:v>-0.15363957766352071</c:v>
                </c:pt>
                <c:pt idx="1380">
                  <c:v>-0.1558880744118771</c:v>
                </c:pt>
                <c:pt idx="1381">
                  <c:v>-0.15321614809673986</c:v>
                </c:pt>
                <c:pt idx="1382">
                  <c:v>-0.14610717411617405</c:v>
                </c:pt>
                <c:pt idx="1383">
                  <c:v>-0.13517355118832974</c:v>
                </c:pt>
                <c:pt idx="1384">
                  <c:v>-0.12112862028087294</c:v>
                </c:pt>
                <c:pt idx="1385">
                  <c:v>-0.10475589636939055</c:v>
                </c:pt>
                <c:pt idx="1386">
                  <c:v>-8.6876763221788819E-2</c:v>
                </c:pt>
                <c:pt idx="1387">
                  <c:v>-6.8317813582622788E-2</c:v>
                </c:pt>
                <c:pt idx="1388">
                  <c:v>-4.9879008692243182E-2</c:v>
                </c:pt>
                <c:pt idx="1389">
                  <c:v>-3.2303782730341395E-2</c:v>
                </c:pt>
                <c:pt idx="1390">
                  <c:v>-1.6252131559750294E-2</c:v>
                </c:pt>
                <c:pt idx="1391">
                  <c:v>-2.2776043169351404E-3</c:v>
                </c:pt>
                <c:pt idx="1392">
                  <c:v>9.1910346574378202E-3</c:v>
                </c:pt>
                <c:pt idx="1393">
                  <c:v>1.786288198710621E-2</c:v>
                </c:pt>
                <c:pt idx="1394">
                  <c:v>2.3592312625961405E-2</c:v>
                </c:pt>
                <c:pt idx="1395">
                  <c:v>2.638054818301017E-2</c:v>
                </c:pt>
                <c:pt idx="1396">
                  <c:v>2.6371397541326821E-2</c:v>
                </c:pt>
                <c:pt idx="1397">
                  <c:v>2.3841400373343865E-2</c:v>
                </c:pt>
                <c:pt idx="1398">
                  <c:v>1.9184804004509698E-2</c:v>
                </c:pt>
                <c:pt idx="1399">
                  <c:v>1.289398774669148E-2</c:v>
                </c:pt>
                <c:pt idx="1400">
                  <c:v>5.5361101085066762E-3</c:v>
                </c:pt>
                <c:pt idx="1401">
                  <c:v>-2.2731122407775163E-3</c:v>
                </c:pt>
                <c:pt idx="1402">
                  <c:v>-9.8974837155808189E-3</c:v>
                </c:pt>
                <c:pt idx="1403">
                  <c:v>-1.670919177100277E-2</c:v>
                </c:pt>
                <c:pt idx="1404">
                  <c:v>-2.2117348524630372E-2</c:v>
                </c:pt>
                <c:pt idx="1405">
                  <c:v>-2.5595120269858111E-2</c:v>
                </c:pt>
                <c:pt idx="1406">
                  <c:v>-2.6704402832979524E-2</c:v>
                </c:pt>
                <c:pt idx="1407">
                  <c:v>-2.5117087231095257E-2</c:v>
                </c:pt>
                <c:pt idx="1408">
                  <c:v>-2.063208046920835E-2</c:v>
                </c:pt>
                <c:pt idx="1409">
                  <c:v>-1.3187396523272115E-2</c:v>
                </c:pt>
                <c:pt idx="1410">
                  <c:v>-2.8668075348645262E-3</c:v>
                </c:pt>
                <c:pt idx="1411">
                  <c:v>1.009926090891868E-2</c:v>
                </c:pt>
                <c:pt idx="1412">
                  <c:v>2.5338700376042356E-2</c:v>
                </c:pt>
                <c:pt idx="1413">
                  <c:v>4.2348454552666816E-2</c:v>
                </c:pt>
                <c:pt idx="1414">
                  <c:v>6.0510707449591868E-2</c:v>
                </c:pt>
                <c:pt idx="1415">
                  <c:v>7.9114013181038431E-2</c:v>
                </c:pt>
                <c:pt idx="1416">
                  <c:v>9.7378671058752336E-2</c:v>
                </c:pt>
                <c:pt idx="1417">
                  <c:v>0.11448548753281396</c:v>
                </c:pt>
                <c:pt idx="1418">
                  <c:v>0.12960693238983401</c:v>
                </c:pt>
                <c:pt idx="1419">
                  <c:v>0.14193959539199288</c:v>
                </c:pt>
                <c:pt idx="1420">
                  <c:v>0.15073678496488652</c:v>
                </c:pt>
                <c:pt idx="1421">
                  <c:v>0.15534008516865597</c:v>
                </c:pt>
                <c:pt idx="1422">
                  <c:v>0.15520870229651176</c:v>
                </c:pt>
                <c:pt idx="1423">
                  <c:v>0.14994548797333615</c:v>
                </c:pt>
                <c:pt idx="1424">
                  <c:v>0.13931862017921154</c:v>
                </c:pt>
                <c:pt idx="1425">
                  <c:v>0.12327805448845131</c:v>
                </c:pt>
                <c:pt idx="1426">
                  <c:v>0.10196602105966376</c:v>
                </c:pt>
                <c:pt idx="1427">
                  <c:v>7.5721033493831705E-2</c:v>
                </c:pt>
                <c:pt idx="1428">
                  <c:v>4.507508759109493E-2</c:v>
                </c:pt>
                <c:pt idx="1429">
                  <c:v>1.074395451845693E-2</c:v>
                </c:pt>
                <c:pt idx="1430">
                  <c:v>-2.638929338258867E-2</c:v>
                </c:pt>
                <c:pt idx="1431">
                  <c:v>-6.5297152605227102E-2</c:v>
                </c:pt>
                <c:pt idx="1432">
                  <c:v>-0.10483635758938827</c:v>
                </c:pt>
                <c:pt idx="1433">
                  <c:v>-0.14378154273998939</c:v>
                </c:pt>
                <c:pt idx="1434">
                  <c:v>-0.1808629045146582</c:v>
                </c:pt>
                <c:pt idx="1435">
                  <c:v>-0.21480671342034066</c:v>
                </c:pt>
                <c:pt idx="1436">
                  <c:v>-0.24437740339233568</c:v>
                </c:pt>
                <c:pt idx="1437">
                  <c:v>-0.26841988316856302</c:v>
                </c:pt>
                <c:pt idx="1438">
                  <c:v>-0.28590067428117089</c:v>
                </c:pt>
                <c:pt idx="1439">
                  <c:v>-0.29594648516212851</c:v>
                </c:pt>
                <c:pt idx="1440">
                  <c:v>-0.29787888120892947</c:v>
                </c:pt>
                <c:pt idx="1441">
                  <c:v>-0.29124380560762825</c:v>
                </c:pt>
                <c:pt idx="1442">
                  <c:v>-0.27583484296832883</c:v>
                </c:pt>
                <c:pt idx="1443">
                  <c:v>-0.25170929369618528</c:v>
                </c:pt>
                <c:pt idx="1444">
                  <c:v>-0.21919633652310344</c:v>
                </c:pt>
                <c:pt idx="1445">
                  <c:v>-0.17889679363608091</c:v>
                </c:pt>
                <c:pt idx="1446">
                  <c:v>-0.1316742702617317</c:v>
                </c:pt>
                <c:pt idx="1447">
                  <c:v>-7.8637710567666497E-2</c:v>
                </c:pt>
                <c:pt idx="1448">
                  <c:v>-2.1115685944848386E-2</c:v>
                </c:pt>
                <c:pt idx="1449">
                  <c:v>3.9376998466098233E-2</c:v>
                </c:pt>
                <c:pt idx="1450">
                  <c:v>0.10117953637712507</c:v>
                </c:pt>
                <c:pt idx="1451">
                  <c:v>0.16253111403693088</c:v>
                </c:pt>
                <c:pt idx="1452">
                  <c:v>0.22162138069225054</c:v>
                </c:pt>
                <c:pt idx="1453">
                  <c:v>0.27664394139361259</c:v>
                </c:pt>
                <c:pt idx="1454">
                  <c:v>0.32585128970891869</c:v>
                </c:pt>
                <c:pt idx="1455">
                  <c:v>0.36760951674714765</c:v>
                </c:pt>
                <c:pt idx="1456">
                  <c:v>0.40045110196176475</c:v>
                </c:pt>
                <c:pt idx="1457">
                  <c:v>0.42312411231899344</c:v>
                </c:pt>
                <c:pt idx="1458">
                  <c:v>0.43463620985609047</c:v>
                </c:pt>
                <c:pt idx="1459">
                  <c:v>0.43429199203809693</c:v>
                </c:pt>
                <c:pt idx="1460">
                  <c:v>0.42172236170501443</c:v>
                </c:pt>
                <c:pt idx="1461">
                  <c:v>0.39690483928159065</c:v>
                </c:pt>
                <c:pt idx="1462">
                  <c:v>0.36017398340544843</c:v>
                </c:pt>
                <c:pt idx="1463">
                  <c:v>0.31222137006795414</c:v>
                </c:pt>
                <c:pt idx="1464">
                  <c:v>0.25408488655946099</c:v>
                </c:pt>
                <c:pt idx="1465">
                  <c:v>0.18712741597321361</c:v>
                </c:pt>
                <c:pt idx="1466">
                  <c:v>0.11300531119380645</c:v>
                </c:pt>
                <c:pt idx="1467">
                  <c:v>3.3627374398379831E-2</c:v>
                </c:pt>
                <c:pt idx="1468">
                  <c:v>-4.8894640656721146E-2</c:v>
                </c:pt>
                <c:pt idx="1469">
                  <c:v>-0.13230271030161045</c:v>
                </c:pt>
                <c:pt idx="1470">
                  <c:v>-0.2142548713988241</c:v>
                </c:pt>
                <c:pt idx="1471">
                  <c:v>-0.29239146542329741</c:v>
                </c:pt>
                <c:pt idx="1472">
                  <c:v>-0.36440340976390828</c:v>
                </c:pt>
                <c:pt idx="1473">
                  <c:v>-0.42810051259820553</c:v>
                </c:pt>
                <c:pt idx="1474">
                  <c:v>-0.48147780831889908</c:v>
                </c:pt>
                <c:pt idx="1475">
                  <c:v>-0.52277791105534244</c:v>
                </c:pt>
                <c:pt idx="1476">
                  <c:v>-0.55054746470149496</c:v>
                </c:pt>
                <c:pt idx="1477">
                  <c:v>-0.56368590752245717</c:v>
                </c:pt>
                <c:pt idx="1478">
                  <c:v>-0.56148496461681163</c:v>
                </c:pt>
                <c:pt idx="1479">
                  <c:v>-0.54365752725880379</c:v>
                </c:pt>
                <c:pt idx="1480">
                  <c:v>-0.51035486787834905</c:v>
                </c:pt>
                <c:pt idx="1481">
                  <c:v>-0.46217146516706842</c:v>
                </c:pt>
                <c:pt idx="1482">
                  <c:v>-0.40013706635974461</c:v>
                </c:pt>
                <c:pt idx="1483">
                  <c:v>-0.32569598304605529</c:v>
                </c:pt>
                <c:pt idx="1484">
                  <c:v>-0.24067399217269578</c:v>
                </c:pt>
                <c:pt idx="1485">
                  <c:v>-0.14723358416318297</c:v>
                </c:pt>
                <c:pt idx="1486">
                  <c:v>-4.7818654234877835E-2</c:v>
                </c:pt>
                <c:pt idx="1487">
                  <c:v>5.4909939656066852E-2</c:v>
                </c:pt>
                <c:pt idx="1488">
                  <c:v>0.15814623836690483</c:v>
                </c:pt>
                <c:pt idx="1489">
                  <c:v>0.25901650426652961</c:v>
                </c:pt>
                <c:pt idx="1490">
                  <c:v>0.35465985611915751</c:v>
                </c:pt>
                <c:pt idx="1491">
                  <c:v>0.44230993676561214</c:v>
                </c:pt>
                <c:pt idx="1492">
                  <c:v>0.51937526868506312</c:v>
                </c:pt>
                <c:pt idx="1493">
                  <c:v>0.58351595464863981</c:v>
                </c:pt>
                <c:pt idx="1494">
                  <c:v>0.63271445134542947</c:v>
                </c:pt>
                <c:pt idx="1495">
                  <c:v>0.66533828186889499</c:v>
                </c:pt>
                <c:pt idx="1496">
                  <c:v>0.68019275517023547</c:v>
                </c:pt>
                <c:pt idx="1497">
                  <c:v>0.67656202189408543</c:v>
                </c:pt>
                <c:pt idx="1498">
                  <c:v>0.65423710954242031</c:v>
                </c:pt>
                <c:pt idx="1499">
                  <c:v>0.61352993714624271</c:v>
                </c:pt>
                <c:pt idx="1500">
                  <c:v>0.55527270068595758</c:v>
                </c:pt>
                <c:pt idx="1501">
                  <c:v>0.48080243439150716</c:v>
                </c:pt>
                <c:pt idx="1502">
                  <c:v>0.39193097797851567</c:v>
                </c:pt>
                <c:pt idx="1503">
                  <c:v>0.29090100360777293</c:v>
                </c:pt>
                <c:pt idx="1504">
                  <c:v>0.18032916651997907</c:v>
                </c:pt>
                <c:pt idx="1505">
                  <c:v>6.3137827831635462E-2</c:v>
                </c:pt>
                <c:pt idx="1506">
                  <c:v>-5.7522854628491056E-2</c:v>
                </c:pt>
                <c:pt idx="1507">
                  <c:v>-0.17836037177932901</c:v>
                </c:pt>
                <c:pt idx="1508">
                  <c:v>-0.29603050651015339</c:v>
                </c:pt>
                <c:pt idx="1509">
                  <c:v>-0.40723065779861289</c:v>
                </c:pt>
                <c:pt idx="1510">
                  <c:v>-0.50879322100947522</c:v>
                </c:pt>
                <c:pt idx="1511">
                  <c:v>-0.59777636613141838</c:v>
                </c:pt>
                <c:pt idx="1512">
                  <c:v>-0.67154959835184813</c:v>
                </c:pt>
                <c:pt idx="1513">
                  <c:v>-0.72787160370522741</c:v>
                </c:pt>
                <c:pt idx="1514">
                  <c:v>-0.76495807400166993</c:v>
                </c:pt>
                <c:pt idx="1515">
                  <c:v>-0.78153746503610488</c:v>
                </c:pt>
                <c:pt idx="1516">
                  <c:v>-0.7768929634590509</c:v>
                </c:pt>
                <c:pt idx="1517">
                  <c:v>-0.75088931198077469</c:v>
                </c:pt>
                <c:pt idx="1518">
                  <c:v>-0.70398355955704506</c:v>
                </c:pt>
                <c:pt idx="1519">
                  <c:v>-0.6372192512730781</c:v>
                </c:pt>
                <c:pt idx="1520">
                  <c:v>-0.55220403921908934</c:v>
                </c:pt>
                <c:pt idx="1521">
                  <c:v>-0.45107116750075971</c:v>
                </c:pt>
                <c:pt idx="1522">
                  <c:v>-0.33642574812223824</c:v>
                </c:pt>
                <c:pt idx="1523">
                  <c:v>-0.21127718645519189</c:v>
                </c:pt>
                <c:pt idx="1524">
                  <c:v>-7.8959522435271157E-2</c:v>
                </c:pt>
                <c:pt idx="1525">
                  <c:v>5.6958185467604783E-2</c:v>
                </c:pt>
                <c:pt idx="1526">
                  <c:v>0.19276900286676588</c:v>
                </c:pt>
                <c:pt idx="1527">
                  <c:v>0.32473012095187664</c:v>
                </c:pt>
                <c:pt idx="1528">
                  <c:v>0.44916688597081922</c:v>
                </c:pt>
                <c:pt idx="1529">
                  <c:v>0.56257594184496962</c:v>
                </c:pt>
                <c:pt idx="1530">
                  <c:v>0.66172456938789115</c:v>
                </c:pt>
                <c:pt idx="1531">
                  <c:v>0.74374338694671316</c:v>
                </c:pt>
                <c:pt idx="1532">
                  <c:v>0.80620974003128609</c:v>
                </c:pt>
                <c:pt idx="1533">
                  <c:v>0.84721934764173001</c:v>
                </c:pt>
                <c:pt idx="1534">
                  <c:v>0.86544408432146158</c:v>
                </c:pt>
                <c:pt idx="1535">
                  <c:v>0.86017415111681272</c:v>
                </c:pt>
                <c:pt idx="1536">
                  <c:v>0.83134331543310214</c:v>
                </c:pt>
                <c:pt idx="1537">
                  <c:v>0.7795363674641379</c:v>
                </c:pt>
                <c:pt idx="1538">
                  <c:v>0.70597843641197</c:v>
                </c:pt>
                <c:pt idx="1539">
                  <c:v>0.61250631918807497</c:v>
                </c:pt>
                <c:pt idx="1540">
                  <c:v>0.50152248328026727</c:v>
                </c:pt>
                <c:pt idx="1541">
                  <c:v>0.37593289948509473</c:v>
                </c:pt>
                <c:pt idx="1542">
                  <c:v>0.23907032506892564</c:v>
                </c:pt>
                <c:pt idx="1543">
                  <c:v>9.4605080205428238E-2</c:v>
                </c:pt>
                <c:pt idx="1544">
                  <c:v>-5.3554272063709794E-2</c:v>
                </c:pt>
                <c:pt idx="1545">
                  <c:v>-0.20136763039765024</c:v>
                </c:pt>
                <c:pt idx="1546">
                  <c:v>-0.3447745053151442</c:v>
                </c:pt>
                <c:pt idx="1547">
                  <c:v>-0.47980653065127588</c:v>
                </c:pt>
                <c:pt idx="1548">
                  <c:v>-0.60269819295499816</c:v>
                </c:pt>
                <c:pt idx="1549">
                  <c:v>-0.70999266490561752</c:v>
                </c:pt>
                <c:pt idx="1550">
                  <c:v>-0.79863974646704117</c:v>
                </c:pt>
                <c:pt idx="1551">
                  <c:v>-0.86608312053302905</c:v>
                </c:pt>
                <c:pt idx="1552">
                  <c:v>-0.91033441298805073</c:v>
                </c:pt>
                <c:pt idx="1553">
                  <c:v>-0.93003190284235882</c:v>
                </c:pt>
                <c:pt idx="1554">
                  <c:v>-0.9244821467249158</c:v>
                </c:pt>
                <c:pt idx="1555">
                  <c:v>-0.89368325200976939</c:v>
                </c:pt>
                <c:pt idx="1556">
                  <c:v>-0.8383290411747405</c:v>
                </c:pt>
                <c:pt idx="1557">
                  <c:v>-0.7597938824460162</c:v>
                </c:pt>
                <c:pt idx="1558">
                  <c:v>-0.66009850341551235</c:v>
                </c:pt>
                <c:pt idx="1559">
                  <c:v>-0.54185763984061686</c:v>
                </c:pt>
                <c:pt idx="1560">
                  <c:v>-0.40821088606018791</c:v>
                </c:pt>
                <c:pt idx="1561">
                  <c:v>-0.26273859173201042</c:v>
                </c:pt>
                <c:pt idx="1562">
                  <c:v>-0.10936507821520011</c:v>
                </c:pt>
                <c:pt idx="1563">
                  <c:v>4.774818546545815E-2</c:v>
                </c:pt>
                <c:pt idx="1564">
                  <c:v>0.2043165131733736</c:v>
                </c:pt>
                <c:pt idx="1565">
                  <c:v>0.35604989214657207</c:v>
                </c:pt>
                <c:pt idx="1566">
                  <c:v>0.49877156178786153</c:v>
                </c:pt>
                <c:pt idx="1567">
                  <c:v>0.62853397561386981</c:v>
                </c:pt>
                <c:pt idx="1568">
                  <c:v>0.74172890056692542</c:v>
                </c:pt>
                <c:pt idx="1569">
                  <c:v>0.83518855877333831</c:v>
                </c:pt>
                <c:pt idx="1570">
                  <c:v>0.90627495535647251</c:v>
                </c:pt>
                <c:pt idx="1571">
                  <c:v>0.9529548556519315</c:v>
                </c:pt>
                <c:pt idx="1572">
                  <c:v>0.97385826741369397</c:v>
                </c:pt>
                <c:pt idx="1573">
                  <c:v>0.96831873751096809</c:v>
                </c:pt>
                <c:pt idx="1574">
                  <c:v>0.93639427561119437</c:v>
                </c:pt>
                <c:pt idx="1575">
                  <c:v>0.87886825538648616</c:v>
                </c:pt>
                <c:pt idx="1576">
                  <c:v>0.79723020180972037</c:v>
                </c:pt>
                <c:pt idx="1577">
                  <c:v>0.69363693544584837</c:v>
                </c:pt>
                <c:pt idx="1578">
                  <c:v>0.57085509544755997</c:v>
                </c:pt>
                <c:pt idx="1579">
                  <c:v>0.43218658667888127</c:v>
                </c:pt>
                <c:pt idx="1580">
                  <c:v>0.28137897816980445</c:v>
                </c:pt>
                <c:pt idx="1581">
                  <c:v>0.12252330627161244</c:v>
                </c:pt>
                <c:pt idx="1582">
                  <c:v>-4.0057905720076697E-2</c:v>
                </c:pt>
                <c:pt idx="1583">
                  <c:v>-0.20192931933650615</c:v>
                </c:pt>
                <c:pt idx="1584">
                  <c:v>-0.35866485769811363</c:v>
                </c:pt>
                <c:pt idx="1585">
                  <c:v>-0.50596979836671097</c:v>
                </c:pt>
                <c:pt idx="1586">
                  <c:v>-0.63979948573380718</c:v>
                </c:pt>
                <c:pt idx="1587">
                  <c:v>-0.75647135398885335</c:v>
                </c:pt>
                <c:pt idx="1588">
                  <c:v>-0.85276713227162371</c:v>
                </c:pt>
                <c:pt idx="1589">
                  <c:v>-0.92602237221845218</c:v>
                </c:pt>
                <c:pt idx="1590">
                  <c:v>-0.9742007873490458</c:v>
                </c:pt>
                <c:pt idx="1591">
                  <c:v>-0.99595131390603597</c:v>
                </c:pt>
                <c:pt idx="1592">
                  <c:v>-0.99064628213270101</c:v>
                </c:pt>
                <c:pt idx="1593">
                  <c:v>-0.95839961214661362</c:v>
                </c:pt>
                <c:pt idx="1594">
                  <c:v>-0.90006450481943312</c:v>
                </c:pt>
                <c:pt idx="1595">
                  <c:v>-0.81721066979219092</c:v>
                </c:pt>
                <c:pt idx="1596">
                  <c:v>-0.71208170387473924</c:v>
                </c:pt>
                <c:pt idx="1597">
                  <c:v>-0.58753378753277763</c:v>
                </c:pt>
                <c:pt idx="1598">
                  <c:v>-0.44695738934826929</c:v>
                </c:pt>
                <c:pt idx="1599">
                  <c:v>-0.29418414354068101</c:v>
                </c:pt>
                <c:pt idx="1600">
                  <c:v>-0.13338148046565232</c:v>
                </c:pt>
                <c:pt idx="1601">
                  <c:v>3.1062067230585327E-2</c:v>
                </c:pt>
                <c:pt idx="1602">
                  <c:v>0.1946576990946324</c:v>
                </c:pt>
                <c:pt idx="1603">
                  <c:v>0.35293996634926894</c:v>
                </c:pt>
                <c:pt idx="1604">
                  <c:v>0.50158974275434565</c:v>
                </c:pt>
                <c:pt idx="1605">
                  <c:v>0.63655313138570957</c:v>
                </c:pt>
                <c:pt idx="1606">
                  <c:v>0.75415300567039356</c:v>
                </c:pt>
                <c:pt idx="1607">
                  <c:v>0.85119008923827399</c:v>
                </c:pt>
                <c:pt idx="1608">
                  <c:v>0.92503077197899697</c:v>
                </c:pt>
                <c:pt idx="1609">
                  <c:v>0.97367923086893549</c:v>
                </c:pt>
                <c:pt idx="1610">
                  <c:v>0.99583186318982442</c:v>
                </c:pt>
                <c:pt idx="1611">
                  <c:v>0.99091253432227688</c:v>
                </c:pt>
                <c:pt idx="1612">
                  <c:v>0.95908767842870435</c:v>
                </c:pt>
                <c:pt idx="1613">
                  <c:v>0.90126085294328317</c:v>
                </c:pt>
                <c:pt idx="1614">
                  <c:v>0.81904692102831111</c:v>
                </c:pt>
                <c:pt idx="1615">
                  <c:v>0.71472660391860643</c:v>
                </c:pt>
                <c:pt idx="1616">
                  <c:v>0.59118269140651269</c:v>
                </c:pt>
                <c:pt idx="1617">
                  <c:v>0.451819708299461</c:v>
                </c:pt>
                <c:pt idx="1618">
                  <c:v>0.30046929322646682</c:v>
                </c:pt>
                <c:pt idx="1619">
                  <c:v>0.14128394088058879</c:v>
                </c:pt>
                <c:pt idx="1620">
                  <c:v>-2.1377921354101711E-2</c:v>
                </c:pt>
                <c:pt idx="1621">
                  <c:v>-0.18307231527627418</c:v>
                </c:pt>
                <c:pt idx="1622">
                  <c:v>-0.33939219917442659</c:v>
                </c:pt>
                <c:pt idx="1623">
                  <c:v>-0.48608865567243759</c:v>
                </c:pt>
                <c:pt idx="1624">
                  <c:v>-0.61918741881954598</c:v>
                </c:pt>
                <c:pt idx="1625">
                  <c:v>-0.73509751671373524</c:v>
                </c:pt>
                <c:pt idx="1626">
                  <c:v>-0.83070903347292824</c:v>
                </c:pt>
                <c:pt idx="1627">
                  <c:v>-0.90347730521473901</c:v>
                </c:pt>
                <c:pt idx="1628">
                  <c:v>-0.95149124996495893</c:v>
                </c:pt>
                <c:pt idx="1629">
                  <c:v>-0.9735239800557397</c:v>
                </c:pt>
                <c:pt idx="1630">
                  <c:v>-0.96906434484192872</c:v>
                </c:pt>
                <c:pt idx="1631">
                  <c:v>-0.93832858727643587</c:v>
                </c:pt>
                <c:pt idx="1632">
                  <c:v>-0.8822518548910655</c:v>
                </c:pt>
                <c:pt idx="1633">
                  <c:v>-0.80245986830420801</c:v>
                </c:pt>
                <c:pt idx="1634">
                  <c:v>-0.70122160269004985</c:v>
                </c:pt>
                <c:pt idx="1635">
                  <c:v>-0.58138436419852024</c:v>
                </c:pt>
                <c:pt idx="1636">
                  <c:v>-0.44629312938842552</c:v>
                </c:pt>
                <c:pt idx="1637">
                  <c:v>-0.29969644779411003</c:v>
                </c:pt>
                <c:pt idx="1638">
                  <c:v>-0.14564157382326035</c:v>
                </c:pt>
                <c:pt idx="1639">
                  <c:v>1.1638215782579108E-2</c:v>
                </c:pt>
                <c:pt idx="1640">
                  <c:v>0.16784095658340362</c:v>
                </c:pt>
                <c:pt idx="1641">
                  <c:v>0.31871470412823399</c:v>
                </c:pt>
                <c:pt idx="1642">
                  <c:v>0.46017431129389524</c:v>
                </c:pt>
                <c:pt idx="1643">
                  <c:v>0.58841304018177942</c:v>
                </c:pt>
                <c:pt idx="1644">
                  <c:v>0.70000593215142326</c:v>
                </c:pt>
                <c:pt idx="1645">
                  <c:v>0.79200210376298297</c:v>
                </c:pt>
                <c:pt idx="1646">
                  <c:v>0.8620034588749117</c:v>
                </c:pt>
                <c:pt idx="1647">
                  <c:v>0.90822769847651785</c:v>
                </c:pt>
                <c:pt idx="1648">
                  <c:v>0.92955395869903912</c:v>
                </c:pt>
                <c:pt idx="1649">
                  <c:v>0.9255499009416267</c:v>
                </c:pt>
                <c:pt idx="1650">
                  <c:v>0.8964796020580007</c:v>
                </c:pt>
                <c:pt idx="1651">
                  <c:v>0.84329213217508192</c:v>
                </c:pt>
                <c:pt idx="1652">
                  <c:v>0.7675912476749599</c:v>
                </c:pt>
                <c:pt idx="1653">
                  <c:v>0.67158715195439744</c:v>
                </c:pt>
                <c:pt idx="1654">
                  <c:v>0.55803177206656795</c:v>
                </c:pt>
                <c:pt idx="1655">
                  <c:v>0.43013945143505833</c:v>
                </c:pt>
                <c:pt idx="1656">
                  <c:v>0.29149535501372964</c:v>
                </c:pt>
                <c:pt idx="1657">
                  <c:v>0.14595421267425598</c:v>
                </c:pt>
                <c:pt idx="1658">
                  <c:v>-2.4677196573263289E-3</c:v>
                </c:pt>
                <c:pt idx="1659">
                  <c:v>-0.14970443026294669</c:v>
                </c:pt>
                <c:pt idx="1660">
                  <c:v>-0.29175251784547773</c:v>
                </c:pt>
                <c:pt idx="1661">
                  <c:v>-0.42478102227360548</c:v>
                </c:pt>
                <c:pt idx="1662">
                  <c:v>-0.54523568041495463</c:v>
                </c:pt>
                <c:pt idx="1663">
                  <c:v>-0.64993474441630439</c:v>
                </c:pt>
                <c:pt idx="1664">
                  <c:v>-0.73615375586608633</c:v>
                </c:pt>
                <c:pt idx="1665">
                  <c:v>-0.80169699690373053</c:v>
                </c:pt>
                <c:pt idx="1666">
                  <c:v>-0.84495372878126007</c:v>
                </c:pt>
                <c:pt idx="1667">
                  <c:v>-0.86493776823052526</c:v>
                </c:pt>
                <c:pt idx="1668">
                  <c:v>-0.86130942946645317</c:v>
                </c:pt>
                <c:pt idx="1669">
                  <c:v>-0.83437936100772536</c:v>
                </c:pt>
                <c:pt idx="1670">
                  <c:v>-0.78509431737837165</c:v>
                </c:pt>
                <c:pt idx="1671">
                  <c:v>-0.71500541165035858</c:v>
                </c:pt>
                <c:pt idx="1672">
                  <c:v>-0.62621988142395479</c:v>
                </c:pt>
                <c:pt idx="1673">
                  <c:v>-0.52133785459185356</c:v>
                </c:pt>
                <c:pt idx="1674">
                  <c:v>-0.4033760094991487</c:v>
                </c:pt>
                <c:pt idx="1675">
                  <c:v>-0.27568037568276271</c:v>
                </c:pt>
                <c:pt idx="1676">
                  <c:v>-0.14183080673419504</c:v>
                </c:pt>
                <c:pt idx="1677">
                  <c:v>-5.5398684164782094E-3</c:v>
                </c:pt>
                <c:pt idx="1678">
                  <c:v>0.12945098242497288</c:v>
                </c:pt>
                <c:pt idx="1679">
                  <c:v>0.25947500249671757</c:v>
                </c:pt>
                <c:pt idx="1680">
                  <c:v>0.38104065748363519</c:v>
                </c:pt>
                <c:pt idx="1681">
                  <c:v>0.49092622982054257</c:v>
                </c:pt>
                <c:pt idx="1682">
                  <c:v>0.58626595213059729</c:v>
                </c:pt>
                <c:pt idx="1683">
                  <c:v>0.66462534276815566</c:v>
                </c:pt>
                <c:pt idx="1684">
                  <c:v>0.72406374626946401</c:v>
                </c:pt>
                <c:pt idx="1685">
                  <c:v>0.76318246129405298</c:v>
                </c:pt>
                <c:pt idx="1686">
                  <c:v>0.78115726055620593</c:v>
                </c:pt>
                <c:pt idx="1687">
                  <c:v>0.77775455891564627</c:v>
                </c:pt>
                <c:pt idx="1688">
                  <c:v>0.7533309540942732</c:v>
                </c:pt>
                <c:pt idx="1689">
                  <c:v>0.70881633592614512</c:v>
                </c:pt>
                <c:pt idx="1690">
                  <c:v>0.64568122117698334</c:v>
                </c:pt>
                <c:pt idx="1691">
                  <c:v>0.56588940875000138</c:v>
                </c:pt>
                <c:pt idx="1692">
                  <c:v>0.47183745227803309</c:v>
                </c:pt>
                <c:pt idx="1693">
                  <c:v>0.36628280257206131</c:v>
                </c:pt>
                <c:pt idx="1694">
                  <c:v>0.25226277148137322</c:v>
                </c:pt>
                <c:pt idx="1695">
                  <c:v>0.13300670345702431</c:v>
                </c:pt>
                <c:pt idx="1696">
                  <c:v>1.1843905457748057E-2</c:v>
                </c:pt>
                <c:pt idx="1697">
                  <c:v>-0.10789002416616041</c:v>
                </c:pt>
                <c:pt idx="1698">
                  <c:v>-0.22294581331512398</c:v>
                </c:pt>
                <c:pt idx="1699">
                  <c:v>-0.33024948767567203</c:v>
                </c:pt>
                <c:pt idx="1700">
                  <c:v>-0.42698523850009978</c:v>
                </c:pt>
                <c:pt idx="1701">
                  <c:v>-0.51066993243450476</c:v>
                </c:pt>
                <c:pt idx="1702">
                  <c:v>-0.57921727451216853</c:v>
                </c:pt>
                <c:pt idx="1703">
                  <c:v>-0.63098995431759808</c:v>
                </c:pt>
                <c:pt idx="1704">
                  <c:v>-0.66483846801356439</c:v>
                </c:pt>
                <c:pt idx="1705">
                  <c:v>-0.68012570450718657</c:v>
                </c:pt>
                <c:pt idx="1706">
                  <c:v>-0.67673680074942721</c:v>
                </c:pt>
                <c:pt idx="1707">
                  <c:v>-0.65507419679574475</c:v>
                </c:pt>
                <c:pt idx="1708">
                  <c:v>-0.61603824344376168</c:v>
                </c:pt>
                <c:pt idx="1709">
                  <c:v>-0.56099412189704878</c:v>
                </c:pt>
                <c:pt idx="1710">
                  <c:v>-0.49172621445340836</c:v>
                </c:pt>
                <c:pt idx="1711">
                  <c:v>-0.4103814070690609</c:v>
                </c:pt>
                <c:pt idx="1712">
                  <c:v>-0.31940309941533973</c:v>
                </c:pt>
                <c:pt idx="1713">
                  <c:v>-0.22145793779435755</c:v>
                </c:pt>
                <c:pt idx="1714">
                  <c:v>-0.11935746479440866</c:v>
                </c:pt>
                <c:pt idx="1715">
                  <c:v>-1.5976992457389254E-2</c:v>
                </c:pt>
                <c:pt idx="1716">
                  <c:v>8.5825949406440116E-2</c:v>
                </c:pt>
                <c:pt idx="1717">
                  <c:v>0.18329126169988558</c:v>
                </c:pt>
                <c:pt idx="1718">
                  <c:v>0.2738317836845568</c:v>
                </c:pt>
                <c:pt idx="1719">
                  <c:v>0.35510257590898986</c:v>
                </c:pt>
                <c:pt idx="1720">
                  <c:v>0.42506210628642166</c:v>
                </c:pt>
                <c:pt idx="1721">
                  <c:v>0.48202372998485393</c:v>
                </c:pt>
                <c:pt idx="1722">
                  <c:v>0.52469615927639435</c:v>
                </c:pt>
                <c:pt idx="1723">
                  <c:v>0.55221195816637325</c:v>
                </c:pt>
                <c:pt idx="1724">
                  <c:v>0.56414345813638722</c:v>
                </c:pt>
                <c:pt idx="1725">
                  <c:v>0.56050586480457676</c:v>
                </c:pt>
                <c:pt idx="1726">
                  <c:v>0.54174769963928504</c:v>
                </c:pt>
                <c:pt idx="1727">
                  <c:v>0.50872908508754422</c:v>
                </c:pt>
                <c:pt idx="1728">
                  <c:v>0.46268872507114039</c:v>
                </c:pt>
                <c:pt idx="1729">
                  <c:v>0.40520074598249101</c:v>
                </c:pt>
                <c:pt idx="1730">
                  <c:v>0.33812283733240256</c:v>
                </c:pt>
                <c:pt idx="1731">
                  <c:v>0.26353735858930794</c:v>
                </c:pt>
                <c:pt idx="1732">
                  <c:v>0.18368725351376156</c:v>
                </c:pt>
                <c:pt idx="1733">
                  <c:v>0.10090873108178876</c:v>
                </c:pt>
                <c:pt idx="1734">
                  <c:v>1.7562730304604344E-2</c:v>
                </c:pt>
                <c:pt idx="1735">
                  <c:v>-6.4032815907618806E-2</c:v>
                </c:pt>
                <c:pt idx="1736">
                  <c:v>-0.1416679642162158</c:v>
                </c:pt>
                <c:pt idx="1737">
                  <c:v>-0.21330115617016671</c:v>
                </c:pt>
                <c:pt idx="1738">
                  <c:v>-0.2771133602135521</c:v>
                </c:pt>
                <c:pt idx="1739">
                  <c:v>-0.33155451186543405</c:v>
                </c:pt>
                <c:pt idx="1740">
                  <c:v>-0.37538105929236615</c:v>
                </c:pt>
                <c:pt idx="1741">
                  <c:v>-0.40768370807341697</c:v>
                </c:pt>
                <c:pt idx="1742">
                  <c:v>-0.42790476731198729</c:v>
                </c:pt>
                <c:pt idx="1743">
                  <c:v>-0.43584481979109835</c:v>
                </c:pt>
                <c:pt idx="1744">
                  <c:v>-0.43165876178825979</c:v>
                </c:pt>
                <c:pt idx="1745">
                  <c:v>-0.41584157372466757</c:v>
                </c:pt>
                <c:pt idx="1746">
                  <c:v>-0.38920448165070498</c:v>
                </c:pt>
                <c:pt idx="1747">
                  <c:v>-0.35284244293941597</c:v>
                </c:pt>
                <c:pt idx="1748">
                  <c:v>-0.30809412964714777</c:v>
                </c:pt>
                <c:pt idx="1749">
                  <c:v>-0.2564957831050268</c:v>
                </c:pt>
                <c:pt idx="1750">
                  <c:v>-0.1997304680440368</c:v>
                </c:pt>
                <c:pt idx="1751">
                  <c:v>-0.13957436000087731</c:v>
                </c:pt>
                <c:pt idx="1752">
                  <c:v>-7.7841753543622702E-2</c:v>
                </c:pt>
                <c:pt idx="1753">
                  <c:v>-1.6330480235455115E-2</c:v>
                </c:pt>
                <c:pt idx="1754">
                  <c:v>4.3230624908927137E-2</c:v>
                </c:pt>
                <c:pt idx="1755">
                  <c:v>9.9230669008214048E-2</c:v>
                </c:pt>
                <c:pt idx="1756">
                  <c:v>0.15022066398374961</c:v>
                </c:pt>
                <c:pt idx="1757">
                  <c:v>0.19495129586253049</c:v>
                </c:pt>
                <c:pt idx="1758">
                  <c:v>0.23240350838310569</c:v>
                </c:pt>
                <c:pt idx="1759">
                  <c:v>0.26181115298555779</c:v>
                </c:pt>
                <c:pt idx="1760">
                  <c:v>0.28267521994572159</c:v>
                </c:pt>
                <c:pt idx="1761">
                  <c:v>0.29476943788942123</c:v>
                </c:pt>
                <c:pt idx="1762">
                  <c:v>0.2981373025469139</c:v>
                </c:pt>
                <c:pt idx="1763">
                  <c:v>0.29308086182659904</c:v>
                </c:pt>
                <c:pt idx="1764">
                  <c:v>0.28014183490358602</c:v>
                </c:pt>
                <c:pt idx="1765">
                  <c:v>0.26007587044538089</c:v>
                </c:pt>
                <c:pt idx="1766">
                  <c:v>0.23382094658289135</c:v>
                </c:pt>
                <c:pt idx="1767">
                  <c:v>0.2024610770684962</c:v>
                </c:pt>
                <c:pt idx="1768">
                  <c:v>0.16718660973512386</c:v>
                </c:pt>
                <c:pt idx="1769">
                  <c:v>0.12925248170391501</c:v>
                </c:pt>
                <c:pt idx="1770">
                  <c:v>8.9935829019171812E-2</c:v>
                </c:pt>
                <c:pt idx="1771">
                  <c:v>5.0494336207403061E-2</c:v>
                </c:pt>
                <c:pt idx="1772">
                  <c:v>1.2126654796730117E-2</c:v>
                </c:pt>
                <c:pt idx="1773">
                  <c:v>-2.4063878379049261E-2</c:v>
                </c:pt>
                <c:pt idx="1774">
                  <c:v>-5.7101128407296295E-2</c:v>
                </c:pt>
                <c:pt idx="1775">
                  <c:v>-8.6162729453193129E-2</c:v>
                </c:pt>
                <c:pt idx="1776">
                  <c:v>-0.11060060229851366</c:v>
                </c:pt>
                <c:pt idx="1777">
                  <c:v>-0.12995490897608633</c:v>
                </c:pt>
                <c:pt idx="1778">
                  <c:v>-0.14396116035631226</c:v>
                </c:pt>
                <c:pt idx="1779">
                  <c:v>-0.15255042691558945</c:v>
                </c:pt>
                <c:pt idx="1780">
                  <c:v>-0.15584283479333483</c:v>
                </c:pt>
                <c:pt idx="1781">
                  <c:v>-0.1541347510695158</c:v>
                </c:pt>
                <c:pt idx="1782">
                  <c:v>-0.14788026682600958</c:v>
                </c:pt>
                <c:pt idx="1783">
                  <c:v>-0.13766776748962017</c:v>
                </c:pt>
                <c:pt idx="1784">
                  <c:v>-0.12419253153139076</c:v>
                </c:pt>
                <c:pt idx="1785">
                  <c:v>-0.10822641617333147</c:v>
                </c:pt>
                <c:pt idx="1786">
                  <c:v>-9.0585768845718687E-2</c:v>
                </c:pt>
                <c:pt idx="1787">
                  <c:v>-7.2098743525424294E-2</c:v>
                </c:pt>
                <c:pt idx="1788">
                  <c:v>-5.3573200870389831E-2</c:v>
                </c:pt>
                <c:pt idx="1789">
                  <c:v>-3.5766330696342358E-2</c:v>
                </c:pt>
                <c:pt idx="1790">
                  <c:v>-1.9357056583914234E-2</c:v>
                </c:pt>
                <c:pt idx="1791">
                  <c:v>-4.9221682797230765E-3</c:v>
                </c:pt>
                <c:pt idx="1792">
                  <c:v>7.0830177721014137E-3</c:v>
                </c:pt>
                <c:pt idx="1793">
                  <c:v>1.6338840788207239E-2</c:v>
                </c:pt>
                <c:pt idx="1794">
                  <c:v>2.2669883303912383E-2</c:v>
                </c:pt>
                <c:pt idx="1795">
                  <c:v>2.6047731332615051E-2</c:v>
                </c:pt>
                <c:pt idx="1796">
                  <c:v>2.6587885389569816E-2</c:v>
                </c:pt>
                <c:pt idx="1797">
                  <c:v>2.4541011058899134E-2</c:v>
                </c:pt>
                <c:pt idx="1798">
                  <c:v>2.0278920105458648E-2</c:v>
                </c:pt>
                <c:pt idx="1799">
                  <c:v>1.4275860607700761E-2</c:v>
                </c:pt>
                <c:pt idx="1800">
                  <c:v>7.0858608820499281E-3</c:v>
                </c:pt>
                <c:pt idx="1801">
                  <c:v>-6.8298852193778676E-4</c:v>
                </c:pt>
                <c:pt idx="1802">
                  <c:v>-8.3963224475164105E-3</c:v>
                </c:pt>
                <c:pt idx="1803">
                  <c:v>-1.5422293150889313E-2</c:v>
                </c:pt>
                <c:pt idx="1804">
                  <c:v>-2.1160266128939165E-2</c:v>
                </c:pt>
                <c:pt idx="1805">
                  <c:v>-2.5068322553529698E-2</c:v>
                </c:pt>
                <c:pt idx="1806">
                  <c:v>-2.6688513129063434E-2</c:v>
                </c:pt>
                <c:pt idx="1807">
                  <c:v>-2.5668887429207241E-2</c:v>
                </c:pt>
                <c:pt idx="1808">
                  <c:v>-2.1781436568617595E-2</c:v>
                </c:pt>
                <c:pt idx="1809">
                  <c:v>-1.4935231600759512E-2</c:v>
                </c:pt>
                <c:pt idx="1810">
                  <c:v>-5.1842104390394037E-3</c:v>
                </c:pt>
                <c:pt idx="1811">
                  <c:v>7.2707433703702671E-3</c:v>
                </c:pt>
                <c:pt idx="1812">
                  <c:v>2.2085582478101131E-2</c:v>
                </c:pt>
                <c:pt idx="1813">
                  <c:v>3.8782679635700978E-2</c:v>
                </c:pt>
                <c:pt idx="1814">
                  <c:v>5.6765944577728017E-2</c:v>
                </c:pt>
                <c:pt idx="1815">
                  <c:v>7.5341001828068244E-2</c:v>
                </c:pt>
                <c:pt idx="1816">
                  <c:v>9.373976901244406E-2</c:v>
                </c:pt>
                <c:pt idx="1817">
                  <c:v>0.11114860802148661</c:v>
                </c:pt>
                <c:pt idx="1818">
                  <c:v>0.12673908112676205</c:v>
                </c:pt>
                <c:pt idx="1819">
                  <c:v>0.13970023591300759</c:v>
                </c:pt>
                <c:pt idx="1820">
                  <c:v>0.14927127063015888</c:v>
                </c:pt>
                <c:pt idx="1821">
                  <c:v>0.15477339809660781</c:v>
                </c:pt>
                <c:pt idx="1822">
                  <c:v>0.15563973314183199</c:v>
                </c:pt>
                <c:pt idx="1823">
                  <c:v>0.15144207597533155</c:v>
                </c:pt>
                <c:pt idx="1824">
                  <c:v>0.14191355068065936</c:v>
                </c:pt>
                <c:pt idx="1825">
                  <c:v>0.12696618181115535</c:v>
                </c:pt>
                <c:pt idx="1826">
                  <c:v>0.10670264911429569</c:v>
                </c:pt>
                <c:pt idx="1827">
                  <c:v>8.1421645902886863E-2</c:v>
                </c:pt>
                <c:pt idx="1828">
                  <c:v>5.1616474703111655E-2</c:v>
                </c:pt>
                <c:pt idx="1829">
                  <c:v>1.7966737911786972E-2</c:v>
                </c:pt>
                <c:pt idx="1830">
                  <c:v>-1.8676785942421555E-2</c:v>
                </c:pt>
                <c:pt idx="1831">
                  <c:v>-5.7313755719516378E-2</c:v>
                </c:pt>
                <c:pt idx="1832">
                  <c:v>-9.6821818911194263E-2</c:v>
                </c:pt>
                <c:pt idx="1833">
                  <c:v>-0.13598933528856616</c:v>
                </c:pt>
                <c:pt idx="1834">
                  <c:v>-0.17355231581115721</c:v>
                </c:pt>
                <c:pt idx="1835">
                  <c:v>-0.20823445589828457</c:v>
                </c:pt>
                <c:pt idx="1836">
                  <c:v>-0.23878901229846544</c:v>
                </c:pt>
                <c:pt idx="1837">
                  <c:v>-0.26404118160507106</c:v>
                </c:pt>
                <c:pt idx="1838">
                  <c:v>-0.28292958956953412</c:v>
                </c:pt>
                <c:pt idx="1839">
                  <c:v>-0.2945454960421085</c:v>
                </c:pt>
                <c:pt idx="1840">
                  <c:v>-0.29816836151479198</c:v>
                </c:pt>
                <c:pt idx="1841">
                  <c:v>-0.29329650728321482</c:v>
                </c:pt>
                <c:pt idx="1842">
                  <c:v>-0.27967173017339114</c:v>
                </c:pt>
                <c:pt idx="1843">
                  <c:v>-0.2572969011767523</c:v>
                </c:pt>
                <c:pt idx="1844">
                  <c:v>-0.226445780475314</c:v>
                </c:pt>
                <c:pt idx="1845">
                  <c:v>-0.18766451331315426</c:v>
                </c:pt>
                <c:pt idx="1846">
                  <c:v>-0.14176452506677137</c:v>
                </c:pt>
                <c:pt idx="1847">
                  <c:v>-8.9806801978333434E-2</c:v>
                </c:pt>
                <c:pt idx="1848">
                  <c:v>-3.30778180595621E-2</c:v>
                </c:pt>
                <c:pt idx="1849">
                  <c:v>2.6942359933454764E-2</c:v>
                </c:pt>
                <c:pt idx="1850">
                  <c:v>8.8618997456160378E-2</c:v>
                </c:pt>
                <c:pt idx="1851">
                  <c:v>0.15020761466603763</c:v>
                </c:pt>
                <c:pt idx="1852">
                  <c:v>0.20990366127925145</c:v>
                </c:pt>
                <c:pt idx="1853">
                  <c:v>0.26589552065063393</c:v>
                </c:pt>
                <c:pt idx="1854">
                  <c:v>0.31641928295368266</c:v>
                </c:pt>
                <c:pt idx="1855">
                  <c:v>0.35981363635864738</c:v>
                </c:pt>
                <c:pt idx="1856">
                  <c:v>0.39457318378025663</c:v>
                </c:pt>
                <c:pt idx="1857">
                  <c:v>0.419398503251668</c:v>
                </c:pt>
                <c:pt idx="1858">
                  <c:v>0.43324133286053768</c:v>
                </c:pt>
                <c:pt idx="1859">
                  <c:v>0.43534337542188767</c:v>
                </c:pt>
                <c:pt idx="1860">
                  <c:v>0.42526738102037082</c:v>
                </c:pt>
                <c:pt idx="1861">
                  <c:v>0.40291937304371639</c:v>
                </c:pt>
                <c:pt idx="1862">
                  <c:v>0.36856112972430521</c:v>
                </c:pt>
                <c:pt idx="1863">
                  <c:v>0.32281231159669538</c:v>
                </c:pt>
                <c:pt idx="1864">
                  <c:v>0.26664192766658867</c:v>
                </c:pt>
                <c:pt idx="1865">
                  <c:v>0.20134915061381328</c:v>
                </c:pt>
                <c:pt idx="1866">
                  <c:v>0.12853381456342566</c:v>
                </c:pt>
                <c:pt idx="1867">
                  <c:v>5.0057248083013407E-2</c:v>
                </c:pt>
                <c:pt idx="1868">
                  <c:v>-3.2005599692603019E-2</c:v>
                </c:pt>
                <c:pt idx="1869">
                  <c:v>-0.11542150006298668</c:v>
                </c:pt>
                <c:pt idx="1870">
                  <c:v>-0.19786026364262654</c:v>
                </c:pt>
                <c:pt idx="1871">
                  <c:v>-0.27696033881165694</c:v>
                </c:pt>
                <c:pt idx="1872">
                  <c:v>-0.35039682979391451</c:v>
                </c:pt>
                <c:pt idx="1873">
                  <c:v>-0.41594996586552535</c:v>
                </c:pt>
                <c:pt idx="1874">
                  <c:v>-0.47157200185248782</c:v>
                </c:pt>
                <c:pt idx="1875">
                  <c:v>-0.51545053840057331</c:v>
                </c:pt>
                <c:pt idx="1876">
                  <c:v>-0.54606631919104898</c:v>
                </c:pt>
                <c:pt idx="1877">
                  <c:v>-0.56224369021780629</c:v>
                </c:pt>
                <c:pt idx="1878">
                  <c:v>-0.56319209052419383</c:v>
                </c:pt>
                <c:pt idx="1879">
                  <c:v>-0.54853717977514371</c:v>
                </c:pt>
                <c:pt idx="1880">
                  <c:v>-0.51834048945087985</c:v>
                </c:pt>
                <c:pt idx="1881">
                  <c:v>-0.47310680358122797</c:v>
                </c:pt>
                <c:pt idx="1882">
                  <c:v>-0.41377882284976131</c:v>
                </c:pt>
                <c:pt idx="1883">
                  <c:v>-0.34171903265390352</c:v>
                </c:pt>
                <c:pt idx="1884">
                  <c:v>-0.25867907068608603</c:v>
                </c:pt>
                <c:pt idx="1885">
                  <c:v>-0.16675726178513822</c:v>
                </c:pt>
                <c:pt idx="1886">
                  <c:v>-6.8345346117238664E-2</c:v>
                </c:pt>
                <c:pt idx="1887">
                  <c:v>3.393423963262996E-2</c:v>
                </c:pt>
                <c:pt idx="1888">
                  <c:v>0.13729886966831872</c:v>
                </c:pt>
                <c:pt idx="1889">
                  <c:v>0.23888211222258016</c:v>
                </c:pt>
                <c:pt idx="1890">
                  <c:v>0.33581387345061925</c:v>
                </c:pt>
                <c:pt idx="1891">
                  <c:v>0.4253020440345599</c:v>
                </c:pt>
                <c:pt idx="1892">
                  <c:v>0.50471331146444931</c:v>
                </c:pt>
                <c:pt idx="1893">
                  <c:v>0.57165078923500545</c:v>
                </c:pt>
                <c:pt idx="1894">
                  <c:v>0.6240261709839896</c:v>
                </c:pt>
                <c:pt idx="1895">
                  <c:v>0.66012424214125809</c:v>
                </c:pt>
                <c:pt idx="1896">
                  <c:v>0.67865777119491655</c:v>
                </c:pt>
                <c:pt idx="1897">
                  <c:v>0.67881105250452345</c:v>
                </c:pt>
                <c:pt idx="1898">
                  <c:v>0.66027067616348745</c:v>
                </c:pt>
                <c:pt idx="1899">
                  <c:v>0.62324244953995156</c:v>
                </c:pt>
                <c:pt idx="1900">
                  <c:v>0.56845378018012549</c:v>
                </c:pt>
                <c:pt idx="1901">
                  <c:v>0.49714123994752041</c:v>
                </c:pt>
                <c:pt idx="1902">
                  <c:v>0.41102345394174333</c:v>
                </c:pt>
                <c:pt idx="1903">
                  <c:v>0.31225988271035454</c:v>
                </c:pt>
                <c:pt idx="1904">
                  <c:v>0.20339648017919298</c:v>
                </c:pt>
                <c:pt idx="1905">
                  <c:v>8.7299600408737951E-2</c:v>
                </c:pt>
                <c:pt idx="1906">
                  <c:v>-3.292011789248591E-2</c:v>
                </c:pt>
                <c:pt idx="1907">
                  <c:v>-0.15399184994049001</c:v>
                </c:pt>
                <c:pt idx="1908">
                  <c:v>-0.27257437227513059</c:v>
                </c:pt>
                <c:pt idx="1909">
                  <c:v>-0.38534905277064113</c:v>
                </c:pt>
                <c:pt idx="1910">
                  <c:v>-0.48911343450117112</c:v>
                </c:pt>
                <c:pt idx="1911">
                  <c:v>-0.58087275589623755</c:v>
                </c:pt>
                <c:pt idx="1912">
                  <c:v>-0.6579267767620286</c:v>
                </c:pt>
                <c:pt idx="1913">
                  <c:v>-0.71794938287071308</c:v>
                </c:pt>
                <c:pt idx="1914">
                  <c:v>-0.75905861876167013</c:v>
                </c:pt>
                <c:pt idx="1915">
                  <c:v>-0.77987504482410719</c:v>
                </c:pt>
                <c:pt idx="1916">
                  <c:v>-0.77956662425157763</c:v>
                </c:pt>
                <c:pt idx="1917">
                  <c:v>-0.7578787097978904</c:v>
                </c:pt>
                <c:pt idx="1918">
                  <c:v>-0.71514810947701501</c:v>
                </c:pt>
                <c:pt idx="1919">
                  <c:v>-0.65230065310019203</c:v>
                </c:pt>
                <c:pt idx="1920">
                  <c:v>-0.57083214542142457</c:v>
                </c:pt>
                <c:pt idx="1921">
                  <c:v>-0.47277306352727377</c:v>
                </c:pt>
                <c:pt idx="1922">
                  <c:v>-0.36063782247728859</c:v>
                </c:pt>
                <c:pt idx="1923">
                  <c:v>-0.23735988061741023</c:v>
                </c:pt>
                <c:pt idx="1924">
                  <c:v>-0.10621437143955834</c:v>
                </c:pt>
                <c:pt idx="1925">
                  <c:v>2.926967988591829E-2</c:v>
                </c:pt>
                <c:pt idx="1926">
                  <c:v>0.16540518115300365</c:v>
                </c:pt>
                <c:pt idx="1927">
                  <c:v>0.29844821356283291</c:v>
                </c:pt>
                <c:pt idx="1928">
                  <c:v>0.4247018839175935</c:v>
                </c:pt>
                <c:pt idx="1929">
                  <c:v>0.5406198841621489</c:v>
                </c:pt>
                <c:pt idx="1930">
                  <c:v>0.64290683535497806</c:v>
                </c:pt>
                <c:pt idx="1931">
                  <c:v>0.7286125577174053</c:v>
                </c:pt>
                <c:pt idx="1932">
                  <c:v>0.79521755488247692</c:v>
                </c:pt>
                <c:pt idx="1933">
                  <c:v>0.84070722534564191</c:v>
                </c:pt>
                <c:pt idx="1934">
                  <c:v>0.86363261160120197</c:v>
                </c:pt>
                <c:pt idx="1935">
                  <c:v>0.86315585962282204</c:v>
                </c:pt>
                <c:pt idx="1936">
                  <c:v>0.83907897837644407</c:v>
                </c:pt>
                <c:pt idx="1937">
                  <c:v>0.79185494946561175</c:v>
                </c:pt>
                <c:pt idx="1938">
                  <c:v>0.72258072800026918</c:v>
                </c:pt>
                <c:pt idx="1939">
                  <c:v>0.63297218358245588</c:v>
                </c:pt>
                <c:pt idx="1940">
                  <c:v>0.52532154056935321</c:v>
                </c:pt>
                <c:pt idx="1941">
                  <c:v>0.40243837499017043</c:v>
                </c:pt>
                <c:pt idx="1942">
                  <c:v>0.26757569738786458</c:v>
                </c:pt>
                <c:pt idx="1943">
                  <c:v>0.12434308281634295</c:v>
                </c:pt>
                <c:pt idx="1944">
                  <c:v>-2.3390811313767267E-2</c:v>
                </c:pt>
                <c:pt idx="1945">
                  <c:v>-0.17160368302672441</c:v>
                </c:pt>
                <c:pt idx="1946">
                  <c:v>-0.31623007991557717</c:v>
                </c:pt>
                <c:pt idx="1947">
                  <c:v>-0.4532738879550538</c:v>
                </c:pt>
                <c:pt idx="1948">
                  <c:v>-0.57891967649893372</c:v>
                </c:pt>
                <c:pt idx="1949">
                  <c:v>-0.68963977238926177</c:v>
                </c:pt>
                <c:pt idx="1950">
                  <c:v>-0.78229403599592418</c:v>
                </c:pt>
                <c:pt idx="1951">
                  <c:v>-0.8542194980621749</c:v>
                </c:pt>
                <c:pt idx="1952">
                  <c:v>-0.90330728368341995</c:v>
                </c:pt>
                <c:pt idx="1953">
                  <c:v>-0.92806459147731946</c:v>
                </c:pt>
                <c:pt idx="1954">
                  <c:v>-0.92765990274371823</c:v>
                </c:pt>
                <c:pt idx="1955">
                  <c:v>-0.90195005599405598</c:v>
                </c:pt>
                <c:pt idx="1956">
                  <c:v>-0.85148832389206786</c:v>
                </c:pt>
                <c:pt idx="1957">
                  <c:v>-0.77751315839724799</c:v>
                </c:pt>
                <c:pt idx="1958">
                  <c:v>-0.68191781090527126</c:v>
                </c:pt>
                <c:pt idx="1959">
                  <c:v>-0.56720157217987266</c:v>
                </c:pt>
                <c:pt idx="1960">
                  <c:v>-0.43640389662455636</c:v>
                </c:pt>
                <c:pt idx="1961">
                  <c:v>-0.29302316215294227</c:v>
                </c:pt>
                <c:pt idx="1962">
                  <c:v>-0.14092225665667202</c:v>
                </c:pt>
                <c:pt idx="1963">
                  <c:v>1.5776437815844282E-2</c:v>
                </c:pt>
                <c:pt idx="1964">
                  <c:v>0.17280378258637871</c:v>
                </c:pt>
                <c:pt idx="1965">
                  <c:v>0.32586123123050942</c:v>
                </c:pt>
                <c:pt idx="1966">
                  <c:v>0.47073953624460607</c:v>
                </c:pt>
                <c:pt idx="1967">
                  <c:v>0.60343550764976261</c:v>
                </c:pt>
                <c:pt idx="1968">
                  <c:v>0.72026355820953525</c:v>
                </c:pt>
                <c:pt idx="1969">
                  <c:v>0.8179589024872449</c:v>
                </c:pt>
                <c:pt idx="1970">
                  <c:v>0.89376949814294304</c:v>
                </c:pt>
                <c:pt idx="1971">
                  <c:v>0.94553412177357243</c:v>
                </c:pt>
                <c:pt idx="1972">
                  <c:v>0.97174434993569059</c:v>
                </c:pt>
                <c:pt idx="1973">
                  <c:v>0.97158865836054287</c:v>
                </c:pt>
                <c:pt idx="1974">
                  <c:v>0.94497734649788678</c:v>
                </c:pt>
                <c:pt idx="1975">
                  <c:v>0.89254752664930836</c:v>
                </c:pt>
                <c:pt idx="1976">
                  <c:v>0.815647972179253</c:v>
                </c:pt>
                <c:pt idx="1977">
                  <c:v>0.71630418203767898</c:v>
                </c:pt>
                <c:pt idx="1978">
                  <c:v>0.59716457324930228</c:v>
                </c:pt>
                <c:pt idx="1979">
                  <c:v>0.46142924345974196</c:v>
                </c:pt>
                <c:pt idx="1980">
                  <c:v>0.312763237071853</c:v>
                </c:pt>
                <c:pt idx="1981">
                  <c:v>0.15519668698713088</c:v>
                </c:pt>
                <c:pt idx="1982">
                  <c:v>-6.9854229851182932E-3</c:v>
                </c:pt>
                <c:pt idx="1983">
                  <c:v>-0.16936083306344876</c:v>
                </c:pt>
                <c:pt idx="1984">
                  <c:v>-0.32749166551060604</c:v>
                </c:pt>
                <c:pt idx="1985">
                  <c:v>-0.47704679001685057</c:v>
                </c:pt>
                <c:pt idx="1986">
                  <c:v>-0.61392149372080684</c:v>
                </c:pt>
                <c:pt idx="1987">
                  <c:v>-0.73435112150911896</c:v>
                </c:pt>
                <c:pt idx="1988">
                  <c:v>-0.83501551424961518</c:v>
                </c:pt>
                <c:pt idx="1989">
                  <c:v>-0.91313132387622742</c:v>
                </c:pt>
                <c:pt idx="1990">
                  <c:v>-0.96652961783585212</c:v>
                </c:pt>
                <c:pt idx="1991">
                  <c:v>-0.99371659206919727</c:v>
                </c:pt>
                <c:pt idx="1992">
                  <c:v>-0.99391568009324771</c:v>
                </c:pt>
                <c:pt idx="1993">
                  <c:v>-0.96708986278689046</c:v>
                </c:pt>
                <c:pt idx="1994">
                  <c:v>-0.91394353466780665</c:v>
                </c:pt>
                <c:pt idx="1995">
                  <c:v>-0.83590385232096687</c:v>
                </c:pt>
                <c:pt idx="1996">
                  <c:v>-0.7350820631858066</c:v>
                </c:pt>
                <c:pt idx="1997">
                  <c:v>-0.61421587202837546</c:v>
                </c:pt>
                <c:pt idx="1998">
                  <c:v>-0.47659443237952498</c:v>
                </c:pt>
                <c:pt idx="1999">
                  <c:v>-0.32596803608493374</c:v>
                </c:pt>
                <c:pt idx="2000">
                  <c:v>-0.1664450021968488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6797-40D5-8CD6-1C08A90087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0129920"/>
        <c:axId val="140130496"/>
      </c:scatterChart>
      <c:valAx>
        <c:axId val="140129920"/>
        <c:scaling>
          <c:orientation val="minMax"/>
          <c:max val="0.8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25400">
            <a:solidFill>
              <a:schemeClr val="tx1"/>
            </a:solidFill>
          </a:ln>
        </c:spPr>
        <c:crossAx val="140130496"/>
        <c:crosses val="autoZero"/>
        <c:crossBetween val="midCat"/>
      </c:valAx>
      <c:valAx>
        <c:axId val="140130496"/>
        <c:scaling>
          <c:orientation val="minMax"/>
          <c:max val="1"/>
          <c:min val="-1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ln w="25400">
            <a:solidFill>
              <a:schemeClr val="tx1"/>
            </a:solidFill>
          </a:ln>
        </c:spPr>
        <c:crossAx val="140129920"/>
        <c:crosses val="autoZero"/>
        <c:crossBetween val="midCat"/>
      </c:valAx>
    </c:plotArea>
    <c:plotVisOnly val="1"/>
    <c:dispBlanksAs val="gap"/>
    <c:showDLblsOverMax val="0"/>
  </c:chart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dk2" tx1="lt1" bg2="dk1" tx2="lt2" accent1="accent1" accent2="accent2" accent3="accent3" accent4="accent4" accent5="accent5" accent6="accent6" hlink="hlink" folHlink="folHlink"/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25400">
              <a:solidFill>
                <a:srgbClr val="FFFF00"/>
              </a:solidFill>
            </a:ln>
          </c:spPr>
          <c:marker>
            <c:symbol val="none"/>
          </c:marker>
          <c:xVal>
            <c:numRef>
              <c:f>Φύλλο1!$A$1:$A$2001</c:f>
              <c:numCache>
                <c:formatCode>General</c:formatCode>
                <c:ptCount val="2001"/>
                <c:pt idx="0">
                  <c:v>0</c:v>
                </c:pt>
                <c:pt idx="1">
                  <c:v>5.0000000000000001E-4</c:v>
                </c:pt>
                <c:pt idx="2">
                  <c:v>1E-3</c:v>
                </c:pt>
                <c:pt idx="3">
                  <c:v>1.5E-3</c:v>
                </c:pt>
                <c:pt idx="4">
                  <c:v>2E-3</c:v>
                </c:pt>
                <c:pt idx="5">
                  <c:v>2.5000000000000001E-3</c:v>
                </c:pt>
                <c:pt idx="6">
                  <c:v>3.0000000000000001E-3</c:v>
                </c:pt>
                <c:pt idx="7">
                  <c:v>3.5000000000000001E-3</c:v>
                </c:pt>
                <c:pt idx="8">
                  <c:v>4.0000000000000001E-3</c:v>
                </c:pt>
                <c:pt idx="9">
                  <c:v>4.4999999999999997E-3</c:v>
                </c:pt>
                <c:pt idx="10">
                  <c:v>5.0000000000000001E-3</c:v>
                </c:pt>
                <c:pt idx="11">
                  <c:v>5.4999999999999997E-3</c:v>
                </c:pt>
                <c:pt idx="12">
                  <c:v>6.0000000000000001E-3</c:v>
                </c:pt>
                <c:pt idx="13">
                  <c:v>6.4999999999999997E-3</c:v>
                </c:pt>
                <c:pt idx="14">
                  <c:v>7.0000000000000001E-3</c:v>
                </c:pt>
                <c:pt idx="15">
                  <c:v>7.4999999999999997E-3</c:v>
                </c:pt>
                <c:pt idx="16">
                  <c:v>8.0000000000000002E-3</c:v>
                </c:pt>
                <c:pt idx="17">
                  <c:v>8.5000000000000006E-3</c:v>
                </c:pt>
                <c:pt idx="18">
                  <c:v>8.9999999999999993E-3</c:v>
                </c:pt>
                <c:pt idx="19">
                  <c:v>9.4999999999999998E-3</c:v>
                </c:pt>
                <c:pt idx="20">
                  <c:v>0.01</c:v>
                </c:pt>
                <c:pt idx="21">
                  <c:v>1.0500000000000001E-2</c:v>
                </c:pt>
                <c:pt idx="22">
                  <c:v>1.0999999999999999E-2</c:v>
                </c:pt>
                <c:pt idx="23">
                  <c:v>1.15E-2</c:v>
                </c:pt>
                <c:pt idx="24">
                  <c:v>1.2E-2</c:v>
                </c:pt>
                <c:pt idx="25">
                  <c:v>1.2500000000000001E-2</c:v>
                </c:pt>
                <c:pt idx="26">
                  <c:v>1.2999999999999999E-2</c:v>
                </c:pt>
                <c:pt idx="27">
                  <c:v>1.35E-2</c:v>
                </c:pt>
                <c:pt idx="28">
                  <c:v>1.4E-2</c:v>
                </c:pt>
                <c:pt idx="29">
                  <c:v>1.4500000000000001E-2</c:v>
                </c:pt>
                <c:pt idx="30">
                  <c:v>1.4999999999999999E-2</c:v>
                </c:pt>
                <c:pt idx="31">
                  <c:v>1.55E-2</c:v>
                </c:pt>
                <c:pt idx="32">
                  <c:v>1.6E-2</c:v>
                </c:pt>
                <c:pt idx="33">
                  <c:v>1.6500000000000001E-2</c:v>
                </c:pt>
                <c:pt idx="34">
                  <c:v>1.7000000000000001E-2</c:v>
                </c:pt>
                <c:pt idx="35">
                  <c:v>1.7500000000000002E-2</c:v>
                </c:pt>
                <c:pt idx="36">
                  <c:v>1.7999999999999999E-2</c:v>
                </c:pt>
                <c:pt idx="37">
                  <c:v>1.8499999999999999E-2</c:v>
                </c:pt>
                <c:pt idx="38">
                  <c:v>1.9E-2</c:v>
                </c:pt>
                <c:pt idx="39">
                  <c:v>1.95E-2</c:v>
                </c:pt>
                <c:pt idx="40">
                  <c:v>0.02</c:v>
                </c:pt>
                <c:pt idx="41">
                  <c:v>2.0500000000000001E-2</c:v>
                </c:pt>
                <c:pt idx="42">
                  <c:v>2.1000000000000001E-2</c:v>
                </c:pt>
                <c:pt idx="43">
                  <c:v>2.1499999999999998E-2</c:v>
                </c:pt>
                <c:pt idx="44">
                  <c:v>2.1999999999999999E-2</c:v>
                </c:pt>
                <c:pt idx="45">
                  <c:v>2.2499999999999999E-2</c:v>
                </c:pt>
                <c:pt idx="46">
                  <c:v>2.3E-2</c:v>
                </c:pt>
                <c:pt idx="47">
                  <c:v>2.35E-2</c:v>
                </c:pt>
                <c:pt idx="48">
                  <c:v>2.4E-2</c:v>
                </c:pt>
                <c:pt idx="49">
                  <c:v>2.4500000000000001E-2</c:v>
                </c:pt>
                <c:pt idx="50">
                  <c:v>2.5000000000000001E-2</c:v>
                </c:pt>
                <c:pt idx="51">
                  <c:v>2.5499999999999998E-2</c:v>
                </c:pt>
                <c:pt idx="52">
                  <c:v>2.5999999999999999E-2</c:v>
                </c:pt>
                <c:pt idx="53">
                  <c:v>2.6499999999999999E-2</c:v>
                </c:pt>
                <c:pt idx="54">
                  <c:v>2.7E-2</c:v>
                </c:pt>
                <c:pt idx="55">
                  <c:v>2.75E-2</c:v>
                </c:pt>
                <c:pt idx="56">
                  <c:v>2.8000000000000001E-2</c:v>
                </c:pt>
                <c:pt idx="57">
                  <c:v>2.8500000000000001E-2</c:v>
                </c:pt>
                <c:pt idx="58">
                  <c:v>2.9000000000000001E-2</c:v>
                </c:pt>
                <c:pt idx="59">
                  <c:v>2.9499999999999998E-2</c:v>
                </c:pt>
                <c:pt idx="60">
                  <c:v>0.03</c:v>
                </c:pt>
                <c:pt idx="61">
                  <c:v>3.0499999999999999E-2</c:v>
                </c:pt>
                <c:pt idx="62">
                  <c:v>3.1E-2</c:v>
                </c:pt>
                <c:pt idx="63">
                  <c:v>3.15E-2</c:v>
                </c:pt>
                <c:pt idx="64">
                  <c:v>3.2000000000000001E-2</c:v>
                </c:pt>
                <c:pt idx="65">
                  <c:v>3.2500000000000001E-2</c:v>
                </c:pt>
                <c:pt idx="66">
                  <c:v>3.3000000000000002E-2</c:v>
                </c:pt>
                <c:pt idx="67">
                  <c:v>3.3500000000000002E-2</c:v>
                </c:pt>
                <c:pt idx="68">
                  <c:v>3.4000000000000002E-2</c:v>
                </c:pt>
                <c:pt idx="69">
                  <c:v>3.4500000000000003E-2</c:v>
                </c:pt>
                <c:pt idx="70">
                  <c:v>3.5000000000000003E-2</c:v>
                </c:pt>
                <c:pt idx="71">
                  <c:v>3.5499999999999997E-2</c:v>
                </c:pt>
                <c:pt idx="72">
                  <c:v>3.5999999999999997E-2</c:v>
                </c:pt>
                <c:pt idx="73">
                  <c:v>3.6499999999999998E-2</c:v>
                </c:pt>
                <c:pt idx="74">
                  <c:v>3.6999999999999998E-2</c:v>
                </c:pt>
                <c:pt idx="75">
                  <c:v>3.7499999999999999E-2</c:v>
                </c:pt>
                <c:pt idx="76">
                  <c:v>3.7999999999999999E-2</c:v>
                </c:pt>
                <c:pt idx="77">
                  <c:v>3.85E-2</c:v>
                </c:pt>
                <c:pt idx="78">
                  <c:v>3.9E-2</c:v>
                </c:pt>
                <c:pt idx="79">
                  <c:v>3.95E-2</c:v>
                </c:pt>
                <c:pt idx="80">
                  <c:v>0.04</c:v>
                </c:pt>
                <c:pt idx="81">
                  <c:v>4.0500000000000001E-2</c:v>
                </c:pt>
                <c:pt idx="82">
                  <c:v>4.1000000000000002E-2</c:v>
                </c:pt>
                <c:pt idx="83">
                  <c:v>4.1500000000000002E-2</c:v>
                </c:pt>
                <c:pt idx="84">
                  <c:v>4.2000000000000003E-2</c:v>
                </c:pt>
                <c:pt idx="85">
                  <c:v>4.2500000000000003E-2</c:v>
                </c:pt>
                <c:pt idx="86">
                  <c:v>4.2999999999999997E-2</c:v>
                </c:pt>
                <c:pt idx="87">
                  <c:v>4.3499999999999997E-2</c:v>
                </c:pt>
                <c:pt idx="88">
                  <c:v>4.3999999999999997E-2</c:v>
                </c:pt>
                <c:pt idx="89">
                  <c:v>4.4499999999999998E-2</c:v>
                </c:pt>
                <c:pt idx="90">
                  <c:v>4.4999999999999998E-2</c:v>
                </c:pt>
                <c:pt idx="91">
                  <c:v>4.5499999999999999E-2</c:v>
                </c:pt>
                <c:pt idx="92">
                  <c:v>4.5999999999999999E-2</c:v>
                </c:pt>
                <c:pt idx="93">
                  <c:v>4.65E-2</c:v>
                </c:pt>
                <c:pt idx="94">
                  <c:v>4.7E-2</c:v>
                </c:pt>
                <c:pt idx="95">
                  <c:v>4.7500000000000001E-2</c:v>
                </c:pt>
                <c:pt idx="96">
                  <c:v>4.8000000000000001E-2</c:v>
                </c:pt>
                <c:pt idx="97">
                  <c:v>4.8500000000000001E-2</c:v>
                </c:pt>
                <c:pt idx="98">
                  <c:v>4.9000000000000002E-2</c:v>
                </c:pt>
                <c:pt idx="99">
                  <c:v>4.9500000000000002E-2</c:v>
                </c:pt>
                <c:pt idx="100">
                  <c:v>0.05</c:v>
                </c:pt>
                <c:pt idx="101">
                  <c:v>5.0500000000000003E-2</c:v>
                </c:pt>
                <c:pt idx="102">
                  <c:v>5.0999999999999997E-2</c:v>
                </c:pt>
                <c:pt idx="103">
                  <c:v>5.1499999999999997E-2</c:v>
                </c:pt>
                <c:pt idx="104">
                  <c:v>5.1999999999999998E-2</c:v>
                </c:pt>
                <c:pt idx="105">
                  <c:v>5.2499999999999998E-2</c:v>
                </c:pt>
                <c:pt idx="106">
                  <c:v>5.2999999999999999E-2</c:v>
                </c:pt>
                <c:pt idx="107">
                  <c:v>5.3499999999999999E-2</c:v>
                </c:pt>
                <c:pt idx="108">
                  <c:v>5.3999999999999999E-2</c:v>
                </c:pt>
                <c:pt idx="109">
                  <c:v>5.45E-2</c:v>
                </c:pt>
                <c:pt idx="110">
                  <c:v>5.5E-2</c:v>
                </c:pt>
                <c:pt idx="111">
                  <c:v>5.5500000000000001E-2</c:v>
                </c:pt>
                <c:pt idx="112">
                  <c:v>5.6000000000000001E-2</c:v>
                </c:pt>
                <c:pt idx="113">
                  <c:v>5.6500000000000002E-2</c:v>
                </c:pt>
                <c:pt idx="114">
                  <c:v>5.7000000000000002E-2</c:v>
                </c:pt>
                <c:pt idx="115">
                  <c:v>5.7500000000000002E-2</c:v>
                </c:pt>
                <c:pt idx="116">
                  <c:v>5.8000000000000003E-2</c:v>
                </c:pt>
                <c:pt idx="117">
                  <c:v>5.8500000000000003E-2</c:v>
                </c:pt>
                <c:pt idx="118">
                  <c:v>5.8999999999999997E-2</c:v>
                </c:pt>
                <c:pt idx="119">
                  <c:v>5.9499999999999997E-2</c:v>
                </c:pt>
                <c:pt idx="120">
                  <c:v>0.06</c:v>
                </c:pt>
                <c:pt idx="121">
                  <c:v>6.0499999999999998E-2</c:v>
                </c:pt>
                <c:pt idx="122">
                  <c:v>6.0999999999999999E-2</c:v>
                </c:pt>
                <c:pt idx="123">
                  <c:v>6.1499999999999999E-2</c:v>
                </c:pt>
                <c:pt idx="124">
                  <c:v>6.2E-2</c:v>
                </c:pt>
                <c:pt idx="125">
                  <c:v>6.25E-2</c:v>
                </c:pt>
                <c:pt idx="126">
                  <c:v>6.3E-2</c:v>
                </c:pt>
                <c:pt idx="127">
                  <c:v>6.3500000000000001E-2</c:v>
                </c:pt>
                <c:pt idx="128">
                  <c:v>6.4000000000000001E-2</c:v>
                </c:pt>
                <c:pt idx="129">
                  <c:v>6.4500000000000002E-2</c:v>
                </c:pt>
                <c:pt idx="130">
                  <c:v>6.5000000000000002E-2</c:v>
                </c:pt>
                <c:pt idx="131">
                  <c:v>6.5500000000000003E-2</c:v>
                </c:pt>
                <c:pt idx="132">
                  <c:v>6.6000000000000003E-2</c:v>
                </c:pt>
                <c:pt idx="133">
                  <c:v>6.6500000000000004E-2</c:v>
                </c:pt>
                <c:pt idx="134">
                  <c:v>6.7000000000000004E-2</c:v>
                </c:pt>
                <c:pt idx="135">
                  <c:v>6.7500000000000004E-2</c:v>
                </c:pt>
                <c:pt idx="136">
                  <c:v>6.8000000000000005E-2</c:v>
                </c:pt>
                <c:pt idx="137">
                  <c:v>6.8500000000000005E-2</c:v>
                </c:pt>
                <c:pt idx="138">
                  <c:v>6.9000000000000006E-2</c:v>
                </c:pt>
                <c:pt idx="139">
                  <c:v>6.9500000000000006E-2</c:v>
                </c:pt>
                <c:pt idx="140">
                  <c:v>7.0000000000000007E-2</c:v>
                </c:pt>
                <c:pt idx="141">
                  <c:v>7.0499999999999993E-2</c:v>
                </c:pt>
                <c:pt idx="142">
                  <c:v>7.0999999999999994E-2</c:v>
                </c:pt>
                <c:pt idx="143">
                  <c:v>7.1499999999999994E-2</c:v>
                </c:pt>
                <c:pt idx="144">
                  <c:v>7.1999999999999995E-2</c:v>
                </c:pt>
                <c:pt idx="145">
                  <c:v>7.2499999999999995E-2</c:v>
                </c:pt>
                <c:pt idx="146">
                  <c:v>7.2999999999999995E-2</c:v>
                </c:pt>
                <c:pt idx="147">
                  <c:v>7.3499999999999996E-2</c:v>
                </c:pt>
                <c:pt idx="148">
                  <c:v>7.3999999999999996E-2</c:v>
                </c:pt>
                <c:pt idx="149">
                  <c:v>7.4499999999999997E-2</c:v>
                </c:pt>
                <c:pt idx="150">
                  <c:v>7.4999999999999997E-2</c:v>
                </c:pt>
                <c:pt idx="151">
                  <c:v>7.5499999999999998E-2</c:v>
                </c:pt>
                <c:pt idx="152">
                  <c:v>7.5999999999999998E-2</c:v>
                </c:pt>
                <c:pt idx="153">
                  <c:v>7.6499999999999999E-2</c:v>
                </c:pt>
                <c:pt idx="154">
                  <c:v>7.6999999999999999E-2</c:v>
                </c:pt>
                <c:pt idx="155">
                  <c:v>7.7499999999999999E-2</c:v>
                </c:pt>
                <c:pt idx="156">
                  <c:v>7.8E-2</c:v>
                </c:pt>
                <c:pt idx="157">
                  <c:v>7.85E-2</c:v>
                </c:pt>
                <c:pt idx="158">
                  <c:v>7.9000000000000001E-2</c:v>
                </c:pt>
                <c:pt idx="159">
                  <c:v>7.9500000000000001E-2</c:v>
                </c:pt>
                <c:pt idx="160">
                  <c:v>0.08</c:v>
                </c:pt>
                <c:pt idx="161">
                  <c:v>8.0500000000000002E-2</c:v>
                </c:pt>
                <c:pt idx="162">
                  <c:v>8.1000000000000003E-2</c:v>
                </c:pt>
                <c:pt idx="163">
                  <c:v>8.1500000000000003E-2</c:v>
                </c:pt>
                <c:pt idx="164">
                  <c:v>8.2000000000000003E-2</c:v>
                </c:pt>
                <c:pt idx="165">
                  <c:v>8.2500000000000004E-2</c:v>
                </c:pt>
                <c:pt idx="166">
                  <c:v>8.3000000000000004E-2</c:v>
                </c:pt>
                <c:pt idx="167">
                  <c:v>8.3500000000000005E-2</c:v>
                </c:pt>
                <c:pt idx="168">
                  <c:v>8.4000000000000005E-2</c:v>
                </c:pt>
                <c:pt idx="169">
                  <c:v>8.4500000000000006E-2</c:v>
                </c:pt>
                <c:pt idx="170">
                  <c:v>8.5000000000000006E-2</c:v>
                </c:pt>
                <c:pt idx="171">
                  <c:v>8.5500000000000007E-2</c:v>
                </c:pt>
                <c:pt idx="172">
                  <c:v>8.5999999999999993E-2</c:v>
                </c:pt>
                <c:pt idx="173">
                  <c:v>8.6499999999999994E-2</c:v>
                </c:pt>
                <c:pt idx="174">
                  <c:v>8.6999999999999994E-2</c:v>
                </c:pt>
                <c:pt idx="175">
                  <c:v>8.7499999999999994E-2</c:v>
                </c:pt>
                <c:pt idx="176">
                  <c:v>8.7999999999999995E-2</c:v>
                </c:pt>
                <c:pt idx="177">
                  <c:v>8.8499999999999995E-2</c:v>
                </c:pt>
                <c:pt idx="178">
                  <c:v>8.8999999999999996E-2</c:v>
                </c:pt>
                <c:pt idx="179">
                  <c:v>8.9499999999999996E-2</c:v>
                </c:pt>
                <c:pt idx="180">
                  <c:v>0.09</c:v>
                </c:pt>
                <c:pt idx="181">
                  <c:v>9.0499999999999997E-2</c:v>
                </c:pt>
                <c:pt idx="182">
                  <c:v>9.0999999999999998E-2</c:v>
                </c:pt>
                <c:pt idx="183">
                  <c:v>9.1499999999999998E-2</c:v>
                </c:pt>
                <c:pt idx="184">
                  <c:v>9.1999999999999998E-2</c:v>
                </c:pt>
                <c:pt idx="185">
                  <c:v>9.2499999999999999E-2</c:v>
                </c:pt>
                <c:pt idx="186">
                  <c:v>9.2999999999999999E-2</c:v>
                </c:pt>
                <c:pt idx="187">
                  <c:v>9.35E-2</c:v>
                </c:pt>
                <c:pt idx="188">
                  <c:v>9.4E-2</c:v>
                </c:pt>
                <c:pt idx="189">
                  <c:v>9.4500000000000001E-2</c:v>
                </c:pt>
                <c:pt idx="190">
                  <c:v>9.5000000000000001E-2</c:v>
                </c:pt>
                <c:pt idx="191">
                  <c:v>9.5500000000000002E-2</c:v>
                </c:pt>
                <c:pt idx="192">
                  <c:v>9.6000000000000002E-2</c:v>
                </c:pt>
                <c:pt idx="193">
                  <c:v>9.6500000000000002E-2</c:v>
                </c:pt>
                <c:pt idx="194">
                  <c:v>9.7000000000000003E-2</c:v>
                </c:pt>
                <c:pt idx="195">
                  <c:v>9.7500000000000003E-2</c:v>
                </c:pt>
                <c:pt idx="196">
                  <c:v>9.8000000000000004E-2</c:v>
                </c:pt>
                <c:pt idx="197">
                  <c:v>9.8500000000000004E-2</c:v>
                </c:pt>
                <c:pt idx="198">
                  <c:v>9.9000000000000005E-2</c:v>
                </c:pt>
                <c:pt idx="199">
                  <c:v>9.9500000000000005E-2</c:v>
                </c:pt>
                <c:pt idx="200">
                  <c:v>0.1</c:v>
                </c:pt>
                <c:pt idx="201">
                  <c:v>0.10050000000000001</c:v>
                </c:pt>
                <c:pt idx="202">
                  <c:v>0.10100000000000001</c:v>
                </c:pt>
                <c:pt idx="203">
                  <c:v>0.10150000000000001</c:v>
                </c:pt>
                <c:pt idx="204">
                  <c:v>0.10199999999999999</c:v>
                </c:pt>
                <c:pt idx="205">
                  <c:v>0.10249999999999999</c:v>
                </c:pt>
                <c:pt idx="206">
                  <c:v>0.10299999999999999</c:v>
                </c:pt>
                <c:pt idx="207">
                  <c:v>0.10349999999999999</c:v>
                </c:pt>
                <c:pt idx="208">
                  <c:v>0.104</c:v>
                </c:pt>
                <c:pt idx="209">
                  <c:v>0.1045</c:v>
                </c:pt>
                <c:pt idx="210">
                  <c:v>0.105</c:v>
                </c:pt>
                <c:pt idx="211">
                  <c:v>0.1055</c:v>
                </c:pt>
                <c:pt idx="212">
                  <c:v>0.106</c:v>
                </c:pt>
                <c:pt idx="213">
                  <c:v>0.1065</c:v>
                </c:pt>
                <c:pt idx="214">
                  <c:v>0.107</c:v>
                </c:pt>
                <c:pt idx="215">
                  <c:v>0.1075</c:v>
                </c:pt>
                <c:pt idx="216">
                  <c:v>0.108</c:v>
                </c:pt>
                <c:pt idx="217">
                  <c:v>0.1085</c:v>
                </c:pt>
                <c:pt idx="218">
                  <c:v>0.109</c:v>
                </c:pt>
                <c:pt idx="219">
                  <c:v>0.1095</c:v>
                </c:pt>
                <c:pt idx="220">
                  <c:v>0.11</c:v>
                </c:pt>
                <c:pt idx="221">
                  <c:v>0.1105</c:v>
                </c:pt>
                <c:pt idx="222">
                  <c:v>0.111</c:v>
                </c:pt>
                <c:pt idx="223">
                  <c:v>0.1115</c:v>
                </c:pt>
                <c:pt idx="224">
                  <c:v>0.112</c:v>
                </c:pt>
                <c:pt idx="225">
                  <c:v>0.1125</c:v>
                </c:pt>
                <c:pt idx="226">
                  <c:v>0.113</c:v>
                </c:pt>
                <c:pt idx="227">
                  <c:v>0.1135</c:v>
                </c:pt>
                <c:pt idx="228">
                  <c:v>0.114</c:v>
                </c:pt>
                <c:pt idx="229">
                  <c:v>0.1145</c:v>
                </c:pt>
                <c:pt idx="230">
                  <c:v>0.115</c:v>
                </c:pt>
                <c:pt idx="231">
                  <c:v>0.11550000000000001</c:v>
                </c:pt>
                <c:pt idx="232">
                  <c:v>0.11600000000000001</c:v>
                </c:pt>
                <c:pt idx="233">
                  <c:v>0.11650000000000001</c:v>
                </c:pt>
                <c:pt idx="234">
                  <c:v>0.11700000000000001</c:v>
                </c:pt>
                <c:pt idx="235">
                  <c:v>0.11749999999999999</c:v>
                </c:pt>
                <c:pt idx="236">
                  <c:v>0.11799999999999999</c:v>
                </c:pt>
                <c:pt idx="237">
                  <c:v>0.11849999999999999</c:v>
                </c:pt>
                <c:pt idx="238">
                  <c:v>0.11899999999999999</c:v>
                </c:pt>
                <c:pt idx="239">
                  <c:v>0.1195</c:v>
                </c:pt>
                <c:pt idx="240">
                  <c:v>0.12</c:v>
                </c:pt>
                <c:pt idx="241">
                  <c:v>0.1205</c:v>
                </c:pt>
                <c:pt idx="242">
                  <c:v>0.121</c:v>
                </c:pt>
                <c:pt idx="243">
                  <c:v>0.1215</c:v>
                </c:pt>
                <c:pt idx="244">
                  <c:v>0.122</c:v>
                </c:pt>
                <c:pt idx="245">
                  <c:v>0.1225</c:v>
                </c:pt>
                <c:pt idx="246">
                  <c:v>0.123</c:v>
                </c:pt>
                <c:pt idx="247">
                  <c:v>0.1235</c:v>
                </c:pt>
                <c:pt idx="248">
                  <c:v>0.124</c:v>
                </c:pt>
                <c:pt idx="249">
                  <c:v>0.1245</c:v>
                </c:pt>
                <c:pt idx="250">
                  <c:v>0.125</c:v>
                </c:pt>
                <c:pt idx="251">
                  <c:v>0.1255</c:v>
                </c:pt>
                <c:pt idx="252">
                  <c:v>0.126</c:v>
                </c:pt>
                <c:pt idx="253">
                  <c:v>0.1265</c:v>
                </c:pt>
                <c:pt idx="254">
                  <c:v>0.127</c:v>
                </c:pt>
                <c:pt idx="255">
                  <c:v>0.1275</c:v>
                </c:pt>
                <c:pt idx="256">
                  <c:v>0.128</c:v>
                </c:pt>
                <c:pt idx="257">
                  <c:v>0.1285</c:v>
                </c:pt>
                <c:pt idx="258">
                  <c:v>0.129</c:v>
                </c:pt>
                <c:pt idx="259">
                  <c:v>0.1295</c:v>
                </c:pt>
                <c:pt idx="260">
                  <c:v>0.13</c:v>
                </c:pt>
                <c:pt idx="261">
                  <c:v>0.1305</c:v>
                </c:pt>
                <c:pt idx="262">
                  <c:v>0.13100000000000001</c:v>
                </c:pt>
                <c:pt idx="263">
                  <c:v>0.13150000000000001</c:v>
                </c:pt>
                <c:pt idx="264">
                  <c:v>0.13200000000000001</c:v>
                </c:pt>
                <c:pt idx="265">
                  <c:v>0.13250000000000001</c:v>
                </c:pt>
                <c:pt idx="266">
                  <c:v>0.13300000000000001</c:v>
                </c:pt>
                <c:pt idx="267">
                  <c:v>0.13350000000000001</c:v>
                </c:pt>
                <c:pt idx="268">
                  <c:v>0.13400000000000001</c:v>
                </c:pt>
                <c:pt idx="269">
                  <c:v>0.13450000000000001</c:v>
                </c:pt>
                <c:pt idx="270">
                  <c:v>0.13500000000000001</c:v>
                </c:pt>
                <c:pt idx="271">
                  <c:v>0.13550000000000001</c:v>
                </c:pt>
                <c:pt idx="272">
                  <c:v>0.13600000000000001</c:v>
                </c:pt>
                <c:pt idx="273">
                  <c:v>0.13650000000000001</c:v>
                </c:pt>
                <c:pt idx="274">
                  <c:v>0.13700000000000001</c:v>
                </c:pt>
                <c:pt idx="275">
                  <c:v>0.13750000000000001</c:v>
                </c:pt>
                <c:pt idx="276">
                  <c:v>0.13800000000000001</c:v>
                </c:pt>
                <c:pt idx="277">
                  <c:v>0.13850000000000001</c:v>
                </c:pt>
                <c:pt idx="278">
                  <c:v>0.13900000000000001</c:v>
                </c:pt>
                <c:pt idx="279">
                  <c:v>0.13950000000000001</c:v>
                </c:pt>
                <c:pt idx="280">
                  <c:v>0.14000000000000001</c:v>
                </c:pt>
                <c:pt idx="281">
                  <c:v>0.14050000000000001</c:v>
                </c:pt>
                <c:pt idx="282">
                  <c:v>0.14099999999999999</c:v>
                </c:pt>
                <c:pt idx="283">
                  <c:v>0.14149999999999999</c:v>
                </c:pt>
                <c:pt idx="284">
                  <c:v>0.14199999999999999</c:v>
                </c:pt>
                <c:pt idx="285">
                  <c:v>0.14249999999999999</c:v>
                </c:pt>
                <c:pt idx="286">
                  <c:v>0.14299999999999999</c:v>
                </c:pt>
                <c:pt idx="287">
                  <c:v>0.14349999999999999</c:v>
                </c:pt>
                <c:pt idx="288">
                  <c:v>0.14399999999999999</c:v>
                </c:pt>
                <c:pt idx="289">
                  <c:v>0.14449999999999999</c:v>
                </c:pt>
                <c:pt idx="290">
                  <c:v>0.14499999999999999</c:v>
                </c:pt>
                <c:pt idx="291">
                  <c:v>0.14549999999999999</c:v>
                </c:pt>
                <c:pt idx="292">
                  <c:v>0.14599999999999999</c:v>
                </c:pt>
                <c:pt idx="293">
                  <c:v>0.14649999999999999</c:v>
                </c:pt>
                <c:pt idx="294">
                  <c:v>0.14699999999999999</c:v>
                </c:pt>
                <c:pt idx="295">
                  <c:v>0.14749999999999999</c:v>
                </c:pt>
                <c:pt idx="296">
                  <c:v>0.14799999999999999</c:v>
                </c:pt>
                <c:pt idx="297">
                  <c:v>0.14849999999999999</c:v>
                </c:pt>
                <c:pt idx="298">
                  <c:v>0.14899999999999999</c:v>
                </c:pt>
                <c:pt idx="299">
                  <c:v>0.14949999999999999</c:v>
                </c:pt>
                <c:pt idx="300">
                  <c:v>0.15</c:v>
                </c:pt>
                <c:pt idx="301">
                  <c:v>0.15049999999999999</c:v>
                </c:pt>
                <c:pt idx="302">
                  <c:v>0.151</c:v>
                </c:pt>
                <c:pt idx="303">
                  <c:v>0.1515</c:v>
                </c:pt>
                <c:pt idx="304">
                  <c:v>0.152</c:v>
                </c:pt>
                <c:pt idx="305">
                  <c:v>0.1525</c:v>
                </c:pt>
                <c:pt idx="306">
                  <c:v>0.153</c:v>
                </c:pt>
                <c:pt idx="307">
                  <c:v>0.1535</c:v>
                </c:pt>
                <c:pt idx="308">
                  <c:v>0.154</c:v>
                </c:pt>
                <c:pt idx="309">
                  <c:v>0.1545</c:v>
                </c:pt>
                <c:pt idx="310">
                  <c:v>0.155</c:v>
                </c:pt>
                <c:pt idx="311">
                  <c:v>0.1555</c:v>
                </c:pt>
                <c:pt idx="312">
                  <c:v>0.156</c:v>
                </c:pt>
                <c:pt idx="313">
                  <c:v>0.1565</c:v>
                </c:pt>
                <c:pt idx="314">
                  <c:v>0.157</c:v>
                </c:pt>
                <c:pt idx="315">
                  <c:v>0.1575</c:v>
                </c:pt>
                <c:pt idx="316">
                  <c:v>0.158</c:v>
                </c:pt>
                <c:pt idx="317">
                  <c:v>0.1585</c:v>
                </c:pt>
                <c:pt idx="318">
                  <c:v>0.159</c:v>
                </c:pt>
                <c:pt idx="319">
                  <c:v>0.1595</c:v>
                </c:pt>
                <c:pt idx="320">
                  <c:v>0.16</c:v>
                </c:pt>
                <c:pt idx="321">
                  <c:v>0.1605</c:v>
                </c:pt>
                <c:pt idx="322">
                  <c:v>0.161</c:v>
                </c:pt>
                <c:pt idx="323">
                  <c:v>0.1615</c:v>
                </c:pt>
                <c:pt idx="324">
                  <c:v>0.16200000000000001</c:v>
                </c:pt>
                <c:pt idx="325">
                  <c:v>0.16250000000000001</c:v>
                </c:pt>
                <c:pt idx="326">
                  <c:v>0.16300000000000001</c:v>
                </c:pt>
                <c:pt idx="327">
                  <c:v>0.16350000000000001</c:v>
                </c:pt>
                <c:pt idx="328">
                  <c:v>0.16400000000000001</c:v>
                </c:pt>
                <c:pt idx="329">
                  <c:v>0.16450000000000001</c:v>
                </c:pt>
                <c:pt idx="330">
                  <c:v>0.16500000000000001</c:v>
                </c:pt>
                <c:pt idx="331">
                  <c:v>0.16550000000000001</c:v>
                </c:pt>
                <c:pt idx="332">
                  <c:v>0.16600000000000001</c:v>
                </c:pt>
                <c:pt idx="333">
                  <c:v>0.16650000000000001</c:v>
                </c:pt>
                <c:pt idx="334">
                  <c:v>0.16700000000000001</c:v>
                </c:pt>
                <c:pt idx="335">
                  <c:v>0.16750000000000001</c:v>
                </c:pt>
                <c:pt idx="336">
                  <c:v>0.16800000000000001</c:v>
                </c:pt>
                <c:pt idx="337">
                  <c:v>0.16850000000000001</c:v>
                </c:pt>
                <c:pt idx="338">
                  <c:v>0.16900000000000001</c:v>
                </c:pt>
                <c:pt idx="339">
                  <c:v>0.16950000000000001</c:v>
                </c:pt>
                <c:pt idx="340">
                  <c:v>0.17</c:v>
                </c:pt>
                <c:pt idx="341">
                  <c:v>0.17050000000000001</c:v>
                </c:pt>
                <c:pt idx="342">
                  <c:v>0.17100000000000001</c:v>
                </c:pt>
                <c:pt idx="343">
                  <c:v>0.17150000000000001</c:v>
                </c:pt>
                <c:pt idx="344">
                  <c:v>0.17199999999999999</c:v>
                </c:pt>
                <c:pt idx="345">
                  <c:v>0.17249999999999999</c:v>
                </c:pt>
                <c:pt idx="346">
                  <c:v>0.17299999999999999</c:v>
                </c:pt>
                <c:pt idx="347">
                  <c:v>0.17349999999999999</c:v>
                </c:pt>
                <c:pt idx="348">
                  <c:v>0.17399999999999999</c:v>
                </c:pt>
                <c:pt idx="349">
                  <c:v>0.17449999999999999</c:v>
                </c:pt>
                <c:pt idx="350">
                  <c:v>0.17499999999999999</c:v>
                </c:pt>
                <c:pt idx="351">
                  <c:v>0.17549999999999999</c:v>
                </c:pt>
                <c:pt idx="352">
                  <c:v>0.17599999999999999</c:v>
                </c:pt>
                <c:pt idx="353">
                  <c:v>0.17649999999999999</c:v>
                </c:pt>
                <c:pt idx="354">
                  <c:v>0.17699999999999999</c:v>
                </c:pt>
                <c:pt idx="355">
                  <c:v>0.17749999999999999</c:v>
                </c:pt>
                <c:pt idx="356">
                  <c:v>0.17799999999999999</c:v>
                </c:pt>
                <c:pt idx="357">
                  <c:v>0.17849999999999999</c:v>
                </c:pt>
                <c:pt idx="358">
                  <c:v>0.17899999999999999</c:v>
                </c:pt>
                <c:pt idx="359">
                  <c:v>0.17949999999999999</c:v>
                </c:pt>
                <c:pt idx="360">
                  <c:v>0.18</c:v>
                </c:pt>
                <c:pt idx="361">
                  <c:v>0.18049999999999999</c:v>
                </c:pt>
                <c:pt idx="362">
                  <c:v>0.18099999999999999</c:v>
                </c:pt>
                <c:pt idx="363">
                  <c:v>0.18149999999999999</c:v>
                </c:pt>
                <c:pt idx="364">
                  <c:v>0.182</c:v>
                </c:pt>
                <c:pt idx="365">
                  <c:v>0.1825</c:v>
                </c:pt>
                <c:pt idx="366">
                  <c:v>0.183</c:v>
                </c:pt>
                <c:pt idx="367">
                  <c:v>0.1835</c:v>
                </c:pt>
                <c:pt idx="368">
                  <c:v>0.184</c:v>
                </c:pt>
                <c:pt idx="369">
                  <c:v>0.1845</c:v>
                </c:pt>
                <c:pt idx="370">
                  <c:v>0.185</c:v>
                </c:pt>
                <c:pt idx="371">
                  <c:v>0.1855</c:v>
                </c:pt>
                <c:pt idx="372">
                  <c:v>0.186</c:v>
                </c:pt>
                <c:pt idx="373">
                  <c:v>0.1865</c:v>
                </c:pt>
                <c:pt idx="374">
                  <c:v>0.187</c:v>
                </c:pt>
                <c:pt idx="375">
                  <c:v>0.1875</c:v>
                </c:pt>
                <c:pt idx="376">
                  <c:v>0.188</c:v>
                </c:pt>
                <c:pt idx="377">
                  <c:v>0.1885</c:v>
                </c:pt>
                <c:pt idx="378">
                  <c:v>0.189</c:v>
                </c:pt>
                <c:pt idx="379">
                  <c:v>0.1895</c:v>
                </c:pt>
                <c:pt idx="380">
                  <c:v>0.19</c:v>
                </c:pt>
                <c:pt idx="381">
                  <c:v>0.1905</c:v>
                </c:pt>
                <c:pt idx="382">
                  <c:v>0.191</c:v>
                </c:pt>
                <c:pt idx="383">
                  <c:v>0.1915</c:v>
                </c:pt>
                <c:pt idx="384">
                  <c:v>0.192</c:v>
                </c:pt>
                <c:pt idx="385">
                  <c:v>0.1925</c:v>
                </c:pt>
                <c:pt idx="386">
                  <c:v>0.193</c:v>
                </c:pt>
                <c:pt idx="387">
                  <c:v>0.19350000000000001</c:v>
                </c:pt>
                <c:pt idx="388">
                  <c:v>0.19400000000000001</c:v>
                </c:pt>
                <c:pt idx="389">
                  <c:v>0.19450000000000001</c:v>
                </c:pt>
                <c:pt idx="390">
                  <c:v>0.19500000000000001</c:v>
                </c:pt>
                <c:pt idx="391">
                  <c:v>0.19550000000000001</c:v>
                </c:pt>
                <c:pt idx="392">
                  <c:v>0.19600000000000001</c:v>
                </c:pt>
                <c:pt idx="393">
                  <c:v>0.19650000000000001</c:v>
                </c:pt>
                <c:pt idx="394">
                  <c:v>0.19700000000000001</c:v>
                </c:pt>
                <c:pt idx="395">
                  <c:v>0.19750000000000001</c:v>
                </c:pt>
                <c:pt idx="396">
                  <c:v>0.19800000000000001</c:v>
                </c:pt>
                <c:pt idx="397">
                  <c:v>0.19850000000000001</c:v>
                </c:pt>
                <c:pt idx="398">
                  <c:v>0.19900000000000001</c:v>
                </c:pt>
                <c:pt idx="399">
                  <c:v>0.19950000000000001</c:v>
                </c:pt>
                <c:pt idx="400">
                  <c:v>0.2</c:v>
                </c:pt>
                <c:pt idx="401">
                  <c:v>0.20050000000000001</c:v>
                </c:pt>
                <c:pt idx="402">
                  <c:v>0.20100000000000001</c:v>
                </c:pt>
                <c:pt idx="403">
                  <c:v>0.20150000000000001</c:v>
                </c:pt>
                <c:pt idx="404">
                  <c:v>0.20200000000000001</c:v>
                </c:pt>
                <c:pt idx="405">
                  <c:v>0.20250000000000001</c:v>
                </c:pt>
                <c:pt idx="406">
                  <c:v>0.20300000000000001</c:v>
                </c:pt>
                <c:pt idx="407">
                  <c:v>0.20349999999999999</c:v>
                </c:pt>
                <c:pt idx="408">
                  <c:v>0.20399999999999999</c:v>
                </c:pt>
                <c:pt idx="409">
                  <c:v>0.20449999999999999</c:v>
                </c:pt>
                <c:pt idx="410">
                  <c:v>0.20499999999999999</c:v>
                </c:pt>
                <c:pt idx="411">
                  <c:v>0.20549999999999999</c:v>
                </c:pt>
                <c:pt idx="412">
                  <c:v>0.20599999999999999</c:v>
                </c:pt>
                <c:pt idx="413">
                  <c:v>0.20649999999999999</c:v>
                </c:pt>
                <c:pt idx="414">
                  <c:v>0.20699999999999999</c:v>
                </c:pt>
                <c:pt idx="415">
                  <c:v>0.20749999999999999</c:v>
                </c:pt>
                <c:pt idx="416">
                  <c:v>0.20799999999999999</c:v>
                </c:pt>
                <c:pt idx="417">
                  <c:v>0.20849999999999999</c:v>
                </c:pt>
                <c:pt idx="418">
                  <c:v>0.20899999999999999</c:v>
                </c:pt>
                <c:pt idx="419">
                  <c:v>0.20949999999999999</c:v>
                </c:pt>
                <c:pt idx="420">
                  <c:v>0.21</c:v>
                </c:pt>
                <c:pt idx="421">
                  <c:v>0.21049999999999999</c:v>
                </c:pt>
                <c:pt idx="422">
                  <c:v>0.21099999999999999</c:v>
                </c:pt>
                <c:pt idx="423">
                  <c:v>0.21149999999999999</c:v>
                </c:pt>
                <c:pt idx="424">
                  <c:v>0.21199999999999999</c:v>
                </c:pt>
                <c:pt idx="425">
                  <c:v>0.21249999999999999</c:v>
                </c:pt>
                <c:pt idx="426">
                  <c:v>0.21299999999999999</c:v>
                </c:pt>
                <c:pt idx="427">
                  <c:v>0.2135</c:v>
                </c:pt>
                <c:pt idx="428">
                  <c:v>0.214</c:v>
                </c:pt>
                <c:pt idx="429">
                  <c:v>0.2145</c:v>
                </c:pt>
                <c:pt idx="430">
                  <c:v>0.215</c:v>
                </c:pt>
                <c:pt idx="431">
                  <c:v>0.2155</c:v>
                </c:pt>
                <c:pt idx="432">
                  <c:v>0.216</c:v>
                </c:pt>
                <c:pt idx="433">
                  <c:v>0.2165</c:v>
                </c:pt>
                <c:pt idx="434">
                  <c:v>0.217</c:v>
                </c:pt>
                <c:pt idx="435">
                  <c:v>0.2175</c:v>
                </c:pt>
                <c:pt idx="436">
                  <c:v>0.218</c:v>
                </c:pt>
                <c:pt idx="437">
                  <c:v>0.2185</c:v>
                </c:pt>
                <c:pt idx="438">
                  <c:v>0.219</c:v>
                </c:pt>
                <c:pt idx="439">
                  <c:v>0.2195</c:v>
                </c:pt>
                <c:pt idx="440">
                  <c:v>0.22</c:v>
                </c:pt>
                <c:pt idx="441">
                  <c:v>0.2205</c:v>
                </c:pt>
                <c:pt idx="442">
                  <c:v>0.221</c:v>
                </c:pt>
                <c:pt idx="443">
                  <c:v>0.2215</c:v>
                </c:pt>
                <c:pt idx="444">
                  <c:v>0.222</c:v>
                </c:pt>
                <c:pt idx="445">
                  <c:v>0.2225</c:v>
                </c:pt>
                <c:pt idx="446">
                  <c:v>0.223</c:v>
                </c:pt>
                <c:pt idx="447">
                  <c:v>0.2235</c:v>
                </c:pt>
                <c:pt idx="448">
                  <c:v>0.224</c:v>
                </c:pt>
                <c:pt idx="449">
                  <c:v>0.22450000000000001</c:v>
                </c:pt>
                <c:pt idx="450">
                  <c:v>0.22500000000000001</c:v>
                </c:pt>
                <c:pt idx="451">
                  <c:v>0.22550000000000001</c:v>
                </c:pt>
                <c:pt idx="452">
                  <c:v>0.22600000000000001</c:v>
                </c:pt>
                <c:pt idx="453">
                  <c:v>0.22650000000000001</c:v>
                </c:pt>
                <c:pt idx="454">
                  <c:v>0.22700000000000001</c:v>
                </c:pt>
                <c:pt idx="455">
                  <c:v>0.22750000000000001</c:v>
                </c:pt>
                <c:pt idx="456">
                  <c:v>0.22800000000000001</c:v>
                </c:pt>
                <c:pt idx="457">
                  <c:v>0.22850000000000001</c:v>
                </c:pt>
                <c:pt idx="458">
                  <c:v>0.22900000000000001</c:v>
                </c:pt>
                <c:pt idx="459">
                  <c:v>0.22950000000000001</c:v>
                </c:pt>
                <c:pt idx="460">
                  <c:v>0.23</c:v>
                </c:pt>
                <c:pt idx="461">
                  <c:v>0.23050000000000001</c:v>
                </c:pt>
                <c:pt idx="462">
                  <c:v>0.23100000000000001</c:v>
                </c:pt>
                <c:pt idx="463">
                  <c:v>0.23150000000000001</c:v>
                </c:pt>
                <c:pt idx="464">
                  <c:v>0.23200000000000001</c:v>
                </c:pt>
                <c:pt idx="465">
                  <c:v>0.23250000000000001</c:v>
                </c:pt>
                <c:pt idx="466">
                  <c:v>0.23300000000000001</c:v>
                </c:pt>
                <c:pt idx="467">
                  <c:v>0.23350000000000001</c:v>
                </c:pt>
                <c:pt idx="468">
                  <c:v>0.23400000000000001</c:v>
                </c:pt>
                <c:pt idx="469">
                  <c:v>0.23449999999999999</c:v>
                </c:pt>
                <c:pt idx="470">
                  <c:v>0.23499999999999999</c:v>
                </c:pt>
                <c:pt idx="471">
                  <c:v>0.23549999999999999</c:v>
                </c:pt>
                <c:pt idx="472">
                  <c:v>0.23599999999999999</c:v>
                </c:pt>
                <c:pt idx="473">
                  <c:v>0.23649999999999999</c:v>
                </c:pt>
                <c:pt idx="474">
                  <c:v>0.23699999999999999</c:v>
                </c:pt>
                <c:pt idx="475">
                  <c:v>0.23749999999999999</c:v>
                </c:pt>
                <c:pt idx="476">
                  <c:v>0.23799999999999999</c:v>
                </c:pt>
                <c:pt idx="477">
                  <c:v>0.23849999999999999</c:v>
                </c:pt>
                <c:pt idx="478">
                  <c:v>0.23899999999999999</c:v>
                </c:pt>
                <c:pt idx="479">
                  <c:v>0.23949999999999999</c:v>
                </c:pt>
                <c:pt idx="480">
                  <c:v>0.24</c:v>
                </c:pt>
                <c:pt idx="481">
                  <c:v>0.24049999999999999</c:v>
                </c:pt>
                <c:pt idx="482">
                  <c:v>0.24099999999999999</c:v>
                </c:pt>
                <c:pt idx="483">
                  <c:v>0.24149999999999999</c:v>
                </c:pt>
                <c:pt idx="484">
                  <c:v>0.24199999999999999</c:v>
                </c:pt>
                <c:pt idx="485">
                  <c:v>0.24249999999999999</c:v>
                </c:pt>
                <c:pt idx="486">
                  <c:v>0.24299999999999999</c:v>
                </c:pt>
                <c:pt idx="487">
                  <c:v>0.24349999999999999</c:v>
                </c:pt>
                <c:pt idx="488">
                  <c:v>0.24399999999999999</c:v>
                </c:pt>
                <c:pt idx="489">
                  <c:v>0.2445</c:v>
                </c:pt>
                <c:pt idx="490">
                  <c:v>0.245</c:v>
                </c:pt>
                <c:pt idx="491">
                  <c:v>0.2455</c:v>
                </c:pt>
                <c:pt idx="492">
                  <c:v>0.246</c:v>
                </c:pt>
                <c:pt idx="493">
                  <c:v>0.2465</c:v>
                </c:pt>
                <c:pt idx="494">
                  <c:v>0.247</c:v>
                </c:pt>
                <c:pt idx="495">
                  <c:v>0.2475</c:v>
                </c:pt>
                <c:pt idx="496">
                  <c:v>0.248</c:v>
                </c:pt>
                <c:pt idx="497">
                  <c:v>0.2485</c:v>
                </c:pt>
                <c:pt idx="498">
                  <c:v>0.249</c:v>
                </c:pt>
                <c:pt idx="499">
                  <c:v>0.2495</c:v>
                </c:pt>
                <c:pt idx="500">
                  <c:v>0.25</c:v>
                </c:pt>
                <c:pt idx="501">
                  <c:v>0.2505</c:v>
                </c:pt>
                <c:pt idx="502">
                  <c:v>0.251</c:v>
                </c:pt>
                <c:pt idx="503">
                  <c:v>0.2515</c:v>
                </c:pt>
                <c:pt idx="504">
                  <c:v>0.252</c:v>
                </c:pt>
                <c:pt idx="505">
                  <c:v>0.2525</c:v>
                </c:pt>
                <c:pt idx="506">
                  <c:v>0.253</c:v>
                </c:pt>
                <c:pt idx="507">
                  <c:v>0.2535</c:v>
                </c:pt>
                <c:pt idx="508">
                  <c:v>0.254</c:v>
                </c:pt>
                <c:pt idx="509">
                  <c:v>0.2545</c:v>
                </c:pt>
                <c:pt idx="510">
                  <c:v>0.255</c:v>
                </c:pt>
                <c:pt idx="511">
                  <c:v>0.2555</c:v>
                </c:pt>
                <c:pt idx="512">
                  <c:v>0.25600000000000001</c:v>
                </c:pt>
                <c:pt idx="513">
                  <c:v>0.25650000000000001</c:v>
                </c:pt>
                <c:pt idx="514">
                  <c:v>0.25700000000000001</c:v>
                </c:pt>
                <c:pt idx="515">
                  <c:v>0.25750000000000001</c:v>
                </c:pt>
                <c:pt idx="516">
                  <c:v>0.25800000000000001</c:v>
                </c:pt>
                <c:pt idx="517">
                  <c:v>0.25850000000000001</c:v>
                </c:pt>
                <c:pt idx="518">
                  <c:v>0.25900000000000001</c:v>
                </c:pt>
                <c:pt idx="519">
                  <c:v>0.25950000000000001</c:v>
                </c:pt>
                <c:pt idx="520">
                  <c:v>0.26</c:v>
                </c:pt>
                <c:pt idx="521">
                  <c:v>0.26050000000000001</c:v>
                </c:pt>
                <c:pt idx="522">
                  <c:v>0.26100000000000001</c:v>
                </c:pt>
                <c:pt idx="523">
                  <c:v>0.26150000000000001</c:v>
                </c:pt>
                <c:pt idx="524">
                  <c:v>0.26200000000000001</c:v>
                </c:pt>
                <c:pt idx="525">
                  <c:v>0.26250000000000001</c:v>
                </c:pt>
                <c:pt idx="526">
                  <c:v>0.26300000000000001</c:v>
                </c:pt>
                <c:pt idx="527">
                  <c:v>0.26350000000000001</c:v>
                </c:pt>
                <c:pt idx="528">
                  <c:v>0.26400000000000001</c:v>
                </c:pt>
                <c:pt idx="529">
                  <c:v>0.26450000000000001</c:v>
                </c:pt>
                <c:pt idx="530">
                  <c:v>0.26500000000000001</c:v>
                </c:pt>
                <c:pt idx="531">
                  <c:v>0.26550000000000001</c:v>
                </c:pt>
                <c:pt idx="532">
                  <c:v>0.26600000000000001</c:v>
                </c:pt>
                <c:pt idx="533">
                  <c:v>0.26650000000000001</c:v>
                </c:pt>
                <c:pt idx="534">
                  <c:v>0.26700000000000002</c:v>
                </c:pt>
                <c:pt idx="535">
                  <c:v>0.26750000000000002</c:v>
                </c:pt>
                <c:pt idx="536">
                  <c:v>0.26800000000000002</c:v>
                </c:pt>
                <c:pt idx="537">
                  <c:v>0.26850000000000002</c:v>
                </c:pt>
                <c:pt idx="538">
                  <c:v>0.26900000000000002</c:v>
                </c:pt>
                <c:pt idx="539">
                  <c:v>0.26950000000000002</c:v>
                </c:pt>
                <c:pt idx="540">
                  <c:v>0.27</c:v>
                </c:pt>
                <c:pt idx="541">
                  <c:v>0.27050000000000002</c:v>
                </c:pt>
                <c:pt idx="542">
                  <c:v>0.27100000000000002</c:v>
                </c:pt>
                <c:pt idx="543">
                  <c:v>0.27150000000000002</c:v>
                </c:pt>
                <c:pt idx="544">
                  <c:v>0.27200000000000002</c:v>
                </c:pt>
                <c:pt idx="545">
                  <c:v>0.27250000000000002</c:v>
                </c:pt>
                <c:pt idx="546">
                  <c:v>0.27300000000000002</c:v>
                </c:pt>
                <c:pt idx="547">
                  <c:v>0.27350000000000002</c:v>
                </c:pt>
                <c:pt idx="548">
                  <c:v>0.27400000000000002</c:v>
                </c:pt>
                <c:pt idx="549">
                  <c:v>0.27450000000000002</c:v>
                </c:pt>
                <c:pt idx="550">
                  <c:v>0.27500000000000002</c:v>
                </c:pt>
                <c:pt idx="551">
                  <c:v>0.27550000000000002</c:v>
                </c:pt>
                <c:pt idx="552">
                  <c:v>0.27600000000000002</c:v>
                </c:pt>
                <c:pt idx="553">
                  <c:v>0.27650000000000002</c:v>
                </c:pt>
                <c:pt idx="554">
                  <c:v>0.27700000000000002</c:v>
                </c:pt>
                <c:pt idx="555">
                  <c:v>0.27750000000000002</c:v>
                </c:pt>
                <c:pt idx="556">
                  <c:v>0.27800000000000002</c:v>
                </c:pt>
                <c:pt idx="557">
                  <c:v>0.27850000000000003</c:v>
                </c:pt>
                <c:pt idx="558">
                  <c:v>0.27900000000000003</c:v>
                </c:pt>
                <c:pt idx="559">
                  <c:v>0.27950000000000003</c:v>
                </c:pt>
                <c:pt idx="560">
                  <c:v>0.28000000000000003</c:v>
                </c:pt>
                <c:pt idx="561">
                  <c:v>0.28050000000000003</c:v>
                </c:pt>
                <c:pt idx="562">
                  <c:v>0.28100000000000003</c:v>
                </c:pt>
                <c:pt idx="563">
                  <c:v>0.28149999999999997</c:v>
                </c:pt>
                <c:pt idx="564">
                  <c:v>0.28199999999999997</c:v>
                </c:pt>
                <c:pt idx="565">
                  <c:v>0.28249999999999997</c:v>
                </c:pt>
                <c:pt idx="566">
                  <c:v>0.28299999999999997</c:v>
                </c:pt>
                <c:pt idx="567">
                  <c:v>0.28349999999999997</c:v>
                </c:pt>
                <c:pt idx="568">
                  <c:v>0.28399999999999997</c:v>
                </c:pt>
                <c:pt idx="569">
                  <c:v>0.28449999999999998</c:v>
                </c:pt>
                <c:pt idx="570">
                  <c:v>0.28499999999999998</c:v>
                </c:pt>
                <c:pt idx="571">
                  <c:v>0.28549999999999998</c:v>
                </c:pt>
                <c:pt idx="572">
                  <c:v>0.28599999999999998</c:v>
                </c:pt>
                <c:pt idx="573">
                  <c:v>0.28649999999999998</c:v>
                </c:pt>
                <c:pt idx="574">
                  <c:v>0.28699999999999998</c:v>
                </c:pt>
                <c:pt idx="575">
                  <c:v>0.28749999999999998</c:v>
                </c:pt>
                <c:pt idx="576">
                  <c:v>0.28799999999999998</c:v>
                </c:pt>
                <c:pt idx="577">
                  <c:v>0.28849999999999998</c:v>
                </c:pt>
                <c:pt idx="578">
                  <c:v>0.28899999999999998</c:v>
                </c:pt>
                <c:pt idx="579">
                  <c:v>0.28949999999999998</c:v>
                </c:pt>
                <c:pt idx="580">
                  <c:v>0.28999999999999998</c:v>
                </c:pt>
                <c:pt idx="581">
                  <c:v>0.29049999999999998</c:v>
                </c:pt>
                <c:pt idx="582">
                  <c:v>0.29099999999999998</c:v>
                </c:pt>
                <c:pt idx="583">
                  <c:v>0.29149999999999998</c:v>
                </c:pt>
                <c:pt idx="584">
                  <c:v>0.29199999999999998</c:v>
                </c:pt>
                <c:pt idx="585">
                  <c:v>0.29249999999999998</c:v>
                </c:pt>
                <c:pt idx="586">
                  <c:v>0.29299999999999998</c:v>
                </c:pt>
                <c:pt idx="587">
                  <c:v>0.29349999999999998</c:v>
                </c:pt>
                <c:pt idx="588">
                  <c:v>0.29399999999999998</c:v>
                </c:pt>
                <c:pt idx="589">
                  <c:v>0.29449999999999998</c:v>
                </c:pt>
                <c:pt idx="590">
                  <c:v>0.29499999999999998</c:v>
                </c:pt>
                <c:pt idx="591">
                  <c:v>0.29549999999999998</c:v>
                </c:pt>
                <c:pt idx="592">
                  <c:v>0.29599999999999999</c:v>
                </c:pt>
                <c:pt idx="593">
                  <c:v>0.29649999999999999</c:v>
                </c:pt>
                <c:pt idx="594">
                  <c:v>0.29699999999999999</c:v>
                </c:pt>
                <c:pt idx="595">
                  <c:v>0.29749999999999999</c:v>
                </c:pt>
                <c:pt idx="596">
                  <c:v>0.29799999999999999</c:v>
                </c:pt>
                <c:pt idx="597">
                  <c:v>0.29849999999999999</c:v>
                </c:pt>
                <c:pt idx="598">
                  <c:v>0.29899999999999999</c:v>
                </c:pt>
                <c:pt idx="599">
                  <c:v>0.29949999999999999</c:v>
                </c:pt>
                <c:pt idx="600">
                  <c:v>0.3</c:v>
                </c:pt>
                <c:pt idx="601">
                  <c:v>0.30049999999999999</c:v>
                </c:pt>
                <c:pt idx="602">
                  <c:v>0.30099999999999999</c:v>
                </c:pt>
                <c:pt idx="603">
                  <c:v>0.30149999999999999</c:v>
                </c:pt>
                <c:pt idx="604">
                  <c:v>0.30199999999999999</c:v>
                </c:pt>
                <c:pt idx="605">
                  <c:v>0.30249999999999999</c:v>
                </c:pt>
                <c:pt idx="606">
                  <c:v>0.30299999999999999</c:v>
                </c:pt>
                <c:pt idx="607">
                  <c:v>0.30349999999999999</c:v>
                </c:pt>
                <c:pt idx="608">
                  <c:v>0.30399999999999999</c:v>
                </c:pt>
                <c:pt idx="609">
                  <c:v>0.30449999999999999</c:v>
                </c:pt>
                <c:pt idx="610">
                  <c:v>0.30499999999999999</c:v>
                </c:pt>
                <c:pt idx="611">
                  <c:v>0.30549999999999999</c:v>
                </c:pt>
                <c:pt idx="612">
                  <c:v>0.30599999999999999</c:v>
                </c:pt>
                <c:pt idx="613">
                  <c:v>0.30649999999999999</c:v>
                </c:pt>
                <c:pt idx="614">
                  <c:v>0.307</c:v>
                </c:pt>
                <c:pt idx="615">
                  <c:v>0.3075</c:v>
                </c:pt>
                <c:pt idx="616">
                  <c:v>0.308</c:v>
                </c:pt>
                <c:pt idx="617">
                  <c:v>0.3085</c:v>
                </c:pt>
                <c:pt idx="618">
                  <c:v>0.309</c:v>
                </c:pt>
                <c:pt idx="619">
                  <c:v>0.3095</c:v>
                </c:pt>
                <c:pt idx="620">
                  <c:v>0.31</c:v>
                </c:pt>
                <c:pt idx="621">
                  <c:v>0.3105</c:v>
                </c:pt>
                <c:pt idx="622">
                  <c:v>0.311</c:v>
                </c:pt>
                <c:pt idx="623">
                  <c:v>0.3115</c:v>
                </c:pt>
                <c:pt idx="624">
                  <c:v>0.312</c:v>
                </c:pt>
                <c:pt idx="625">
                  <c:v>0.3125</c:v>
                </c:pt>
                <c:pt idx="626">
                  <c:v>0.313</c:v>
                </c:pt>
                <c:pt idx="627">
                  <c:v>0.3135</c:v>
                </c:pt>
                <c:pt idx="628">
                  <c:v>0.314</c:v>
                </c:pt>
                <c:pt idx="629">
                  <c:v>0.3145</c:v>
                </c:pt>
                <c:pt idx="630">
                  <c:v>0.315</c:v>
                </c:pt>
                <c:pt idx="631">
                  <c:v>0.3155</c:v>
                </c:pt>
                <c:pt idx="632">
                  <c:v>0.316</c:v>
                </c:pt>
                <c:pt idx="633">
                  <c:v>0.3165</c:v>
                </c:pt>
                <c:pt idx="634">
                  <c:v>0.317</c:v>
                </c:pt>
                <c:pt idx="635">
                  <c:v>0.3175</c:v>
                </c:pt>
                <c:pt idx="636">
                  <c:v>0.318</c:v>
                </c:pt>
                <c:pt idx="637">
                  <c:v>0.31850000000000001</c:v>
                </c:pt>
                <c:pt idx="638">
                  <c:v>0.31900000000000001</c:v>
                </c:pt>
                <c:pt idx="639">
                  <c:v>0.31950000000000001</c:v>
                </c:pt>
                <c:pt idx="640">
                  <c:v>0.32</c:v>
                </c:pt>
                <c:pt idx="641">
                  <c:v>0.32050000000000001</c:v>
                </c:pt>
                <c:pt idx="642">
                  <c:v>0.32100000000000001</c:v>
                </c:pt>
                <c:pt idx="643">
                  <c:v>0.32150000000000001</c:v>
                </c:pt>
                <c:pt idx="644">
                  <c:v>0.32200000000000001</c:v>
                </c:pt>
                <c:pt idx="645">
                  <c:v>0.32250000000000001</c:v>
                </c:pt>
                <c:pt idx="646">
                  <c:v>0.32300000000000001</c:v>
                </c:pt>
                <c:pt idx="647">
                  <c:v>0.32350000000000001</c:v>
                </c:pt>
                <c:pt idx="648">
                  <c:v>0.32400000000000001</c:v>
                </c:pt>
                <c:pt idx="649">
                  <c:v>0.32450000000000001</c:v>
                </c:pt>
                <c:pt idx="650">
                  <c:v>0.32500000000000001</c:v>
                </c:pt>
                <c:pt idx="651">
                  <c:v>0.32550000000000001</c:v>
                </c:pt>
                <c:pt idx="652">
                  <c:v>0.32600000000000001</c:v>
                </c:pt>
                <c:pt idx="653">
                  <c:v>0.32650000000000001</c:v>
                </c:pt>
                <c:pt idx="654">
                  <c:v>0.32700000000000001</c:v>
                </c:pt>
                <c:pt idx="655">
                  <c:v>0.32750000000000001</c:v>
                </c:pt>
                <c:pt idx="656">
                  <c:v>0.32800000000000001</c:v>
                </c:pt>
                <c:pt idx="657">
                  <c:v>0.32850000000000001</c:v>
                </c:pt>
                <c:pt idx="658">
                  <c:v>0.32900000000000001</c:v>
                </c:pt>
                <c:pt idx="659">
                  <c:v>0.32950000000000002</c:v>
                </c:pt>
                <c:pt idx="660">
                  <c:v>0.33</c:v>
                </c:pt>
                <c:pt idx="661">
                  <c:v>0.33050000000000002</c:v>
                </c:pt>
                <c:pt idx="662">
                  <c:v>0.33100000000000002</c:v>
                </c:pt>
                <c:pt idx="663">
                  <c:v>0.33150000000000002</c:v>
                </c:pt>
                <c:pt idx="664">
                  <c:v>0.33200000000000002</c:v>
                </c:pt>
                <c:pt idx="665">
                  <c:v>0.33250000000000002</c:v>
                </c:pt>
                <c:pt idx="666">
                  <c:v>0.33300000000000002</c:v>
                </c:pt>
                <c:pt idx="667">
                  <c:v>0.33350000000000002</c:v>
                </c:pt>
                <c:pt idx="668">
                  <c:v>0.33400000000000002</c:v>
                </c:pt>
                <c:pt idx="669">
                  <c:v>0.33450000000000002</c:v>
                </c:pt>
                <c:pt idx="670">
                  <c:v>0.33500000000000002</c:v>
                </c:pt>
                <c:pt idx="671">
                  <c:v>0.33550000000000002</c:v>
                </c:pt>
                <c:pt idx="672">
                  <c:v>0.33600000000000002</c:v>
                </c:pt>
                <c:pt idx="673">
                  <c:v>0.33650000000000002</c:v>
                </c:pt>
                <c:pt idx="674">
                  <c:v>0.33700000000000002</c:v>
                </c:pt>
                <c:pt idx="675">
                  <c:v>0.33750000000000002</c:v>
                </c:pt>
                <c:pt idx="676">
                  <c:v>0.33800000000000002</c:v>
                </c:pt>
                <c:pt idx="677">
                  <c:v>0.33850000000000002</c:v>
                </c:pt>
                <c:pt idx="678">
                  <c:v>0.33900000000000002</c:v>
                </c:pt>
                <c:pt idx="679">
                  <c:v>0.33950000000000002</c:v>
                </c:pt>
                <c:pt idx="680">
                  <c:v>0.34</c:v>
                </c:pt>
                <c:pt idx="681">
                  <c:v>0.34050000000000002</c:v>
                </c:pt>
                <c:pt idx="682">
                  <c:v>0.34100000000000003</c:v>
                </c:pt>
                <c:pt idx="683">
                  <c:v>0.34150000000000003</c:v>
                </c:pt>
                <c:pt idx="684">
                  <c:v>0.34200000000000003</c:v>
                </c:pt>
                <c:pt idx="685">
                  <c:v>0.34250000000000003</c:v>
                </c:pt>
                <c:pt idx="686">
                  <c:v>0.34300000000000003</c:v>
                </c:pt>
                <c:pt idx="687">
                  <c:v>0.34350000000000003</c:v>
                </c:pt>
                <c:pt idx="688">
                  <c:v>0.34399999999999997</c:v>
                </c:pt>
                <c:pt idx="689">
                  <c:v>0.34449999999999997</c:v>
                </c:pt>
                <c:pt idx="690">
                  <c:v>0.34499999999999997</c:v>
                </c:pt>
                <c:pt idx="691">
                  <c:v>0.34549999999999997</c:v>
                </c:pt>
                <c:pt idx="692">
                  <c:v>0.34599999999999997</c:v>
                </c:pt>
                <c:pt idx="693">
                  <c:v>0.34649999999999997</c:v>
                </c:pt>
                <c:pt idx="694">
                  <c:v>0.34699999999999998</c:v>
                </c:pt>
                <c:pt idx="695">
                  <c:v>0.34749999999999998</c:v>
                </c:pt>
                <c:pt idx="696">
                  <c:v>0.34799999999999998</c:v>
                </c:pt>
                <c:pt idx="697">
                  <c:v>0.34849999999999998</c:v>
                </c:pt>
                <c:pt idx="698">
                  <c:v>0.34899999999999998</c:v>
                </c:pt>
                <c:pt idx="699">
                  <c:v>0.34949999999999998</c:v>
                </c:pt>
                <c:pt idx="700">
                  <c:v>0.35</c:v>
                </c:pt>
                <c:pt idx="701">
                  <c:v>0.35049999999999998</c:v>
                </c:pt>
                <c:pt idx="702">
                  <c:v>0.35099999999999998</c:v>
                </c:pt>
                <c:pt idx="703">
                  <c:v>0.35149999999999998</c:v>
                </c:pt>
                <c:pt idx="704">
                  <c:v>0.35199999999999998</c:v>
                </c:pt>
                <c:pt idx="705">
                  <c:v>0.35249999999999998</c:v>
                </c:pt>
                <c:pt idx="706">
                  <c:v>0.35299999999999998</c:v>
                </c:pt>
                <c:pt idx="707">
                  <c:v>0.35349999999999998</c:v>
                </c:pt>
                <c:pt idx="708">
                  <c:v>0.35399999999999998</c:v>
                </c:pt>
                <c:pt idx="709">
                  <c:v>0.35449999999999998</c:v>
                </c:pt>
                <c:pt idx="710">
                  <c:v>0.35499999999999998</c:v>
                </c:pt>
                <c:pt idx="711">
                  <c:v>0.35549999999999998</c:v>
                </c:pt>
                <c:pt idx="712">
                  <c:v>0.35599999999999998</c:v>
                </c:pt>
                <c:pt idx="713">
                  <c:v>0.35649999999999998</c:v>
                </c:pt>
                <c:pt idx="714">
                  <c:v>0.35699999999999998</c:v>
                </c:pt>
                <c:pt idx="715">
                  <c:v>0.35749999999999998</c:v>
                </c:pt>
                <c:pt idx="716">
                  <c:v>0.35799999999999998</c:v>
                </c:pt>
                <c:pt idx="717">
                  <c:v>0.35849999999999999</c:v>
                </c:pt>
                <c:pt idx="718">
                  <c:v>0.35899999999999999</c:v>
                </c:pt>
                <c:pt idx="719">
                  <c:v>0.35949999999999999</c:v>
                </c:pt>
                <c:pt idx="720">
                  <c:v>0.36</c:v>
                </c:pt>
                <c:pt idx="721">
                  <c:v>0.36049999999999999</c:v>
                </c:pt>
                <c:pt idx="722">
                  <c:v>0.36099999999999999</c:v>
                </c:pt>
                <c:pt idx="723">
                  <c:v>0.36149999999999999</c:v>
                </c:pt>
                <c:pt idx="724">
                  <c:v>0.36199999999999999</c:v>
                </c:pt>
                <c:pt idx="725">
                  <c:v>0.36249999999999999</c:v>
                </c:pt>
                <c:pt idx="726">
                  <c:v>0.36299999999999999</c:v>
                </c:pt>
                <c:pt idx="727">
                  <c:v>0.36349999999999999</c:v>
                </c:pt>
                <c:pt idx="728">
                  <c:v>0.36399999999999999</c:v>
                </c:pt>
                <c:pt idx="729">
                  <c:v>0.36449999999999999</c:v>
                </c:pt>
                <c:pt idx="730">
                  <c:v>0.36499999999999999</c:v>
                </c:pt>
                <c:pt idx="731">
                  <c:v>0.36549999999999999</c:v>
                </c:pt>
                <c:pt idx="732">
                  <c:v>0.36599999999999999</c:v>
                </c:pt>
                <c:pt idx="733">
                  <c:v>0.36649999999999999</c:v>
                </c:pt>
                <c:pt idx="734">
                  <c:v>0.36699999999999999</c:v>
                </c:pt>
                <c:pt idx="735">
                  <c:v>0.36749999999999999</c:v>
                </c:pt>
                <c:pt idx="736">
                  <c:v>0.36799999999999999</c:v>
                </c:pt>
                <c:pt idx="737">
                  <c:v>0.36849999999999999</c:v>
                </c:pt>
                <c:pt idx="738">
                  <c:v>0.36899999999999999</c:v>
                </c:pt>
                <c:pt idx="739">
                  <c:v>0.3695</c:v>
                </c:pt>
                <c:pt idx="740">
                  <c:v>0.37</c:v>
                </c:pt>
                <c:pt idx="741">
                  <c:v>0.3705</c:v>
                </c:pt>
                <c:pt idx="742">
                  <c:v>0.371</c:v>
                </c:pt>
                <c:pt idx="743">
                  <c:v>0.3715</c:v>
                </c:pt>
                <c:pt idx="744">
                  <c:v>0.372</c:v>
                </c:pt>
                <c:pt idx="745">
                  <c:v>0.3725</c:v>
                </c:pt>
                <c:pt idx="746">
                  <c:v>0.373</c:v>
                </c:pt>
                <c:pt idx="747">
                  <c:v>0.3735</c:v>
                </c:pt>
                <c:pt idx="748">
                  <c:v>0.374</c:v>
                </c:pt>
                <c:pt idx="749">
                  <c:v>0.3745</c:v>
                </c:pt>
                <c:pt idx="750">
                  <c:v>0.375</c:v>
                </c:pt>
                <c:pt idx="751">
                  <c:v>0.3755</c:v>
                </c:pt>
                <c:pt idx="752">
                  <c:v>0.376</c:v>
                </c:pt>
                <c:pt idx="753">
                  <c:v>0.3765</c:v>
                </c:pt>
                <c:pt idx="754">
                  <c:v>0.377</c:v>
                </c:pt>
                <c:pt idx="755">
                  <c:v>0.3775</c:v>
                </c:pt>
                <c:pt idx="756">
                  <c:v>0.378</c:v>
                </c:pt>
                <c:pt idx="757">
                  <c:v>0.3785</c:v>
                </c:pt>
                <c:pt idx="758">
                  <c:v>0.379</c:v>
                </c:pt>
                <c:pt idx="759">
                  <c:v>0.3795</c:v>
                </c:pt>
                <c:pt idx="760">
                  <c:v>0.38</c:v>
                </c:pt>
                <c:pt idx="761">
                  <c:v>0.3805</c:v>
                </c:pt>
                <c:pt idx="762">
                  <c:v>0.38100000000000001</c:v>
                </c:pt>
                <c:pt idx="763">
                  <c:v>0.38150000000000001</c:v>
                </c:pt>
                <c:pt idx="764">
                  <c:v>0.38200000000000001</c:v>
                </c:pt>
                <c:pt idx="765">
                  <c:v>0.38250000000000001</c:v>
                </c:pt>
                <c:pt idx="766">
                  <c:v>0.38300000000000001</c:v>
                </c:pt>
                <c:pt idx="767">
                  <c:v>0.38350000000000001</c:v>
                </c:pt>
                <c:pt idx="768">
                  <c:v>0.38400000000000001</c:v>
                </c:pt>
                <c:pt idx="769">
                  <c:v>0.38450000000000001</c:v>
                </c:pt>
                <c:pt idx="770">
                  <c:v>0.38500000000000001</c:v>
                </c:pt>
                <c:pt idx="771">
                  <c:v>0.38550000000000001</c:v>
                </c:pt>
                <c:pt idx="772">
                  <c:v>0.38600000000000001</c:v>
                </c:pt>
                <c:pt idx="773">
                  <c:v>0.38650000000000001</c:v>
                </c:pt>
                <c:pt idx="774">
                  <c:v>0.38700000000000001</c:v>
                </c:pt>
                <c:pt idx="775">
                  <c:v>0.38750000000000001</c:v>
                </c:pt>
                <c:pt idx="776">
                  <c:v>0.38800000000000001</c:v>
                </c:pt>
                <c:pt idx="777">
                  <c:v>0.38850000000000001</c:v>
                </c:pt>
                <c:pt idx="778">
                  <c:v>0.38900000000000001</c:v>
                </c:pt>
                <c:pt idx="779">
                  <c:v>0.38950000000000001</c:v>
                </c:pt>
                <c:pt idx="780">
                  <c:v>0.39</c:v>
                </c:pt>
                <c:pt idx="781">
                  <c:v>0.39050000000000001</c:v>
                </c:pt>
                <c:pt idx="782">
                  <c:v>0.39100000000000001</c:v>
                </c:pt>
                <c:pt idx="783">
                  <c:v>0.39150000000000001</c:v>
                </c:pt>
                <c:pt idx="784">
                  <c:v>0.39200000000000002</c:v>
                </c:pt>
                <c:pt idx="785">
                  <c:v>0.39250000000000002</c:v>
                </c:pt>
                <c:pt idx="786">
                  <c:v>0.39300000000000002</c:v>
                </c:pt>
                <c:pt idx="787">
                  <c:v>0.39350000000000002</c:v>
                </c:pt>
                <c:pt idx="788">
                  <c:v>0.39400000000000002</c:v>
                </c:pt>
                <c:pt idx="789">
                  <c:v>0.39450000000000002</c:v>
                </c:pt>
                <c:pt idx="790">
                  <c:v>0.39500000000000002</c:v>
                </c:pt>
                <c:pt idx="791">
                  <c:v>0.39550000000000002</c:v>
                </c:pt>
                <c:pt idx="792">
                  <c:v>0.39600000000000002</c:v>
                </c:pt>
                <c:pt idx="793">
                  <c:v>0.39650000000000002</c:v>
                </c:pt>
                <c:pt idx="794">
                  <c:v>0.39700000000000002</c:v>
                </c:pt>
                <c:pt idx="795">
                  <c:v>0.39750000000000002</c:v>
                </c:pt>
                <c:pt idx="796">
                  <c:v>0.39800000000000002</c:v>
                </c:pt>
                <c:pt idx="797">
                  <c:v>0.39850000000000002</c:v>
                </c:pt>
                <c:pt idx="798">
                  <c:v>0.39900000000000002</c:v>
                </c:pt>
                <c:pt idx="799">
                  <c:v>0.39950000000000002</c:v>
                </c:pt>
                <c:pt idx="800">
                  <c:v>0.4</c:v>
                </c:pt>
                <c:pt idx="801">
                  <c:v>0.40050000000000002</c:v>
                </c:pt>
                <c:pt idx="802">
                  <c:v>0.40100000000000002</c:v>
                </c:pt>
                <c:pt idx="803">
                  <c:v>0.40150000000000002</c:v>
                </c:pt>
                <c:pt idx="804">
                  <c:v>0.40200000000000002</c:v>
                </c:pt>
                <c:pt idx="805">
                  <c:v>0.40250000000000002</c:v>
                </c:pt>
                <c:pt idx="806">
                  <c:v>0.40300000000000002</c:v>
                </c:pt>
                <c:pt idx="807">
                  <c:v>0.40350000000000003</c:v>
                </c:pt>
                <c:pt idx="808">
                  <c:v>0.40400000000000003</c:v>
                </c:pt>
                <c:pt idx="809">
                  <c:v>0.40450000000000003</c:v>
                </c:pt>
                <c:pt idx="810">
                  <c:v>0.40500000000000003</c:v>
                </c:pt>
                <c:pt idx="811">
                  <c:v>0.40550000000000003</c:v>
                </c:pt>
                <c:pt idx="812">
                  <c:v>0.40600000000000003</c:v>
                </c:pt>
                <c:pt idx="813">
                  <c:v>0.40649999999999997</c:v>
                </c:pt>
                <c:pt idx="814">
                  <c:v>0.40699999999999997</c:v>
                </c:pt>
                <c:pt idx="815">
                  <c:v>0.40749999999999997</c:v>
                </c:pt>
                <c:pt idx="816">
                  <c:v>0.40799999999999997</c:v>
                </c:pt>
                <c:pt idx="817">
                  <c:v>0.40849999999999997</c:v>
                </c:pt>
                <c:pt idx="818">
                  <c:v>0.40899999999999997</c:v>
                </c:pt>
                <c:pt idx="819">
                  <c:v>0.40949999999999998</c:v>
                </c:pt>
                <c:pt idx="820">
                  <c:v>0.41</c:v>
                </c:pt>
                <c:pt idx="821">
                  <c:v>0.41049999999999998</c:v>
                </c:pt>
                <c:pt idx="822">
                  <c:v>0.41099999999999998</c:v>
                </c:pt>
                <c:pt idx="823">
                  <c:v>0.41149999999999998</c:v>
                </c:pt>
                <c:pt idx="824">
                  <c:v>0.41199999999999998</c:v>
                </c:pt>
                <c:pt idx="825">
                  <c:v>0.41249999999999998</c:v>
                </c:pt>
                <c:pt idx="826">
                  <c:v>0.41299999999999998</c:v>
                </c:pt>
                <c:pt idx="827">
                  <c:v>0.41349999999999998</c:v>
                </c:pt>
                <c:pt idx="828">
                  <c:v>0.41399999999999998</c:v>
                </c:pt>
                <c:pt idx="829">
                  <c:v>0.41449999999999998</c:v>
                </c:pt>
                <c:pt idx="830">
                  <c:v>0.41499999999999998</c:v>
                </c:pt>
                <c:pt idx="831">
                  <c:v>0.41549999999999998</c:v>
                </c:pt>
                <c:pt idx="832">
                  <c:v>0.41599999999999998</c:v>
                </c:pt>
                <c:pt idx="833">
                  <c:v>0.41649999999999998</c:v>
                </c:pt>
                <c:pt idx="834">
                  <c:v>0.41699999999999998</c:v>
                </c:pt>
                <c:pt idx="835">
                  <c:v>0.41749999999999998</c:v>
                </c:pt>
                <c:pt idx="836">
                  <c:v>0.41799999999999998</c:v>
                </c:pt>
                <c:pt idx="837">
                  <c:v>0.41849999999999998</c:v>
                </c:pt>
                <c:pt idx="838">
                  <c:v>0.41899999999999998</c:v>
                </c:pt>
                <c:pt idx="839">
                  <c:v>0.41949999999999998</c:v>
                </c:pt>
                <c:pt idx="840">
                  <c:v>0.42</c:v>
                </c:pt>
                <c:pt idx="841">
                  <c:v>0.42049999999999998</c:v>
                </c:pt>
                <c:pt idx="842">
                  <c:v>0.42099999999999999</c:v>
                </c:pt>
                <c:pt idx="843">
                  <c:v>0.42149999999999999</c:v>
                </c:pt>
                <c:pt idx="844">
                  <c:v>0.42199999999999999</c:v>
                </c:pt>
                <c:pt idx="845">
                  <c:v>0.42249999999999999</c:v>
                </c:pt>
                <c:pt idx="846">
                  <c:v>0.42299999999999999</c:v>
                </c:pt>
                <c:pt idx="847">
                  <c:v>0.42349999999999999</c:v>
                </c:pt>
                <c:pt idx="848">
                  <c:v>0.42399999999999999</c:v>
                </c:pt>
                <c:pt idx="849">
                  <c:v>0.42449999999999999</c:v>
                </c:pt>
                <c:pt idx="850">
                  <c:v>0.42499999999999999</c:v>
                </c:pt>
                <c:pt idx="851">
                  <c:v>0.42549999999999999</c:v>
                </c:pt>
                <c:pt idx="852">
                  <c:v>0.42599999999999999</c:v>
                </c:pt>
                <c:pt idx="853">
                  <c:v>0.42649999999999999</c:v>
                </c:pt>
                <c:pt idx="854">
                  <c:v>0.42699999999999999</c:v>
                </c:pt>
                <c:pt idx="855">
                  <c:v>0.42749999999999999</c:v>
                </c:pt>
                <c:pt idx="856">
                  <c:v>0.42799999999999999</c:v>
                </c:pt>
                <c:pt idx="857">
                  <c:v>0.42849999999999999</c:v>
                </c:pt>
                <c:pt idx="858">
                  <c:v>0.42899999999999999</c:v>
                </c:pt>
                <c:pt idx="859">
                  <c:v>0.42949999999999999</c:v>
                </c:pt>
                <c:pt idx="860">
                  <c:v>0.43</c:v>
                </c:pt>
                <c:pt idx="861">
                  <c:v>0.43049999999999999</c:v>
                </c:pt>
                <c:pt idx="862">
                  <c:v>0.43099999999999999</c:v>
                </c:pt>
                <c:pt idx="863">
                  <c:v>0.43149999999999999</c:v>
                </c:pt>
                <c:pt idx="864">
                  <c:v>0.432</c:v>
                </c:pt>
                <c:pt idx="865">
                  <c:v>0.4325</c:v>
                </c:pt>
                <c:pt idx="866">
                  <c:v>0.433</c:v>
                </c:pt>
                <c:pt idx="867">
                  <c:v>0.4335</c:v>
                </c:pt>
                <c:pt idx="868">
                  <c:v>0.434</c:v>
                </c:pt>
                <c:pt idx="869">
                  <c:v>0.4345</c:v>
                </c:pt>
                <c:pt idx="870">
                  <c:v>0.435</c:v>
                </c:pt>
                <c:pt idx="871">
                  <c:v>0.4355</c:v>
                </c:pt>
                <c:pt idx="872">
                  <c:v>0.436</c:v>
                </c:pt>
                <c:pt idx="873">
                  <c:v>0.4365</c:v>
                </c:pt>
                <c:pt idx="874">
                  <c:v>0.437</c:v>
                </c:pt>
                <c:pt idx="875">
                  <c:v>0.4375</c:v>
                </c:pt>
                <c:pt idx="876">
                  <c:v>0.438</c:v>
                </c:pt>
                <c:pt idx="877">
                  <c:v>0.4385</c:v>
                </c:pt>
                <c:pt idx="878">
                  <c:v>0.439</c:v>
                </c:pt>
                <c:pt idx="879">
                  <c:v>0.4395</c:v>
                </c:pt>
                <c:pt idx="880">
                  <c:v>0.44</c:v>
                </c:pt>
                <c:pt idx="881">
                  <c:v>0.4405</c:v>
                </c:pt>
                <c:pt idx="882">
                  <c:v>0.441</c:v>
                </c:pt>
                <c:pt idx="883">
                  <c:v>0.4415</c:v>
                </c:pt>
                <c:pt idx="884">
                  <c:v>0.442</c:v>
                </c:pt>
                <c:pt idx="885">
                  <c:v>0.4425</c:v>
                </c:pt>
                <c:pt idx="886">
                  <c:v>0.443</c:v>
                </c:pt>
                <c:pt idx="887">
                  <c:v>0.44350000000000001</c:v>
                </c:pt>
                <c:pt idx="888">
                  <c:v>0.44400000000000001</c:v>
                </c:pt>
                <c:pt idx="889">
                  <c:v>0.44450000000000001</c:v>
                </c:pt>
                <c:pt idx="890">
                  <c:v>0.44500000000000001</c:v>
                </c:pt>
                <c:pt idx="891">
                  <c:v>0.44550000000000001</c:v>
                </c:pt>
                <c:pt idx="892">
                  <c:v>0.44600000000000001</c:v>
                </c:pt>
                <c:pt idx="893">
                  <c:v>0.44650000000000001</c:v>
                </c:pt>
                <c:pt idx="894">
                  <c:v>0.44700000000000001</c:v>
                </c:pt>
                <c:pt idx="895">
                  <c:v>0.44750000000000001</c:v>
                </c:pt>
                <c:pt idx="896">
                  <c:v>0.44800000000000001</c:v>
                </c:pt>
                <c:pt idx="897">
                  <c:v>0.44850000000000001</c:v>
                </c:pt>
                <c:pt idx="898">
                  <c:v>0.44900000000000001</c:v>
                </c:pt>
                <c:pt idx="899">
                  <c:v>0.44950000000000001</c:v>
                </c:pt>
                <c:pt idx="900">
                  <c:v>0.45</c:v>
                </c:pt>
                <c:pt idx="901">
                  <c:v>0.45050000000000001</c:v>
                </c:pt>
                <c:pt idx="902">
                  <c:v>0.45100000000000001</c:v>
                </c:pt>
                <c:pt idx="903">
                  <c:v>0.45150000000000001</c:v>
                </c:pt>
                <c:pt idx="904">
                  <c:v>0.45200000000000001</c:v>
                </c:pt>
                <c:pt idx="905">
                  <c:v>0.45250000000000001</c:v>
                </c:pt>
                <c:pt idx="906">
                  <c:v>0.45300000000000001</c:v>
                </c:pt>
                <c:pt idx="907">
                  <c:v>0.45350000000000001</c:v>
                </c:pt>
                <c:pt idx="908">
                  <c:v>0.45400000000000001</c:v>
                </c:pt>
                <c:pt idx="909">
                  <c:v>0.45450000000000002</c:v>
                </c:pt>
                <c:pt idx="910">
                  <c:v>0.45500000000000002</c:v>
                </c:pt>
                <c:pt idx="911">
                  <c:v>0.45550000000000002</c:v>
                </c:pt>
                <c:pt idx="912">
                  <c:v>0.45600000000000002</c:v>
                </c:pt>
                <c:pt idx="913">
                  <c:v>0.45650000000000002</c:v>
                </c:pt>
                <c:pt idx="914">
                  <c:v>0.45700000000000002</c:v>
                </c:pt>
                <c:pt idx="915">
                  <c:v>0.45750000000000002</c:v>
                </c:pt>
                <c:pt idx="916">
                  <c:v>0.45800000000000002</c:v>
                </c:pt>
                <c:pt idx="917">
                  <c:v>0.45850000000000002</c:v>
                </c:pt>
                <c:pt idx="918">
                  <c:v>0.45900000000000002</c:v>
                </c:pt>
                <c:pt idx="919">
                  <c:v>0.45950000000000002</c:v>
                </c:pt>
                <c:pt idx="920">
                  <c:v>0.46</c:v>
                </c:pt>
                <c:pt idx="921">
                  <c:v>0.46050000000000002</c:v>
                </c:pt>
                <c:pt idx="922">
                  <c:v>0.46100000000000002</c:v>
                </c:pt>
                <c:pt idx="923">
                  <c:v>0.46150000000000002</c:v>
                </c:pt>
                <c:pt idx="924">
                  <c:v>0.46200000000000002</c:v>
                </c:pt>
                <c:pt idx="925">
                  <c:v>0.46250000000000002</c:v>
                </c:pt>
                <c:pt idx="926">
                  <c:v>0.46300000000000002</c:v>
                </c:pt>
                <c:pt idx="927">
                  <c:v>0.46350000000000002</c:v>
                </c:pt>
                <c:pt idx="928">
                  <c:v>0.46400000000000002</c:v>
                </c:pt>
                <c:pt idx="929">
                  <c:v>0.46450000000000002</c:v>
                </c:pt>
                <c:pt idx="930">
                  <c:v>0.46500000000000002</c:v>
                </c:pt>
                <c:pt idx="931">
                  <c:v>0.46550000000000002</c:v>
                </c:pt>
                <c:pt idx="932">
                  <c:v>0.46600000000000003</c:v>
                </c:pt>
                <c:pt idx="933">
                  <c:v>0.46650000000000003</c:v>
                </c:pt>
                <c:pt idx="934">
                  <c:v>0.46700000000000003</c:v>
                </c:pt>
                <c:pt idx="935">
                  <c:v>0.46750000000000003</c:v>
                </c:pt>
                <c:pt idx="936">
                  <c:v>0.46800000000000003</c:v>
                </c:pt>
                <c:pt idx="937">
                  <c:v>0.46850000000000003</c:v>
                </c:pt>
                <c:pt idx="938">
                  <c:v>0.46899999999999997</c:v>
                </c:pt>
                <c:pt idx="939">
                  <c:v>0.46949999999999997</c:v>
                </c:pt>
                <c:pt idx="940">
                  <c:v>0.47</c:v>
                </c:pt>
                <c:pt idx="941">
                  <c:v>0.47049999999999997</c:v>
                </c:pt>
                <c:pt idx="942">
                  <c:v>0.47099999999999997</c:v>
                </c:pt>
                <c:pt idx="943">
                  <c:v>0.47149999999999997</c:v>
                </c:pt>
                <c:pt idx="944">
                  <c:v>0.47199999999999998</c:v>
                </c:pt>
                <c:pt idx="945">
                  <c:v>0.47249999999999998</c:v>
                </c:pt>
                <c:pt idx="946">
                  <c:v>0.47299999999999998</c:v>
                </c:pt>
                <c:pt idx="947">
                  <c:v>0.47349999999999998</c:v>
                </c:pt>
                <c:pt idx="948">
                  <c:v>0.47399999999999998</c:v>
                </c:pt>
                <c:pt idx="949">
                  <c:v>0.47449999999999998</c:v>
                </c:pt>
                <c:pt idx="950">
                  <c:v>0.47499999999999998</c:v>
                </c:pt>
                <c:pt idx="951">
                  <c:v>0.47549999999999998</c:v>
                </c:pt>
                <c:pt idx="952">
                  <c:v>0.47599999999999998</c:v>
                </c:pt>
                <c:pt idx="953">
                  <c:v>0.47649999999999998</c:v>
                </c:pt>
                <c:pt idx="954">
                  <c:v>0.47699999999999998</c:v>
                </c:pt>
                <c:pt idx="955">
                  <c:v>0.47749999999999998</c:v>
                </c:pt>
                <c:pt idx="956">
                  <c:v>0.47799999999999998</c:v>
                </c:pt>
                <c:pt idx="957">
                  <c:v>0.47849999999999998</c:v>
                </c:pt>
                <c:pt idx="958">
                  <c:v>0.47899999999999998</c:v>
                </c:pt>
                <c:pt idx="959">
                  <c:v>0.47949999999999998</c:v>
                </c:pt>
                <c:pt idx="960">
                  <c:v>0.48</c:v>
                </c:pt>
                <c:pt idx="961">
                  <c:v>0.48049999999999998</c:v>
                </c:pt>
                <c:pt idx="962">
                  <c:v>0.48099999999999998</c:v>
                </c:pt>
                <c:pt idx="963">
                  <c:v>0.48149999999999998</c:v>
                </c:pt>
                <c:pt idx="964">
                  <c:v>0.48199999999999998</c:v>
                </c:pt>
                <c:pt idx="965">
                  <c:v>0.48249999999999998</c:v>
                </c:pt>
                <c:pt idx="966">
                  <c:v>0.48299999999999998</c:v>
                </c:pt>
                <c:pt idx="967">
                  <c:v>0.48349999999999999</c:v>
                </c:pt>
                <c:pt idx="968">
                  <c:v>0.48399999999999999</c:v>
                </c:pt>
                <c:pt idx="969">
                  <c:v>0.48449999999999999</c:v>
                </c:pt>
                <c:pt idx="970">
                  <c:v>0.48499999999999999</c:v>
                </c:pt>
                <c:pt idx="971">
                  <c:v>0.48549999999999999</c:v>
                </c:pt>
                <c:pt idx="972">
                  <c:v>0.48599999999999999</c:v>
                </c:pt>
                <c:pt idx="973">
                  <c:v>0.48649999999999999</c:v>
                </c:pt>
                <c:pt idx="974">
                  <c:v>0.48699999999999999</c:v>
                </c:pt>
                <c:pt idx="975">
                  <c:v>0.48749999999999999</c:v>
                </c:pt>
                <c:pt idx="976">
                  <c:v>0.48799999999999999</c:v>
                </c:pt>
                <c:pt idx="977">
                  <c:v>0.48849999999999999</c:v>
                </c:pt>
                <c:pt idx="978">
                  <c:v>0.48899999999999999</c:v>
                </c:pt>
                <c:pt idx="979">
                  <c:v>0.48949999999999999</c:v>
                </c:pt>
                <c:pt idx="980">
                  <c:v>0.49</c:v>
                </c:pt>
                <c:pt idx="981">
                  <c:v>0.49049999999999999</c:v>
                </c:pt>
                <c:pt idx="982">
                  <c:v>0.49099999999999999</c:v>
                </c:pt>
                <c:pt idx="983">
                  <c:v>0.49149999999999999</c:v>
                </c:pt>
                <c:pt idx="984">
                  <c:v>0.49199999999999999</c:v>
                </c:pt>
                <c:pt idx="985">
                  <c:v>0.49249999999999999</c:v>
                </c:pt>
                <c:pt idx="986">
                  <c:v>0.49299999999999999</c:v>
                </c:pt>
                <c:pt idx="987">
                  <c:v>0.49349999999999999</c:v>
                </c:pt>
                <c:pt idx="988">
                  <c:v>0.49399999999999999</c:v>
                </c:pt>
                <c:pt idx="989">
                  <c:v>0.4945</c:v>
                </c:pt>
                <c:pt idx="990">
                  <c:v>0.495</c:v>
                </c:pt>
                <c:pt idx="991">
                  <c:v>0.4955</c:v>
                </c:pt>
                <c:pt idx="992">
                  <c:v>0.496</c:v>
                </c:pt>
                <c:pt idx="993">
                  <c:v>0.4965</c:v>
                </c:pt>
                <c:pt idx="994">
                  <c:v>0.497</c:v>
                </c:pt>
                <c:pt idx="995">
                  <c:v>0.4975</c:v>
                </c:pt>
                <c:pt idx="996">
                  <c:v>0.498</c:v>
                </c:pt>
                <c:pt idx="997">
                  <c:v>0.4985</c:v>
                </c:pt>
                <c:pt idx="998">
                  <c:v>0.499</c:v>
                </c:pt>
                <c:pt idx="999">
                  <c:v>0.4995</c:v>
                </c:pt>
                <c:pt idx="1000">
                  <c:v>0.5</c:v>
                </c:pt>
                <c:pt idx="1001">
                  <c:v>0.50049999999999994</c:v>
                </c:pt>
                <c:pt idx="1002">
                  <c:v>0.501</c:v>
                </c:pt>
                <c:pt idx="1003">
                  <c:v>0.50149999999999995</c:v>
                </c:pt>
                <c:pt idx="1004">
                  <c:v>0.502</c:v>
                </c:pt>
                <c:pt idx="1005">
                  <c:v>0.50249999999999995</c:v>
                </c:pt>
                <c:pt idx="1006">
                  <c:v>0.503</c:v>
                </c:pt>
                <c:pt idx="1007">
                  <c:v>0.50349999999999995</c:v>
                </c:pt>
                <c:pt idx="1008">
                  <c:v>0.504</c:v>
                </c:pt>
                <c:pt idx="1009">
                  <c:v>0.50449999999999995</c:v>
                </c:pt>
                <c:pt idx="1010">
                  <c:v>0.505</c:v>
                </c:pt>
                <c:pt idx="1011">
                  <c:v>0.50549999999999995</c:v>
                </c:pt>
                <c:pt idx="1012">
                  <c:v>0.50600000000000001</c:v>
                </c:pt>
                <c:pt idx="1013">
                  <c:v>0.50649999999999995</c:v>
                </c:pt>
                <c:pt idx="1014">
                  <c:v>0.50700000000000001</c:v>
                </c:pt>
                <c:pt idx="1015">
                  <c:v>0.50749999999999995</c:v>
                </c:pt>
                <c:pt idx="1016">
                  <c:v>0.50800000000000001</c:v>
                </c:pt>
                <c:pt idx="1017">
                  <c:v>0.50849999999999995</c:v>
                </c:pt>
                <c:pt idx="1018">
                  <c:v>0.50900000000000001</c:v>
                </c:pt>
                <c:pt idx="1019">
                  <c:v>0.50949999999999995</c:v>
                </c:pt>
                <c:pt idx="1020">
                  <c:v>0.51</c:v>
                </c:pt>
                <c:pt idx="1021">
                  <c:v>0.51049999999999995</c:v>
                </c:pt>
                <c:pt idx="1022">
                  <c:v>0.51100000000000001</c:v>
                </c:pt>
                <c:pt idx="1023">
                  <c:v>0.51149999999999995</c:v>
                </c:pt>
                <c:pt idx="1024">
                  <c:v>0.51200000000000001</c:v>
                </c:pt>
                <c:pt idx="1025">
                  <c:v>0.51249999999999996</c:v>
                </c:pt>
                <c:pt idx="1026">
                  <c:v>0.51300000000000001</c:v>
                </c:pt>
                <c:pt idx="1027">
                  <c:v>0.51349999999999996</c:v>
                </c:pt>
                <c:pt idx="1028">
                  <c:v>0.51400000000000001</c:v>
                </c:pt>
                <c:pt idx="1029">
                  <c:v>0.51449999999999996</c:v>
                </c:pt>
                <c:pt idx="1030">
                  <c:v>0.51500000000000001</c:v>
                </c:pt>
                <c:pt idx="1031">
                  <c:v>0.51549999999999996</c:v>
                </c:pt>
                <c:pt idx="1032">
                  <c:v>0.51600000000000001</c:v>
                </c:pt>
                <c:pt idx="1033">
                  <c:v>0.51649999999999996</c:v>
                </c:pt>
                <c:pt idx="1034">
                  <c:v>0.51700000000000002</c:v>
                </c:pt>
                <c:pt idx="1035">
                  <c:v>0.51749999999999996</c:v>
                </c:pt>
                <c:pt idx="1036">
                  <c:v>0.51800000000000002</c:v>
                </c:pt>
                <c:pt idx="1037">
                  <c:v>0.51849999999999996</c:v>
                </c:pt>
                <c:pt idx="1038">
                  <c:v>0.51900000000000002</c:v>
                </c:pt>
                <c:pt idx="1039">
                  <c:v>0.51949999999999996</c:v>
                </c:pt>
                <c:pt idx="1040">
                  <c:v>0.52</c:v>
                </c:pt>
                <c:pt idx="1041">
                  <c:v>0.52049999999999996</c:v>
                </c:pt>
                <c:pt idx="1042">
                  <c:v>0.52100000000000002</c:v>
                </c:pt>
                <c:pt idx="1043">
                  <c:v>0.52149999999999996</c:v>
                </c:pt>
                <c:pt idx="1044">
                  <c:v>0.52200000000000002</c:v>
                </c:pt>
                <c:pt idx="1045">
                  <c:v>0.52249999999999996</c:v>
                </c:pt>
                <c:pt idx="1046">
                  <c:v>0.52300000000000002</c:v>
                </c:pt>
                <c:pt idx="1047">
                  <c:v>0.52349999999999997</c:v>
                </c:pt>
                <c:pt idx="1048">
                  <c:v>0.52400000000000002</c:v>
                </c:pt>
                <c:pt idx="1049">
                  <c:v>0.52449999999999997</c:v>
                </c:pt>
                <c:pt idx="1050">
                  <c:v>0.52500000000000002</c:v>
                </c:pt>
                <c:pt idx="1051">
                  <c:v>0.52549999999999997</c:v>
                </c:pt>
                <c:pt idx="1052">
                  <c:v>0.52600000000000002</c:v>
                </c:pt>
                <c:pt idx="1053">
                  <c:v>0.52649999999999997</c:v>
                </c:pt>
                <c:pt idx="1054">
                  <c:v>0.52700000000000002</c:v>
                </c:pt>
                <c:pt idx="1055">
                  <c:v>0.52749999999999997</c:v>
                </c:pt>
                <c:pt idx="1056">
                  <c:v>0.52800000000000002</c:v>
                </c:pt>
                <c:pt idx="1057">
                  <c:v>0.52849999999999997</c:v>
                </c:pt>
                <c:pt idx="1058">
                  <c:v>0.52900000000000003</c:v>
                </c:pt>
                <c:pt idx="1059">
                  <c:v>0.52949999999999997</c:v>
                </c:pt>
                <c:pt idx="1060">
                  <c:v>0.53</c:v>
                </c:pt>
                <c:pt idx="1061">
                  <c:v>0.53049999999999997</c:v>
                </c:pt>
                <c:pt idx="1062">
                  <c:v>0.53100000000000003</c:v>
                </c:pt>
                <c:pt idx="1063">
                  <c:v>0.53149999999999997</c:v>
                </c:pt>
                <c:pt idx="1064">
                  <c:v>0.53200000000000003</c:v>
                </c:pt>
                <c:pt idx="1065">
                  <c:v>0.53249999999999997</c:v>
                </c:pt>
                <c:pt idx="1066">
                  <c:v>0.53300000000000003</c:v>
                </c:pt>
                <c:pt idx="1067">
                  <c:v>0.53349999999999997</c:v>
                </c:pt>
                <c:pt idx="1068">
                  <c:v>0.53400000000000003</c:v>
                </c:pt>
                <c:pt idx="1069">
                  <c:v>0.53449999999999998</c:v>
                </c:pt>
                <c:pt idx="1070">
                  <c:v>0.53500000000000003</c:v>
                </c:pt>
                <c:pt idx="1071">
                  <c:v>0.53549999999999998</c:v>
                </c:pt>
                <c:pt idx="1072">
                  <c:v>0.53600000000000003</c:v>
                </c:pt>
                <c:pt idx="1073">
                  <c:v>0.53649999999999998</c:v>
                </c:pt>
                <c:pt idx="1074">
                  <c:v>0.53700000000000003</c:v>
                </c:pt>
                <c:pt idx="1075">
                  <c:v>0.53749999999999998</c:v>
                </c:pt>
                <c:pt idx="1076">
                  <c:v>0.53800000000000003</c:v>
                </c:pt>
                <c:pt idx="1077">
                  <c:v>0.53849999999999998</c:v>
                </c:pt>
                <c:pt idx="1078">
                  <c:v>0.53900000000000003</c:v>
                </c:pt>
                <c:pt idx="1079">
                  <c:v>0.53949999999999998</c:v>
                </c:pt>
                <c:pt idx="1080">
                  <c:v>0.54</c:v>
                </c:pt>
                <c:pt idx="1081">
                  <c:v>0.54049999999999998</c:v>
                </c:pt>
                <c:pt idx="1082">
                  <c:v>0.54100000000000004</c:v>
                </c:pt>
                <c:pt idx="1083">
                  <c:v>0.54149999999999998</c:v>
                </c:pt>
                <c:pt idx="1084">
                  <c:v>0.54200000000000004</c:v>
                </c:pt>
                <c:pt idx="1085">
                  <c:v>0.54249999999999998</c:v>
                </c:pt>
                <c:pt idx="1086">
                  <c:v>0.54300000000000004</c:v>
                </c:pt>
                <c:pt idx="1087">
                  <c:v>0.54349999999999998</c:v>
                </c:pt>
                <c:pt idx="1088">
                  <c:v>0.54400000000000004</c:v>
                </c:pt>
                <c:pt idx="1089">
                  <c:v>0.54449999999999998</c:v>
                </c:pt>
                <c:pt idx="1090">
                  <c:v>0.54500000000000004</c:v>
                </c:pt>
                <c:pt idx="1091">
                  <c:v>0.54549999999999998</c:v>
                </c:pt>
                <c:pt idx="1092">
                  <c:v>0.54600000000000004</c:v>
                </c:pt>
                <c:pt idx="1093">
                  <c:v>0.54649999999999999</c:v>
                </c:pt>
                <c:pt idx="1094">
                  <c:v>0.54700000000000004</c:v>
                </c:pt>
                <c:pt idx="1095">
                  <c:v>0.54749999999999999</c:v>
                </c:pt>
                <c:pt idx="1096">
                  <c:v>0.54800000000000004</c:v>
                </c:pt>
                <c:pt idx="1097">
                  <c:v>0.54849999999999999</c:v>
                </c:pt>
                <c:pt idx="1098">
                  <c:v>0.54900000000000004</c:v>
                </c:pt>
                <c:pt idx="1099">
                  <c:v>0.54949999999999999</c:v>
                </c:pt>
                <c:pt idx="1100">
                  <c:v>0.55000000000000004</c:v>
                </c:pt>
                <c:pt idx="1101">
                  <c:v>0.55049999999999999</c:v>
                </c:pt>
                <c:pt idx="1102">
                  <c:v>0.55100000000000005</c:v>
                </c:pt>
                <c:pt idx="1103">
                  <c:v>0.55149999999999999</c:v>
                </c:pt>
                <c:pt idx="1104">
                  <c:v>0.55200000000000005</c:v>
                </c:pt>
                <c:pt idx="1105">
                  <c:v>0.55249999999999999</c:v>
                </c:pt>
                <c:pt idx="1106">
                  <c:v>0.55300000000000005</c:v>
                </c:pt>
                <c:pt idx="1107">
                  <c:v>0.55349999999999999</c:v>
                </c:pt>
                <c:pt idx="1108">
                  <c:v>0.55400000000000005</c:v>
                </c:pt>
                <c:pt idx="1109">
                  <c:v>0.55449999999999999</c:v>
                </c:pt>
                <c:pt idx="1110">
                  <c:v>0.55500000000000005</c:v>
                </c:pt>
                <c:pt idx="1111">
                  <c:v>0.55549999999999999</c:v>
                </c:pt>
                <c:pt idx="1112">
                  <c:v>0.55600000000000005</c:v>
                </c:pt>
                <c:pt idx="1113">
                  <c:v>0.55649999999999999</c:v>
                </c:pt>
                <c:pt idx="1114">
                  <c:v>0.55700000000000005</c:v>
                </c:pt>
                <c:pt idx="1115">
                  <c:v>0.5575</c:v>
                </c:pt>
                <c:pt idx="1116">
                  <c:v>0.55800000000000005</c:v>
                </c:pt>
                <c:pt idx="1117">
                  <c:v>0.5585</c:v>
                </c:pt>
                <c:pt idx="1118">
                  <c:v>0.55900000000000005</c:v>
                </c:pt>
                <c:pt idx="1119">
                  <c:v>0.5595</c:v>
                </c:pt>
                <c:pt idx="1120">
                  <c:v>0.56000000000000005</c:v>
                </c:pt>
                <c:pt idx="1121">
                  <c:v>0.5605</c:v>
                </c:pt>
                <c:pt idx="1122">
                  <c:v>0.56100000000000005</c:v>
                </c:pt>
                <c:pt idx="1123">
                  <c:v>0.5615</c:v>
                </c:pt>
                <c:pt idx="1124">
                  <c:v>0.56200000000000006</c:v>
                </c:pt>
                <c:pt idx="1125">
                  <c:v>0.5625</c:v>
                </c:pt>
                <c:pt idx="1126">
                  <c:v>0.56299999999999994</c:v>
                </c:pt>
                <c:pt idx="1127">
                  <c:v>0.5635</c:v>
                </c:pt>
                <c:pt idx="1128">
                  <c:v>0.56399999999999995</c:v>
                </c:pt>
                <c:pt idx="1129">
                  <c:v>0.5645</c:v>
                </c:pt>
                <c:pt idx="1130">
                  <c:v>0.56499999999999995</c:v>
                </c:pt>
                <c:pt idx="1131">
                  <c:v>0.5655</c:v>
                </c:pt>
                <c:pt idx="1132">
                  <c:v>0.56599999999999995</c:v>
                </c:pt>
                <c:pt idx="1133">
                  <c:v>0.5665</c:v>
                </c:pt>
                <c:pt idx="1134">
                  <c:v>0.56699999999999995</c:v>
                </c:pt>
                <c:pt idx="1135">
                  <c:v>0.5675</c:v>
                </c:pt>
                <c:pt idx="1136">
                  <c:v>0.56799999999999995</c:v>
                </c:pt>
                <c:pt idx="1137">
                  <c:v>0.56850000000000001</c:v>
                </c:pt>
                <c:pt idx="1138">
                  <c:v>0.56899999999999995</c:v>
                </c:pt>
                <c:pt idx="1139">
                  <c:v>0.56950000000000001</c:v>
                </c:pt>
                <c:pt idx="1140">
                  <c:v>0.56999999999999995</c:v>
                </c:pt>
                <c:pt idx="1141">
                  <c:v>0.57050000000000001</c:v>
                </c:pt>
                <c:pt idx="1142">
                  <c:v>0.57099999999999995</c:v>
                </c:pt>
                <c:pt idx="1143">
                  <c:v>0.57150000000000001</c:v>
                </c:pt>
                <c:pt idx="1144">
                  <c:v>0.57199999999999995</c:v>
                </c:pt>
                <c:pt idx="1145">
                  <c:v>0.57250000000000001</c:v>
                </c:pt>
                <c:pt idx="1146">
                  <c:v>0.57299999999999995</c:v>
                </c:pt>
                <c:pt idx="1147">
                  <c:v>0.57350000000000001</c:v>
                </c:pt>
                <c:pt idx="1148">
                  <c:v>0.57399999999999995</c:v>
                </c:pt>
                <c:pt idx="1149">
                  <c:v>0.57450000000000001</c:v>
                </c:pt>
                <c:pt idx="1150">
                  <c:v>0.57499999999999996</c:v>
                </c:pt>
                <c:pt idx="1151">
                  <c:v>0.57550000000000001</c:v>
                </c:pt>
                <c:pt idx="1152">
                  <c:v>0.57599999999999996</c:v>
                </c:pt>
                <c:pt idx="1153">
                  <c:v>0.57650000000000001</c:v>
                </c:pt>
                <c:pt idx="1154">
                  <c:v>0.57699999999999996</c:v>
                </c:pt>
                <c:pt idx="1155">
                  <c:v>0.57750000000000001</c:v>
                </c:pt>
                <c:pt idx="1156">
                  <c:v>0.57799999999999996</c:v>
                </c:pt>
                <c:pt idx="1157">
                  <c:v>0.57850000000000001</c:v>
                </c:pt>
                <c:pt idx="1158">
                  <c:v>0.57899999999999996</c:v>
                </c:pt>
                <c:pt idx="1159">
                  <c:v>0.57950000000000002</c:v>
                </c:pt>
                <c:pt idx="1160">
                  <c:v>0.57999999999999996</c:v>
                </c:pt>
                <c:pt idx="1161">
                  <c:v>0.58050000000000002</c:v>
                </c:pt>
                <c:pt idx="1162">
                  <c:v>0.58099999999999996</c:v>
                </c:pt>
                <c:pt idx="1163">
                  <c:v>0.58150000000000002</c:v>
                </c:pt>
                <c:pt idx="1164">
                  <c:v>0.58199999999999996</c:v>
                </c:pt>
                <c:pt idx="1165">
                  <c:v>0.58250000000000002</c:v>
                </c:pt>
                <c:pt idx="1166">
                  <c:v>0.58299999999999996</c:v>
                </c:pt>
                <c:pt idx="1167">
                  <c:v>0.58350000000000002</c:v>
                </c:pt>
                <c:pt idx="1168">
                  <c:v>0.58399999999999996</c:v>
                </c:pt>
                <c:pt idx="1169">
                  <c:v>0.58450000000000002</c:v>
                </c:pt>
                <c:pt idx="1170">
                  <c:v>0.58499999999999996</c:v>
                </c:pt>
                <c:pt idx="1171">
                  <c:v>0.58550000000000002</c:v>
                </c:pt>
                <c:pt idx="1172">
                  <c:v>0.58599999999999997</c:v>
                </c:pt>
                <c:pt idx="1173">
                  <c:v>0.58650000000000002</c:v>
                </c:pt>
                <c:pt idx="1174">
                  <c:v>0.58699999999999997</c:v>
                </c:pt>
                <c:pt idx="1175">
                  <c:v>0.58750000000000002</c:v>
                </c:pt>
                <c:pt idx="1176">
                  <c:v>0.58799999999999997</c:v>
                </c:pt>
                <c:pt idx="1177">
                  <c:v>0.58850000000000002</c:v>
                </c:pt>
                <c:pt idx="1178">
                  <c:v>0.58899999999999997</c:v>
                </c:pt>
                <c:pt idx="1179">
                  <c:v>0.58950000000000002</c:v>
                </c:pt>
                <c:pt idx="1180">
                  <c:v>0.59</c:v>
                </c:pt>
                <c:pt idx="1181">
                  <c:v>0.59050000000000002</c:v>
                </c:pt>
                <c:pt idx="1182">
                  <c:v>0.59099999999999997</c:v>
                </c:pt>
                <c:pt idx="1183">
                  <c:v>0.59150000000000003</c:v>
                </c:pt>
                <c:pt idx="1184">
                  <c:v>0.59199999999999997</c:v>
                </c:pt>
                <c:pt idx="1185">
                  <c:v>0.59250000000000003</c:v>
                </c:pt>
                <c:pt idx="1186">
                  <c:v>0.59299999999999997</c:v>
                </c:pt>
                <c:pt idx="1187">
                  <c:v>0.59350000000000003</c:v>
                </c:pt>
                <c:pt idx="1188">
                  <c:v>0.59399999999999997</c:v>
                </c:pt>
                <c:pt idx="1189">
                  <c:v>0.59450000000000003</c:v>
                </c:pt>
                <c:pt idx="1190">
                  <c:v>0.59499999999999997</c:v>
                </c:pt>
                <c:pt idx="1191">
                  <c:v>0.59550000000000003</c:v>
                </c:pt>
                <c:pt idx="1192">
                  <c:v>0.59599999999999997</c:v>
                </c:pt>
                <c:pt idx="1193">
                  <c:v>0.59650000000000003</c:v>
                </c:pt>
                <c:pt idx="1194">
                  <c:v>0.59699999999999998</c:v>
                </c:pt>
                <c:pt idx="1195">
                  <c:v>0.59750000000000003</c:v>
                </c:pt>
                <c:pt idx="1196">
                  <c:v>0.59799999999999998</c:v>
                </c:pt>
                <c:pt idx="1197">
                  <c:v>0.59850000000000003</c:v>
                </c:pt>
                <c:pt idx="1198">
                  <c:v>0.59899999999999998</c:v>
                </c:pt>
                <c:pt idx="1199">
                  <c:v>0.59950000000000003</c:v>
                </c:pt>
                <c:pt idx="1200">
                  <c:v>0.6</c:v>
                </c:pt>
                <c:pt idx="1201">
                  <c:v>0.60050000000000003</c:v>
                </c:pt>
                <c:pt idx="1202">
                  <c:v>0.60099999999999998</c:v>
                </c:pt>
                <c:pt idx="1203">
                  <c:v>0.60150000000000003</c:v>
                </c:pt>
                <c:pt idx="1204">
                  <c:v>0.60199999999999998</c:v>
                </c:pt>
                <c:pt idx="1205">
                  <c:v>0.60250000000000004</c:v>
                </c:pt>
                <c:pt idx="1206">
                  <c:v>0.60299999999999998</c:v>
                </c:pt>
                <c:pt idx="1207">
                  <c:v>0.60350000000000004</c:v>
                </c:pt>
                <c:pt idx="1208">
                  <c:v>0.60399999999999998</c:v>
                </c:pt>
                <c:pt idx="1209">
                  <c:v>0.60450000000000004</c:v>
                </c:pt>
                <c:pt idx="1210">
                  <c:v>0.60499999999999998</c:v>
                </c:pt>
                <c:pt idx="1211">
                  <c:v>0.60550000000000004</c:v>
                </c:pt>
                <c:pt idx="1212">
                  <c:v>0.60599999999999998</c:v>
                </c:pt>
                <c:pt idx="1213">
                  <c:v>0.60650000000000004</c:v>
                </c:pt>
                <c:pt idx="1214">
                  <c:v>0.60699999999999998</c:v>
                </c:pt>
                <c:pt idx="1215">
                  <c:v>0.60750000000000004</c:v>
                </c:pt>
                <c:pt idx="1216">
                  <c:v>0.60799999999999998</c:v>
                </c:pt>
                <c:pt idx="1217">
                  <c:v>0.60850000000000004</c:v>
                </c:pt>
                <c:pt idx="1218">
                  <c:v>0.60899999999999999</c:v>
                </c:pt>
                <c:pt idx="1219">
                  <c:v>0.60950000000000004</c:v>
                </c:pt>
                <c:pt idx="1220">
                  <c:v>0.61</c:v>
                </c:pt>
                <c:pt idx="1221">
                  <c:v>0.61050000000000004</c:v>
                </c:pt>
                <c:pt idx="1222">
                  <c:v>0.61099999999999999</c:v>
                </c:pt>
                <c:pt idx="1223">
                  <c:v>0.61150000000000004</c:v>
                </c:pt>
                <c:pt idx="1224">
                  <c:v>0.61199999999999999</c:v>
                </c:pt>
                <c:pt idx="1225">
                  <c:v>0.61250000000000004</c:v>
                </c:pt>
                <c:pt idx="1226">
                  <c:v>0.61299999999999999</c:v>
                </c:pt>
                <c:pt idx="1227">
                  <c:v>0.61350000000000005</c:v>
                </c:pt>
                <c:pt idx="1228">
                  <c:v>0.61399999999999999</c:v>
                </c:pt>
                <c:pt idx="1229">
                  <c:v>0.61450000000000005</c:v>
                </c:pt>
                <c:pt idx="1230">
                  <c:v>0.61499999999999999</c:v>
                </c:pt>
                <c:pt idx="1231">
                  <c:v>0.61550000000000005</c:v>
                </c:pt>
                <c:pt idx="1232">
                  <c:v>0.61599999999999999</c:v>
                </c:pt>
                <c:pt idx="1233">
                  <c:v>0.61650000000000005</c:v>
                </c:pt>
                <c:pt idx="1234">
                  <c:v>0.61699999999999999</c:v>
                </c:pt>
                <c:pt idx="1235">
                  <c:v>0.61750000000000005</c:v>
                </c:pt>
                <c:pt idx="1236">
                  <c:v>0.61799999999999999</c:v>
                </c:pt>
                <c:pt idx="1237">
                  <c:v>0.61850000000000005</c:v>
                </c:pt>
                <c:pt idx="1238">
                  <c:v>0.61899999999999999</c:v>
                </c:pt>
                <c:pt idx="1239">
                  <c:v>0.61950000000000005</c:v>
                </c:pt>
                <c:pt idx="1240">
                  <c:v>0.62</c:v>
                </c:pt>
                <c:pt idx="1241">
                  <c:v>0.62050000000000005</c:v>
                </c:pt>
                <c:pt idx="1242">
                  <c:v>0.621</c:v>
                </c:pt>
                <c:pt idx="1243">
                  <c:v>0.62150000000000005</c:v>
                </c:pt>
                <c:pt idx="1244">
                  <c:v>0.622</c:v>
                </c:pt>
                <c:pt idx="1245">
                  <c:v>0.62250000000000005</c:v>
                </c:pt>
                <c:pt idx="1246">
                  <c:v>0.623</c:v>
                </c:pt>
                <c:pt idx="1247">
                  <c:v>0.62350000000000005</c:v>
                </c:pt>
                <c:pt idx="1248">
                  <c:v>0.624</c:v>
                </c:pt>
                <c:pt idx="1249">
                  <c:v>0.62450000000000006</c:v>
                </c:pt>
                <c:pt idx="1250">
                  <c:v>0.625</c:v>
                </c:pt>
                <c:pt idx="1251">
                  <c:v>0.62549999999999994</c:v>
                </c:pt>
                <c:pt idx="1252">
                  <c:v>0.626</c:v>
                </c:pt>
                <c:pt idx="1253">
                  <c:v>0.62649999999999995</c:v>
                </c:pt>
                <c:pt idx="1254">
                  <c:v>0.627</c:v>
                </c:pt>
                <c:pt idx="1255">
                  <c:v>0.62749999999999995</c:v>
                </c:pt>
                <c:pt idx="1256">
                  <c:v>0.628</c:v>
                </c:pt>
                <c:pt idx="1257">
                  <c:v>0.62849999999999995</c:v>
                </c:pt>
                <c:pt idx="1258">
                  <c:v>0.629</c:v>
                </c:pt>
                <c:pt idx="1259">
                  <c:v>0.62949999999999995</c:v>
                </c:pt>
                <c:pt idx="1260">
                  <c:v>0.63</c:v>
                </c:pt>
                <c:pt idx="1261">
                  <c:v>0.63049999999999995</c:v>
                </c:pt>
                <c:pt idx="1262">
                  <c:v>0.63100000000000001</c:v>
                </c:pt>
                <c:pt idx="1263">
                  <c:v>0.63149999999999995</c:v>
                </c:pt>
                <c:pt idx="1264">
                  <c:v>0.63200000000000001</c:v>
                </c:pt>
                <c:pt idx="1265">
                  <c:v>0.63249999999999995</c:v>
                </c:pt>
                <c:pt idx="1266">
                  <c:v>0.63300000000000001</c:v>
                </c:pt>
                <c:pt idx="1267">
                  <c:v>0.63349999999999995</c:v>
                </c:pt>
                <c:pt idx="1268">
                  <c:v>0.63400000000000001</c:v>
                </c:pt>
                <c:pt idx="1269">
                  <c:v>0.63449999999999995</c:v>
                </c:pt>
                <c:pt idx="1270">
                  <c:v>0.63500000000000001</c:v>
                </c:pt>
                <c:pt idx="1271">
                  <c:v>0.63549999999999995</c:v>
                </c:pt>
                <c:pt idx="1272">
                  <c:v>0.63600000000000001</c:v>
                </c:pt>
                <c:pt idx="1273">
                  <c:v>0.63650000000000095</c:v>
                </c:pt>
                <c:pt idx="1274">
                  <c:v>0.63700000000000001</c:v>
                </c:pt>
                <c:pt idx="1275">
                  <c:v>0.63749999999999996</c:v>
                </c:pt>
                <c:pt idx="1276">
                  <c:v>0.63800000000000001</c:v>
                </c:pt>
                <c:pt idx="1277">
                  <c:v>0.63850000000000096</c:v>
                </c:pt>
                <c:pt idx="1278">
                  <c:v>0.63900000000000001</c:v>
                </c:pt>
                <c:pt idx="1279">
                  <c:v>0.63949999999999996</c:v>
                </c:pt>
                <c:pt idx="1280">
                  <c:v>0.64</c:v>
                </c:pt>
                <c:pt idx="1281">
                  <c:v>0.64050000000000096</c:v>
                </c:pt>
                <c:pt idx="1282">
                  <c:v>0.64100000000000001</c:v>
                </c:pt>
                <c:pt idx="1283">
                  <c:v>0.64149999999999996</c:v>
                </c:pt>
                <c:pt idx="1284">
                  <c:v>0.64200000000000002</c:v>
                </c:pt>
                <c:pt idx="1285">
                  <c:v>0.64250000000000096</c:v>
                </c:pt>
                <c:pt idx="1286">
                  <c:v>0.64300000000000002</c:v>
                </c:pt>
                <c:pt idx="1287">
                  <c:v>0.64349999999999996</c:v>
                </c:pt>
                <c:pt idx="1288">
                  <c:v>0.64400000000000002</c:v>
                </c:pt>
                <c:pt idx="1289">
                  <c:v>0.64450000000000096</c:v>
                </c:pt>
                <c:pt idx="1290">
                  <c:v>0.64500000000000002</c:v>
                </c:pt>
                <c:pt idx="1291">
                  <c:v>0.64549999999999996</c:v>
                </c:pt>
                <c:pt idx="1292">
                  <c:v>0.64600000000000002</c:v>
                </c:pt>
                <c:pt idx="1293">
                  <c:v>0.64650000000000096</c:v>
                </c:pt>
                <c:pt idx="1294">
                  <c:v>0.64700000000000002</c:v>
                </c:pt>
                <c:pt idx="1295">
                  <c:v>0.64749999999999996</c:v>
                </c:pt>
                <c:pt idx="1296">
                  <c:v>0.64800000000000002</c:v>
                </c:pt>
                <c:pt idx="1297">
                  <c:v>0.64850000000000096</c:v>
                </c:pt>
                <c:pt idx="1298">
                  <c:v>0.64900000000000002</c:v>
                </c:pt>
                <c:pt idx="1299">
                  <c:v>0.64949999999999997</c:v>
                </c:pt>
                <c:pt idx="1300">
                  <c:v>0.65</c:v>
                </c:pt>
                <c:pt idx="1301">
                  <c:v>0.65050000000000097</c:v>
                </c:pt>
                <c:pt idx="1302">
                  <c:v>0.65100000000000002</c:v>
                </c:pt>
                <c:pt idx="1303">
                  <c:v>0.65149999999999997</c:v>
                </c:pt>
                <c:pt idx="1304">
                  <c:v>0.65200000000000002</c:v>
                </c:pt>
                <c:pt idx="1305">
                  <c:v>0.65250000000000097</c:v>
                </c:pt>
                <c:pt idx="1306">
                  <c:v>0.65300000000000002</c:v>
                </c:pt>
                <c:pt idx="1307">
                  <c:v>0.65349999999999997</c:v>
                </c:pt>
                <c:pt idx="1308">
                  <c:v>0.65400000000000003</c:v>
                </c:pt>
                <c:pt idx="1309">
                  <c:v>0.65450000000000097</c:v>
                </c:pt>
                <c:pt idx="1310">
                  <c:v>0.65500000000000003</c:v>
                </c:pt>
                <c:pt idx="1311">
                  <c:v>0.65549999999999997</c:v>
                </c:pt>
                <c:pt idx="1312">
                  <c:v>0.65600000000000003</c:v>
                </c:pt>
                <c:pt idx="1313">
                  <c:v>0.65650000000000097</c:v>
                </c:pt>
                <c:pt idx="1314">
                  <c:v>0.65700000000000003</c:v>
                </c:pt>
                <c:pt idx="1315">
                  <c:v>0.65749999999999997</c:v>
                </c:pt>
                <c:pt idx="1316">
                  <c:v>0.65800000000000003</c:v>
                </c:pt>
                <c:pt idx="1317">
                  <c:v>0.65850000000000097</c:v>
                </c:pt>
                <c:pt idx="1318">
                  <c:v>0.65900000000000003</c:v>
                </c:pt>
                <c:pt idx="1319">
                  <c:v>0.65949999999999998</c:v>
                </c:pt>
                <c:pt idx="1320">
                  <c:v>0.66</c:v>
                </c:pt>
                <c:pt idx="1321">
                  <c:v>0.66050000000000098</c:v>
                </c:pt>
                <c:pt idx="1322">
                  <c:v>0.66100000000000003</c:v>
                </c:pt>
                <c:pt idx="1323">
                  <c:v>0.66149999999999998</c:v>
                </c:pt>
                <c:pt idx="1324">
                  <c:v>0.66200000000000003</c:v>
                </c:pt>
                <c:pt idx="1325">
                  <c:v>0.66250000000000098</c:v>
                </c:pt>
                <c:pt idx="1326">
                  <c:v>0.66300000000000003</c:v>
                </c:pt>
                <c:pt idx="1327">
                  <c:v>0.66349999999999998</c:v>
                </c:pt>
                <c:pt idx="1328">
                  <c:v>0.66400000000000003</c:v>
                </c:pt>
                <c:pt idx="1329">
                  <c:v>0.66450000000000098</c:v>
                </c:pt>
                <c:pt idx="1330">
                  <c:v>0.66500000000000004</c:v>
                </c:pt>
                <c:pt idx="1331">
                  <c:v>0.66549999999999998</c:v>
                </c:pt>
                <c:pt idx="1332">
                  <c:v>0.66600000000000004</c:v>
                </c:pt>
                <c:pt idx="1333">
                  <c:v>0.66650000000000098</c:v>
                </c:pt>
                <c:pt idx="1334">
                  <c:v>0.66700000000000004</c:v>
                </c:pt>
                <c:pt idx="1335">
                  <c:v>0.66749999999999998</c:v>
                </c:pt>
                <c:pt idx="1336">
                  <c:v>0.66800000000000004</c:v>
                </c:pt>
                <c:pt idx="1337">
                  <c:v>0.66850000000000098</c:v>
                </c:pt>
                <c:pt idx="1338">
                  <c:v>0.66900000000000004</c:v>
                </c:pt>
                <c:pt idx="1339">
                  <c:v>0.66949999999999998</c:v>
                </c:pt>
                <c:pt idx="1340">
                  <c:v>0.67</c:v>
                </c:pt>
                <c:pt idx="1341">
                  <c:v>0.67050000000000098</c:v>
                </c:pt>
                <c:pt idx="1342">
                  <c:v>0.67100000000000004</c:v>
                </c:pt>
                <c:pt idx="1343">
                  <c:v>0.67149999999999999</c:v>
                </c:pt>
                <c:pt idx="1344">
                  <c:v>0.67200000000000004</c:v>
                </c:pt>
                <c:pt idx="1345">
                  <c:v>0.67250000000000099</c:v>
                </c:pt>
                <c:pt idx="1346">
                  <c:v>0.67300000000000004</c:v>
                </c:pt>
                <c:pt idx="1347">
                  <c:v>0.67349999999999999</c:v>
                </c:pt>
                <c:pt idx="1348">
                  <c:v>0.67400000000000004</c:v>
                </c:pt>
                <c:pt idx="1349">
                  <c:v>0.67450000000000099</c:v>
                </c:pt>
                <c:pt idx="1350">
                  <c:v>0.67500000000000004</c:v>
                </c:pt>
                <c:pt idx="1351">
                  <c:v>0.67549999999999999</c:v>
                </c:pt>
                <c:pt idx="1352">
                  <c:v>0.67600000000000005</c:v>
                </c:pt>
                <c:pt idx="1353">
                  <c:v>0.67650000000000099</c:v>
                </c:pt>
                <c:pt idx="1354">
                  <c:v>0.67700000000000005</c:v>
                </c:pt>
                <c:pt idx="1355">
                  <c:v>0.67749999999999999</c:v>
                </c:pt>
                <c:pt idx="1356">
                  <c:v>0.67800000000000005</c:v>
                </c:pt>
                <c:pt idx="1357">
                  <c:v>0.67850000000000099</c:v>
                </c:pt>
                <c:pt idx="1358">
                  <c:v>0.67900000000000005</c:v>
                </c:pt>
                <c:pt idx="1359">
                  <c:v>0.67949999999999999</c:v>
                </c:pt>
                <c:pt idx="1360">
                  <c:v>0.68</c:v>
                </c:pt>
                <c:pt idx="1361">
                  <c:v>0.68050000000000099</c:v>
                </c:pt>
                <c:pt idx="1362">
                  <c:v>0.68100000000000005</c:v>
                </c:pt>
                <c:pt idx="1363">
                  <c:v>0.68149999999999999</c:v>
                </c:pt>
                <c:pt idx="1364">
                  <c:v>0.68200000000000005</c:v>
                </c:pt>
                <c:pt idx="1365">
                  <c:v>0.68250000000000099</c:v>
                </c:pt>
                <c:pt idx="1366">
                  <c:v>0.68300000000000005</c:v>
                </c:pt>
                <c:pt idx="1367">
                  <c:v>0.6835</c:v>
                </c:pt>
                <c:pt idx="1368">
                  <c:v>0.68400000000000005</c:v>
                </c:pt>
                <c:pt idx="1369">
                  <c:v>0.684500000000001</c:v>
                </c:pt>
                <c:pt idx="1370">
                  <c:v>0.68500000000000005</c:v>
                </c:pt>
                <c:pt idx="1371">
                  <c:v>0.6855</c:v>
                </c:pt>
                <c:pt idx="1372">
                  <c:v>0.68600000000000005</c:v>
                </c:pt>
                <c:pt idx="1373">
                  <c:v>0.686500000000001</c:v>
                </c:pt>
                <c:pt idx="1374">
                  <c:v>0.68700000000000006</c:v>
                </c:pt>
                <c:pt idx="1375">
                  <c:v>0.6875</c:v>
                </c:pt>
                <c:pt idx="1376">
                  <c:v>0.68799999999999994</c:v>
                </c:pt>
                <c:pt idx="1377">
                  <c:v>0.688500000000001</c:v>
                </c:pt>
                <c:pt idx="1378">
                  <c:v>0.68899999999999995</c:v>
                </c:pt>
                <c:pt idx="1379">
                  <c:v>0.6895</c:v>
                </c:pt>
                <c:pt idx="1380">
                  <c:v>0.69</c:v>
                </c:pt>
                <c:pt idx="1381">
                  <c:v>0.690500000000001</c:v>
                </c:pt>
                <c:pt idx="1382">
                  <c:v>0.69099999999999995</c:v>
                </c:pt>
                <c:pt idx="1383">
                  <c:v>0.6915</c:v>
                </c:pt>
                <c:pt idx="1384">
                  <c:v>0.69199999999999995</c:v>
                </c:pt>
                <c:pt idx="1385">
                  <c:v>0.692500000000001</c:v>
                </c:pt>
                <c:pt idx="1386">
                  <c:v>0.69299999999999995</c:v>
                </c:pt>
                <c:pt idx="1387">
                  <c:v>0.69350000000000001</c:v>
                </c:pt>
                <c:pt idx="1388">
                  <c:v>0.69399999999999995</c:v>
                </c:pt>
                <c:pt idx="1389">
                  <c:v>0.69450000000000101</c:v>
                </c:pt>
                <c:pt idx="1390">
                  <c:v>0.69499999999999995</c:v>
                </c:pt>
                <c:pt idx="1391">
                  <c:v>0.69550000000000001</c:v>
                </c:pt>
                <c:pt idx="1392">
                  <c:v>0.69599999999999995</c:v>
                </c:pt>
                <c:pt idx="1393">
                  <c:v>0.69650000000000101</c:v>
                </c:pt>
                <c:pt idx="1394">
                  <c:v>0.69699999999999995</c:v>
                </c:pt>
                <c:pt idx="1395">
                  <c:v>0.69750000000000001</c:v>
                </c:pt>
                <c:pt idx="1396">
                  <c:v>0.69800000000000095</c:v>
                </c:pt>
                <c:pt idx="1397">
                  <c:v>0.69850000000000101</c:v>
                </c:pt>
                <c:pt idx="1398">
                  <c:v>0.69900000000000095</c:v>
                </c:pt>
                <c:pt idx="1399">
                  <c:v>0.69950000000000001</c:v>
                </c:pt>
                <c:pt idx="1400">
                  <c:v>0.70000000000000095</c:v>
                </c:pt>
                <c:pt idx="1401">
                  <c:v>0.70050000000000101</c:v>
                </c:pt>
                <c:pt idx="1402">
                  <c:v>0.70100000000000096</c:v>
                </c:pt>
                <c:pt idx="1403">
                  <c:v>0.70150000000000001</c:v>
                </c:pt>
                <c:pt idx="1404">
                  <c:v>0.70200000000000096</c:v>
                </c:pt>
                <c:pt idx="1405">
                  <c:v>0.70250000000000101</c:v>
                </c:pt>
                <c:pt idx="1406">
                  <c:v>0.70300000000000096</c:v>
                </c:pt>
                <c:pt idx="1407">
                  <c:v>0.70350000000000001</c:v>
                </c:pt>
                <c:pt idx="1408">
                  <c:v>0.70400000000000096</c:v>
                </c:pt>
                <c:pt idx="1409">
                  <c:v>0.70450000000000101</c:v>
                </c:pt>
                <c:pt idx="1410">
                  <c:v>0.70500000000000096</c:v>
                </c:pt>
                <c:pt idx="1411">
                  <c:v>0.70550000000000002</c:v>
                </c:pt>
                <c:pt idx="1412">
                  <c:v>0.70600000000000096</c:v>
                </c:pt>
                <c:pt idx="1413">
                  <c:v>0.70650000000000102</c:v>
                </c:pt>
                <c:pt idx="1414">
                  <c:v>0.70700000000000096</c:v>
                </c:pt>
                <c:pt idx="1415">
                  <c:v>0.70750000000000002</c:v>
                </c:pt>
                <c:pt idx="1416">
                  <c:v>0.70800000000000096</c:v>
                </c:pt>
                <c:pt idx="1417">
                  <c:v>0.70850000000000102</c:v>
                </c:pt>
                <c:pt idx="1418">
                  <c:v>0.70900000000000096</c:v>
                </c:pt>
                <c:pt idx="1419">
                  <c:v>0.70950000000000002</c:v>
                </c:pt>
                <c:pt idx="1420">
                  <c:v>0.71000000000000096</c:v>
                </c:pt>
                <c:pt idx="1421">
                  <c:v>0.71050000000000102</c:v>
                </c:pt>
                <c:pt idx="1422">
                  <c:v>0.71100000000000096</c:v>
                </c:pt>
                <c:pt idx="1423">
                  <c:v>0.71150000000000002</c:v>
                </c:pt>
                <c:pt idx="1424">
                  <c:v>0.71200000000000097</c:v>
                </c:pt>
                <c:pt idx="1425">
                  <c:v>0.71250000000000102</c:v>
                </c:pt>
                <c:pt idx="1426">
                  <c:v>0.71300000000000097</c:v>
                </c:pt>
                <c:pt idx="1427">
                  <c:v>0.71350000000000002</c:v>
                </c:pt>
                <c:pt idx="1428">
                  <c:v>0.71400000000000097</c:v>
                </c:pt>
                <c:pt idx="1429">
                  <c:v>0.71450000000000102</c:v>
                </c:pt>
                <c:pt idx="1430">
                  <c:v>0.71500000000000097</c:v>
                </c:pt>
                <c:pt idx="1431">
                  <c:v>0.71550000000000002</c:v>
                </c:pt>
                <c:pt idx="1432">
                  <c:v>0.71600000000000097</c:v>
                </c:pt>
                <c:pt idx="1433">
                  <c:v>0.71650000000000102</c:v>
                </c:pt>
                <c:pt idx="1434">
                  <c:v>0.71700000000000097</c:v>
                </c:pt>
                <c:pt idx="1435">
                  <c:v>0.71750000000000003</c:v>
                </c:pt>
                <c:pt idx="1436">
                  <c:v>0.71800000000000097</c:v>
                </c:pt>
                <c:pt idx="1437">
                  <c:v>0.71850000000000103</c:v>
                </c:pt>
                <c:pt idx="1438">
                  <c:v>0.71900000000000097</c:v>
                </c:pt>
                <c:pt idx="1439">
                  <c:v>0.71950000000000003</c:v>
                </c:pt>
                <c:pt idx="1440">
                  <c:v>0.72000000000000097</c:v>
                </c:pt>
                <c:pt idx="1441">
                  <c:v>0.72050000000000103</c:v>
                </c:pt>
                <c:pt idx="1442">
                  <c:v>0.72100000000000097</c:v>
                </c:pt>
                <c:pt idx="1443">
                  <c:v>0.72150000000000003</c:v>
                </c:pt>
                <c:pt idx="1444">
                  <c:v>0.72200000000000097</c:v>
                </c:pt>
                <c:pt idx="1445">
                  <c:v>0.72250000000000103</c:v>
                </c:pt>
                <c:pt idx="1446">
                  <c:v>0.72300000000000098</c:v>
                </c:pt>
                <c:pt idx="1447">
                  <c:v>0.72350000000000003</c:v>
                </c:pt>
                <c:pt idx="1448">
                  <c:v>0.72400000000000098</c:v>
                </c:pt>
                <c:pt idx="1449">
                  <c:v>0.72450000000000103</c:v>
                </c:pt>
                <c:pt idx="1450">
                  <c:v>0.72500000000000098</c:v>
                </c:pt>
                <c:pt idx="1451">
                  <c:v>0.72550000000000003</c:v>
                </c:pt>
                <c:pt idx="1452">
                  <c:v>0.72600000000000098</c:v>
                </c:pt>
                <c:pt idx="1453">
                  <c:v>0.72650000000000103</c:v>
                </c:pt>
                <c:pt idx="1454">
                  <c:v>0.72700000000000098</c:v>
                </c:pt>
                <c:pt idx="1455">
                  <c:v>0.72750000000000004</c:v>
                </c:pt>
                <c:pt idx="1456">
                  <c:v>0.72800000000000098</c:v>
                </c:pt>
                <c:pt idx="1457">
                  <c:v>0.72850000000000104</c:v>
                </c:pt>
                <c:pt idx="1458">
                  <c:v>0.72900000000000098</c:v>
                </c:pt>
                <c:pt idx="1459">
                  <c:v>0.72950000000000004</c:v>
                </c:pt>
                <c:pt idx="1460">
                  <c:v>0.73000000000000098</c:v>
                </c:pt>
                <c:pt idx="1461">
                  <c:v>0.73050000000000104</c:v>
                </c:pt>
                <c:pt idx="1462">
                  <c:v>0.73100000000000098</c:v>
                </c:pt>
                <c:pt idx="1463">
                  <c:v>0.73150000000000004</c:v>
                </c:pt>
                <c:pt idx="1464">
                  <c:v>0.73200000000000098</c:v>
                </c:pt>
                <c:pt idx="1465">
                  <c:v>0.73250000000000104</c:v>
                </c:pt>
                <c:pt idx="1466">
                  <c:v>0.73300000000000098</c:v>
                </c:pt>
                <c:pt idx="1467">
                  <c:v>0.73350000000000004</c:v>
                </c:pt>
                <c:pt idx="1468">
                  <c:v>0.73400000000000098</c:v>
                </c:pt>
                <c:pt idx="1469">
                  <c:v>0.73450000000000104</c:v>
                </c:pt>
                <c:pt idx="1470">
                  <c:v>0.73500000000000099</c:v>
                </c:pt>
                <c:pt idx="1471">
                  <c:v>0.73550000000000004</c:v>
                </c:pt>
                <c:pt idx="1472">
                  <c:v>0.73600000000000099</c:v>
                </c:pt>
                <c:pt idx="1473">
                  <c:v>0.73650000000000104</c:v>
                </c:pt>
                <c:pt idx="1474">
                  <c:v>0.73700000000000099</c:v>
                </c:pt>
                <c:pt idx="1475">
                  <c:v>0.73750000000000004</c:v>
                </c:pt>
                <c:pt idx="1476">
                  <c:v>0.73800000000000099</c:v>
                </c:pt>
                <c:pt idx="1477">
                  <c:v>0.73850000000000104</c:v>
                </c:pt>
                <c:pt idx="1478">
                  <c:v>0.73900000000000099</c:v>
                </c:pt>
                <c:pt idx="1479">
                  <c:v>0.73950000000000005</c:v>
                </c:pt>
                <c:pt idx="1480">
                  <c:v>0.74000000000000099</c:v>
                </c:pt>
                <c:pt idx="1481">
                  <c:v>0.74050000000000105</c:v>
                </c:pt>
                <c:pt idx="1482">
                  <c:v>0.74100000000000099</c:v>
                </c:pt>
                <c:pt idx="1483">
                  <c:v>0.74150000000000005</c:v>
                </c:pt>
                <c:pt idx="1484">
                  <c:v>0.74200000000000099</c:v>
                </c:pt>
                <c:pt idx="1485">
                  <c:v>0.74250000000000105</c:v>
                </c:pt>
                <c:pt idx="1486">
                  <c:v>0.74300000000000099</c:v>
                </c:pt>
                <c:pt idx="1487">
                  <c:v>0.74350000000000005</c:v>
                </c:pt>
                <c:pt idx="1488">
                  <c:v>0.74400000000000099</c:v>
                </c:pt>
                <c:pt idx="1489">
                  <c:v>0.74450000000000105</c:v>
                </c:pt>
                <c:pt idx="1490">
                  <c:v>0.74500000000000099</c:v>
                </c:pt>
                <c:pt idx="1491">
                  <c:v>0.74550000000000005</c:v>
                </c:pt>
                <c:pt idx="1492">
                  <c:v>0.746000000000001</c:v>
                </c:pt>
                <c:pt idx="1493">
                  <c:v>0.74650000000000105</c:v>
                </c:pt>
                <c:pt idx="1494">
                  <c:v>0.747000000000001</c:v>
                </c:pt>
                <c:pt idx="1495">
                  <c:v>0.74750000000000005</c:v>
                </c:pt>
                <c:pt idx="1496">
                  <c:v>0.748000000000001</c:v>
                </c:pt>
                <c:pt idx="1497">
                  <c:v>0.74850000000000105</c:v>
                </c:pt>
                <c:pt idx="1498">
                  <c:v>0.749000000000001</c:v>
                </c:pt>
                <c:pt idx="1499">
                  <c:v>0.74950000000000006</c:v>
                </c:pt>
                <c:pt idx="1500">
                  <c:v>0.750000000000001</c:v>
                </c:pt>
                <c:pt idx="1501">
                  <c:v>0.75050000000000106</c:v>
                </c:pt>
                <c:pt idx="1502">
                  <c:v>0.751000000000001</c:v>
                </c:pt>
                <c:pt idx="1503">
                  <c:v>0.75149999999999995</c:v>
                </c:pt>
                <c:pt idx="1504">
                  <c:v>0.752000000000001</c:v>
                </c:pt>
                <c:pt idx="1505">
                  <c:v>0.75250000000000095</c:v>
                </c:pt>
                <c:pt idx="1506">
                  <c:v>0.753000000000001</c:v>
                </c:pt>
                <c:pt idx="1507">
                  <c:v>0.75349999999999995</c:v>
                </c:pt>
                <c:pt idx="1508">
                  <c:v>0.754000000000001</c:v>
                </c:pt>
                <c:pt idx="1509">
                  <c:v>0.75450000000000095</c:v>
                </c:pt>
                <c:pt idx="1510">
                  <c:v>0.755000000000001</c:v>
                </c:pt>
                <c:pt idx="1511">
                  <c:v>0.75549999999999995</c:v>
                </c:pt>
                <c:pt idx="1512">
                  <c:v>0.756000000000001</c:v>
                </c:pt>
                <c:pt idx="1513">
                  <c:v>0.75650000000000095</c:v>
                </c:pt>
                <c:pt idx="1514">
                  <c:v>0.75700000000000101</c:v>
                </c:pt>
                <c:pt idx="1515">
                  <c:v>0.75749999999999995</c:v>
                </c:pt>
                <c:pt idx="1516">
                  <c:v>0.75800000000000101</c:v>
                </c:pt>
                <c:pt idx="1517">
                  <c:v>0.75850000000000095</c:v>
                </c:pt>
                <c:pt idx="1518">
                  <c:v>0.75900000000000101</c:v>
                </c:pt>
                <c:pt idx="1519">
                  <c:v>0.75949999999999995</c:v>
                </c:pt>
                <c:pt idx="1520">
                  <c:v>0.76000000000000101</c:v>
                </c:pt>
                <c:pt idx="1521">
                  <c:v>0.76050000000000095</c:v>
                </c:pt>
                <c:pt idx="1522">
                  <c:v>0.76100000000000101</c:v>
                </c:pt>
                <c:pt idx="1523">
                  <c:v>0.76150000000000095</c:v>
                </c:pt>
                <c:pt idx="1524">
                  <c:v>0.76200000000000101</c:v>
                </c:pt>
                <c:pt idx="1525">
                  <c:v>0.76250000000000095</c:v>
                </c:pt>
                <c:pt idx="1526">
                  <c:v>0.76300000000000101</c:v>
                </c:pt>
                <c:pt idx="1527">
                  <c:v>0.76350000000000096</c:v>
                </c:pt>
                <c:pt idx="1528">
                  <c:v>0.76400000000000101</c:v>
                </c:pt>
                <c:pt idx="1529">
                  <c:v>0.76450000000000096</c:v>
                </c:pt>
                <c:pt idx="1530">
                  <c:v>0.76500000000000101</c:v>
                </c:pt>
                <c:pt idx="1531">
                  <c:v>0.76550000000000096</c:v>
                </c:pt>
                <c:pt idx="1532">
                  <c:v>0.76600000000000101</c:v>
                </c:pt>
                <c:pt idx="1533">
                  <c:v>0.76650000000000096</c:v>
                </c:pt>
                <c:pt idx="1534">
                  <c:v>0.76700000000000101</c:v>
                </c:pt>
                <c:pt idx="1535">
                  <c:v>0.76750000000000096</c:v>
                </c:pt>
                <c:pt idx="1536">
                  <c:v>0.76800000000000102</c:v>
                </c:pt>
                <c:pt idx="1537">
                  <c:v>0.76850000000000096</c:v>
                </c:pt>
                <c:pt idx="1538">
                  <c:v>0.76900000000000102</c:v>
                </c:pt>
                <c:pt idx="1539">
                  <c:v>0.76950000000000096</c:v>
                </c:pt>
                <c:pt idx="1540">
                  <c:v>0.77000000000000102</c:v>
                </c:pt>
                <c:pt idx="1541">
                  <c:v>0.77050000000000096</c:v>
                </c:pt>
                <c:pt idx="1542">
                  <c:v>0.77100000000000102</c:v>
                </c:pt>
                <c:pt idx="1543">
                  <c:v>0.77150000000000096</c:v>
                </c:pt>
                <c:pt idx="1544">
                  <c:v>0.77200000000000102</c:v>
                </c:pt>
                <c:pt idx="1545">
                  <c:v>0.77250000000000096</c:v>
                </c:pt>
                <c:pt idx="1546">
                  <c:v>0.77300000000000102</c:v>
                </c:pt>
                <c:pt idx="1547">
                  <c:v>0.77350000000000096</c:v>
                </c:pt>
                <c:pt idx="1548">
                  <c:v>0.77400000000000102</c:v>
                </c:pt>
                <c:pt idx="1549">
                  <c:v>0.77450000000000097</c:v>
                </c:pt>
                <c:pt idx="1550">
                  <c:v>0.77500000000000102</c:v>
                </c:pt>
                <c:pt idx="1551">
                  <c:v>0.77550000000000097</c:v>
                </c:pt>
                <c:pt idx="1552">
                  <c:v>0.77600000000000102</c:v>
                </c:pt>
                <c:pt idx="1553">
                  <c:v>0.77650000000000097</c:v>
                </c:pt>
                <c:pt idx="1554">
                  <c:v>0.77700000000000102</c:v>
                </c:pt>
                <c:pt idx="1555">
                  <c:v>0.77750000000000097</c:v>
                </c:pt>
                <c:pt idx="1556">
                  <c:v>0.77800000000000102</c:v>
                </c:pt>
                <c:pt idx="1557">
                  <c:v>0.77850000000000097</c:v>
                </c:pt>
                <c:pt idx="1558">
                  <c:v>0.77900000000000102</c:v>
                </c:pt>
                <c:pt idx="1559">
                  <c:v>0.77950000000000097</c:v>
                </c:pt>
                <c:pt idx="1560">
                  <c:v>0.78000000000000103</c:v>
                </c:pt>
                <c:pt idx="1561">
                  <c:v>0.78050000000000097</c:v>
                </c:pt>
                <c:pt idx="1562">
                  <c:v>0.78100000000000103</c:v>
                </c:pt>
                <c:pt idx="1563">
                  <c:v>0.78150000000000097</c:v>
                </c:pt>
                <c:pt idx="1564">
                  <c:v>0.78200000000000103</c:v>
                </c:pt>
                <c:pt idx="1565">
                  <c:v>0.78250000000000097</c:v>
                </c:pt>
                <c:pt idx="1566">
                  <c:v>0.78300000000000103</c:v>
                </c:pt>
                <c:pt idx="1567">
                  <c:v>0.78350000000000097</c:v>
                </c:pt>
                <c:pt idx="1568">
                  <c:v>0.78400000000000103</c:v>
                </c:pt>
                <c:pt idx="1569">
                  <c:v>0.78450000000000097</c:v>
                </c:pt>
                <c:pt idx="1570">
                  <c:v>0.78500000000000103</c:v>
                </c:pt>
                <c:pt idx="1571">
                  <c:v>0.78550000000000098</c:v>
                </c:pt>
                <c:pt idx="1572">
                  <c:v>0.78600000000000103</c:v>
                </c:pt>
                <c:pt idx="1573">
                  <c:v>0.78650000000000098</c:v>
                </c:pt>
                <c:pt idx="1574">
                  <c:v>0.78700000000000103</c:v>
                </c:pt>
                <c:pt idx="1575">
                  <c:v>0.78750000000000098</c:v>
                </c:pt>
                <c:pt idx="1576">
                  <c:v>0.78800000000000103</c:v>
                </c:pt>
                <c:pt idx="1577">
                  <c:v>0.78850000000000098</c:v>
                </c:pt>
                <c:pt idx="1578">
                  <c:v>0.78900000000000103</c:v>
                </c:pt>
                <c:pt idx="1579">
                  <c:v>0.78950000000000098</c:v>
                </c:pt>
                <c:pt idx="1580">
                  <c:v>0.79000000000000103</c:v>
                </c:pt>
                <c:pt idx="1581">
                  <c:v>0.79050000000000098</c:v>
                </c:pt>
                <c:pt idx="1582">
                  <c:v>0.79100000000000104</c:v>
                </c:pt>
                <c:pt idx="1583">
                  <c:v>0.79150000000000098</c:v>
                </c:pt>
                <c:pt idx="1584">
                  <c:v>0.79200000000000104</c:v>
                </c:pt>
                <c:pt idx="1585">
                  <c:v>0.79250000000000098</c:v>
                </c:pt>
                <c:pt idx="1586">
                  <c:v>0.79300000000000104</c:v>
                </c:pt>
                <c:pt idx="1587">
                  <c:v>0.79350000000000098</c:v>
                </c:pt>
                <c:pt idx="1588">
                  <c:v>0.79400000000000104</c:v>
                </c:pt>
                <c:pt idx="1589">
                  <c:v>0.79450000000000098</c:v>
                </c:pt>
                <c:pt idx="1590">
                  <c:v>0.79500000000000104</c:v>
                </c:pt>
                <c:pt idx="1591">
                  <c:v>0.79550000000000098</c:v>
                </c:pt>
                <c:pt idx="1592">
                  <c:v>0.79600000000000104</c:v>
                </c:pt>
                <c:pt idx="1593">
                  <c:v>0.79650000000000098</c:v>
                </c:pt>
                <c:pt idx="1594">
                  <c:v>0.79700000000000104</c:v>
                </c:pt>
                <c:pt idx="1595">
                  <c:v>0.79750000000000099</c:v>
                </c:pt>
                <c:pt idx="1596">
                  <c:v>0.79800000000000104</c:v>
                </c:pt>
                <c:pt idx="1597">
                  <c:v>0.79850000000000099</c:v>
                </c:pt>
                <c:pt idx="1598">
                  <c:v>0.79900000000000104</c:v>
                </c:pt>
                <c:pt idx="1599">
                  <c:v>0.79950000000000099</c:v>
                </c:pt>
                <c:pt idx="1600">
                  <c:v>0.80000000000000104</c:v>
                </c:pt>
                <c:pt idx="1601">
                  <c:v>0.80050000000000099</c:v>
                </c:pt>
                <c:pt idx="1602">
                  <c:v>0.80100000000000104</c:v>
                </c:pt>
                <c:pt idx="1603">
                  <c:v>0.80150000000000099</c:v>
                </c:pt>
                <c:pt idx="1604">
                  <c:v>0.80200000000000105</c:v>
                </c:pt>
                <c:pt idx="1605">
                  <c:v>0.80250000000000099</c:v>
                </c:pt>
                <c:pt idx="1606">
                  <c:v>0.80300000000000105</c:v>
                </c:pt>
                <c:pt idx="1607">
                  <c:v>0.80350000000000099</c:v>
                </c:pt>
                <c:pt idx="1608">
                  <c:v>0.80400000000000105</c:v>
                </c:pt>
                <c:pt idx="1609">
                  <c:v>0.80450000000000099</c:v>
                </c:pt>
                <c:pt idx="1610">
                  <c:v>0.80500000000000105</c:v>
                </c:pt>
                <c:pt idx="1611">
                  <c:v>0.80550000000000099</c:v>
                </c:pt>
                <c:pt idx="1612">
                  <c:v>0.80600000000000105</c:v>
                </c:pt>
                <c:pt idx="1613">
                  <c:v>0.80650000000000099</c:v>
                </c:pt>
                <c:pt idx="1614">
                  <c:v>0.80700000000000105</c:v>
                </c:pt>
                <c:pt idx="1615">
                  <c:v>0.80750000000000099</c:v>
                </c:pt>
                <c:pt idx="1616">
                  <c:v>0.80800000000000105</c:v>
                </c:pt>
                <c:pt idx="1617">
                  <c:v>0.808500000000001</c:v>
                </c:pt>
                <c:pt idx="1618">
                  <c:v>0.80900000000000105</c:v>
                </c:pt>
                <c:pt idx="1619">
                  <c:v>0.809500000000001</c:v>
                </c:pt>
                <c:pt idx="1620">
                  <c:v>0.81000000000000105</c:v>
                </c:pt>
                <c:pt idx="1621">
                  <c:v>0.810500000000001</c:v>
                </c:pt>
                <c:pt idx="1622">
                  <c:v>0.81100000000000105</c:v>
                </c:pt>
                <c:pt idx="1623">
                  <c:v>0.811500000000001</c:v>
                </c:pt>
                <c:pt idx="1624">
                  <c:v>0.81200000000000105</c:v>
                </c:pt>
                <c:pt idx="1625">
                  <c:v>0.812500000000001</c:v>
                </c:pt>
                <c:pt idx="1626">
                  <c:v>0.81300000000000106</c:v>
                </c:pt>
                <c:pt idx="1627">
                  <c:v>0.813500000000001</c:v>
                </c:pt>
                <c:pt idx="1628">
                  <c:v>0.81400000000000095</c:v>
                </c:pt>
                <c:pt idx="1629">
                  <c:v>0.814500000000001</c:v>
                </c:pt>
                <c:pt idx="1630">
                  <c:v>0.81500000000000095</c:v>
                </c:pt>
                <c:pt idx="1631">
                  <c:v>0.815500000000001</c:v>
                </c:pt>
                <c:pt idx="1632">
                  <c:v>0.81600000000000095</c:v>
                </c:pt>
                <c:pt idx="1633">
                  <c:v>0.816500000000001</c:v>
                </c:pt>
                <c:pt idx="1634">
                  <c:v>0.81700000000000095</c:v>
                </c:pt>
                <c:pt idx="1635">
                  <c:v>0.817500000000001</c:v>
                </c:pt>
                <c:pt idx="1636">
                  <c:v>0.81800000000000095</c:v>
                </c:pt>
                <c:pt idx="1637">
                  <c:v>0.818500000000001</c:v>
                </c:pt>
                <c:pt idx="1638">
                  <c:v>0.81900000000000095</c:v>
                </c:pt>
                <c:pt idx="1639">
                  <c:v>0.81950000000000101</c:v>
                </c:pt>
                <c:pt idx="1640">
                  <c:v>0.82000000000000095</c:v>
                </c:pt>
                <c:pt idx="1641">
                  <c:v>0.82050000000000101</c:v>
                </c:pt>
                <c:pt idx="1642">
                  <c:v>0.82100000000000095</c:v>
                </c:pt>
                <c:pt idx="1643">
                  <c:v>0.82150000000000101</c:v>
                </c:pt>
                <c:pt idx="1644">
                  <c:v>0.82200000000000095</c:v>
                </c:pt>
                <c:pt idx="1645">
                  <c:v>0.82250000000000101</c:v>
                </c:pt>
                <c:pt idx="1646">
                  <c:v>0.82300000000000095</c:v>
                </c:pt>
                <c:pt idx="1647">
                  <c:v>0.82350000000000101</c:v>
                </c:pt>
                <c:pt idx="1648">
                  <c:v>0.82400000000000095</c:v>
                </c:pt>
                <c:pt idx="1649">
                  <c:v>0.82450000000000101</c:v>
                </c:pt>
                <c:pt idx="1650">
                  <c:v>0.82500000000000095</c:v>
                </c:pt>
                <c:pt idx="1651">
                  <c:v>0.82550000000000101</c:v>
                </c:pt>
                <c:pt idx="1652">
                  <c:v>0.82600000000000096</c:v>
                </c:pt>
                <c:pt idx="1653">
                  <c:v>0.82650000000000101</c:v>
                </c:pt>
                <c:pt idx="1654">
                  <c:v>0.82700000000000096</c:v>
                </c:pt>
                <c:pt idx="1655">
                  <c:v>0.82750000000000101</c:v>
                </c:pt>
                <c:pt idx="1656">
                  <c:v>0.82800000000000096</c:v>
                </c:pt>
                <c:pt idx="1657">
                  <c:v>0.82850000000000101</c:v>
                </c:pt>
                <c:pt idx="1658">
                  <c:v>0.82900000000000096</c:v>
                </c:pt>
                <c:pt idx="1659">
                  <c:v>0.82950000000000101</c:v>
                </c:pt>
                <c:pt idx="1660">
                  <c:v>0.83000000000000096</c:v>
                </c:pt>
                <c:pt idx="1661">
                  <c:v>0.83050000000000102</c:v>
                </c:pt>
                <c:pt idx="1662">
                  <c:v>0.83100000000000096</c:v>
                </c:pt>
                <c:pt idx="1663">
                  <c:v>0.83150000000000102</c:v>
                </c:pt>
                <c:pt idx="1664">
                  <c:v>0.83200000000000096</c:v>
                </c:pt>
                <c:pt idx="1665">
                  <c:v>0.83250000000000102</c:v>
                </c:pt>
                <c:pt idx="1666">
                  <c:v>0.83300000000000096</c:v>
                </c:pt>
                <c:pt idx="1667">
                  <c:v>0.83350000000000102</c:v>
                </c:pt>
                <c:pt idx="1668">
                  <c:v>0.83400000000000096</c:v>
                </c:pt>
                <c:pt idx="1669">
                  <c:v>0.83450000000000102</c:v>
                </c:pt>
                <c:pt idx="1670">
                  <c:v>0.83500000000000096</c:v>
                </c:pt>
                <c:pt idx="1671">
                  <c:v>0.83550000000000102</c:v>
                </c:pt>
                <c:pt idx="1672">
                  <c:v>0.83600000000000096</c:v>
                </c:pt>
                <c:pt idx="1673">
                  <c:v>0.83650000000000102</c:v>
                </c:pt>
                <c:pt idx="1674">
                  <c:v>0.83700000000000097</c:v>
                </c:pt>
                <c:pt idx="1675">
                  <c:v>0.83750000000000102</c:v>
                </c:pt>
                <c:pt idx="1676">
                  <c:v>0.83800000000000097</c:v>
                </c:pt>
                <c:pt idx="1677">
                  <c:v>0.83850000000000102</c:v>
                </c:pt>
                <c:pt idx="1678">
                  <c:v>0.83900000000000097</c:v>
                </c:pt>
                <c:pt idx="1679">
                  <c:v>0.83950000000000102</c:v>
                </c:pt>
                <c:pt idx="1680">
                  <c:v>0.84000000000000097</c:v>
                </c:pt>
                <c:pt idx="1681">
                  <c:v>0.84050000000000102</c:v>
                </c:pt>
                <c:pt idx="1682">
                  <c:v>0.84100000000000097</c:v>
                </c:pt>
                <c:pt idx="1683">
                  <c:v>0.84150000000000102</c:v>
                </c:pt>
                <c:pt idx="1684">
                  <c:v>0.84200000000000097</c:v>
                </c:pt>
                <c:pt idx="1685">
                  <c:v>0.84250000000000103</c:v>
                </c:pt>
                <c:pt idx="1686">
                  <c:v>0.84300000000000097</c:v>
                </c:pt>
                <c:pt idx="1687">
                  <c:v>0.84350000000000103</c:v>
                </c:pt>
                <c:pt idx="1688">
                  <c:v>0.84400000000000097</c:v>
                </c:pt>
                <c:pt idx="1689">
                  <c:v>0.84450000000000103</c:v>
                </c:pt>
                <c:pt idx="1690">
                  <c:v>0.84500000000000097</c:v>
                </c:pt>
                <c:pt idx="1691">
                  <c:v>0.84550000000000103</c:v>
                </c:pt>
                <c:pt idx="1692">
                  <c:v>0.84600000000000097</c:v>
                </c:pt>
                <c:pt idx="1693">
                  <c:v>0.84650000000000103</c:v>
                </c:pt>
                <c:pt idx="1694">
                  <c:v>0.84700000000000097</c:v>
                </c:pt>
                <c:pt idx="1695">
                  <c:v>0.84750000000000103</c:v>
                </c:pt>
                <c:pt idx="1696">
                  <c:v>0.84800000000000098</c:v>
                </c:pt>
                <c:pt idx="1697">
                  <c:v>0.84850000000000103</c:v>
                </c:pt>
                <c:pt idx="1698">
                  <c:v>0.84900000000000098</c:v>
                </c:pt>
                <c:pt idx="1699">
                  <c:v>0.84950000000000103</c:v>
                </c:pt>
                <c:pt idx="1700">
                  <c:v>0.85000000000000098</c:v>
                </c:pt>
                <c:pt idx="1701">
                  <c:v>0.85050000000000103</c:v>
                </c:pt>
                <c:pt idx="1702">
                  <c:v>0.85100000000000098</c:v>
                </c:pt>
                <c:pt idx="1703">
                  <c:v>0.85150000000000103</c:v>
                </c:pt>
                <c:pt idx="1704">
                  <c:v>0.85200000000000098</c:v>
                </c:pt>
                <c:pt idx="1705">
                  <c:v>0.85250000000000103</c:v>
                </c:pt>
                <c:pt idx="1706">
                  <c:v>0.85300000000000098</c:v>
                </c:pt>
                <c:pt idx="1707">
                  <c:v>0.85350000000000104</c:v>
                </c:pt>
                <c:pt idx="1708">
                  <c:v>0.85400000000000098</c:v>
                </c:pt>
                <c:pt idx="1709">
                  <c:v>0.85450000000000104</c:v>
                </c:pt>
                <c:pt idx="1710">
                  <c:v>0.85500000000000098</c:v>
                </c:pt>
                <c:pt idx="1711">
                  <c:v>0.85550000000000104</c:v>
                </c:pt>
                <c:pt idx="1712">
                  <c:v>0.85600000000000098</c:v>
                </c:pt>
                <c:pt idx="1713">
                  <c:v>0.85650000000000104</c:v>
                </c:pt>
                <c:pt idx="1714">
                  <c:v>0.85700000000000098</c:v>
                </c:pt>
                <c:pt idx="1715">
                  <c:v>0.85750000000000104</c:v>
                </c:pt>
                <c:pt idx="1716">
                  <c:v>0.85800000000000098</c:v>
                </c:pt>
                <c:pt idx="1717">
                  <c:v>0.85850000000000104</c:v>
                </c:pt>
                <c:pt idx="1718">
                  <c:v>0.85900000000000098</c:v>
                </c:pt>
                <c:pt idx="1719">
                  <c:v>0.85950000000000104</c:v>
                </c:pt>
                <c:pt idx="1720">
                  <c:v>0.86000000000000099</c:v>
                </c:pt>
                <c:pt idx="1721">
                  <c:v>0.86050000000000104</c:v>
                </c:pt>
                <c:pt idx="1722">
                  <c:v>0.86100000000000099</c:v>
                </c:pt>
                <c:pt idx="1723">
                  <c:v>0.86150000000000104</c:v>
                </c:pt>
                <c:pt idx="1724">
                  <c:v>0.86200000000000099</c:v>
                </c:pt>
                <c:pt idx="1725">
                  <c:v>0.86250000000000104</c:v>
                </c:pt>
                <c:pt idx="1726">
                  <c:v>0.86300000000000099</c:v>
                </c:pt>
                <c:pt idx="1727">
                  <c:v>0.86350000000000104</c:v>
                </c:pt>
                <c:pt idx="1728">
                  <c:v>0.86400000000000099</c:v>
                </c:pt>
                <c:pt idx="1729">
                  <c:v>0.86450000000000105</c:v>
                </c:pt>
                <c:pt idx="1730">
                  <c:v>0.86500000000000099</c:v>
                </c:pt>
                <c:pt idx="1731">
                  <c:v>0.86550000000000105</c:v>
                </c:pt>
                <c:pt idx="1732">
                  <c:v>0.86600000000000099</c:v>
                </c:pt>
                <c:pt idx="1733">
                  <c:v>0.86650000000000105</c:v>
                </c:pt>
                <c:pt idx="1734">
                  <c:v>0.86700000000000099</c:v>
                </c:pt>
                <c:pt idx="1735">
                  <c:v>0.86750000000000105</c:v>
                </c:pt>
                <c:pt idx="1736">
                  <c:v>0.86800000000000099</c:v>
                </c:pt>
                <c:pt idx="1737">
                  <c:v>0.86850000000000105</c:v>
                </c:pt>
                <c:pt idx="1738">
                  <c:v>0.86900000000000099</c:v>
                </c:pt>
                <c:pt idx="1739">
                  <c:v>0.86950000000000105</c:v>
                </c:pt>
                <c:pt idx="1740">
                  <c:v>0.87000000000000099</c:v>
                </c:pt>
                <c:pt idx="1741">
                  <c:v>0.87050000000000105</c:v>
                </c:pt>
                <c:pt idx="1742">
                  <c:v>0.871000000000001</c:v>
                </c:pt>
                <c:pt idx="1743">
                  <c:v>0.87150000000000105</c:v>
                </c:pt>
                <c:pt idx="1744">
                  <c:v>0.872000000000001</c:v>
                </c:pt>
                <c:pt idx="1745">
                  <c:v>0.87250000000000105</c:v>
                </c:pt>
                <c:pt idx="1746">
                  <c:v>0.873000000000001</c:v>
                </c:pt>
                <c:pt idx="1747">
                  <c:v>0.87350000000000105</c:v>
                </c:pt>
                <c:pt idx="1748">
                  <c:v>0.874000000000001</c:v>
                </c:pt>
                <c:pt idx="1749">
                  <c:v>0.87450000000000105</c:v>
                </c:pt>
                <c:pt idx="1750">
                  <c:v>0.875000000000001</c:v>
                </c:pt>
                <c:pt idx="1751">
                  <c:v>0.87550000000000106</c:v>
                </c:pt>
                <c:pt idx="1752">
                  <c:v>0.876000000000001</c:v>
                </c:pt>
                <c:pt idx="1753">
                  <c:v>0.87650000000000095</c:v>
                </c:pt>
                <c:pt idx="1754">
                  <c:v>0.877000000000001</c:v>
                </c:pt>
                <c:pt idx="1755">
                  <c:v>0.87750000000000095</c:v>
                </c:pt>
                <c:pt idx="1756">
                  <c:v>0.878000000000001</c:v>
                </c:pt>
                <c:pt idx="1757">
                  <c:v>0.87850000000000095</c:v>
                </c:pt>
                <c:pt idx="1758">
                  <c:v>0.879000000000001</c:v>
                </c:pt>
                <c:pt idx="1759">
                  <c:v>0.87950000000000095</c:v>
                </c:pt>
                <c:pt idx="1760">
                  <c:v>0.880000000000001</c:v>
                </c:pt>
                <c:pt idx="1761">
                  <c:v>0.88050000000000095</c:v>
                </c:pt>
                <c:pt idx="1762">
                  <c:v>0.881000000000001</c:v>
                </c:pt>
                <c:pt idx="1763">
                  <c:v>0.88150000000000095</c:v>
                </c:pt>
                <c:pt idx="1764">
                  <c:v>0.88200000000000101</c:v>
                </c:pt>
                <c:pt idx="1765">
                  <c:v>0.88250000000000095</c:v>
                </c:pt>
                <c:pt idx="1766">
                  <c:v>0.88300000000000101</c:v>
                </c:pt>
                <c:pt idx="1767">
                  <c:v>0.88350000000000095</c:v>
                </c:pt>
                <c:pt idx="1768">
                  <c:v>0.88400000000000101</c:v>
                </c:pt>
                <c:pt idx="1769">
                  <c:v>0.88450000000000095</c:v>
                </c:pt>
                <c:pt idx="1770">
                  <c:v>0.88500000000000101</c:v>
                </c:pt>
                <c:pt idx="1771">
                  <c:v>0.88550000000000095</c:v>
                </c:pt>
                <c:pt idx="1772">
                  <c:v>0.88600000000000101</c:v>
                </c:pt>
                <c:pt idx="1773">
                  <c:v>0.88650000000000095</c:v>
                </c:pt>
                <c:pt idx="1774">
                  <c:v>0.88700000000000101</c:v>
                </c:pt>
                <c:pt idx="1775">
                  <c:v>0.88750000000000095</c:v>
                </c:pt>
                <c:pt idx="1776">
                  <c:v>0.88800000000000101</c:v>
                </c:pt>
                <c:pt idx="1777">
                  <c:v>0.88850000000000096</c:v>
                </c:pt>
                <c:pt idx="1778">
                  <c:v>0.88900000000000101</c:v>
                </c:pt>
                <c:pt idx="1779">
                  <c:v>0.88950000000000096</c:v>
                </c:pt>
                <c:pt idx="1780">
                  <c:v>0.89000000000000101</c:v>
                </c:pt>
                <c:pt idx="1781">
                  <c:v>0.89050000000000096</c:v>
                </c:pt>
                <c:pt idx="1782">
                  <c:v>0.89100000000000101</c:v>
                </c:pt>
                <c:pt idx="1783">
                  <c:v>0.89150000000000096</c:v>
                </c:pt>
                <c:pt idx="1784">
                  <c:v>0.89200000000000101</c:v>
                </c:pt>
                <c:pt idx="1785">
                  <c:v>0.89250000000000096</c:v>
                </c:pt>
                <c:pt idx="1786">
                  <c:v>0.89300000000000102</c:v>
                </c:pt>
                <c:pt idx="1787">
                  <c:v>0.89350000000000096</c:v>
                </c:pt>
                <c:pt idx="1788">
                  <c:v>0.89400000000000102</c:v>
                </c:pt>
                <c:pt idx="1789">
                  <c:v>0.89450000000000096</c:v>
                </c:pt>
                <c:pt idx="1790">
                  <c:v>0.89500000000000102</c:v>
                </c:pt>
                <c:pt idx="1791">
                  <c:v>0.89550000000000096</c:v>
                </c:pt>
                <c:pt idx="1792">
                  <c:v>0.89600000000000102</c:v>
                </c:pt>
                <c:pt idx="1793">
                  <c:v>0.89650000000000096</c:v>
                </c:pt>
                <c:pt idx="1794">
                  <c:v>0.89700000000000102</c:v>
                </c:pt>
                <c:pt idx="1795">
                  <c:v>0.89750000000000096</c:v>
                </c:pt>
                <c:pt idx="1796">
                  <c:v>0.89800000000000102</c:v>
                </c:pt>
                <c:pt idx="1797">
                  <c:v>0.89850000000000096</c:v>
                </c:pt>
                <c:pt idx="1798">
                  <c:v>0.89900000000000102</c:v>
                </c:pt>
                <c:pt idx="1799">
                  <c:v>0.89950000000000097</c:v>
                </c:pt>
                <c:pt idx="1800">
                  <c:v>0.90000000000000102</c:v>
                </c:pt>
                <c:pt idx="1801">
                  <c:v>0.90050000000000097</c:v>
                </c:pt>
                <c:pt idx="1802">
                  <c:v>0.90100000000000102</c:v>
                </c:pt>
                <c:pt idx="1803">
                  <c:v>0.90150000000000097</c:v>
                </c:pt>
                <c:pt idx="1804">
                  <c:v>0.90200000000000102</c:v>
                </c:pt>
                <c:pt idx="1805">
                  <c:v>0.90250000000000097</c:v>
                </c:pt>
                <c:pt idx="1806">
                  <c:v>0.90300000000000102</c:v>
                </c:pt>
                <c:pt idx="1807">
                  <c:v>0.90350000000000097</c:v>
                </c:pt>
                <c:pt idx="1808">
                  <c:v>0.90400000000000102</c:v>
                </c:pt>
                <c:pt idx="1809">
                  <c:v>0.90450000000000097</c:v>
                </c:pt>
                <c:pt idx="1810">
                  <c:v>0.90500000000000103</c:v>
                </c:pt>
                <c:pt idx="1811">
                  <c:v>0.90550000000000097</c:v>
                </c:pt>
                <c:pt idx="1812">
                  <c:v>0.90600000000000103</c:v>
                </c:pt>
                <c:pt idx="1813">
                  <c:v>0.90650000000000097</c:v>
                </c:pt>
                <c:pt idx="1814">
                  <c:v>0.90700000000000103</c:v>
                </c:pt>
                <c:pt idx="1815">
                  <c:v>0.90750000000000097</c:v>
                </c:pt>
                <c:pt idx="1816">
                  <c:v>0.90800000000000103</c:v>
                </c:pt>
                <c:pt idx="1817">
                  <c:v>0.90850000000000097</c:v>
                </c:pt>
                <c:pt idx="1818">
                  <c:v>0.90900000000000103</c:v>
                </c:pt>
                <c:pt idx="1819">
                  <c:v>0.90950000000000097</c:v>
                </c:pt>
                <c:pt idx="1820">
                  <c:v>0.91000000000000103</c:v>
                </c:pt>
                <c:pt idx="1821">
                  <c:v>0.91050000000000098</c:v>
                </c:pt>
                <c:pt idx="1822">
                  <c:v>0.91100000000000103</c:v>
                </c:pt>
                <c:pt idx="1823">
                  <c:v>0.91150000000000098</c:v>
                </c:pt>
                <c:pt idx="1824">
                  <c:v>0.91200000000000103</c:v>
                </c:pt>
                <c:pt idx="1825">
                  <c:v>0.91250000000000098</c:v>
                </c:pt>
                <c:pt idx="1826">
                  <c:v>0.91300000000000103</c:v>
                </c:pt>
                <c:pt idx="1827">
                  <c:v>0.91350000000000098</c:v>
                </c:pt>
                <c:pt idx="1828">
                  <c:v>0.91400000000000103</c:v>
                </c:pt>
                <c:pt idx="1829">
                  <c:v>0.91450000000000098</c:v>
                </c:pt>
                <c:pt idx="1830">
                  <c:v>0.91500000000000103</c:v>
                </c:pt>
                <c:pt idx="1831">
                  <c:v>0.91550000000000098</c:v>
                </c:pt>
                <c:pt idx="1832">
                  <c:v>0.91600000000000104</c:v>
                </c:pt>
                <c:pt idx="1833">
                  <c:v>0.91650000000000098</c:v>
                </c:pt>
                <c:pt idx="1834">
                  <c:v>0.91700000000000104</c:v>
                </c:pt>
                <c:pt idx="1835">
                  <c:v>0.91750000000000098</c:v>
                </c:pt>
                <c:pt idx="1836">
                  <c:v>0.91800000000000104</c:v>
                </c:pt>
                <c:pt idx="1837">
                  <c:v>0.91850000000000098</c:v>
                </c:pt>
                <c:pt idx="1838">
                  <c:v>0.91900000000000104</c:v>
                </c:pt>
                <c:pt idx="1839">
                  <c:v>0.91950000000000098</c:v>
                </c:pt>
                <c:pt idx="1840">
                  <c:v>0.92000000000000104</c:v>
                </c:pt>
                <c:pt idx="1841">
                  <c:v>0.92050000000000098</c:v>
                </c:pt>
                <c:pt idx="1842">
                  <c:v>0.92100000000000104</c:v>
                </c:pt>
                <c:pt idx="1843">
                  <c:v>0.92150000000000098</c:v>
                </c:pt>
                <c:pt idx="1844">
                  <c:v>0.92200000000000104</c:v>
                </c:pt>
                <c:pt idx="1845">
                  <c:v>0.92250000000000099</c:v>
                </c:pt>
                <c:pt idx="1846">
                  <c:v>0.92300000000000104</c:v>
                </c:pt>
                <c:pt idx="1847">
                  <c:v>0.92350000000000099</c:v>
                </c:pt>
                <c:pt idx="1848">
                  <c:v>0.92400000000000104</c:v>
                </c:pt>
                <c:pt idx="1849">
                  <c:v>0.92450000000000099</c:v>
                </c:pt>
                <c:pt idx="1850">
                  <c:v>0.92500000000000104</c:v>
                </c:pt>
                <c:pt idx="1851">
                  <c:v>0.92550000000000099</c:v>
                </c:pt>
                <c:pt idx="1852">
                  <c:v>0.92600000000000104</c:v>
                </c:pt>
                <c:pt idx="1853">
                  <c:v>0.92650000000000099</c:v>
                </c:pt>
                <c:pt idx="1854">
                  <c:v>0.92700000000000105</c:v>
                </c:pt>
                <c:pt idx="1855">
                  <c:v>0.92750000000000099</c:v>
                </c:pt>
                <c:pt idx="1856">
                  <c:v>0.92800000000000105</c:v>
                </c:pt>
                <c:pt idx="1857">
                  <c:v>0.92850000000000099</c:v>
                </c:pt>
                <c:pt idx="1858">
                  <c:v>0.92900000000000105</c:v>
                </c:pt>
                <c:pt idx="1859">
                  <c:v>0.92950000000000099</c:v>
                </c:pt>
                <c:pt idx="1860">
                  <c:v>0.93000000000000105</c:v>
                </c:pt>
                <c:pt idx="1861">
                  <c:v>0.93050000000000099</c:v>
                </c:pt>
                <c:pt idx="1862">
                  <c:v>0.93100000000000105</c:v>
                </c:pt>
                <c:pt idx="1863">
                  <c:v>0.93150000000000099</c:v>
                </c:pt>
                <c:pt idx="1864">
                  <c:v>0.93200000000000105</c:v>
                </c:pt>
                <c:pt idx="1865">
                  <c:v>0.93250000000000099</c:v>
                </c:pt>
                <c:pt idx="1866">
                  <c:v>0.93300000000000105</c:v>
                </c:pt>
                <c:pt idx="1867">
                  <c:v>0.933500000000001</c:v>
                </c:pt>
                <c:pt idx="1868">
                  <c:v>0.93400000000000105</c:v>
                </c:pt>
                <c:pt idx="1869">
                  <c:v>0.934500000000001</c:v>
                </c:pt>
                <c:pt idx="1870">
                  <c:v>0.93500000000000105</c:v>
                </c:pt>
                <c:pt idx="1871">
                  <c:v>0.935500000000001</c:v>
                </c:pt>
                <c:pt idx="1872">
                  <c:v>0.93600000000000105</c:v>
                </c:pt>
                <c:pt idx="1873">
                  <c:v>0.936500000000001</c:v>
                </c:pt>
                <c:pt idx="1874">
                  <c:v>0.93700000000000105</c:v>
                </c:pt>
                <c:pt idx="1875">
                  <c:v>0.937500000000001</c:v>
                </c:pt>
                <c:pt idx="1876">
                  <c:v>0.93800000000000106</c:v>
                </c:pt>
                <c:pt idx="1877">
                  <c:v>0.938500000000001</c:v>
                </c:pt>
                <c:pt idx="1878">
                  <c:v>0.93900000000000095</c:v>
                </c:pt>
                <c:pt idx="1879">
                  <c:v>0.939500000000001</c:v>
                </c:pt>
                <c:pt idx="1880">
                  <c:v>0.94000000000000095</c:v>
                </c:pt>
                <c:pt idx="1881">
                  <c:v>0.940500000000001</c:v>
                </c:pt>
                <c:pt idx="1882">
                  <c:v>0.94100000000000095</c:v>
                </c:pt>
                <c:pt idx="1883">
                  <c:v>0.941500000000001</c:v>
                </c:pt>
                <c:pt idx="1884">
                  <c:v>0.94200000000000095</c:v>
                </c:pt>
                <c:pt idx="1885">
                  <c:v>0.942500000000001</c:v>
                </c:pt>
                <c:pt idx="1886">
                  <c:v>0.94300000000000095</c:v>
                </c:pt>
                <c:pt idx="1887">
                  <c:v>0.943500000000001</c:v>
                </c:pt>
                <c:pt idx="1888">
                  <c:v>0.94400000000000095</c:v>
                </c:pt>
                <c:pt idx="1889">
                  <c:v>0.94450000000000101</c:v>
                </c:pt>
                <c:pt idx="1890">
                  <c:v>0.94500000000000095</c:v>
                </c:pt>
                <c:pt idx="1891">
                  <c:v>0.94550000000000101</c:v>
                </c:pt>
                <c:pt idx="1892">
                  <c:v>0.94600000000000095</c:v>
                </c:pt>
                <c:pt idx="1893">
                  <c:v>0.94650000000000101</c:v>
                </c:pt>
                <c:pt idx="1894">
                  <c:v>0.94700000000000095</c:v>
                </c:pt>
                <c:pt idx="1895">
                  <c:v>0.94750000000000101</c:v>
                </c:pt>
                <c:pt idx="1896">
                  <c:v>0.94800000000000095</c:v>
                </c:pt>
                <c:pt idx="1897">
                  <c:v>0.94850000000000101</c:v>
                </c:pt>
                <c:pt idx="1898">
                  <c:v>0.94900000000000095</c:v>
                </c:pt>
                <c:pt idx="1899">
                  <c:v>0.94950000000000101</c:v>
                </c:pt>
                <c:pt idx="1900">
                  <c:v>0.95000000000000095</c:v>
                </c:pt>
                <c:pt idx="1901">
                  <c:v>0.95050000000000101</c:v>
                </c:pt>
                <c:pt idx="1902">
                  <c:v>0.95100000000000096</c:v>
                </c:pt>
                <c:pt idx="1903">
                  <c:v>0.95150000000000101</c:v>
                </c:pt>
                <c:pt idx="1904">
                  <c:v>0.95200000000000096</c:v>
                </c:pt>
                <c:pt idx="1905">
                  <c:v>0.95250000000000101</c:v>
                </c:pt>
                <c:pt idx="1906">
                  <c:v>0.95300000000000096</c:v>
                </c:pt>
                <c:pt idx="1907">
                  <c:v>0.95350000000000101</c:v>
                </c:pt>
                <c:pt idx="1908">
                  <c:v>0.95400000000000096</c:v>
                </c:pt>
                <c:pt idx="1909">
                  <c:v>0.95450000000000101</c:v>
                </c:pt>
                <c:pt idx="1910">
                  <c:v>0.95500000000000096</c:v>
                </c:pt>
                <c:pt idx="1911">
                  <c:v>0.95550000000000102</c:v>
                </c:pt>
                <c:pt idx="1912">
                  <c:v>0.95600000000000096</c:v>
                </c:pt>
                <c:pt idx="1913">
                  <c:v>0.95650000000000102</c:v>
                </c:pt>
                <c:pt idx="1914">
                  <c:v>0.95700000000000096</c:v>
                </c:pt>
                <c:pt idx="1915">
                  <c:v>0.95750000000000102</c:v>
                </c:pt>
                <c:pt idx="1916">
                  <c:v>0.95800000000000096</c:v>
                </c:pt>
                <c:pt idx="1917">
                  <c:v>0.95850000000000102</c:v>
                </c:pt>
                <c:pt idx="1918">
                  <c:v>0.95900000000000096</c:v>
                </c:pt>
                <c:pt idx="1919">
                  <c:v>0.95950000000000102</c:v>
                </c:pt>
                <c:pt idx="1920">
                  <c:v>0.96000000000000096</c:v>
                </c:pt>
                <c:pt idx="1921">
                  <c:v>0.96050000000000102</c:v>
                </c:pt>
                <c:pt idx="1922">
                  <c:v>0.96100000000000096</c:v>
                </c:pt>
                <c:pt idx="1923">
                  <c:v>0.96150000000000102</c:v>
                </c:pt>
                <c:pt idx="1924">
                  <c:v>0.96200000000000097</c:v>
                </c:pt>
                <c:pt idx="1925">
                  <c:v>0.96250000000000102</c:v>
                </c:pt>
                <c:pt idx="1926">
                  <c:v>0.96300000000000097</c:v>
                </c:pt>
                <c:pt idx="1927">
                  <c:v>0.96350000000000102</c:v>
                </c:pt>
                <c:pt idx="1928">
                  <c:v>0.96400000000000097</c:v>
                </c:pt>
                <c:pt idx="1929">
                  <c:v>0.96450000000000102</c:v>
                </c:pt>
                <c:pt idx="1930">
                  <c:v>0.96500000000000097</c:v>
                </c:pt>
                <c:pt idx="1931">
                  <c:v>0.96550000000000102</c:v>
                </c:pt>
                <c:pt idx="1932">
                  <c:v>0.96600000000000097</c:v>
                </c:pt>
                <c:pt idx="1933">
                  <c:v>0.96650000000000102</c:v>
                </c:pt>
                <c:pt idx="1934">
                  <c:v>0.96700000000000097</c:v>
                </c:pt>
                <c:pt idx="1935">
                  <c:v>0.96750000000000103</c:v>
                </c:pt>
                <c:pt idx="1936">
                  <c:v>0.96800000000000097</c:v>
                </c:pt>
                <c:pt idx="1937">
                  <c:v>0.96850000000000103</c:v>
                </c:pt>
                <c:pt idx="1938">
                  <c:v>0.96900000000000097</c:v>
                </c:pt>
                <c:pt idx="1939">
                  <c:v>0.96950000000000103</c:v>
                </c:pt>
                <c:pt idx="1940">
                  <c:v>0.97000000000000097</c:v>
                </c:pt>
                <c:pt idx="1941">
                  <c:v>0.97050000000000103</c:v>
                </c:pt>
                <c:pt idx="1942">
                  <c:v>0.97100000000000097</c:v>
                </c:pt>
                <c:pt idx="1943">
                  <c:v>0.97150000000000103</c:v>
                </c:pt>
                <c:pt idx="1944">
                  <c:v>0.97200000000000097</c:v>
                </c:pt>
                <c:pt idx="1945">
                  <c:v>0.97250000000000103</c:v>
                </c:pt>
                <c:pt idx="1946">
                  <c:v>0.97300000000000098</c:v>
                </c:pt>
                <c:pt idx="1947">
                  <c:v>0.97350000000000103</c:v>
                </c:pt>
                <c:pt idx="1948">
                  <c:v>0.97400000000000098</c:v>
                </c:pt>
                <c:pt idx="1949">
                  <c:v>0.97450000000000103</c:v>
                </c:pt>
                <c:pt idx="1950">
                  <c:v>0.97500000000000098</c:v>
                </c:pt>
                <c:pt idx="1951">
                  <c:v>0.97550000000000103</c:v>
                </c:pt>
                <c:pt idx="1952">
                  <c:v>0.97600000000000098</c:v>
                </c:pt>
                <c:pt idx="1953">
                  <c:v>0.97650000000000103</c:v>
                </c:pt>
                <c:pt idx="1954">
                  <c:v>0.97700000000000098</c:v>
                </c:pt>
                <c:pt idx="1955">
                  <c:v>0.97750000000000103</c:v>
                </c:pt>
                <c:pt idx="1956">
                  <c:v>0.97800000000000098</c:v>
                </c:pt>
                <c:pt idx="1957">
                  <c:v>0.97850000000000104</c:v>
                </c:pt>
                <c:pt idx="1958">
                  <c:v>0.97900000000000098</c:v>
                </c:pt>
                <c:pt idx="1959">
                  <c:v>0.97950000000000104</c:v>
                </c:pt>
                <c:pt idx="1960">
                  <c:v>0.98000000000000098</c:v>
                </c:pt>
                <c:pt idx="1961">
                  <c:v>0.98050000000000104</c:v>
                </c:pt>
                <c:pt idx="1962">
                  <c:v>0.98100000000000098</c:v>
                </c:pt>
                <c:pt idx="1963">
                  <c:v>0.98150000000000104</c:v>
                </c:pt>
                <c:pt idx="1964">
                  <c:v>0.98200000000000098</c:v>
                </c:pt>
                <c:pt idx="1965">
                  <c:v>0.98250000000000104</c:v>
                </c:pt>
                <c:pt idx="1966">
                  <c:v>0.98300000000000098</c:v>
                </c:pt>
                <c:pt idx="1967">
                  <c:v>0.98350000000000104</c:v>
                </c:pt>
                <c:pt idx="1968">
                  <c:v>0.98400000000000098</c:v>
                </c:pt>
                <c:pt idx="1969">
                  <c:v>0.98450000000000104</c:v>
                </c:pt>
                <c:pt idx="1970">
                  <c:v>0.98500000000000099</c:v>
                </c:pt>
                <c:pt idx="1971">
                  <c:v>0.98550000000000104</c:v>
                </c:pt>
                <c:pt idx="1972">
                  <c:v>0.98600000000000099</c:v>
                </c:pt>
                <c:pt idx="1973">
                  <c:v>0.98650000000000104</c:v>
                </c:pt>
                <c:pt idx="1974">
                  <c:v>0.98700000000000099</c:v>
                </c:pt>
                <c:pt idx="1975">
                  <c:v>0.98750000000000104</c:v>
                </c:pt>
                <c:pt idx="1976">
                  <c:v>0.98800000000000099</c:v>
                </c:pt>
                <c:pt idx="1977">
                  <c:v>0.98850000000000104</c:v>
                </c:pt>
                <c:pt idx="1978">
                  <c:v>0.98900000000000099</c:v>
                </c:pt>
                <c:pt idx="1979">
                  <c:v>0.98950000000000105</c:v>
                </c:pt>
                <c:pt idx="1980">
                  <c:v>0.99000000000000099</c:v>
                </c:pt>
                <c:pt idx="1981">
                  <c:v>0.99050000000000105</c:v>
                </c:pt>
                <c:pt idx="1982">
                  <c:v>0.99100000000000099</c:v>
                </c:pt>
                <c:pt idx="1983">
                  <c:v>0.99150000000000105</c:v>
                </c:pt>
                <c:pt idx="1984">
                  <c:v>0.99200000000000099</c:v>
                </c:pt>
                <c:pt idx="1985">
                  <c:v>0.99250000000000105</c:v>
                </c:pt>
                <c:pt idx="1986">
                  <c:v>0.99300000000000099</c:v>
                </c:pt>
                <c:pt idx="1987">
                  <c:v>0.99350000000000105</c:v>
                </c:pt>
                <c:pt idx="1988">
                  <c:v>0.99400000000000099</c:v>
                </c:pt>
                <c:pt idx="1989">
                  <c:v>0.99450000000000105</c:v>
                </c:pt>
                <c:pt idx="1990">
                  <c:v>0.99500000000000099</c:v>
                </c:pt>
                <c:pt idx="1991">
                  <c:v>0.99550000000000105</c:v>
                </c:pt>
                <c:pt idx="1992">
                  <c:v>0.996000000000001</c:v>
                </c:pt>
                <c:pt idx="1993">
                  <c:v>0.99650000000000105</c:v>
                </c:pt>
                <c:pt idx="1994">
                  <c:v>0.997000000000001</c:v>
                </c:pt>
                <c:pt idx="1995">
                  <c:v>0.99750000000000105</c:v>
                </c:pt>
                <c:pt idx="1996">
                  <c:v>0.998000000000001</c:v>
                </c:pt>
                <c:pt idx="1997">
                  <c:v>0.99850000000000105</c:v>
                </c:pt>
                <c:pt idx="1998">
                  <c:v>0.999000000000001</c:v>
                </c:pt>
                <c:pt idx="1999">
                  <c:v>0.99950000000000105</c:v>
                </c:pt>
                <c:pt idx="2000">
                  <c:v>1</c:v>
                </c:pt>
              </c:numCache>
            </c:numRef>
          </c:xVal>
          <c:yVal>
            <c:numRef>
              <c:f>Φύλλο1!$B$1:$B$2001</c:f>
              <c:numCache>
                <c:formatCode>General</c:formatCode>
                <c:ptCount val="2001"/>
                <c:pt idx="0">
                  <c:v>0</c:v>
                </c:pt>
                <c:pt idx="1">
                  <c:v>0.16410436638989515</c:v>
                </c:pt>
                <c:pt idx="2">
                  <c:v>0.32375920111413087</c:v>
                </c:pt>
                <c:pt idx="3">
                  <c:v>0.47463561726793513</c:v>
                </c:pt>
                <c:pt idx="4">
                  <c:v>0.61264274630194504</c:v>
                </c:pt>
                <c:pt idx="5">
                  <c:v>0.73403865797851764</c:v>
                </c:pt>
                <c:pt idx="6">
                  <c:v>0.83553181920216446</c:v>
                </c:pt>
                <c:pt idx="7">
                  <c:v>0.91437034076574786</c:v>
                </c:pt>
                <c:pt idx="8">
                  <c:v>0.96841659217296849</c:v>
                </c:pt>
                <c:pt idx="9">
                  <c:v>0.99620516142817439</c:v>
                </c:pt>
                <c:pt idx="10">
                  <c:v>0.99698258826967667</c:v>
                </c:pt>
                <c:pt idx="11">
                  <c:v>0.97072779351826111</c:v>
                </c:pt>
                <c:pt idx="12">
                  <c:v>0.91815265061880724</c:v>
                </c:pt>
                <c:pt idx="13">
                  <c:v>0.84068268387821843</c:v>
                </c:pt>
                <c:pt idx="14">
                  <c:v>0.74041841674832498</c:v>
                </c:pt>
                <c:pt idx="15">
                  <c:v>0.62007841815780951</c:v>
                </c:pt>
                <c:pt idx="16">
                  <c:v>0.48292559113694034</c:v>
                </c:pt>
                <c:pt idx="17">
                  <c:v>0.33267870234798996</c:v>
                </c:pt>
                <c:pt idx="18">
                  <c:v>0.17341155131281194</c:v>
                </c:pt>
                <c:pt idx="19">
                  <c:v>9.4425132667530168E-3</c:v>
                </c:pt>
                <c:pt idx="20">
                  <c:v>-0.15478254942208766</c:v>
                </c:pt>
                <c:pt idx="21">
                  <c:v>-0.31481083252427888</c:v>
                </c:pt>
                <c:pt idx="22">
                  <c:v>-0.46630332344235847</c:v>
                </c:pt>
                <c:pt idx="23">
                  <c:v>-0.60515244935374901</c:v>
                </c:pt>
                <c:pt idx="24">
                  <c:v>-0.72759345008732734</c:v>
                </c:pt>
                <c:pt idx="25">
                  <c:v>-0.83030645596549679</c:v>
                </c:pt>
                <c:pt idx="26">
                  <c:v>-0.91050650286948354</c:v>
                </c:pt>
                <c:pt idx="27">
                  <c:v>-0.96601904385616244</c:v>
                </c:pt>
                <c:pt idx="28">
                  <c:v>-0.99533890990172691</c:v>
                </c:pt>
                <c:pt idx="29">
                  <c:v>-0.99767112110848988</c:v>
                </c:pt>
                <c:pt idx="30">
                  <c:v>-0.97295244181829199</c:v>
                </c:pt>
                <c:pt idx="31">
                  <c:v>-0.92185309518640091</c:v>
                </c:pt>
                <c:pt idx="32">
                  <c:v>-0.84575859072688309</c:v>
                </c:pt>
                <c:pt idx="33">
                  <c:v>-0.74673215755803557</c:v>
                </c:pt>
                <c:pt idx="34">
                  <c:v>-0.62745880193420334</c:v>
                </c:pt>
                <c:pt idx="35">
                  <c:v>-0.49117250589006678</c:v>
                </c:pt>
                <c:pt idx="36">
                  <c:v>-0.34156854093597239</c:v>
                </c:pt>
                <c:pt idx="37">
                  <c:v>-0.18270327433389652</c:v>
                </c:pt>
                <c:pt idx="38">
                  <c:v>-1.8884184610277278E-2</c:v>
                </c:pt>
                <c:pt idx="39">
                  <c:v>0.14544693157096802</c:v>
                </c:pt>
                <c:pt idx="40">
                  <c:v>0.30583439444221899</c:v>
                </c:pt>
                <c:pt idx="41">
                  <c:v>0.45792945259289475</c:v>
                </c:pt>
                <c:pt idx="42">
                  <c:v>0.59760819517090014</c:v>
                </c:pt>
                <c:pt idx="43">
                  <c:v>0.72108336774911019</c:v>
                </c:pt>
                <c:pt idx="44">
                  <c:v>0.82500706007750901</c:v>
                </c:pt>
                <c:pt idx="45">
                  <c:v>0.90656148144156412</c:v>
                </c:pt>
                <c:pt idx="46">
                  <c:v>0.96353536234054982</c:v>
                </c:pt>
                <c:pt idx="47">
                  <c:v>0.99438391092795742</c:v>
                </c:pt>
                <c:pt idx="48">
                  <c:v>0.99827069855292994</c:v>
                </c:pt>
                <c:pt idx="49">
                  <c:v>0.97509033871664641</c:v>
                </c:pt>
                <c:pt idx="50">
                  <c:v>0.92547134452562563</c:v>
                </c:pt>
                <c:pt idx="51">
                  <c:v>0.85075908716485205</c:v>
                </c:pt>
                <c:pt idx="52">
                  <c:v>0.752979317455299</c:v>
                </c:pt>
                <c:pt idx="53">
                  <c:v>0.63478323957364058</c:v>
                </c:pt>
                <c:pt idx="54">
                  <c:v>0.49937562620728998</c:v>
                </c:pt>
                <c:pt idx="55">
                  <c:v>0.35042792423300662</c:v>
                </c:pt>
                <c:pt idx="56">
                  <c:v>0.19197870697483524</c:v>
                </c:pt>
                <c:pt idx="57">
                  <c:v>2.8324172182412028E-2</c:v>
                </c:pt>
                <c:pt idx="58">
                  <c:v>-0.13609834522864603</c:v>
                </c:pt>
                <c:pt idx="59">
                  <c:v>-0.29683068723449579</c:v>
                </c:pt>
                <c:pt idx="60">
                  <c:v>-0.44951475135936092</c:v>
                </c:pt>
                <c:pt idx="61">
                  <c:v>-0.59001065642206763</c:v>
                </c:pt>
                <c:pt idx="62">
                  <c:v>-0.7145089914226278</c:v>
                </c:pt>
                <c:pt idx="63">
                  <c:v>-0.8196341040484727</c:v>
                </c:pt>
                <c:pt idx="64">
                  <c:v>-0.90253562823210998</c:v>
                </c:pt>
                <c:pt idx="65">
                  <c:v>-0.96096576907873521</c:v>
                </c:pt>
                <c:pt idx="66">
                  <c:v>-0.99334024965748191</c:v>
                </c:pt>
                <c:pt idx="67">
                  <c:v>-0.99878126714284654</c:v>
                </c:pt>
                <c:pt idx="68">
                  <c:v>-0.97714129359192881</c:v>
                </c:pt>
                <c:pt idx="69">
                  <c:v>-0.9290070760223551</c:v>
                </c:pt>
                <c:pt idx="70">
                  <c:v>-0.85568372733263831</c:v>
                </c:pt>
                <c:pt idx="71">
                  <c:v>-0.7591593394243189</c:v>
                </c:pt>
                <c:pt idx="72">
                  <c:v>-0.64205107800696426</c:v>
                </c:pt>
                <c:pt idx="73">
                  <c:v>-0.50753422067342879</c:v>
                </c:pt>
                <c:pt idx="74">
                  <c:v>-0.3592560623095068</c:v>
                </c:pt>
                <c:pt idx="75">
                  <c:v>-0.20123702220982015</c:v>
                </c:pt>
                <c:pt idx="76">
                  <c:v>-3.7761634285128465E-2</c:v>
                </c:pt>
                <c:pt idx="77">
                  <c:v>0.12673762394353505</c:v>
                </c:pt>
                <c:pt idx="78">
                  <c:v>0.28780051369905818</c:v>
                </c:pt>
                <c:pt idx="79">
                  <c:v>0.44105997002213515</c:v>
                </c:pt>
                <c:pt idx="80">
                  <c:v>0.58236051052693749</c:v>
                </c:pt>
                <c:pt idx="81">
                  <c:v>0.70787090729928759</c:v>
                </c:pt>
                <c:pt idx="82">
                  <c:v>0.81418806694750223</c:v>
                </c:pt>
                <c:pt idx="83">
                  <c:v>0.8984293021984493</c:v>
                </c:pt>
                <c:pt idx="84">
                  <c:v>0.95831049318347716</c:v>
                </c:pt>
                <c:pt idx="85">
                  <c:v>0.99220801914631607</c:v>
                </c:pt>
                <c:pt idx="86">
                  <c:v>0.99920278135439011</c:v>
                </c:pt>
                <c:pt idx="87">
                  <c:v>0.97910512357475854</c:v>
                </c:pt>
                <c:pt idx="88">
                  <c:v>0.93245997442000705</c:v>
                </c:pt>
                <c:pt idx="89">
                  <c:v>0.86053207213433436</c:v>
                </c:pt>
                <c:pt idx="90">
                  <c:v>0.76527167243552208</c:v>
                </c:pt>
                <c:pt idx="91">
                  <c:v>0.64926166921157369</c:v>
                </c:pt>
                <c:pt idx="92">
                  <c:v>0.51564756184336202</c:v>
                </c:pt>
                <c:pt idx="93">
                  <c:v>0.36805216802180479</c:v>
                </c:pt>
                <c:pt idx="94">
                  <c:v>0.21047739453927794</c:v>
                </c:pt>
                <c:pt idx="95">
                  <c:v>4.7195729445572342E-2</c:v>
                </c:pt>
                <c:pt idx="96">
                  <c:v>-0.11736560234604884</c:v>
                </c:pt>
                <c:pt idx="97">
                  <c:v>-0.27874467899366495</c:v>
                </c:pt>
                <c:pt idx="98">
                  <c:v>-0.43256586243526279</c:v>
                </c:pt>
                <c:pt idx="99">
                  <c:v>-0.57465843959580598</c:v>
                </c:pt>
                <c:pt idx="100">
                  <c:v>-0.70116970725087635</c:v>
                </c:pt>
                <c:pt idx="101">
                  <c:v>-0.80866943435984695</c:v>
                </c:pt>
                <c:pt idx="102">
                  <c:v>-0.89424286947311027</c:v>
                </c:pt>
                <c:pt idx="103">
                  <c:v>-0.95556977140725696</c:v>
                </c:pt>
                <c:pt idx="104">
                  <c:v>-0.99098732034757919</c:v>
                </c:pt>
                <c:pt idx="105">
                  <c:v>-0.99953520360407</c:v>
                </c:pt>
                <c:pt idx="106">
                  <c:v>-0.98098165356407541</c:v>
                </c:pt>
                <c:pt idx="107">
                  <c:v>-0.9358297318476464</c:v>
                </c:pt>
                <c:pt idx="108">
                  <c:v>-0.86530368927675683</c:v>
                </c:pt>
                <c:pt idx="109">
                  <c:v>-0.77131577149469055</c:v>
                </c:pt>
                <c:pt idx="110">
                  <c:v>-0.65641437026920557</c:v>
                </c:pt>
                <c:pt idx="111">
                  <c:v>-0.52371492630689431</c:v>
                </c:pt>
                <c:pt idx="112">
                  <c:v>-0.37681545708233893</c:v>
                </c:pt>
                <c:pt idx="113">
                  <c:v>-0.21969900006348125</c:v>
                </c:pt>
                <c:pt idx="114">
                  <c:v>-5.6625616491102426E-2</c:v>
                </c:pt>
                <c:pt idx="115">
                  <c:v>0.10798311607416078</c:v>
                </c:pt>
                <c:pt idx="116">
                  <c:v>0.26966399056411228</c:v>
                </c:pt>
                <c:pt idx="117">
                  <c:v>0.42403318595923167</c:v>
                </c:pt>
                <c:pt idx="118">
                  <c:v>0.56690513036876011</c:v>
                </c:pt>
                <c:pt idx="119">
                  <c:v>0.69440598877679238</c:v>
                </c:pt>
                <c:pt idx="120">
                  <c:v>0.80307869834358692</c:v>
                </c:pt>
                <c:pt idx="121">
                  <c:v>0.88997670333118195</c:v>
                </c:pt>
                <c:pt idx="122">
                  <c:v>0.95274384812117241</c:v>
                </c:pt>
                <c:pt idx="123">
                  <c:v>0.98967826210249332</c:v>
                </c:pt>
                <c:pt idx="124">
                  <c:v>0.99977850425210668</c:v>
                </c:pt>
                <c:pt idx="125">
                  <c:v>0.98277071624275358</c:v>
                </c:pt>
                <c:pt idx="126">
                  <c:v>0.93911604784744196</c:v>
                </c:pt>
                <c:pt idx="127">
                  <c:v>0.86999815330799513</c:v>
                </c:pt>
                <c:pt idx="128">
                  <c:v>0.77729109769155336</c:v>
                </c:pt>
                <c:pt idx="129">
                  <c:v>0.66350854342325616</c:v>
                </c:pt>
                <c:pt idx="130">
                  <c:v>0.53173559475324916</c:v>
                </c:pt>
                <c:pt idx="131">
                  <c:v>0.38554514812958007</c:v>
                </c:pt>
                <c:pt idx="132">
                  <c:v>0.2289010165560047</c:v>
                </c:pt>
                <c:pt idx="133">
                  <c:v>6.6050454624280525E-2</c:v>
                </c:pt>
                <c:pt idx="134">
                  <c:v>-9.8591001698908234E-2</c:v>
                </c:pt>
                <c:pt idx="135">
                  <c:v>-0.26055925807221803</c:v>
                </c:pt>
                <c:pt idx="136">
                  <c:v>-0.41546270139345415</c:v>
                </c:pt>
                <c:pt idx="137">
                  <c:v>-0.55910127415446431</c:v>
                </c:pt>
                <c:pt idx="138">
                  <c:v>-0.68758035495076797</c:v>
                </c:pt>
                <c:pt idx="139">
                  <c:v>-0.79741635738576822</c:v>
                </c:pt>
                <c:pt idx="140">
                  <c:v>-0.88563118415702569</c:v>
                </c:pt>
                <c:pt idx="141">
                  <c:v>-0.94983297529314659</c:v>
                </c:pt>
                <c:pt idx="142">
                  <c:v>-0.98828096113067487</c:v>
                </c:pt>
                <c:pt idx="143">
                  <c:v>-0.99993266160507366</c:v>
                </c:pt>
                <c:pt idx="144">
                  <c:v>-0.9844721520925177</c:v>
                </c:pt>
                <c:pt idx="145">
                  <c:v>-0.94231862940145827</c:v>
                </c:pt>
                <c:pt idx="146">
                  <c:v>-0.87461504565534487</c:v>
                </c:pt>
                <c:pt idx="147">
                  <c:v>-0.78319711824783489</c:v>
                </c:pt>
                <c:pt idx="148">
                  <c:v>-0.67054355613565819</c:v>
                </c:pt>
                <c:pt idx="149">
                  <c:v>-0.53970885203521057</c:v>
                </c:pt>
                <c:pt idx="150">
                  <c:v>-0.39424046279769703</c:v>
                </c:pt>
                <c:pt idx="151">
                  <c:v>-0.23808262353705445</c:v>
                </c:pt>
                <c:pt idx="152">
                  <c:v>-7.5469403497846602E-2</c:v>
                </c:pt>
                <c:pt idx="153">
                  <c:v>8.9190096649803152E-2</c:v>
                </c:pt>
                <c:pt idx="154">
                  <c:v>0.25143129332364883</c:v>
                </c:pt>
                <c:pt idx="155">
                  <c:v>0.40685517290842521</c:v>
                </c:pt>
                <c:pt idx="156">
                  <c:v>0.5512475667684873</c:v>
                </c:pt>
                <c:pt idx="157">
                  <c:v>0.6806934143670893</c:v>
                </c:pt>
                <c:pt idx="158">
                  <c:v>0.79168291635794208</c:v>
                </c:pt>
                <c:pt idx="159">
                  <c:v>0.88120669941035701</c:v>
                </c:pt>
                <c:pt idx="160">
                  <c:v>0.9468374124654636</c:v>
                </c:pt>
                <c:pt idx="161">
                  <c:v>0.98679554201973452</c:v>
                </c:pt>
                <c:pt idx="162">
                  <c:v>0.9999976619178319</c:v>
                </c:pt>
                <c:pt idx="163">
                  <c:v>0.98608580940816737</c:v>
                </c:pt>
                <c:pt idx="164">
                  <c:v>0.94543719095776957</c:v>
                </c:pt>
                <c:pt idx="165">
                  <c:v>0.87915395466262736</c:v>
                </c:pt>
                <c:pt idx="166">
                  <c:v>0.78903330656476034</c:v>
                </c:pt>
                <c:pt idx="167">
                  <c:v>0.6775187811432507</c:v>
                </c:pt>
                <c:pt idx="168">
                  <c:v>0.54763398723288315</c:v>
                </c:pt>
                <c:pt idx="169">
                  <c:v>0.40290062578595953</c:v>
                </c:pt>
                <c:pt idx="170">
                  <c:v>0.24724300234658661</c:v>
                </c:pt>
                <c:pt idx="171">
                  <c:v>8.4881623289641384E-2</c:v>
                </c:pt>
                <c:pt idx="172">
                  <c:v>-7.9781239140155377E-2</c:v>
                </c:pt>
                <c:pt idx="173">
                  <c:v>-0.2422809101955368</c:v>
                </c:pt>
                <c:pt idx="174">
                  <c:v>-0.39821136797758855</c:v>
                </c:pt>
                <c:pt idx="175">
                  <c:v>-0.54334470847128846</c:v>
                </c:pt>
                <c:pt idx="176">
                  <c:v>-0.67374578108634475</c:v>
                </c:pt>
                <c:pt idx="177">
                  <c:v>-0.78587888647117143</c:v>
                </c:pt>
                <c:pt idx="178">
                  <c:v>-0.87670364359170694</c:v>
                </c:pt>
                <c:pt idx="179">
                  <c:v>-0.943757426731621</c:v>
                </c:pt>
                <c:pt idx="180">
                  <c:v>-0.98522213721416063</c:v>
                </c:pt>
                <c:pt idx="181">
                  <c:v>-0.99997349939475588</c:v>
                </c:pt>
                <c:pt idx="182">
                  <c:v>-0.98761154431110543</c:v>
                </c:pt>
                <c:pt idx="183">
                  <c:v>-0.94847145445593717</c:v>
                </c:pt>
                <c:pt idx="184">
                  <c:v>-0.8836144756269011</c:v>
                </c:pt>
                <c:pt idx="185">
                  <c:v>-0.79479914227001891</c:v>
                </c:pt>
                <c:pt idx="186">
                  <c:v>-0.68443359651374547</c:v>
                </c:pt>
                <c:pt idx="187">
                  <c:v>-0.55551029371709226</c:v>
                </c:pt>
                <c:pt idx="188">
                  <c:v>-0.41152486492788104</c:v>
                </c:pt>
                <c:pt idx="189">
                  <c:v>-0.25638133621734988</c:v>
                </c:pt>
                <c:pt idx="190">
                  <c:v>-9.4286274777501664E-2</c:v>
                </c:pt>
                <c:pt idx="191">
                  <c:v>7.0365268092354522E-2</c:v>
                </c:pt>
                <c:pt idx="192">
                  <c:v>0.2331089245638982</c:v>
                </c:pt>
                <c:pt idx="193">
                  <c:v>0.38953205730890944</c:v>
                </c:pt>
                <c:pt idx="194">
                  <c:v>0.53539340390578127</c:v>
                </c:pt>
                <c:pt idx="195">
                  <c:v>0.66673807458067624</c:v>
                </c:pt>
                <c:pt idx="196">
                  <c:v>0.78000478523043038</c:v>
                </c:pt>
                <c:pt idx="197">
                  <c:v>0.8721224182072429</c:v>
                </c:pt>
                <c:pt idx="198">
                  <c:v>0.94059329271252923</c:v>
                </c:pt>
                <c:pt idx="199">
                  <c:v>0.98356088700351607</c:v>
                </c:pt>
                <c:pt idx="200">
                  <c:v>0.99986017619024947</c:v>
                </c:pt>
                <c:pt idx="201">
                  <c:v>0.98904922076216095</c:v>
                </c:pt>
                <c:pt idx="202">
                  <c:v>0.95142114935178801</c:v>
                </c:pt>
                <c:pt idx="203">
                  <c:v>0.88799621083453451</c:v>
                </c:pt>
                <c:pt idx="204">
                  <c:v>0.8004941112641395</c:v>
                </c:pt>
                <c:pt idx="205">
                  <c:v>0.69128738570115045</c:v>
                </c:pt>
                <c:pt idx="206">
                  <c:v>0.56333706921237081</c:v>
                </c:pt>
                <c:pt idx="207">
                  <c:v>0.4201124112600384</c:v>
                </c:pt>
                <c:pt idx="208">
                  <c:v>0.26549681034767653</c:v>
                </c:pt>
                <c:pt idx="209">
                  <c:v>0.10368251941407014</c:v>
                </c:pt>
                <c:pt idx="210">
                  <c:v>-6.0943023063033688E-2</c:v>
                </c:pt>
                <c:pt idx="211">
                  <c:v>-0.2239161542308874</c:v>
                </c:pt>
                <c:pt idx="212">
                  <c:v>-0.38081801477614308</c:v>
                </c:pt>
                <c:pt idx="213">
                  <c:v>-0.5273943620344812</c:v>
                </c:pt>
                <c:pt idx="214">
                  <c:v>-0.65967091967851876</c:v>
                </c:pt>
                <c:pt idx="215">
                  <c:v>-0.77406113638846119</c:v>
                </c:pt>
                <c:pt idx="216">
                  <c:v>-0.86746343173296137</c:v>
                </c:pt>
                <c:pt idx="217">
                  <c:v>-0.93734529253200283</c:v>
                </c:pt>
                <c:pt idx="218">
                  <c:v>-0.98181193950992773</c:v>
                </c:pt>
                <c:pt idx="219">
                  <c:v>-0.99965770240855489</c:v>
                </c:pt>
                <c:pt idx="220">
                  <c:v>-0.99039871057372686</c:v>
                </c:pt>
                <c:pt idx="221">
                  <c:v>-0.95428601264154866</c:v>
                </c:pt>
                <c:pt idx="222">
                  <c:v>-0.89229876959668175</c:v>
                </c:pt>
                <c:pt idx="223">
                  <c:v>-0.80611770576634956</c:v>
                </c:pt>
                <c:pt idx="224">
                  <c:v>-0.69807953760075414</c:v>
                </c:pt>
                <c:pt idx="225">
                  <c:v>-0.57111361585958564</c:v>
                </c:pt>
                <c:pt idx="226">
                  <c:v>-0.42866249909065107</c:v>
                </c:pt>
                <c:pt idx="227">
                  <c:v>-0.27458861197413242</c:v>
                </c:pt>
                <c:pt idx="228">
                  <c:v>-0.11306951940155939</c:v>
                </c:pt>
                <c:pt idx="229">
                  <c:v>5.1515344168250952E-2</c:v>
                </c:pt>
                <c:pt idx="230">
                  <c:v>0.21470341885189978</c:v>
                </c:pt>
                <c:pt idx="231">
                  <c:v>0.3720700173498564</c:v>
                </c:pt>
                <c:pt idx="232">
                  <c:v>0.51934829607631294</c:v>
                </c:pt>
                <c:pt idx="233">
                  <c:v>0.65254494650892869</c:v>
                </c:pt>
                <c:pt idx="234">
                  <c:v>0.76804846989909803</c:v>
                </c:pt>
                <c:pt idx="235">
                  <c:v>0.8627270995782832</c:v>
                </c:pt>
                <c:pt idx="236">
                  <c:v>0.93401371579162928</c:v>
                </c:pt>
                <c:pt idx="237">
                  <c:v>0.97997545067487635</c:v>
                </c:pt>
                <c:pt idx="238">
                  <c:v>0.99936609610285032</c:v>
                </c:pt>
                <c:pt idx="239">
                  <c:v>0.99165989342118144</c:v>
                </c:pt>
                <c:pt idx="240">
                  <c:v>0.9570657888852826</c:v>
                </c:pt>
                <c:pt idx="241">
                  <c:v>0.89652176828410235</c:v>
                </c:pt>
                <c:pt idx="242">
                  <c:v>0.81166942435984957</c:v>
                </c:pt>
                <c:pt idx="243">
                  <c:v>0.70480944660362355</c:v>
                </c:pt>
                <c:pt idx="244">
                  <c:v>0.57883924027817224</c:v>
                </c:pt>
                <c:pt idx="245">
                  <c:v>0.43717436606786553</c:v>
                </c:pt>
                <c:pt idx="246">
                  <c:v>0.28365593044401333</c:v>
                </c:pt>
                <c:pt idx="247">
                  <c:v>0.12244643776648777</c:v>
                </c:pt>
                <c:pt idx="248">
                  <c:v>-4.2083072008546663E-2</c:v>
                </c:pt>
                <c:pt idx="249">
                  <c:v>-0.20547153986245772</c:v>
                </c:pt>
                <c:pt idx="250">
                  <c:v>-0.36328884502812159</c:v>
                </c:pt>
                <c:pt idx="251">
                  <c:v>-0.51125592344300574</c:v>
                </c:pt>
                <c:pt idx="252">
                  <c:v>-0.6453607904453621</c:v>
                </c:pt>
                <c:pt idx="253">
                  <c:v>-0.76196732186998495</c:v>
                </c:pt>
                <c:pt idx="254">
                  <c:v>-0.85791384404900595</c:v>
                </c:pt>
                <c:pt idx="255">
                  <c:v>-0.93059885954493571</c:v>
                </c:pt>
                <c:pt idx="256">
                  <c:v>-0.97805158424530025</c:v>
                </c:pt>
                <c:pt idx="257">
                  <c:v>-0.9989853832736425</c:v>
                </c:pt>
                <c:pt idx="258">
                  <c:v>-0.99283265685362354</c:v>
                </c:pt>
                <c:pt idx="259">
                  <c:v>-0.95976023022967938</c:v>
                </c:pt>
                <c:pt idx="260">
                  <c:v>-0.90066483036137379</c:v>
                </c:pt>
                <c:pt idx="261">
                  <c:v>-0.81714877203650027</c:v>
                </c:pt>
                <c:pt idx="262">
                  <c:v>-0.71147651265057377</c:v>
                </c:pt>
                <c:pt idx="263">
                  <c:v>-0.58651325362792672</c:v>
                </c:pt>
                <c:pt idx="264">
                  <c:v>-0.44564725324770926</c:v>
                </c:pt>
                <c:pt idx="265">
                  <c:v>-0.29269795728760067</c:v>
                </c:pt>
                <c:pt idx="266">
                  <c:v>-0.13181243843425353</c:v>
                </c:pt>
                <c:pt idx="267">
                  <c:v>3.2647047594035486E-2</c:v>
                </c:pt>
                <c:pt idx="268">
                  <c:v>0.19622134040501046</c:v>
                </c:pt>
                <c:pt idx="269">
                  <c:v>0.35447528076700868</c:v>
                </c:pt>
                <c:pt idx="270">
                  <c:v>0.50311796567515166</c:v>
                </c:pt>
                <c:pt idx="271">
                  <c:v>0.63811909204904438</c:v>
                </c:pt>
                <c:pt idx="272">
                  <c:v>0.75581823451478847</c:v>
                </c:pt>
                <c:pt idx="273">
                  <c:v>0.85302409430964188</c:v>
                </c:pt>
                <c:pt idx="274">
                  <c:v>0.92710102827089858</c:v>
                </c:pt>
                <c:pt idx="275">
                  <c:v>0.97604051175898554</c:v>
                </c:pt>
                <c:pt idx="276">
                  <c:v>0.99851559786644584</c:v>
                </c:pt>
                <c:pt idx="277">
                  <c:v>0.99391689630389524</c:v>
                </c:pt>
                <c:pt idx="278">
                  <c:v>0.96236909643014623</c:v>
                </c:pt>
                <c:pt idx="279">
                  <c:v>0.90472758642047191</c:v>
                </c:pt>
                <c:pt idx="280">
                  <c:v>0.82255526024098613</c:v>
                </c:pt>
                <c:pt idx="281">
                  <c:v>0.71808014128570474</c:v>
                </c:pt>
                <c:pt idx="282">
                  <c:v>0.59413497167046825</c:v>
                </c:pt>
                <c:pt idx="283">
                  <c:v>0.45408040516178005</c:v>
                </c:pt>
                <c:pt idx="284">
                  <c:v>0.30171388629026796</c:v>
                </c:pt>
                <c:pt idx="285">
                  <c:v>0.14116668630373827</c:v>
                </c:pt>
                <c:pt idx="286">
                  <c:v>-2.3208112269366161E-2</c:v>
                </c:pt>
                <c:pt idx="287">
                  <c:v>-0.1869536452554881</c:v>
                </c:pt>
                <c:pt idx="288">
                  <c:v>-0.34563011041072511</c:v>
                </c:pt>
                <c:pt idx="289">
                  <c:v>-0.49493514837782104</c:v>
                </c:pt>
                <c:pt idx="290">
                  <c:v>-0.63082049701183951</c:v>
                </c:pt>
                <c:pt idx="291">
                  <c:v>-0.74960175610486146</c:v>
                </c:pt>
                <c:pt idx="292">
                  <c:v>-0.84805828634516012</c:v>
                </c:pt>
                <c:pt idx="293">
                  <c:v>-0.92352053384679977</c:v>
                </c:pt>
                <c:pt idx="294">
                  <c:v>-0.97394241252927594</c:v>
                </c:pt>
                <c:pt idx="295">
                  <c:v>-0.99795678176875713</c:v>
                </c:pt>
                <c:pt idx="296">
                  <c:v>-0.9949125150979079</c:v>
                </c:pt>
                <c:pt idx="297">
                  <c:v>-0.96489215487223412</c:v>
                </c:pt>
                <c:pt idx="298">
                  <c:v>-0.90870967421370119</c:v>
                </c:pt>
                <c:pt idx="299">
                  <c:v>-0.82788840691436405</c:v>
                </c:pt>
                <c:pt idx="300">
                  <c:v>-0.72461974370938864</c:v>
                </c:pt>
                <c:pt idx="301">
                  <c:v>-0.60170371483020191</c:v>
                </c:pt>
                <c:pt idx="302">
                  <c:v>-0.46247306988455467</c:v>
                </c:pt>
                <c:pt idx="303">
                  <c:v>-0.31070291356431101</c:v>
                </c:pt>
                <c:pt idx="304">
                  <c:v>-0.15050834732171073</c:v>
                </c:pt>
                <c:pt idx="305">
                  <c:v>1.3767107638761426E-2</c:v>
                </c:pt>
                <c:pt idx="306">
                  <c:v>0.17766928074981786</c:v>
                </c:pt>
                <c:pt idx="307">
                  <c:v>0.33675412262160054</c:v>
                </c:pt>
                <c:pt idx="308">
                  <c:v>0.48670820115593993</c:v>
                </c:pt>
                <c:pt idx="309">
                  <c:v>0.62346565609872207</c:v>
                </c:pt>
                <c:pt idx="310">
                  <c:v>0.74331844092034849</c:v>
                </c:pt>
                <c:pt idx="311">
                  <c:v>0.84301686292212352</c:v>
                </c:pt>
                <c:pt idx="312">
                  <c:v>0.91985769552042784</c:v>
                </c:pt>
                <c:pt idx="313">
                  <c:v>0.97175747362908904</c:v>
                </c:pt>
                <c:pt idx="314">
                  <c:v>0.99730898480632157</c:v>
                </c:pt>
                <c:pt idx="315">
                  <c:v>0.99581942446325589</c:v>
                </c:pt>
                <c:pt idx="316">
                  <c:v>0.96732918059236384</c:v>
                </c:pt>
                <c:pt idx="317">
                  <c:v>0.9126107386859853</c:v>
                </c:pt>
                <c:pt idx="318">
                  <c:v>0.83314773653703267</c:v>
                </c:pt>
                <c:pt idx="319">
                  <c:v>0.73109473683075499</c:v>
                </c:pt>
                <c:pt idx="320">
                  <c:v>0.60921880825495178</c:v>
                </c:pt>
                <c:pt idx="321">
                  <c:v>0.47082449910050939</c:v>
                </c:pt>
                <c:pt idx="322">
                  <c:v>0.31966423762070623</c:v>
                </c:pt>
                <c:pt idx="323">
                  <c:v>0.15983658855724267</c:v>
                </c:pt>
                <c:pt idx="324">
                  <c:v>-4.3248754909283489E-3</c:v>
                </c:pt>
                <c:pt idx="325">
                  <c:v>-0.16836907471019652</c:v>
                </c:pt>
                <c:pt idx="326">
                  <c:v>-0.32784810880972082</c:v>
                </c:pt>
                <c:pt idx="327">
                  <c:v>-0.47843785754915558</c:v>
                </c:pt>
                <c:pt idx="328">
                  <c:v>-0.61605522508968735</c:v>
                </c:pt>
                <c:pt idx="329">
                  <c:v>-0.73696884920075512</c:v>
                </c:pt>
                <c:pt idx="330">
                  <c:v>-0.8379002735491885</c:v>
                </c:pt>
                <c:pt idx="331">
                  <c:v>-0.91611283988159609</c:v>
                </c:pt>
                <c:pt idx="332">
                  <c:v>-0.96948588987422746</c:v>
                </c:pt>
                <c:pt idx="333">
                  <c:v>-0.99657226473868754</c:v>
                </c:pt>
                <c:pt idx="334">
                  <c:v>-0.99663754353714074</c:v>
                </c:pt>
                <c:pt idx="335">
                  <c:v>-0.96967995629790704</c:v>
                </c:pt>
                <c:pt idx="336">
                  <c:v>-0.91643043200654284</c:v>
                </c:pt>
                <c:pt idx="337">
                  <c:v>-0.83833278017115587</c:v>
                </c:pt>
                <c:pt idx="338">
                  <c:v>-0.73750454331971038</c:v>
                </c:pt>
                <c:pt idx="339">
                  <c:v>-0.61667958187610994</c:v>
                </c:pt>
                <c:pt idx="340">
                  <c:v>-0.47913394817079097</c:v>
                </c:pt>
                <c:pt idx="341">
                  <c:v>-0.32859705944051981</c:v>
                </c:pt>
                <c:pt idx="342">
                  <c:v>-0.16915057827594754</c:v>
                </c:pt>
                <c:pt idx="343">
                  <c:v>-5.117742275969739E-3</c:v>
                </c:pt>
                <c:pt idx="344">
                  <c:v>0.15905385637129318</c:v>
                </c:pt>
                <c:pt idx="345">
                  <c:v>0.31891286306237654</c:v>
                </c:pt>
                <c:pt idx="346">
                  <c:v>0.47012485496647521</c:v>
                </c:pt>
                <c:pt idx="347">
                  <c:v>0.60858986472131804</c:v>
                </c:pt>
                <c:pt idx="348">
                  <c:v>0.7305535470950042</c:v>
                </c:pt>
                <c:pt idx="349">
                  <c:v>0.83270897443703595</c:v>
                </c:pt>
                <c:pt idx="350">
                  <c:v>0.91228630083302786</c:v>
                </c:pt>
                <c:pt idx="351">
                  <c:v>0.96712786380601046</c:v>
                </c:pt>
                <c:pt idx="352">
                  <c:v>0.99574668725405946</c:v>
                </c:pt>
                <c:pt idx="353">
                  <c:v>0.99736679937357586</c:v>
                </c:pt>
                <c:pt idx="354">
                  <c:v>0.97194427238654701</c:v>
                </c:pt>
                <c:pt idx="355">
                  <c:v>0.92016841359989177</c:v>
                </c:pt>
                <c:pt idx="356">
                  <c:v>0.84344307550246234</c:v>
                </c:pt>
                <c:pt idx="357">
                  <c:v>0.74384859165840411</c:v>
                </c:pt>
                <c:pt idx="358">
                  <c:v>0.6240853704683984</c:v>
                </c:pt>
                <c:pt idx="359">
                  <c:v>0.48740067619963007</c:v>
                </c:pt>
                <c:pt idx="360">
                  <c:v>0.33750058254617077</c:v>
                </c:pt>
                <c:pt idx="361">
                  <c:v>0.17844948601415439</c:v>
                </c:pt>
                <c:pt idx="362">
                  <c:v>1.4559903729393638E-2</c:v>
                </c:pt>
                <c:pt idx="363">
                  <c:v>-0.14972445630636136</c:v>
                </c:pt>
                <c:pt idx="364">
                  <c:v>-0.30994918207330713</c:v>
                </c:pt>
                <c:pt idx="365">
                  <c:v>-0.4617699346205289</c:v>
                </c:pt>
                <c:pt idx="366">
                  <c:v>-0.60107024062788283</c:v>
                </c:pt>
                <c:pt idx="367">
                  <c:v>-0.72407310661097146</c:v>
                </c:pt>
                <c:pt idx="368">
                  <c:v>-0.82744342845770646</c:v>
                </c:pt>
                <c:pt idx="369">
                  <c:v>-0.9083784195606055</c:v>
                </c:pt>
                <c:pt idx="370">
                  <c:v>-0.96468360567322797</c:v>
                </c:pt>
                <c:pt idx="371">
                  <c:v>-0.99483232596343985</c:v>
                </c:pt>
                <c:pt idx="372">
                  <c:v>-0.99800712694988958</c:v>
                </c:pt>
                <c:pt idx="373">
                  <c:v>-0.97412192696496447</c:v>
                </c:pt>
                <c:pt idx="374">
                  <c:v>-0.92382435017620823</c:v>
                </c:pt>
                <c:pt idx="375">
                  <c:v>-0.84847816688145905</c:v>
                </c:pt>
                <c:pt idx="376">
                  <c:v>-0.7501263161921542</c:v>
                </c:pt>
                <c:pt idx="377">
                  <c:v>-0.63143551370913853</c:v>
                </c:pt>
                <c:pt idx="378">
                  <c:v>-0.49562394610037669</c:v>
                </c:pt>
                <c:pt idx="379">
                  <c:v>-0.34637401307242049</c:v>
                </c:pt>
                <c:pt idx="380">
                  <c:v>-0.18773248265292658</c:v>
                </c:pt>
                <c:pt idx="381">
                  <c:v>-2.4000766977469137E-2</c:v>
                </c:pt>
                <c:pt idx="382">
                  <c:v>0.14038170635309835</c:v>
                </c:pt>
                <c:pt idx="383">
                  <c:v>0.30095786507158417</c:v>
                </c:pt>
                <c:pt idx="384">
                  <c:v>0.45337384146144333</c:v>
                </c:pt>
                <c:pt idx="385">
                  <c:v>0.59349702328195209</c:v>
                </c:pt>
                <c:pt idx="386">
                  <c:v>0.71752810556445412</c:v>
                </c:pt>
                <c:pt idx="387">
                  <c:v>0.82210410510330567</c:v>
                </c:pt>
                <c:pt idx="388">
                  <c:v>0.9043895445029142</c:v>
                </c:pt>
                <c:pt idx="389">
                  <c:v>0.96215333341337261</c:v>
                </c:pt>
                <c:pt idx="390">
                  <c:v>0.99382926239406455</c:v>
                </c:pt>
                <c:pt idx="391">
                  <c:v>0.99855846917252655</c:v>
                </c:pt>
                <c:pt idx="392">
                  <c:v>0.97621272586684971</c:v>
                </c:pt>
                <c:pt idx="393">
                  <c:v>0.9273979157610599</c:v>
                </c:pt>
                <c:pt idx="394">
                  <c:v>0.85343760536406288</c:v>
                </c:pt>
                <c:pt idx="395">
                  <c:v>0.75633715717993466</c:v>
                </c:pt>
                <c:pt idx="396">
                  <c:v>0.63872935623718874</c:v>
                </c:pt>
                <c:pt idx="397">
                  <c:v>0.5038030246612647</c:v>
                </c:pt>
                <c:pt idx="398">
                  <c:v>0.35521655983720329</c:v>
                </c:pt>
                <c:pt idx="399">
                  <c:v>0.19699874049203747</c:v>
                </c:pt>
                <c:pt idx="400">
                  <c:v>3.3439490244102373E-2</c:v>
                </c:pt>
                <c:pt idx="401">
                  <c:v>-0.13102643953953222</c:v>
                </c:pt>
                <c:pt idx="402">
                  <c:v>-0.29193971375040401</c:v>
                </c:pt>
                <c:pt idx="403">
                  <c:v>-0.44493732411044484</c:v>
                </c:pt>
                <c:pt idx="404">
                  <c:v>-0.58587088793463959</c:v>
                </c:pt>
                <c:pt idx="405">
                  <c:v>-0.71091912752767017</c:v>
                </c:pt>
                <c:pt idx="406">
                  <c:v>-0.8166914804441584</c:v>
                </c:pt>
                <c:pt idx="407">
                  <c:v>-0.90032003132019456</c:v>
                </c:pt>
                <c:pt idx="408">
                  <c:v>-0.95953727263322008</c:v>
                </c:pt>
                <c:pt idx="409">
                  <c:v>-0.99273758598213402</c:v>
                </c:pt>
                <c:pt idx="410">
                  <c:v>-0.99902077688213609</c:v>
                </c:pt>
                <c:pt idx="411">
                  <c:v>-0.978216482670209</c:v>
                </c:pt>
                <c:pt idx="412">
                  <c:v>-0.93088879172446293</c:v>
                </c:pt>
                <c:pt idx="413">
                  <c:v>-0.85832094875165554</c:v>
                </c:pt>
                <c:pt idx="414">
                  <c:v>-0.76248056084427862</c:v>
                </c:pt>
                <c:pt idx="415">
                  <c:v>-0.64596624771137179</c:v>
                </c:pt>
                <c:pt idx="416">
                  <c:v>-0.51193718261074395</c:v>
                </c:pt>
                <c:pt idx="417">
                  <c:v>-0.36402743441212337</c:v>
                </c:pt>
                <c:pt idx="418">
                  <c:v>-0.20624743332372186</c:v>
                </c:pt>
                <c:pt idx="419">
                  <c:v>-4.2875231943985431E-2</c:v>
                </c:pt>
                <c:pt idx="420">
                  <c:v>0.12165949000972524</c:v>
                </c:pt>
                <c:pt idx="421">
                  <c:v>0.2828955321955855</c:v>
                </c:pt>
                <c:pt idx="422">
                  <c:v>0.43646113479309745</c:v>
                </c:pt>
                <c:pt idx="423">
                  <c:v>0.57819251455538356</c:v>
                </c:pt>
                <c:pt idx="424">
                  <c:v>0.70424676177721635</c:v>
                </c:pt>
                <c:pt idx="425">
                  <c:v>0.81120603708635264</c:v>
                </c:pt>
                <c:pt idx="426">
                  <c:v>0.8961702428626398</c:v>
                </c:pt>
                <c:pt idx="427">
                  <c:v>0.95683565658871539</c:v>
                </c:pt>
                <c:pt idx="428">
                  <c:v>0.99155739406484134</c:v>
                </c:pt>
                <c:pt idx="429">
                  <c:v>0.99939400885795471</c:v>
                </c:pt>
                <c:pt idx="430">
                  <c:v>0.98013301871398406</c:v>
                </c:pt>
                <c:pt idx="431">
                  <c:v>0.93429666680928647</c:v>
                </c:pt>
                <c:pt idx="432">
                  <c:v>0.86312776163046689</c:v>
                </c:pt>
                <c:pt idx="433">
                  <c:v>0.76855597942057585</c:v>
                </c:pt>
                <c:pt idx="434">
                  <c:v>0.65314554286836879</c:v>
                </c:pt>
                <c:pt idx="435">
                  <c:v>0.52002569468251647</c:v>
                </c:pt>
                <c:pt idx="436">
                  <c:v>0.3728058511927676</c:v>
                </c:pt>
                <c:pt idx="437">
                  <c:v>0.21547773650635715</c:v>
                </c:pt>
                <c:pt idx="438">
                  <c:v>5.2307150757648899E-2</c:v>
                </c:pt>
                <c:pt idx="439">
                  <c:v>-0.11228169294943453</c:v>
                </c:pt>
                <c:pt idx="440">
                  <c:v>-0.27382612681389618</c:v>
                </c:pt>
                <c:pt idx="441">
                  <c:v>-0.42794602927225112</c:v>
                </c:pt>
                <c:pt idx="442">
                  <c:v>-0.57046258777133529</c:v>
                </c:pt>
                <c:pt idx="443">
                  <c:v>-0.69751160324154049</c:v>
                </c:pt>
                <c:pt idx="444">
                  <c:v>-0.8056482641287217</c:v>
                </c:pt>
                <c:pt idx="445">
                  <c:v>-0.89194054913800969</c:v>
                </c:pt>
                <c:pt idx="446">
                  <c:v>-0.95404872616417402</c:v>
                </c:pt>
                <c:pt idx="447">
                  <c:v>-0.99028879187169261</c:v>
                </c:pt>
                <c:pt idx="448">
                  <c:v>-0.99967813182148313</c:v>
                </c:pt>
                <c:pt idx="449">
                  <c:v>-0.98196216311398399</c:v>
                </c:pt>
                <c:pt idx="450">
                  <c:v>-0.93762123715900836</c:v>
                </c:pt>
                <c:pt idx="451">
                  <c:v>-0.86785761541041995</c:v>
                </c:pt>
                <c:pt idx="452">
                  <c:v>-0.77456287120603839</c:v>
                </c:pt>
                <c:pt idx="453">
                  <c:v>-0.66026660158040029</c:v>
                </c:pt>
                <c:pt idx="454">
                  <c:v>-0.52806783968024662</c:v>
                </c:pt>
                <c:pt idx="455">
                  <c:v>-0.38155102746879799</c:v>
                </c:pt>
                <c:pt idx="456">
                  <c:v>-0.22468882703803947</c:v>
                </c:pt>
                <c:pt idx="457">
                  <c:v>-6.1734405706526087E-2</c:v>
                </c:pt>
                <c:pt idx="458">
                  <c:v>0.10289388451156663</c:v>
                </c:pt>
                <c:pt idx="459">
                  <c:v>0.26473230626114358</c:v>
                </c:pt>
                <c:pt idx="460">
                  <c:v>0.41939276678064946</c:v>
                </c:pt>
                <c:pt idx="461">
                  <c:v>0.56268179680631103</c:v>
                </c:pt>
                <c:pt idx="462">
                  <c:v>0.69071425244789186</c:v>
                </c:pt>
                <c:pt idx="463">
                  <c:v>0.80001865711923059</c:v>
                </c:pt>
                <c:pt idx="464">
                  <c:v>0.88763132727868599</c:v>
                </c:pt>
                <c:pt idx="465">
                  <c:v>0.95117672985078838</c:v>
                </c:pt>
                <c:pt idx="466">
                  <c:v>0.98893189251511771</c:v>
                </c:pt>
                <c:pt idx="467">
                  <c:v>0.99987312043945364</c:v>
                </c:pt>
                <c:pt idx="468">
                  <c:v>0.98370375277813127</c:v>
                </c:pt>
                <c:pt idx="469">
                  <c:v>0.94086220634482998</c:v>
                </c:pt>
                <c:pt idx="470">
                  <c:v>0.87251008836337385</c:v>
                </c:pt>
                <c:pt idx="471">
                  <c:v>0.78050070060789856</c:v>
                </c:pt>
                <c:pt idx="472">
                  <c:v>0.66732878891218206</c:v>
                </c:pt>
                <c:pt idx="473">
                  <c:v>0.53606290054179118</c:v>
                </c:pt>
                <c:pt idx="474">
                  <c:v>0.39026218349366154</c:v>
                </c:pt>
                <c:pt idx="475">
                  <c:v>0.23387988362988177</c:v>
                </c:pt>
                <c:pt idx="476">
                  <c:v>7.1156156227852124E-2</c:v>
                </c:pt>
                <c:pt idx="477">
                  <c:v>-9.3496901741715308E-2</c:v>
                </c:pt>
                <c:pt idx="478">
                  <c:v>-0.25561488137002514</c:v>
                </c:pt>
                <c:pt idx="479">
                  <c:v>-0.41080210995318939</c:v>
                </c:pt>
                <c:pt idx="480">
                  <c:v>-0.55485083541929692</c:v>
                </c:pt>
                <c:pt idx="481">
                  <c:v>-0.6838553154687399</c:v>
                </c:pt>
                <c:pt idx="482">
                  <c:v>-0.79431771801075279</c:v>
                </c:pt>
                <c:pt idx="483">
                  <c:v>-0.88324296150798853</c:v>
                </c:pt>
                <c:pt idx="484">
                  <c:v>-0.94821992372449715</c:v>
                </c:pt>
                <c:pt idx="485">
                  <c:v>-0.98748681698039587</c:v>
                </c:pt>
                <c:pt idx="486">
                  <c:v>-0.9999789573260871</c:v>
                </c:pt>
                <c:pt idx="487">
                  <c:v>-0.98535763242098651</c:v>
                </c:pt>
                <c:pt idx="488">
                  <c:v>-0.94401928539205271</c:v>
                </c:pt>
                <c:pt idx="489">
                  <c:v>-0.87708476566064852</c:v>
                </c:pt>
                <c:pt idx="490">
                  <c:v>-0.78636893819120157</c:v>
                </c:pt>
                <c:pt idx="491">
                  <c:v>-0.67433147517758152</c:v>
                </c:pt>
                <c:pt idx="492">
                  <c:v>-0.54401016440317262</c:v>
                </c:pt>
                <c:pt idx="493">
                  <c:v>-0.39893854255415467</c:v>
                </c:pt>
                <c:pt idx="494">
                  <c:v>-0.2430500867792979</c:v>
                </c:pt>
                <c:pt idx="495">
                  <c:v>-8.0571562249667841E-2</c:v>
                </c:pt>
                <c:pt idx="496">
                  <c:v>8.409158250347161E-2</c:v>
                </c:pt>
                <c:pt idx="497">
                  <c:v>0.24647466507791416</c:v>
                </c:pt>
                <c:pt idx="498">
                  <c:v>0.40217482475899891</c:v>
                </c:pt>
                <c:pt idx="499">
                  <c:v>0.54697040184266155</c:v>
                </c:pt>
                <c:pt idx="500">
                  <c:v>0.6769354038677966</c:v>
                </c:pt>
                <c:pt idx="501">
                  <c:v>0.78854595511640901</c:v>
                </c:pt>
                <c:pt idx="502">
                  <c:v>0.87877584310599532</c:v>
                </c:pt>
                <c:pt idx="503">
                  <c:v>0.94517857142314066</c:v>
                </c:pt>
                <c:pt idx="504">
                  <c:v>0.98595369411486333</c:v>
                </c:pt>
                <c:pt idx="505">
                  <c:v>0.99999563304464445</c:v>
                </c:pt>
                <c:pt idx="506">
                  <c:v>0.98692365457760367</c:v>
                </c:pt>
                <c:pt idx="507">
                  <c:v>0.94709219280591206</c:v>
                </c:pt>
                <c:pt idx="508">
                  <c:v>0.88158123941011035</c:v>
                </c:pt>
                <c:pt idx="509">
                  <c:v>0.79216706072603749</c:v>
                </c:pt>
                <c:pt idx="510">
                  <c:v>0.68127403599579406</c:v>
                </c:pt>
                <c:pt idx="511">
                  <c:v>0.55190892266217495</c:v>
                </c:pt>
                <c:pt idx="512">
                  <c:v>0.40757933103971616</c:v>
                </c:pt>
                <c:pt idx="513">
                  <c:v>0.25219861884304445</c:v>
                </c:pt>
                <c:pt idx="514">
                  <c:v>8.9979784265694807E-2</c:v>
                </c:pt>
                <c:pt idx="515">
                  <c:v>-7.4678765403745642E-2</c:v>
                </c:pt>
                <c:pt idx="516">
                  <c:v>-0.23731247235433456</c:v>
                </c:pt>
                <c:pt idx="517">
                  <c:v>-0.39351168043310319</c:v>
                </c:pt>
                <c:pt idx="518">
                  <c:v>-0.53904119871986511</c:v>
                </c:pt>
                <c:pt idx="519">
                  <c:v>-0.66995513464544665</c:v>
                </c:pt>
                <c:pt idx="520">
                  <c:v>-0.78270388306412408</c:v>
                </c:pt>
                <c:pt idx="521">
                  <c:v>-0.87423037037456242</c:v>
                </c:pt>
                <c:pt idx="522">
                  <c:v>-0.94205294412293972</c:v>
                </c:pt>
                <c:pt idx="523">
                  <c:v>-0.98433266061641755</c:v>
                </c:pt>
                <c:pt idx="524">
                  <c:v>-0.99992314610826782</c:v>
                </c:pt>
                <c:pt idx="525">
                  <c:v>-0.98840167961668457</c:v>
                </c:pt>
                <c:pt idx="526">
                  <c:v>-0.95008065459661895</c:v>
                </c:pt>
                <c:pt idx="527">
                  <c:v>-0.88599910869245757</c:v>
                </c:pt>
                <c:pt idx="528">
                  <c:v>-0.79789455123413233</c:v>
                </c:pt>
                <c:pt idx="529">
                  <c:v>-0.68815585234694088</c:v>
                </c:pt>
                <c:pt idx="530">
                  <c:v>-0.55975847104144183</c:v>
                </c:pt>
                <c:pt idx="531">
                  <c:v>-0.41618377851131344</c:v>
                </c:pt>
                <c:pt idx="532">
                  <c:v>-0.26132466411017929</c:v>
                </c:pt>
                <c:pt idx="533">
                  <c:v>-9.9379983410244913E-2</c:v>
                </c:pt>
                <c:pt idx="534">
                  <c:v>6.525928971793718E-2</c:v>
                </c:pt>
                <c:pt idx="535">
                  <c:v>0.22812912012825451</c:v>
                </c:pt>
                <c:pt idx="536">
                  <c:v>0.38481344940779744</c:v>
                </c:pt>
                <c:pt idx="537">
                  <c:v>0.53106393304277322</c:v>
                </c:pt>
                <c:pt idx="538">
                  <c:v>0.66291513018375459</c:v>
                </c:pt>
                <c:pt idx="539">
                  <c:v>0.7767920227508448</c:v>
                </c:pt>
                <c:pt idx="540">
                  <c:v>0.86960694860189014</c:v>
                </c:pt>
                <c:pt idx="541">
                  <c:v>0.93884332051434916</c:v>
                </c:pt>
                <c:pt idx="542">
                  <c:v>0.98262386102134502</c:v>
                </c:pt>
                <c:pt idx="543">
                  <c:v>0.99976150298011357</c:v>
                </c:pt>
                <c:pt idx="544">
                  <c:v>0.98979157575301457</c:v>
                </c:pt>
                <c:pt idx="545">
                  <c:v>0.95298440430383125</c:v>
                </c:pt>
                <c:pt idx="546">
                  <c:v>0.89033797959702898</c:v>
                </c:pt>
                <c:pt idx="547">
                  <c:v>0.80355089903501342</c:v>
                </c:pt>
                <c:pt idx="548">
                  <c:v>0.69497631062734655</c:v>
                </c:pt>
                <c:pt idx="549">
                  <c:v>0.5675581096513671</c:v>
                </c:pt>
                <c:pt idx="550">
                  <c:v>0.42475111777024122</c:v>
                </c:pt>
                <c:pt idx="551">
                  <c:v>0.27042740887469635</c:v>
                </c:pt>
                <c:pt idx="552">
                  <c:v>0.10877132153291705</c:v>
                </c:pt>
                <c:pt idx="553">
                  <c:v>-5.5833995315202473E-2</c:v>
                </c:pt>
                <c:pt idx="554">
                  <c:v>-0.21892542721534308</c:v>
                </c:pt>
                <c:pt idx="555">
                  <c:v>-0.37608090724386617</c:v>
                </c:pt>
                <c:pt idx="556">
                  <c:v>-0.52303931608870269</c:v>
                </c:pt>
                <c:pt idx="557">
                  <c:v>-0.65581601819092894</c:v>
                </c:pt>
                <c:pt idx="558">
                  <c:v>-0.77081090129601626</c:v>
                </c:pt>
                <c:pt idx="559">
                  <c:v>-0.86490599002632473</c:v>
                </c:pt>
                <c:pt idx="560">
                  <c:v>-0.93554998677717138</c:v>
                </c:pt>
                <c:pt idx="561">
                  <c:v>-0.98082744769141461</c:v>
                </c:pt>
                <c:pt idx="562">
                  <c:v>-0.99951071807277447</c:v>
                </c:pt>
                <c:pt idx="563">
                  <c:v>-0.9910932190592231</c:v>
                </c:pt>
                <c:pt idx="564">
                  <c:v>-0.95580318302038059</c:v>
                </c:pt>
                <c:pt idx="565">
                  <c:v>-0.89459746525687922</c:v>
                </c:pt>
                <c:pt idx="566">
                  <c:v>-0.80913559979149097</c:v>
                </c:pt>
                <c:pt idx="567">
                  <c:v>-0.70173480270418698</c:v>
                </c:pt>
                <c:pt idx="568">
                  <c:v>-0.57530714305242736</c:v>
                </c:pt>
                <c:pt idx="569">
                  <c:v>-0.4332805849264495</c:v>
                </c:pt>
                <c:pt idx="570">
                  <c:v>-0.27950604150820196</c:v>
                </c:pt>
                <c:pt idx="571">
                  <c:v>-0.11815296127345648</c:v>
                </c:pt>
                <c:pt idx="572">
                  <c:v>4.640372258344138E-2</c:v>
                </c:pt>
                <c:pt idx="573">
                  <c:v>0.20970221424483762</c:v>
                </c:pt>
                <c:pt idx="574">
                  <c:v>0.3673148325613137</c:v>
                </c:pt>
                <c:pt idx="575">
                  <c:v>0.51496806335689416</c:v>
                </c:pt>
                <c:pt idx="576">
                  <c:v>0.64865843164541737</c:v>
                </c:pt>
                <c:pt idx="577">
                  <c:v>0.76476105199464472</c:v>
                </c:pt>
                <c:pt idx="578">
                  <c:v>0.86012791379964371</c:v>
                </c:pt>
                <c:pt idx="579">
                  <c:v>0.9321732365550679</c:v>
                </c:pt>
                <c:pt idx="580">
                  <c:v>0.97894358080030719</c:v>
                </c:pt>
                <c:pt idx="581">
                  <c:v>0.99917081374699601</c:v>
                </c:pt>
                <c:pt idx="582">
                  <c:v>0.9923064934768302</c:v>
                </c:pt>
                <c:pt idx="583">
                  <c:v>0.95853673941537554</c:v>
                </c:pt>
                <c:pt idx="584">
                  <c:v>0.89877718588329958</c:v>
                </c:pt>
                <c:pt idx="585">
                  <c:v>0.81464815555461878</c:v>
                </c:pt>
                <c:pt idx="586">
                  <c:v>0.70843072596970336</c:v>
                </c:pt>
                <c:pt idx="587">
                  <c:v>0.58300488031717945</c:v>
                </c:pt>
                <c:pt idx="588">
                  <c:v>0.44177141946664189</c:v>
                </c:pt>
                <c:pt idx="589">
                  <c:v>0.2885597525321178</c:v>
                </c:pt>
                <c:pt idx="590">
                  <c:v>0.12752406613624689</c:v>
                </c:pt>
                <c:pt idx="591">
                  <c:v>-3.6969312354521847E-2</c:v>
                </c:pt>
                <c:pt idx="592">
                  <c:v>-0.20046030358652647</c:v>
                </c:pt>
                <c:pt idx="593">
                  <c:v>-0.35851600697008484</c:v>
                </c:pt>
                <c:pt idx="594">
                  <c:v>-0.5068508945048491</c:v>
                </c:pt>
                <c:pt idx="595">
                  <c:v>-0.64144300873942628</c:v>
                </c:pt>
                <c:pt idx="596">
                  <c:v>-0.75864301426971148</c:v>
                </c:pt>
                <c:pt idx="597">
                  <c:v>-0.85527314594969117</c:v>
                </c:pt>
                <c:pt idx="598">
                  <c:v>-0.92871337092938377</c:v>
                </c:pt>
                <c:pt idx="599">
                  <c:v>-0.9769724283193385</c:v>
                </c:pt>
                <c:pt idx="600">
                  <c:v>-0.99874182030968417</c:v>
                </c:pt>
                <c:pt idx="601">
                  <c:v>-0.99343129082659365</c:v>
                </c:pt>
                <c:pt idx="602">
                  <c:v>-0.96118482975660202</c:v>
                </c:pt>
                <c:pt idx="603">
                  <c:v>-0.90287676879966861</c:v>
                </c:pt>
                <c:pt idx="604">
                  <c:v>-0.82008807480816814</c:v>
                </c:pt>
                <c:pt idx="605">
                  <c:v>-0.71506348339502313</c:v>
                </c:pt>
                <c:pt idx="606">
                  <c:v>-0.59065063509196947</c:v>
                </c:pt>
                <c:pt idx="607">
                  <c:v>-0.45022286432220043</c:v>
                </c:pt>
                <c:pt idx="608">
                  <c:v>-0.29758773469004762</c:v>
                </c:pt>
                <c:pt idx="609">
                  <c:v>-0.13688380056509258</c:v>
                </c:pt>
                <c:pt idx="610">
                  <c:v>2.7531605829181127E-2</c:v>
                </c:pt>
                <c:pt idx="611">
                  <c:v>0.1912005192772992</c:v>
                </c:pt>
                <c:pt idx="612">
                  <c:v>0.34968521500025579</c:v>
                </c:pt>
                <c:pt idx="613">
                  <c:v>0.4986885332840536</c:v>
                </c:pt>
                <c:pt idx="614">
                  <c:v>0.63417039282203869</c:v>
                </c:pt>
                <c:pt idx="615">
                  <c:v>0.75245733362409462</c:v>
                </c:pt>
                <c:pt idx="616">
                  <c:v>0.85034211934232617</c:v>
                </c:pt>
                <c:pt idx="617">
                  <c:v>0.92517069839225574</c:v>
                </c:pt>
                <c:pt idx="618">
                  <c:v>0.97491416600245606</c:v>
                </c:pt>
                <c:pt idx="619">
                  <c:v>0.99822377601119838</c:v>
                </c:pt>
                <c:pt idx="620">
                  <c:v>0.99446751081816087</c:v>
                </c:pt>
                <c:pt idx="621">
                  <c:v>0.96374721793227169</c:v>
                </c:pt>
                <c:pt idx="622">
                  <c:v>0.90689584847470539</c:v>
                </c:pt>
                <c:pt idx="623">
                  <c:v>0.82545487251236149</c:v>
                </c:pt>
                <c:pt idx="624">
                  <c:v>0.72163248358328225</c:v>
                </c:pt>
                <c:pt idx="625">
                  <c:v>0.59824372565800255</c:v>
                </c:pt>
                <c:pt idx="626">
                  <c:v>0.45863416593654771</c:v>
                </c:pt>
                <c:pt idx="627">
                  <c:v>0.30658918301959115</c:v>
                </c:pt>
                <c:pt idx="628">
                  <c:v>0.14623133001754979</c:v>
                </c:pt>
                <c:pt idx="629">
                  <c:v>-1.8091444502035873E-2</c:v>
                </c:pt>
                <c:pt idx="630">
                  <c:v>-0.18192368694768654</c:v>
                </c:pt>
                <c:pt idx="631">
                  <c:v>-0.34082324403209557</c:v>
                </c:pt>
                <c:pt idx="632">
                  <c:v>-0.49048170747545822</c:v>
                </c:pt>
                <c:pt idx="633">
                  <c:v>-0.62684123234180822</c:v>
                </c:pt>
                <c:pt idx="634">
                  <c:v>-0.74620456159189286</c:v>
                </c:pt>
                <c:pt idx="635">
                  <c:v>-0.84533527364290739</c:v>
                </c:pt>
                <c:pt idx="636">
                  <c:v>-0.92154553481916279</c:v>
                </c:pt>
                <c:pt idx="637">
                  <c:v>-0.97276897737059997</c:v>
                </c:pt>
                <c:pt idx="638">
                  <c:v>-0.9976167270419467</c:v>
                </c:pt>
                <c:pt idx="639">
                  <c:v>-0.99541506105899979</c:v>
                </c:pt>
                <c:pt idx="640">
                  <c:v>-0.96622367547204646</c:v>
                </c:pt>
                <c:pt idx="641">
                  <c:v>-0.91083406655502464</c:v>
                </c:pt>
                <c:pt idx="642">
                  <c:v>-0.83074807014719332</c:v>
                </c:pt>
                <c:pt idx="643">
                  <c:v>-0.72813714082244563</c:v>
                </c:pt>
                <c:pt idx="644">
                  <c:v>-0.60578347499223117</c:v>
                </c:pt>
                <c:pt idx="645">
                  <c:v>-0.46700457433245052</c:v>
                </c:pt>
                <c:pt idx="646">
                  <c:v>-0.31556329492423923</c:v>
                </c:pt>
                <c:pt idx="647">
                  <c:v>-0.15556582103946393</c:v>
                </c:pt>
                <c:pt idx="648">
                  <c:v>8.6496700866371522E-3</c:v>
                </c:pt>
                <c:pt idx="649">
                  <c:v>0.1726306337483284</c:v>
                </c:pt>
                <c:pt idx="650">
                  <c:v>0.33193088422594103</c:v>
                </c:pt>
                <c:pt idx="651">
                  <c:v>0.48223114882466089</c:v>
                </c:pt>
                <c:pt idx="652">
                  <c:v>0.61945618078901732</c:v>
                </c:pt>
                <c:pt idx="653">
                  <c:v>0.73988525568931496</c:v>
                </c:pt>
                <c:pt idx="654">
                  <c:v>0.84025305527702476</c:v>
                </c:pt>
                <c:pt idx="655">
                  <c:v>0.91783820344071421</c:v>
                </c:pt>
                <c:pt idx="656">
                  <c:v>0.97053705369531285</c:v>
                </c:pt>
                <c:pt idx="657">
                  <c:v>0.99692072752826155</c:v>
                </c:pt>
                <c:pt idx="658">
                  <c:v>0.99627385706264915</c:v>
                </c:pt>
                <c:pt idx="659">
                  <c:v>0.96861398156744027</c:v>
                </c:pt>
                <c:pt idx="660">
                  <c:v>0.9146910718971073</c:v>
                </c:pt>
                <c:pt idx="661">
                  <c:v>0.83596719575503253</c:v>
                </c:pt>
                <c:pt idx="662">
                  <c:v>0.73457687513745207</c:v>
                </c:pt>
                <c:pt idx="663">
                  <c:v>0.61326921082762853</c:v>
                </c:pt>
                <c:pt idx="664">
                  <c:v>0.47533334317878895</c:v>
                </c:pt>
                <c:pt idx="665">
                  <c:v>0.32450927024482745</c:v>
                </c:pt>
                <c:pt idx="666">
                  <c:v>0.16488644133918437</c:v>
                </c:pt>
                <c:pt idx="667">
                  <c:v>7.9287555969293432E-4</c:v>
                </c:pt>
                <c:pt idx="668">
                  <c:v>-0.16332218827611103</c:v>
                </c:pt>
                <c:pt idx="669">
                  <c:v>-0.32300892845163659</c:v>
                </c:pt>
                <c:pt idx="670">
                  <c:v>-0.47393759297656324</c:v>
                </c:pt>
                <c:pt idx="671">
                  <c:v>-0.61201589663732259</c:v>
                </c:pt>
                <c:pt idx="672">
                  <c:v>-0.73349997936489386</c:v>
                </c:pt>
                <c:pt idx="673">
                  <c:v>-0.83509591739075495</c:v>
                </c:pt>
                <c:pt idx="674">
                  <c:v>-0.91404903481387323</c:v>
                </c:pt>
                <c:pt idx="675">
                  <c:v>-0.96821859398171106</c:v>
                </c:pt>
                <c:pt idx="676">
                  <c:v>-0.99613583952758045</c:v>
                </c:pt>
                <c:pt idx="677">
                  <c:v>-0.99704382225624033</c:v>
                </c:pt>
                <c:pt idx="678">
                  <c:v>-0.97091792309147773</c:v>
                </c:pt>
                <c:pt idx="679">
                  <c:v>-0.91846652059862699</c:v>
                </c:pt>
                <c:pt idx="680">
                  <c:v>-0.84111178398276709</c:v>
                </c:pt>
                <c:pt idx="681">
                  <c:v>-0.74095111234200495</c:v>
                </c:pt>
                <c:pt idx="682">
                  <c:v>-0.62070026571322123</c:v>
                </c:pt>
                <c:pt idx="683">
                  <c:v>-0.48361972985720242</c:v>
                </c:pt>
                <c:pt idx="684">
                  <c:v>-0.33342631133098899</c:v>
                </c:pt>
                <c:pt idx="685">
                  <c:v>-0.17419235986181641</c:v>
                </c:pt>
                <c:pt idx="686">
                  <c:v>-1.0235350510810155E-2</c:v>
                </c:pt>
                <c:pt idx="687">
                  <c:v>0.15399918050039843</c:v>
                </c:pt>
                <c:pt idx="688">
                  <c:v>0.31405817221792026</c:v>
                </c:pt>
                <c:pt idx="689">
                  <c:v>0.46560177940985265</c:v>
                </c:pt>
                <c:pt idx="690">
                  <c:v>0.60452104328510947</c:v>
                </c:pt>
                <c:pt idx="691">
                  <c:v>0.72704930194930517</c:v>
                </c:pt>
                <c:pt idx="692">
                  <c:v>0.82986431981018816</c:v>
                </c:pt>
                <c:pt idx="693">
                  <c:v>0.91017836679243269</c:v>
                </c:pt>
                <c:pt idx="694">
                  <c:v>0.96581380495071012</c:v>
                </c:pt>
                <c:pt idx="695">
                  <c:v>0.99526213302290323</c:v>
                </c:pt>
                <c:pt idx="696">
                  <c:v>0.99772488798733572</c:v>
                </c:pt>
                <c:pt idx="697">
                  <c:v>0.97313529461772896</c:v>
                </c:pt>
                <c:pt idx="698">
                  <c:v>0.9221600760290779</c:v>
                </c:pt>
                <c:pt idx="699">
                  <c:v>0.84618137612324085</c:v>
                </c:pt>
                <c:pt idx="700">
                  <c:v>0.74725928408970965</c:v>
                </c:pt>
                <c:pt idx="701">
                  <c:v>0.62807597707353313</c:v>
                </c:pt>
                <c:pt idx="702">
                  <c:v>0.49186299552822826</c:v>
                </c:pt>
                <c:pt idx="703">
                  <c:v>0.34231362311219421</c:v>
                </c:pt>
                <c:pt idx="704">
                  <c:v>0.18348274686337648</c:v>
                </c:pt>
                <c:pt idx="705">
                  <c:v>1.967691284694472E-2</c:v>
                </c:pt>
                <c:pt idx="706">
                  <c:v>-0.14466244168890385</c:v>
                </c:pt>
                <c:pt idx="707">
                  <c:v>-0.30507941360150714</c:v>
                </c:pt>
                <c:pt idx="708">
                  <c:v>-0.4572244513710812</c:v>
                </c:pt>
                <c:pt idx="709">
                  <c:v>-0.59697228899635313</c:v>
                </c:pt>
                <c:pt idx="710">
                  <c:v>-0.72053379860461442</c:v>
                </c:pt>
                <c:pt idx="711">
                  <c:v>-0.82455872900052285</c:v>
                </c:pt>
                <c:pt idx="712">
                  <c:v>-0.90622654449696016</c:v>
                </c:pt>
                <c:pt idx="713">
                  <c:v>-0.96332290102063145</c:v>
                </c:pt>
                <c:pt idx="714">
                  <c:v>-0.99429968591656548</c:v>
                </c:pt>
                <c:pt idx="715">
                  <c:v>-0.99831699353003822</c:v>
                </c:pt>
                <c:pt idx="716">
                  <c:v>-0.97526589843858791</c:v>
                </c:pt>
                <c:pt idx="717">
                  <c:v>-0.92577140885981346</c:v>
                </c:pt>
                <c:pt idx="718">
                  <c:v>-0.85117552015618536</c:v>
                </c:pt>
                <c:pt idx="719">
                  <c:v>-0.75350082792474093</c:v>
                </c:pt>
                <c:pt idx="720">
                  <c:v>-0.63539568726765216</c:v>
                </c:pt>
                <c:pt idx="721">
                  <c:v>-0.50006240519716716</c:v>
                </c:pt>
                <c:pt idx="722">
                  <c:v>-0.35117041316862896</c:v>
                </c:pt>
                <c:pt idx="723">
                  <c:v>-0.19275677398462082</c:v>
                </c:pt>
                <c:pt idx="724">
                  <c:v>-2.9116720729598915E-2</c:v>
                </c:pt>
                <c:pt idx="725">
                  <c:v>0.13531280433372572</c:v>
                </c:pt>
                <c:pt idx="726">
                  <c:v>0.29607345317580896</c:v>
                </c:pt>
                <c:pt idx="727">
                  <c:v>0.44880635580828226</c:v>
                </c:pt>
                <c:pt idx="728">
                  <c:v>0.58937030684093283</c:v>
                </c:pt>
                <c:pt idx="729">
                  <c:v>0.7139540502729057</c:v>
                </c:pt>
                <c:pt idx="730">
                  <c:v>0.81917961802436368</c:v>
                </c:pt>
                <c:pt idx="731">
                  <c:v>0.90219392028394441</c:v>
                </c:pt>
                <c:pt idx="732">
                  <c:v>0.96074610428805296</c:v>
                </c:pt>
                <c:pt idx="733">
                  <c:v>0.99324858402328153</c:v>
                </c:pt>
                <c:pt idx="734">
                  <c:v>0.9988200860904155</c:v>
                </c:pt>
                <c:pt idx="735">
                  <c:v>0.97730954458293229</c:v>
                </c:pt>
                <c:pt idx="736">
                  <c:v>0.92930019709339928</c:v>
                </c:pt>
                <c:pt idx="737">
                  <c:v>0.85609377078850746</c:v>
                </c:pt>
                <c:pt idx="738">
                  <c:v>0.75967518733207751</c:v>
                </c:pt>
                <c:pt idx="739">
                  <c:v>0.64265874364796727</c:v>
                </c:pt>
                <c:pt idx="740">
                  <c:v>0.50821722777972844</c:v>
                </c:pt>
                <c:pt idx="741">
                  <c:v>0.35999589180196911</c:v>
                </c:pt>
                <c:pt idx="742">
                  <c:v>0.20201361432510026</c:v>
                </c:pt>
                <c:pt idx="743">
                  <c:v>3.8553932476806885E-2</c:v>
                </c:pt>
                <c:pt idx="744">
                  <c:v>-0.12595110207699389</c:v>
                </c:pt>
                <c:pt idx="745">
                  <c:v>-0.2870410939397014</c:v>
                </c:pt>
                <c:pt idx="746">
                  <c:v>-0.44034824330450878</c:v>
                </c:pt>
                <c:pt idx="747">
                  <c:v>-0.58171577463474322</c:v>
                </c:pt>
                <c:pt idx="748">
                  <c:v>-0.70731064362459084</c:v>
                </c:pt>
                <c:pt idx="749">
                  <c:v>-0.81372746649963723</c:v>
                </c:pt>
                <c:pt idx="750">
                  <c:v>-0.89808085371444257</c:v>
                </c:pt>
                <c:pt idx="751">
                  <c:v>-0.95808364450800831</c:v>
                </c:pt>
                <c:pt idx="752">
                  <c:v>-0.99210892106249293</c:v>
                </c:pt>
                <c:pt idx="753">
                  <c:v>-0.99923412081120477</c:v>
                </c:pt>
                <c:pt idx="754">
                  <c:v>-0.9792660508330564</c:v>
                </c:pt>
                <c:pt idx="755">
                  <c:v>-0.93274612609234442</c:v>
                </c:pt>
                <c:pt idx="756">
                  <c:v>-0.86093568949402288</c:v>
                </c:pt>
                <c:pt idx="757">
                  <c:v>-0.76578181178701954</c:v>
                </c:pt>
                <c:pt idx="758">
                  <c:v>-0.6498644986182387</c:v>
                </c:pt>
                <c:pt idx="759">
                  <c:v>-0.51632673616708058</c:v>
                </c:pt>
                <c:pt idx="760">
                  <c:v>-0.36878927210564572</c:v>
                </c:pt>
                <c:pt idx="761">
                  <c:v>-0.21125244251672154</c:v>
                </c:pt>
                <c:pt idx="762">
                  <c:v>-4.79877066380111E-2</c:v>
                </c:pt>
                <c:pt idx="763">
                  <c:v>0.11657816963655319</c:v>
                </c:pt>
                <c:pt idx="764">
                  <c:v>0.27798314124580392</c:v>
                </c:pt>
                <c:pt idx="765">
                  <c:v>0.4318508680107952</c:v>
                </c:pt>
                <c:pt idx="766">
                  <c:v>0.57400937487915549</c:v>
                </c:pt>
                <c:pt idx="767">
                  <c:v>0.70060417100601102</c:v>
                </c:pt>
                <c:pt idx="768">
                  <c:v>0.80820276055675477</c:v>
                </c:pt>
                <c:pt idx="769">
                  <c:v>0.89388771152199797</c:v>
                </c:pt>
                <c:pt idx="770">
                  <c:v>0.95533575907352453</c:v>
                </c:pt>
                <c:pt idx="771">
                  <c:v>0.99088079865002221</c:v>
                </c:pt>
                <c:pt idx="772">
                  <c:v>0.99955906077580869</c:v>
                </c:pt>
                <c:pt idx="773">
                  <c:v>0.98113524274090103</c:v>
                </c:pt>
                <c:pt idx="774">
                  <c:v>0.93610888860711849</c:v>
                </c:pt>
                <c:pt idx="775">
                  <c:v>0.86570084455250518</c:v>
                </c:pt>
                <c:pt idx="776">
                  <c:v>0.77182015680435834</c:v>
                </c:pt>
                <c:pt idx="777">
                  <c:v>0.65701230969143842</c:v>
                </c:pt>
                <c:pt idx="778">
                  <c:v>0.52439020729079211</c:v>
                </c:pt>
                <c:pt idx="779">
                  <c:v>0.37754977003512757</c:v>
                </c:pt>
                <c:pt idx="780">
                  <c:v>0.22047243479746509</c:v>
                </c:pt>
                <c:pt idx="781">
                  <c:v>5.7417202069216459E-2</c:v>
                </c:pt>
                <c:pt idx="782">
                  <c:v>-0.10719484273162233</c:v>
                </c:pt>
                <c:pt idx="783">
                  <c:v>-0.26890040272878124</c:v>
                </c:pt>
                <c:pt idx="784">
                  <c:v>-0.42331498757901692</c:v>
                </c:pt>
                <c:pt idx="785">
                  <c:v>-0.56625179470025555</c:v>
                </c:pt>
                <c:pt idx="786">
                  <c:v>-0.69383523038670181</c:v>
                </c:pt>
                <c:pt idx="787">
                  <c:v>-0.80260599279533396</c:v>
                </c:pt>
                <c:pt idx="788">
                  <c:v>-0.88961486757992747</c:v>
                </c:pt>
                <c:pt idx="789">
                  <c:v>-0.95250269299442869</c:v>
                </c:pt>
                <c:pt idx="790">
                  <c:v>-0.98956432628900071</c:v>
                </c:pt>
                <c:pt idx="791">
                  <c:v>-0.99979487701159142</c:v>
                </c:pt>
                <c:pt idx="792">
                  <c:v>-0.98291695364362819</c:v>
                </c:pt>
                <c:pt idx="793">
                  <c:v>-0.93938818480358366</c:v>
                </c:pt>
                <c:pt idx="794">
                  <c:v>-0.87038881108824395</c:v>
                </c:pt>
                <c:pt idx="795">
                  <c:v>-0.77778968398686055</c:v>
                </c:pt>
                <c:pt idx="796">
                  <c:v>-0.66410153954696016</c:v>
                </c:pt>
                <c:pt idx="797">
                  <c:v>-0.53240692218721797</c:v>
                </c:pt>
                <c:pt idx="798">
                  <c:v>-0.38627660447773648</c:v>
                </c:pt>
                <c:pt idx="799">
                  <c:v>-0.22967276908473672</c:v>
                </c:pt>
                <c:pt idx="800">
                  <c:v>-6.6841578007889854E-2</c:v>
                </c:pt>
                <c:pt idx="801">
                  <c:v>9.7801958008165615E-2</c:v>
                </c:pt>
                <c:pt idx="802">
                  <c:v>0.25979368823322274</c:v>
                </c:pt>
                <c:pt idx="803">
                  <c:v>0.41474136309423332</c:v>
                </c:pt>
                <c:pt idx="804">
                  <c:v>0.55844372578748536</c:v>
                </c:pt>
                <c:pt idx="805">
                  <c:v>0.68700442530599515</c:v>
                </c:pt>
                <c:pt idx="806">
                  <c:v>0.79693766224020957</c:v>
                </c:pt>
                <c:pt idx="807">
                  <c:v>0.88526270286799824</c:v>
                </c:pt>
                <c:pt idx="808">
                  <c:v>0.94958469887551256</c:v>
                </c:pt>
                <c:pt idx="809">
                  <c:v>0.98815962136010971</c:v>
                </c:pt>
                <c:pt idx="810">
                  <c:v>0.99994154849245975</c:v>
                </c:pt>
                <c:pt idx="811">
                  <c:v>0.98461102467847228</c:v>
                </c:pt>
                <c:pt idx="812">
                  <c:v>0.94258372228971254</c:v>
                </c:pt>
                <c:pt idx="813">
                  <c:v>0.87499917110784997</c:v>
                </c:pt>
                <c:pt idx="814">
                  <c:v>0.78368986107330951</c:v>
                </c:pt>
                <c:pt idx="815">
                  <c:v>0.67113155608748831</c:v>
                </c:pt>
                <c:pt idx="816">
                  <c:v>0.54037616606165251</c:v>
                </c:pt>
                <c:pt idx="817">
                  <c:v>0.39496899732234636</c:v>
                </c:pt>
                <c:pt idx="818">
                  <c:v>0.23885262504872282</c:v>
                </c:pt>
                <c:pt idx="819">
                  <c:v>7.6259994147981902E-2</c:v>
                </c:pt>
                <c:pt idx="820">
                  <c:v>-8.84003529643939E-2</c:v>
                </c:pt>
                <c:pt idx="821">
                  <c:v>-0.25066380974153013</c:v>
                </c:pt>
                <c:pt idx="822">
                  <c:v>-0.40613075900691703</c:v>
                </c:pt>
                <c:pt idx="823">
                  <c:v>-0.55058586433205092</c:v>
                </c:pt>
                <c:pt idx="824">
                  <c:v>-0.68011236481927717</c:v>
                </c:pt>
                <c:pt idx="825">
                  <c:v>-0.79119827429699863</c:v>
                </c:pt>
                <c:pt idx="826">
                  <c:v>-0.88083160543847161</c:v>
                </c:pt>
                <c:pt idx="827">
                  <c:v>-0.94658203689401921</c:v>
                </c:pt>
                <c:pt idx="828">
                  <c:v>-0.98666680911111437</c:v>
                </c:pt>
                <c:pt idx="829">
                  <c:v>-0.99999906214073742</c:v>
                </c:pt>
                <c:pt idx="830">
                  <c:v>-0.98621730479690439</c:v>
                </c:pt>
                <c:pt idx="831">
                  <c:v>-0.94569521614165897</c:v>
                </c:pt>
                <c:pt idx="832">
                  <c:v>-0.87953151353759573</c:v>
                </c:pt>
                <c:pt idx="833">
                  <c:v>-0.78952016198595421</c:v>
                </c:pt>
                <c:pt idx="834">
                  <c:v>-0.67810173249534655</c:v>
                </c:pt>
                <c:pt idx="835">
                  <c:v>-0.54829722835205119</c:v>
                </c:pt>
                <c:pt idx="836">
                  <c:v>-0.40362617352874886</c:v>
                </c:pt>
                <c:pt idx="837">
                  <c:v>-0.24801118418551935</c:v>
                </c:pt>
                <c:pt idx="838">
                  <c:v>-8.5671610714837046E-2</c:v>
                </c:pt>
                <c:pt idx="839">
                  <c:v>7.8990865876034239E-2</c:v>
                </c:pt>
                <c:pt idx="840">
                  <c:v>0.24151158130146391</c:v>
                </c:pt>
                <c:pt idx="841">
                  <c:v>0.39748394306474177</c:v>
                </c:pt>
                <c:pt idx="842">
                  <c:v>0.54267891096480136</c:v>
                </c:pt>
                <c:pt idx="843">
                  <c:v>0.67315966344364242</c:v>
                </c:pt>
                <c:pt idx="844">
                  <c:v>0.78538834070700247</c:v>
                </c:pt>
                <c:pt idx="845">
                  <c:v>0.87632197038148396</c:v>
                </c:pt>
                <c:pt idx="846">
                  <c:v>0.94349497477643196</c:v>
                </c:pt>
                <c:pt idx="847">
                  <c:v>0.98508602264571332</c:v>
                </c:pt>
                <c:pt idx="848">
                  <c:v>0.99996741282833235</c:v>
                </c:pt>
                <c:pt idx="849">
                  <c:v>0.98773565077808523</c:v>
                </c:pt>
                <c:pt idx="850">
                  <c:v>0.94872238892913108</c:v>
                </c:pt>
                <c:pt idx="851">
                  <c:v>0.88398543426001897</c:v>
                </c:pt>
                <c:pt idx="852">
                  <c:v>0.79528006687739883</c:v>
                </c:pt>
                <c:pt idx="853">
                  <c:v>0.68501144728836627</c:v>
                </c:pt>
                <c:pt idx="854">
                  <c:v>0.55616940279238591</c:v>
                </c:pt>
                <c:pt idx="855">
                  <c:v>0.41224736119675837</c:v>
                </c:pt>
                <c:pt idx="856">
                  <c:v>0.25714762989011219</c:v>
                </c:pt>
                <c:pt idx="857">
                  <c:v>9.5075588540070338E-2</c:v>
                </c:pt>
                <c:pt idx="858">
                  <c:v>-6.957433572160078E-2</c:v>
                </c:pt>
                <c:pt idx="859">
                  <c:v>-0.23233781895357392</c:v>
                </c:pt>
                <c:pt idx="860">
                  <c:v>-0.38880168624414052</c:v>
                </c:pt>
                <c:pt idx="861">
                  <c:v>-0.53472357069377008</c:v>
                </c:pt>
                <c:pt idx="862">
                  <c:v>-0.66614694110311168</c:v>
                </c:pt>
                <c:pt idx="863">
                  <c:v>-0.77950837950158725</c:v>
                </c:pt>
                <c:pt idx="864">
                  <c:v>-0.8717341997898258</c:v>
                </c:pt>
                <c:pt idx="865">
                  <c:v>-0.94032378777460712</c:v>
                </c:pt>
                <c:pt idx="866">
                  <c:v>-0.98341740291162616</c:v>
                </c:pt>
                <c:pt idx="867">
                  <c:v>-0.99984660337719389</c:v>
                </c:pt>
                <c:pt idx="868">
                  <c:v>-0.98916592724167873</c:v>
                </c:pt>
                <c:pt idx="869">
                  <c:v>-0.95166497074021517</c:v>
                </c:pt>
                <c:pt idx="870">
                  <c:v>-0.88836053615001576</c:v>
                </c:pt>
                <c:pt idx="871">
                  <c:v>-0.80096906217702302</c:v>
                </c:pt>
                <c:pt idx="872">
                  <c:v>-0.69186008437538293</c:v>
                </c:pt>
                <c:pt idx="873">
                  <c:v>-0.56399198747559498</c:v>
                </c:pt>
                <c:pt idx="874">
                  <c:v>-0.42083179163501105</c:v>
                </c:pt>
                <c:pt idx="875">
                  <c:v>-0.2662611475291608</c:v>
                </c:pt>
                <c:pt idx="876">
                  <c:v>-0.10447108913636205</c:v>
                </c:pt>
                <c:pt idx="877">
                  <c:v>6.0151602107617254E-2</c:v>
                </c:pt>
                <c:pt idx="878">
                  <c:v>0.22314334065846653</c:v>
                </c:pt>
                <c:pt idx="879">
                  <c:v>0.38008476268156283</c:v>
                </c:pt>
                <c:pt idx="880">
                  <c:v>0.52672055284131414</c:v>
                </c:pt>
                <c:pt idx="881">
                  <c:v>0.65907482307335774</c:v>
                </c:pt>
                <c:pt idx="882">
                  <c:v>0.77355891495599449</c:v>
                </c:pt>
                <c:pt idx="883">
                  <c:v>0.86706870272308956</c:v>
                </c:pt>
                <c:pt idx="884">
                  <c:v>0.93706875864123196</c:v>
                </c:pt>
                <c:pt idx="885">
                  <c:v>0.98166109868807283</c:v>
                </c:pt>
                <c:pt idx="886">
                  <c:v>0.99963664455906021</c:v>
                </c:pt>
                <c:pt idx="887">
                  <c:v>0.99050800665987659</c:v>
                </c:pt>
                <c:pt idx="888">
                  <c:v>0.95452269920534971</c:v>
                </c:pt>
                <c:pt idx="889">
                  <c:v>0.89265642911016907</c:v>
                </c:pt>
                <c:pt idx="890">
                  <c:v>0.80658664063666929</c:v>
                </c:pt>
                <c:pt idx="891">
                  <c:v>0.69864703311104348</c:v>
                </c:pt>
                <c:pt idx="892">
                  <c:v>0.57176428491626075</c:v>
                </c:pt>
                <c:pt idx="893">
                  <c:v>0.42937869942960721</c:v>
                </c:pt>
                <c:pt idx="894">
                  <c:v>0.2753509245137431</c:v>
                </c:pt>
                <c:pt idx="895">
                  <c:v>0.11385727477233279</c:v>
                </c:pt>
                <c:pt idx="896">
                  <c:v>-5.0723505193641646E-2</c:v>
                </c:pt>
                <c:pt idx="897">
                  <c:v>-0.21392896622376203</c:v>
                </c:pt>
                <c:pt idx="898">
                  <c:v>-0.37133394960447691</c:v>
                </c:pt>
                <c:pt idx="899">
                  <c:v>-0.51867057098089309</c:v>
                </c:pt>
                <c:pt idx="900">
                  <c:v>-0.65194393992597544</c:v>
                </c:pt>
                <c:pt idx="901">
                  <c:v>-0.76754047754261301</c:v>
                </c:pt>
                <c:pt idx="902">
                  <c:v>-0.86232589517121128</c:v>
                </c:pt>
                <c:pt idx="903">
                  <c:v>-0.9337301776046234</c:v>
                </c:pt>
                <c:pt idx="904">
                  <c:v>-0.9798172665724848</c:v>
                </c:pt>
                <c:pt idx="905">
                  <c:v>-0.99933755509449884</c:v>
                </c:pt>
                <c:pt idx="906">
                  <c:v>-0.99176176936879223</c:v>
                </c:pt>
                <c:pt idx="907">
                  <c:v>-0.95729531952076474</c:v>
                </c:pt>
                <c:pt idx="908">
                  <c:v>-0.89687273010558444</c:v>
                </c:pt>
                <c:pt idx="909">
                  <c:v>-0.81213230137594072</c:v>
                </c:pt>
                <c:pt idx="910">
                  <c:v>-0.70537168835033726</c:v>
                </c:pt>
                <c:pt idx="911">
                  <c:v>-0.57948560211265843</c:v>
                </c:pt>
                <c:pt idx="912">
                  <c:v>-0.43788732251220241</c:v>
                </c:pt>
                <c:pt idx="913">
                  <c:v>-0.28441615037164347</c:v>
                </c:pt>
                <c:pt idx="914">
                  <c:v>-0.12323330854706856</c:v>
                </c:pt>
                <c:pt idx="915">
                  <c:v>4.1290885617525148E-2</c:v>
                </c:pt>
                <c:pt idx="916">
                  <c:v>0.20469551723116397</c:v>
                </c:pt>
                <c:pt idx="917">
                  <c:v>0.36255002726196417</c:v>
                </c:pt>
                <c:pt idx="918">
                  <c:v>0.5105743428733478</c:v>
                </c:pt>
                <c:pt idx="919">
                  <c:v>0.64475492747217167</c:v>
                </c:pt>
                <c:pt idx="920">
                  <c:v>0.76145360388360872</c:v>
                </c:pt>
                <c:pt idx="921">
                  <c:v>0.85750620001732247</c:v>
                </c:pt>
                <c:pt idx="922">
                  <c:v>0.93030834234281023</c:v>
                </c:pt>
                <c:pt idx="923">
                  <c:v>0.97788607096655245</c:v>
                </c:pt>
                <c:pt idx="924">
                  <c:v>0.99894936165123815</c:v>
                </c:pt>
                <c:pt idx="925">
                  <c:v>0.99292710357912228</c:v>
                </c:pt>
                <c:pt idx="926">
                  <c:v>0.95998258447118456</c:v>
                </c:pt>
                <c:pt idx="927">
                  <c:v>0.90100906319801721</c:v>
                </c:pt>
                <c:pt idx="928">
                  <c:v>0.81760554992682677</c:v>
                </c:pt>
                <c:pt idx="929">
                  <c:v>0.7120334505025312</c:v>
                </c:pt>
                <c:pt idx="930">
                  <c:v>0.58715525060864082</c:v>
                </c:pt>
                <c:pt idx="931">
                  <c:v>0.4463569022280599</c:v>
                </c:pt>
                <c:pt idx="932">
                  <c:v>0.29345601681972727</c:v>
                </c:pt>
                <c:pt idx="933">
                  <c:v>0.13259835446485449</c:v>
                </c:pt>
                <c:pt idx="934">
                  <c:v>-3.1854584420344938E-2</c:v>
                </c:pt>
                <c:pt idx="935">
                  <c:v>-0.19544381696309401</c:v>
                </c:pt>
                <c:pt idx="936">
                  <c:v>-0.35373377885530788</c:v>
                </c:pt>
                <c:pt idx="937">
                  <c:v>-0.50243259040304789</c:v>
                </c:pt>
                <c:pt idx="938">
                  <c:v>-0.63750842670618191</c:v>
                </c:pt>
                <c:pt idx="939">
                  <c:v>-0.75529883670316633</c:v>
                </c:pt>
                <c:pt idx="940">
                  <c:v>-0.85261004700011478</c:v>
                </c:pt>
                <c:pt idx="941">
                  <c:v>-0.92680355795704084</c:v>
                </c:pt>
                <c:pt idx="942">
                  <c:v>-0.97586768406153734</c:v>
                </c:pt>
                <c:pt idx="943">
                  <c:v>-0.99847209884178356</c:v>
                </c:pt>
                <c:pt idx="944">
                  <c:v>-0.99400390538613093</c:v>
                </c:pt>
                <c:pt idx="945">
                  <c:v>-0.96258425445190898</c:v>
                </c:pt>
                <c:pt idx="946">
                  <c:v>-0.90506505957945349</c:v>
                </c:pt>
                <c:pt idx="947">
                  <c:v>-0.82300589827787329</c:v>
                </c:pt>
                <c:pt idx="948">
                  <c:v>-0.71863172558463129</c:v>
                </c:pt>
                <c:pt idx="949">
                  <c:v>-0.59477254655499934</c:v>
                </c:pt>
                <c:pt idx="950">
                  <c:v>-0.45478668340366818</c:v>
                </c:pt>
                <c:pt idx="951">
                  <c:v>-0.30246971783598176</c:v>
                </c:pt>
                <c:pt idx="952">
                  <c:v>-0.14195157750968651</c:v>
                </c:pt>
                <c:pt idx="953">
                  <c:v>2.2415442971442746E-2</c:v>
                </c:pt>
                <c:pt idx="954">
                  <c:v>0.18617469032931303</c:v>
                </c:pt>
                <c:pt idx="955">
                  <c:v>0.34488599046805529</c:v>
                </c:pt>
                <c:pt idx="956">
                  <c:v>0.49424603951342966</c:v>
                </c:pt>
                <c:pt idx="957">
                  <c:v>0.63020508374814077</c:v>
                </c:pt>
                <c:pt idx="958">
                  <c:v>0.7490767247791208</c:v>
                </c:pt>
                <c:pt idx="959">
                  <c:v>0.84763787267554125</c:v>
                </c:pt>
                <c:pt idx="960">
                  <c:v>0.92321613694459259</c:v>
                </c:pt>
                <c:pt idx="961">
                  <c:v>0.97376228582298496</c:v>
                </c:pt>
                <c:pt idx="962">
                  <c:v>0.99790580922034577</c:v>
                </c:pt>
                <c:pt idx="963">
                  <c:v>0.99499207877888096</c:v>
                </c:pt>
                <c:pt idx="964">
                  <c:v>0.9651000974900984</c:v>
                </c:pt>
                <c:pt idx="965">
                  <c:v>0.90904035760487123</c:v>
                </c:pt>
                <c:pt idx="966">
                  <c:v>0.82833286491753211</c:v>
                </c:pt>
                <c:pt idx="967">
                  <c:v>0.72516592527434409</c:v>
                </c:pt>
                <c:pt idx="968">
                  <c:v>0.60233681077043788</c:v>
                </c:pt>
                <c:pt idx="969">
                  <c:v>0.46317591441407485</c:v>
                </c:pt>
                <c:pt idx="970">
                  <c:v>0.31145644973138392</c:v>
                </c:pt>
                <c:pt idx="971">
                  <c:v>0.15129214371972385</c:v>
                </c:pt>
                <c:pt idx="972">
                  <c:v>-1.2974302893405773E-2</c:v>
                </c:pt>
                <c:pt idx="973">
                  <c:v>-0.17688896379336974</c:v>
                </c:pt>
                <c:pt idx="974">
                  <c:v>-0.33600745099595447</c:v>
                </c:pt>
                <c:pt idx="975">
                  <c:v>-0.48601542014229265</c:v>
                </c:pt>
                <c:pt idx="976">
                  <c:v>-0.62284554978627427</c:v>
                </c:pt>
                <c:pt idx="977">
                  <c:v>-0.74278782289385736</c:v>
                </c:pt>
                <c:pt idx="978">
                  <c:v>-0.84259012037775682</c:v>
                </c:pt>
                <c:pt idx="979">
                  <c:v>-0.91954639917081216</c:v>
                </c:pt>
                <c:pt idx="980">
                  <c:v>-0.97157006397459289</c:v>
                </c:pt>
                <c:pt idx="981">
                  <c:v>-0.99725054327902674</c:v>
                </c:pt>
                <c:pt idx="982">
                  <c:v>-0.99589153564882515</c:v>
                </c:pt>
                <c:pt idx="983">
                  <c:v>-0.96752988926552952</c:v>
                </c:pt>
                <c:pt idx="984">
                  <c:v>-0.91293460282459715</c:v>
                </c:pt>
                <c:pt idx="985">
                  <c:v>-0.83358597487724118</c:v>
                </c:pt>
                <c:pt idx="986">
                  <c:v>-0.7316354669625138</c:v>
                </c:pt>
                <c:pt idx="987">
                  <c:v>-0.60984736880210877</c:v>
                </c:pt>
                <c:pt idx="988">
                  <c:v>-0.47152384724990359</c:v>
                </c:pt>
                <c:pt idx="989">
                  <c:v>-0.32041541122155964</c:v>
                </c:pt>
                <c:pt idx="990">
                  <c:v>-0.16061922026164774</c:v>
                </c:pt>
                <c:pt idx="991">
                  <c:v>3.5320059870250884E-3</c:v>
                </c:pt>
                <c:pt idx="992">
                  <c:v>0.16758746529891069</c:v>
                </c:pt>
                <c:pt idx="993">
                  <c:v>0.32709895207661371</c:v>
                </c:pt>
                <c:pt idx="994">
                  <c:v>0.47774146615671664</c:v>
                </c:pt>
                <c:pt idx="995">
                  <c:v>0.61543048101905706</c:v>
                </c:pt>
                <c:pt idx="996">
                  <c:v>0.73643269178503201</c:v>
                </c:pt>
                <c:pt idx="997">
                  <c:v>0.83746724017973828</c:v>
                </c:pt>
                <c:pt idx="998">
                  <c:v>0.91579467184070196</c:v>
                </c:pt>
                <c:pt idx="999">
                  <c:v>0.96929121398154128</c:v>
                </c:pt>
                <c:pt idx="1000">
                  <c:v>0.9965063594433341</c:v>
                </c:pt>
                <c:pt idx="1001">
                  <c:v>0.99670219579765851</c:v>
                </c:pt>
                <c:pt idx="1002">
                  <c:v>0.96987341313058495</c:v>
                </c:pt>
                <c:pt idx="1003">
                  <c:v>0.91674744801590713</c:v>
                </c:pt>
                <c:pt idx="1004">
                  <c:v>0.8387647597737562</c:v>
                </c:pt>
                <c:pt idx="1005">
                  <c:v>0.73803977380516639</c:v>
                </c:pt>
                <c:pt idx="1006">
                  <c:v>0.61730355098583845</c:v>
                </c:pt>
                <c:pt idx="1007">
                  <c:v>0.47982973758404912</c:v>
                </c:pt>
                <c:pt idx="1008">
                  <c:v>0.32934580349820175</c:v>
                </c:pt>
                <c:pt idx="1009">
                  <c:v>0.16993197550491917</c:v>
                </c:pt>
                <c:pt idx="1010">
                  <c:v>5.9106058437334817E-3</c:v>
                </c:pt>
                <c:pt idx="1011">
                  <c:v>-0.15827102419585823</c:v>
                </c:pt>
                <c:pt idx="1012">
                  <c:v>-0.31816128801894372</c:v>
                </c:pt>
                <c:pt idx="1013">
                  <c:v>-0.46942491528762731</c:v>
                </c:pt>
                <c:pt idx="1014">
                  <c:v>-0.60796053859659405</c:v>
                </c:pt>
                <c:pt idx="1015">
                  <c:v>-0.73001189809548128</c:v>
                </c:pt>
                <c:pt idx="1016">
                  <c:v>-0.83226968885307961</c:v>
                </c:pt>
                <c:pt idx="1017">
                  <c:v>-0.91196128946969213</c:v>
                </c:pt>
                <c:pt idx="1018">
                  <c:v>-0.96692593903303303</c:v>
                </c:pt>
                <c:pt idx="1019">
                  <c:v>-0.99567332406696418</c:v>
                </c:pt>
                <c:pt idx="1020">
                  <c:v>-0.99742398694444434</c:v>
                </c:pt>
                <c:pt idx="1021">
                  <c:v>-0.97213046012953519</c:v>
                </c:pt>
                <c:pt idx="1022">
                  <c:v>-0.9204785532138704</c:v>
                </c:pt>
                <c:pt idx="1023">
                  <c:v>-0.84386875785084936</c:v>
                </c:pt>
                <c:pt idx="1024">
                  <c:v>-0.74437827477472995</c:v>
                </c:pt>
                <c:pt idx="1025">
                  <c:v>-0.62470469250572425</c:v>
                </c:pt>
                <c:pt idx="1026">
                  <c:v>-0.48809284483801874</c:v>
                </c:pt>
                <c:pt idx="1027">
                  <c:v>-0.33824683030042857</c:v>
                </c:pt>
                <c:pt idx="1028">
                  <c:v>-0.1792295790959019</c:v>
                </c:pt>
                <c:pt idx="1029">
                  <c:v>-1.5352690666938177E-2</c:v>
                </c:pt>
                <c:pt idx="1030">
                  <c:v>0.14894047116649128</c:v>
                </c:pt>
                <c:pt idx="1031">
                  <c:v>0.30919525573220014</c:v>
                </c:pt>
                <c:pt idx="1032">
                  <c:v>0.46106650906404362</c:v>
                </c:pt>
                <c:pt idx="1033">
                  <c:v>0.60043638856169246</c:v>
                </c:pt>
                <c:pt idx="1034">
                  <c:v>0.72352601432273722</c:v>
                </c:pt>
                <c:pt idx="1035">
                  <c:v>0.82699792982728004</c:v>
                </c:pt>
                <c:pt idx="1036">
                  <c:v>0.90804659385383679</c:v>
                </c:pt>
                <c:pt idx="1037">
                  <c:v>0.96447445002418308</c:v>
                </c:pt>
                <c:pt idx="1038">
                  <c:v>0.99475151142588714</c:v>
                </c:pt>
                <c:pt idx="1039">
                  <c:v>0.99805684473209377</c:v>
                </c:pt>
                <c:pt idx="1040">
                  <c:v>0.97430082901719872</c:v>
                </c:pt>
                <c:pt idx="1041">
                  <c:v>0.92412758574182308</c:v>
                </c:pt>
                <c:pt idx="1042">
                  <c:v>0.84889751402046809</c:v>
                </c:pt>
                <c:pt idx="1043">
                  <c:v>0.75065040471121935</c:v>
                </c:pt>
                <c:pt idx="1044">
                  <c:v>0.63205013345339012</c:v>
                </c:pt>
                <c:pt idx="1045">
                  <c:v>0.49631243224806409</c:v>
                </c:pt>
                <c:pt idx="1046">
                  <c:v>0.34711769798548575</c:v>
                </c:pt>
                <c:pt idx="1047">
                  <c:v>0.18851120203203883</c:v>
                </c:pt>
                <c:pt idx="1048">
                  <c:v>2.4793406597447901E-2</c:v>
                </c:pt>
                <c:pt idx="1049">
                  <c:v>-0.13959663815123871</c:v>
                </c:pt>
                <c:pt idx="1050">
                  <c:v>-0.3002016546552248</c:v>
                </c:pt>
                <c:pt idx="1051">
                  <c:v>-0.4526669927468342</c:v>
                </c:pt>
                <c:pt idx="1052">
                  <c:v>-0.59285870179049804</c:v>
                </c:pt>
                <c:pt idx="1053">
                  <c:v>-0.71697561876788296</c:v>
                </c:pt>
                <c:pt idx="1054">
                  <c:v>-0.82165243314843928</c:v>
                </c:pt>
                <c:pt idx="1055">
                  <c:v>-0.90405093403927883</c:v>
                </c:pt>
                <c:pt idx="1056">
                  <c:v>-0.9619369655372223</c:v>
                </c:pt>
                <c:pt idx="1057">
                  <c:v>-0.99374100371172447</c:v>
                </c:pt>
                <c:pt idx="1058">
                  <c:v>-0.99860071273307582</c:v>
                </c:pt>
                <c:pt idx="1059">
                  <c:v>-0.97638432627687821</c:v>
                </c:pt>
                <c:pt idx="1060">
                  <c:v>-0.9276942202408941</c:v>
                </c:pt>
                <c:pt idx="1061">
                  <c:v>-0.85385057990344915</c:v>
                </c:pt>
                <c:pt idx="1062">
                  <c:v>-0.75685560437239729</c:v>
                </c:pt>
                <c:pt idx="1063">
                  <c:v>-0.63933921888702616</c:v>
                </c:pt>
                <c:pt idx="1064">
                  <c:v>-0.50448776693072384</c:v>
                </c:pt>
                <c:pt idx="1065">
                  <c:v>-0.3559576155998852</c:v>
                </c:pt>
                <c:pt idx="1066">
                  <c:v>-0.19777601673546116</c:v>
                </c:pt>
                <c:pt idx="1067">
                  <c:v>-3.4231911872375127E-2</c:v>
                </c:pt>
                <c:pt idx="1068">
                  <c:v>0.13024035827481012</c:v>
                </c:pt>
                <c:pt idx="1069">
                  <c:v>0.29118128668478799</c:v>
                </c:pt>
                <c:pt idx="1070">
                  <c:v>0.44422711526254577</c:v>
                </c:pt>
                <c:pt idx="1071">
                  <c:v>0.58522815393258665</c:v>
                </c:pt>
                <c:pt idx="1072">
                  <c:v>0.71036129548420657</c:v>
                </c:pt>
                <c:pt idx="1073">
                  <c:v>0.8162336754372661</c:v>
                </c:pt>
                <c:pt idx="1074">
                  <c:v>0.89997466629125955</c:v>
                </c:pt>
                <c:pt idx="1075">
                  <c:v>0.95931371182196923</c:v>
                </c:pt>
                <c:pt idx="1076">
                  <c:v>0.99264189102442346</c:v>
                </c:pt>
                <c:pt idx="1077">
                  <c:v>0.99905554245446859</c:v>
                </c:pt>
                <c:pt idx="1078">
                  <c:v>0.97838076613760927</c:v>
                </c:pt>
                <c:pt idx="1079">
                  <c:v>0.93117813869912558</c:v>
                </c:pt>
                <c:pt idx="1080">
                  <c:v>0.85872751386932977</c:v>
                </c:pt>
                <c:pt idx="1081">
                  <c:v>0.76299332048382729</c:v>
                </c:pt>
                <c:pt idx="1082">
                  <c:v>0.64657129888954101</c:v>
                </c:pt>
                <c:pt idx="1083">
                  <c:v>0.51261811994826934</c:v>
                </c:pt>
                <c:pt idx="1084">
                  <c:v>0.3647657949496077</c:v>
                </c:pt>
                <c:pt idx="1085">
                  <c:v>0.20702319712716877</c:v>
                </c:pt>
                <c:pt idx="1086">
                  <c:v>4.3667364925799028E-2</c:v>
                </c:pt>
                <c:pt idx="1087">
                  <c:v>-0.12087246577151824</c:v>
                </c:pt>
                <c:pt idx="1088">
                  <c:v>-0.28213495610438571</c:v>
                </c:pt>
                <c:pt idx="1089">
                  <c:v>-0.43574762913627235</c:v>
                </c:pt>
                <c:pt idx="1090">
                  <c:v>-0.57754542535085762</c:v>
                </c:pt>
                <c:pt idx="1091">
                  <c:v>-0.70368363422484859</c:v>
                </c:pt>
                <c:pt idx="1092">
                  <c:v>-0.81074213984675936</c:v>
                </c:pt>
                <c:pt idx="1093">
                  <c:v>-0.89581815406218412</c:v>
                </c:pt>
                <c:pt idx="1094">
                  <c:v>-0.95660492277574261</c:v>
                </c:pt>
                <c:pt idx="1095">
                  <c:v>-0.99145427136421094</c:v>
                </c:pt>
                <c:pt idx="1096">
                  <c:v>-0.99942129334226382</c:v>
                </c:pt>
                <c:pt idx="1097">
                  <c:v>-0.98028997059075373</c:v>
                </c:pt>
                <c:pt idx="1098">
                  <c:v>-0.9345790304796997</c:v>
                </c:pt>
                <c:pt idx="1099">
                  <c:v>-0.86352788107587453</c:v>
                </c:pt>
                <c:pt idx="1100">
                  <c:v>-0.7690630057879817</c:v>
                </c:pt>
                <c:pt idx="1101">
                  <c:v>-0.65374572862672997</c:v>
                </c:pt>
                <c:pt idx="1102">
                  <c:v>-0.52070276637365009</c:v>
                </c:pt>
                <c:pt idx="1103">
                  <c:v>-0.37354145067064709</c:v>
                </c:pt>
                <c:pt idx="1104">
                  <c:v>-0.21625191870035101</c:v>
                </c:pt>
                <c:pt idx="1105">
                  <c:v>-5.3098924464086164E-2</c:v>
                </c:pt>
                <c:pt idx="1106">
                  <c:v>0.11149379591123375</c:v>
                </c:pt>
                <c:pt idx="1107">
                  <c:v>0.27306346951239235</c:v>
                </c:pt>
                <c:pt idx="1108">
                  <c:v>0.42722929042486218</c:v>
                </c:pt>
                <c:pt idx="1109">
                  <c:v>0.56981120106077976</c:v>
                </c:pt>
                <c:pt idx="1110">
                  <c:v>0.6969432303904558</c:v>
                </c:pt>
                <c:pt idx="1111">
                  <c:v>0.80517831601890122</c:v>
                </c:pt>
                <c:pt idx="1112">
                  <c:v>0.89158176795936173</c:v>
                </c:pt>
                <c:pt idx="1113">
                  <c:v>0.95381083992239624</c:v>
                </c:pt>
                <c:pt idx="1114">
                  <c:v>0.99017825062287446</c:v>
                </c:pt>
                <c:pt idx="1115">
                  <c:v>0.99969793278500263</c:v>
                </c:pt>
                <c:pt idx="1116">
                  <c:v>0.98211176940580747</c:v>
                </c:pt>
                <c:pt idx="1117">
                  <c:v>0.93789659234878286</c:v>
                </c:pt>
                <c:pt idx="1118">
                  <c:v>0.86825125350767163</c:v>
                </c:pt>
                <c:pt idx="1119">
                  <c:v>0.7750641190932962</c:v>
                </c:pt>
                <c:pt idx="1120">
                  <c:v>0.66086186840451011</c:v>
                </c:pt>
                <c:pt idx="1121">
                  <c:v>0.52874098535522729</c:v>
                </c:pt>
                <c:pt idx="1122">
                  <c:v>0.38228380029871789</c:v>
                </c:pt>
                <c:pt idx="1123">
                  <c:v>0.22546135859418062</c:v>
                </c:pt>
                <c:pt idx="1124">
                  <c:v>6.252574954056199E-2</c:v>
                </c:pt>
                <c:pt idx="1125">
                  <c:v>-0.10210518492462822</c:v>
                </c:pt>
                <c:pt idx="1126">
                  <c:v>-0.26396763575016874</c:v>
                </c:pt>
                <c:pt idx="1127">
                  <c:v>-0.41867285864925008</c:v>
                </c:pt>
                <c:pt idx="1128">
                  <c:v>-0.56202617066933636</c:v>
                </c:pt>
                <c:pt idx="1129">
                  <c:v>-0.69014068497589298</c:v>
                </c:pt>
                <c:pt idx="1130">
                  <c:v>-0.79954270004117844</c:v>
                </c:pt>
                <c:pt idx="1131">
                  <c:v>-0.8872658857118354</c:v>
                </c:pt>
                <c:pt idx="1132">
                  <c:v>-0.95093171239086238</c:v>
                </c:pt>
                <c:pt idx="1133">
                  <c:v>-0.98881394257430777</c:v>
                </c:pt>
                <c:pt idx="1134">
                  <c:v>-0.99988543611666936</c:v>
                </c:pt>
                <c:pt idx="1135">
                  <c:v>-0.98384600014565882</c:v>
                </c:pt>
                <c:pt idx="1136">
                  <c:v>-0.94113052850245871</c:v>
                </c:pt>
                <c:pt idx="1137">
                  <c:v>-0.87289721001449871</c:v>
                </c:pt>
                <c:pt idx="1138">
                  <c:v>-0.7809961253222385</c:v>
                </c:pt>
                <c:pt idx="1139">
                  <c:v>-0.66791908372625974</c:v>
                </c:pt>
                <c:pt idx="1140">
                  <c:v>-0.53673206018092545</c:v>
                </c:pt>
                <c:pt idx="1141">
                  <c:v>-0.39099206433939193</c:v>
                </c:pt>
                <c:pt idx="1142">
                  <c:v>-0.23465069566687707</c:v>
                </c:pt>
                <c:pt idx="1143">
                  <c:v>-7.1946999630889713E-2</c:v>
                </c:pt>
                <c:pt idx="1144">
                  <c:v>9.2707469928923716E-2</c:v>
                </c:pt>
                <c:pt idx="1145">
                  <c:v>0.25484826582997117</c:v>
                </c:pt>
                <c:pt idx="1146">
                  <c:v>0.41007909672701859</c:v>
                </c:pt>
                <c:pt idx="1147">
                  <c:v>0.55419102831353695</c:v>
                </c:pt>
                <c:pt idx="1148">
                  <c:v>0.68327660451687933</c:v>
                </c:pt>
                <c:pt idx="1149">
                  <c:v>0.79383579440226815</c:v>
                </c:pt>
                <c:pt idx="1150">
                  <c:v>0.882870892136844</c:v>
                </c:pt>
                <c:pt idx="1151">
                  <c:v>0.94796779689294319</c:v>
                </c:pt>
                <c:pt idx="1152">
                  <c:v>0.98736146886436993</c:v>
                </c:pt>
                <c:pt idx="1153">
                  <c:v>0.99998378661889487</c:v>
                </c:pt>
                <c:pt idx="1154">
                  <c:v>0.98549250818100997</c:v>
                </c:pt>
                <c:pt idx="1155">
                  <c:v>0.94428055059310556</c:v>
                </c:pt>
                <c:pt idx="1156">
                  <c:v>0.87746533634872914</c:v>
                </c:pt>
                <c:pt idx="1157">
                  <c:v>0.7868584955590211</c:v>
                </c:pt>
                <c:pt idx="1158">
                  <c:v>0.6749167453491759</c:v>
                </c:pt>
                <c:pt idx="1159">
                  <c:v>0.54467527834211382</c:v>
                </c:pt>
                <c:pt idx="1160">
                  <c:v>0.39966546633733641</c:v>
                </c:pt>
                <c:pt idx="1161">
                  <c:v>0.24381911056917205</c:v>
                </c:pt>
                <c:pt idx="1162">
                  <c:v>8.1361834707730077E-2</c:v>
                </c:pt>
                <c:pt idx="1163">
                  <c:v>-8.3301488852998859E-2</c:v>
                </c:pt>
                <c:pt idx="1164">
                  <c:v>-0.24570617286250135</c:v>
                </c:pt>
                <c:pt idx="1165">
                  <c:v>-0.40144877090414316</c:v>
                </c:pt>
                <c:pt idx="1166">
                  <c:v>-0.5463064725985266</c:v>
                </c:pt>
                <c:pt idx="1167">
                  <c:v>-0.67635160103572545</c:v>
                </c:pt>
                <c:pt idx="1168">
                  <c:v>-0.78805810794725062</c:v>
                </c:pt>
                <c:pt idx="1169">
                  <c:v>-0.87839717910539505</c:v>
                </c:pt>
                <c:pt idx="1170">
                  <c:v>-0.94491935770034108</c:v>
                </c:pt>
                <c:pt idx="1171">
                  <c:v>-0.98582095900004341</c:v>
                </c:pt>
                <c:pt idx="1172">
                  <c:v>-0.99999297552245014</c:v>
                </c:pt>
                <c:pt idx="1173">
                  <c:v>-0.98705114670419181</c:v>
                </c:pt>
                <c:pt idx="1174">
                  <c:v>-0.94734637775519315</c:v>
                </c:pt>
                <c:pt idx="1175">
                  <c:v>-0.88195522520227143</c:v>
                </c:pt>
                <c:pt idx="1176">
                  <c:v>-0.7926507070969202</c:v>
                </c:pt>
                <c:pt idx="1177">
                  <c:v>-0.68185422934038242</c:v>
                </c:pt>
                <c:pt idx="1178">
                  <c:v>-0.55256993159735146</c:v>
                </c:pt>
                <c:pt idx="1179">
                  <c:v>-0.4083032329455466</c:v>
                </c:pt>
                <c:pt idx="1180">
                  <c:v>-0.25296578581733653</c:v>
                </c:pt>
                <c:pt idx="1181">
                  <c:v>-9.0769415315640992E-2</c:v>
                </c:pt>
                <c:pt idx="1182">
                  <c:v>7.3888080362676092E-2</c:v>
                </c:pt>
                <c:pt idx="1183">
                  <c:v>0.2365421719847097</c:v>
                </c:pt>
                <c:pt idx="1184">
                  <c:v>0.39278265068666929</c:v>
                </c:pt>
                <c:pt idx="1185">
                  <c:v>0.53837320653531984</c:v>
                </c:pt>
                <c:pt idx="1186">
                  <c:v>0.66936629198676079</c:v>
                </c:pt>
                <c:pt idx="1187">
                  <c:v>0.78221015583225706</c:v>
                </c:pt>
                <c:pt idx="1188">
                  <c:v>0.87384514550732084</c:v>
                </c:pt>
                <c:pt idx="1189">
                  <c:v>0.94178666662119337</c:v>
                </c:pt>
                <c:pt idx="1190">
                  <c:v>0.98419255033786335</c:v>
                </c:pt>
                <c:pt idx="1191">
                  <c:v>0.99991300200802469</c:v>
                </c:pt>
                <c:pt idx="1192">
                  <c:v>0.98852177674224884</c:v>
                </c:pt>
                <c:pt idx="1193">
                  <c:v>0.95032773663021997</c:v>
                </c:pt>
                <c:pt idx="1194">
                  <c:v>0.88636647624300746</c:v>
                </c:pt>
                <c:pt idx="1195">
                  <c:v>0.79837224348468683</c:v>
                </c:pt>
                <c:pt idx="1196">
                  <c:v>0.68873091713274959</c:v>
                </c:pt>
                <c:pt idx="1197">
                  <c:v>0.56041531603527295</c:v>
                </c:pt>
                <c:pt idx="1198">
                  <c:v>0.41690459399453383</c:v>
                </c:pt>
                <c:pt idx="1199">
                  <c:v>0.26208990586593256</c:v>
                </c:pt>
                <c:pt idx="1200">
                  <c:v>0.1001689026461809</c:v>
                </c:pt>
                <c:pt idx="1201">
                  <c:v>-6.4468083786227023E-2</c:v>
                </c:pt>
                <c:pt idx="1202">
                  <c:v>-0.22735708028672982</c:v>
                </c:pt>
                <c:pt idx="1203">
                  <c:v>-0.38408150877236236</c:v>
                </c:pt>
                <c:pt idx="1204">
                  <c:v>-0.53039193747802227</c:v>
                </c:pt>
                <c:pt idx="1205">
                  <c:v>-0.66232130020148972</c:v>
                </c:pt>
                <c:pt idx="1206">
                  <c:v>-0.7762924594784657</c:v>
                </c:pt>
                <c:pt idx="1207">
                  <c:v>-0.86921519721584972</c:v>
                </c:pt>
                <c:pt idx="1208">
                  <c:v>-0.93857000297574467</c:v>
                </c:pt>
                <c:pt idx="1209">
                  <c:v>-0.98247638807172277</c:v>
                </c:pt>
                <c:pt idx="1210">
                  <c:v>-0.99974387320629921</c:v>
                </c:pt>
                <c:pt idx="1211">
                  <c:v>-0.98990426716932567</c:v>
                </c:pt>
                <c:pt idx="1212">
                  <c:v>-0.95322436139117894</c:v>
                </c:pt>
                <c:pt idx="1213">
                  <c:v>-0.89069869615033903</c:v>
                </c:pt>
                <c:pt idx="1214">
                  <c:v>-0.80402259457277014</c:v>
                </c:pt>
                <c:pt idx="1215">
                  <c:v>-0.69554619557981789</c:v>
                </c:pt>
                <c:pt idx="1216">
                  <c:v>-0.56821073213758866</c:v>
                </c:pt>
                <c:pt idx="1217">
                  <c:v>-0.42546878256071002</c:v>
                </c:pt>
                <c:pt idx="1218">
                  <c:v>-0.27119065718064</c:v>
                </c:pt>
                <c:pt idx="1219">
                  <c:v>-0.10955945861238794</c:v>
                </c:pt>
                <c:pt idx="1220">
                  <c:v>5.5042339039138716E-2</c:v>
                </c:pt>
                <c:pt idx="1221">
                  <c:v>0.21815171673935502</c:v>
                </c:pt>
                <c:pt idx="1222">
                  <c:v>0.37534612098144582</c:v>
                </c:pt>
                <c:pt idx="1223">
                  <c:v>0.5223633770609043</c:v>
                </c:pt>
                <c:pt idx="1224">
                  <c:v>0.65521725383276352</c:v>
                </c:pt>
                <c:pt idx="1225">
                  <c:v>0.77030554652571614</c:v>
                </c:pt>
                <c:pt idx="1226">
                  <c:v>0.86450774705122491</c:v>
                </c:pt>
                <c:pt idx="1227">
                  <c:v>0.93526965357155689</c:v>
                </c:pt>
                <c:pt idx="1228">
                  <c:v>0.98067262521985898</c:v>
                </c:pt>
                <c:pt idx="1229">
                  <c:v>0.99948560419731469</c:v>
                </c:pt>
                <c:pt idx="1230">
                  <c:v>0.99119849471837551</c:v>
                </c:pt>
                <c:pt idx="1231">
                  <c:v>0.95603599376615356</c:v>
                </c:pt>
                <c:pt idx="1232">
                  <c:v>0.89495149865038903</c:v>
                </c:pt>
                <c:pt idx="1233">
                  <c:v>0.80960125655859738</c:v>
                </c:pt>
                <c:pt idx="1234">
                  <c:v>0.70229945701067431</c:v>
                </c:pt>
                <c:pt idx="1235">
                  <c:v>0.57595548484117354</c:v>
                </c:pt>
                <c:pt idx="1236">
                  <c:v>0.43399503503502779</c:v>
                </c:pt>
                <c:pt idx="1237">
                  <c:v>0.2802672283107388</c:v>
                </c:pt>
                <c:pt idx="1238">
                  <c:v>0.1189402459237892</c:v>
                </c:pt>
                <c:pt idx="1239">
                  <c:v>-4.5611686549564406E-2</c:v>
                </c:pt>
                <c:pt idx="1240">
                  <c:v>-0.20892690212073989</c:v>
                </c:pt>
                <c:pt idx="1241">
                  <c:v>-0.366577266187741</c:v>
                </c:pt>
                <c:pt idx="1242">
                  <c:v>-0.51428824113485427</c:v>
                </c:pt>
                <c:pt idx="1243">
                  <c:v>-0.64805478629902602</c:v>
                </c:pt>
                <c:pt idx="1244">
                  <c:v>-0.76424995078539348</c:v>
                </c:pt>
                <c:pt idx="1245">
                  <c:v>-0.85972321474406221</c:v>
                </c:pt>
                <c:pt idx="1246">
                  <c:v>-0.93188591267780074</c:v>
                </c:pt>
                <c:pt idx="1247">
                  <c:v>-0.97878142261126988</c:v>
                </c:pt>
                <c:pt idx="1248">
                  <c:v>-0.99913821800912028</c:v>
                </c:pt>
                <c:pt idx="1249">
                  <c:v>-0.99240434399212574</c:v>
                </c:pt>
                <c:pt idx="1250">
                  <c:v>-0.95876238306146733</c:v>
                </c:pt>
                <c:pt idx="1251">
                  <c:v>-0.89912450455030124</c:v>
                </c:pt>
                <c:pt idx="1252">
                  <c:v>-0.8151077320317337</c:v>
                </c:pt>
                <c:pt idx="1253">
                  <c:v>-0.70899009928390955</c:v>
                </c:pt>
                <c:pt idx="1254">
                  <c:v>-0.58364888360036904</c:v>
                </c:pt>
                <c:pt idx="1255">
                  <c:v>-0.44248259119078293</c:v>
                </c:pt>
                <c:pt idx="1256">
                  <c:v>-0.28931880996156989</c:v>
                </c:pt>
                <c:pt idx="1257">
                  <c:v>-0.12831042816074525</c:v>
                </c:pt>
                <c:pt idx="1258">
                  <c:v>3.6176967183104668E-2</c:v>
                </c:pt>
                <c:pt idx="1259">
                  <c:v>0.19968345894352221</c:v>
                </c:pt>
                <c:pt idx="1260">
                  <c:v>0.35777572624895698</c:v>
                </c:pt>
                <c:pt idx="1261">
                  <c:v>0.5061672497035743</c:v>
                </c:pt>
                <c:pt idx="1262">
                  <c:v>0.64083453622762243</c:v>
                </c:pt>
                <c:pt idx="1263">
                  <c:v>0.7581262121928487</c:v>
                </c:pt>
                <c:pt idx="1264">
                  <c:v>0.85486202689778434</c:v>
                </c:pt>
                <c:pt idx="1265">
                  <c:v>0.92841908199912537</c:v>
                </c:pt>
                <c:pt idx="1266">
                  <c:v>0.97680294887131991</c:v>
                </c:pt>
                <c:pt idx="1267">
                  <c:v>0.99870174561572533</c:v>
                </c:pt>
                <c:pt idx="1268">
                  <c:v>0.99352170747338409</c:v>
                </c:pt>
                <c:pt idx="1269">
                  <c:v>0.96140328618394999</c:v>
                </c:pt>
                <c:pt idx="1270">
                  <c:v>0.90321734177216628</c:v>
                </c:pt>
                <c:pt idx="1271">
                  <c:v>0.82054153001806174</c:v>
                </c:pt>
                <c:pt idx="1272">
                  <c:v>0.71561752584149063</c:v>
                </c:pt>
                <c:pt idx="1273">
                  <c:v>0.59129024244804551</c:v>
                </c:pt>
                <c:pt idx="1274">
                  <c:v>0.45093069425163013</c:v>
                </c:pt>
                <c:pt idx="1275">
                  <c:v>0.29834459506655719</c:v>
                </c:pt>
                <c:pt idx="1276">
                  <c:v>0.13766916984928226</c:v>
                </c:pt>
                <c:pt idx="1277">
                  <c:v>-2.6739022168486497E-2</c:v>
                </c:pt>
                <c:pt idx="1278">
                  <c:v>-0.19042221138123566</c:v>
                </c:pt>
                <c:pt idx="1279">
                  <c:v>-0.34894228593726856</c:v>
                </c:pt>
                <c:pt idx="1280">
                  <c:v>-0.49800112685940789</c:v>
                </c:pt>
                <c:pt idx="1281">
                  <c:v>-0.63355714739833657</c:v>
                </c:pt>
                <c:pt idx="1282">
                  <c:v>-0.75193487675925741</c:v>
                </c:pt>
                <c:pt idx="1283">
                  <c:v>-0.84992461695074195</c:v>
                </c:pt>
                <c:pt idx="1284">
                  <c:v>-0.92486947064870806</c:v>
                </c:pt>
                <c:pt idx="1285">
                  <c:v>-0.97473738040683811</c:v>
                </c:pt>
                <c:pt idx="1286">
                  <c:v>-0.99817622593434141</c:v>
                </c:pt>
                <c:pt idx="1287">
                  <c:v>-0.994550485534621</c:v>
                </c:pt>
                <c:pt idx="1288">
                  <c:v>-0.96395846766261617</c:v>
                </c:pt>
                <c:pt idx="1289">
                  <c:v>-0.90722964538605078</c:v>
                </c:pt>
                <c:pt idx="1290">
                  <c:v>-0.82590216602356226</c:v>
                </c:pt>
                <c:pt idx="1291">
                  <c:v>-0.72218114576194947</c:v>
                </c:pt>
                <c:pt idx="1292">
                  <c:v>-0.59887888005814172</c:v>
                </c:pt>
                <c:pt idx="1293">
                  <c:v>-0.45933859095875501</c:v>
                </c:pt>
                <c:pt idx="1294">
                  <c:v>-0.30734377885914221</c:v>
                </c:pt>
                <c:pt idx="1295">
                  <c:v>-0.14701563653558486</c:v>
                </c:pt>
                <c:pt idx="1296">
                  <c:v>1.7298693020596612E-2</c:v>
                </c:pt>
                <c:pt idx="1297">
                  <c:v>0.1811439851951587</c:v>
                </c:pt>
                <c:pt idx="1298">
                  <c:v>0.34007773286910603</c:v>
                </c:pt>
                <c:pt idx="1299">
                  <c:v>0.4897906007186541</c:v>
                </c:pt>
                <c:pt idx="1300">
                  <c:v>0.62622326868458578</c:v>
                </c:pt>
                <c:pt idx="1301">
                  <c:v>0.74567649652316248</c:v>
                </c:pt>
                <c:pt idx="1302">
                  <c:v>0.84491142513743767</c:v>
                </c:pt>
                <c:pt idx="1303">
                  <c:v>0.92123739512070302</c:v>
                </c:pt>
                <c:pt idx="1304">
                  <c:v>0.97258490138998832</c:v>
                </c:pt>
                <c:pt idx="1305">
                  <c:v>0.99756170582192261</c:v>
                </c:pt>
                <c:pt idx="1306">
                  <c:v>0.99549058644684996</c:v>
                </c:pt>
                <c:pt idx="1307">
                  <c:v>0.96642769966972963</c:v>
                </c:pt>
                <c:pt idx="1308">
                  <c:v>0.91116105764313182</c:v>
                </c:pt>
                <c:pt idx="1309">
                  <c:v>0.83118916207748439</c:v>
                </c:pt>
                <c:pt idx="1310">
                  <c:v>0.72868037381287309</c:v>
                </c:pt>
                <c:pt idx="1311">
                  <c:v>0.60641411980386972</c:v>
                </c:pt>
                <c:pt idx="1312">
                  <c:v>0.46770553163929868</c:v>
                </c:pt>
                <c:pt idx="1313">
                  <c:v>0.31631555894448643</c:v>
                </c:pt>
                <c:pt idx="1314">
                  <c:v>0.1563489948601173</c:v>
                </c:pt>
                <c:pt idx="1315">
                  <c:v>-7.8568214688870402E-3</c:v>
                </c:pt>
                <c:pt idx="1316">
                  <c:v>-0.17184960765928931</c:v>
                </c:pt>
                <c:pt idx="1317">
                  <c:v>-0.33118285743524883</c:v>
                </c:pt>
                <c:pt idx="1318">
                  <c:v>-0.48153640335691789</c:v>
                </c:pt>
                <c:pt idx="1319">
                  <c:v>-0.61883355399798212</c:v>
                </c:pt>
                <c:pt idx="1320">
                  <c:v>-0.73935162950013544</c:v>
                </c:pt>
                <c:pt idx="1321">
                  <c:v>-0.83982289844945479</c:v>
                </c:pt>
                <c:pt idx="1322">
                  <c:v>-0.91752317926203264</c:v>
                </c:pt>
                <c:pt idx="1323">
                  <c:v>-0.97034570374254214</c:v>
                </c:pt>
                <c:pt idx="1324">
                  <c:v>-0.99685824007088542</c:v>
                </c:pt>
                <c:pt idx="1325">
                  <c:v>-0.99634192638779062</c:v>
                </c:pt>
                <c:pt idx="1326">
                  <c:v>-0.96881076204103289</c:v>
                </c:pt>
                <c:pt idx="1327">
                  <c:v>-0.91501122800632984</c:v>
                </c:pt>
                <c:pt idx="1328">
                  <c:v>-0.83640204677565433</c:v>
                </c:pt>
                <c:pt idx="1329">
                  <c:v>-0.73511463050313075</c:v>
                </c:pt>
                <c:pt idx="1330">
                  <c:v>-0.61389528982054409</c:v>
                </c:pt>
                <c:pt idx="1331">
                  <c:v>-0.47603077027052543</c:v>
                </c:pt>
                <c:pt idx="1332">
                  <c:v>-0.32525913537222734</c:v>
                </c:pt>
                <c:pt idx="1333">
                  <c:v>-0.16566841263201379</c:v>
                </c:pt>
                <c:pt idx="1334">
                  <c:v>-1.585750620943259E-3</c:v>
                </c:pt>
                <c:pt idx="1335">
                  <c:v>0.16253990748954583</c:v>
                </c:pt>
                <c:pt idx="1336">
                  <c:v>0.32225845272901121</c:v>
                </c:pt>
                <c:pt idx="1337">
                  <c:v>0.47323927074376526</c:v>
                </c:pt>
                <c:pt idx="1338">
                  <c:v>0.6113886622278305</c:v>
                </c:pt>
                <c:pt idx="1339">
                  <c:v>0.73296083963521874</c:v>
                </c:pt>
                <c:pt idx="1340">
                  <c:v>0.83465949059482969</c:v>
                </c:pt>
                <c:pt idx="1341">
                  <c:v>0.91372715424359485</c:v>
                </c:pt>
                <c:pt idx="1342">
                  <c:v>0.96801998711813575</c:v>
                </c:pt>
                <c:pt idx="1343">
                  <c:v>0.99606589140444213</c:v>
                </c:pt>
                <c:pt idx="1344">
                  <c:v>0.99710442944945921</c:v>
                </c:pt>
                <c:pt idx="1345">
                  <c:v>0.97110744229536983</c:v>
                </c:pt>
                <c:pt idx="1346">
                  <c:v>0.91877981318285429</c:v>
                </c:pt>
                <c:pt idx="1347">
                  <c:v>0.8415403553209283</c:v>
                </c:pt>
                <c:pt idx="1348">
                  <c:v>0.74148334213546285</c:v>
                </c:pt>
                <c:pt idx="1349">
                  <c:v>0.6213217230640713</c:v>
                </c:pt>
                <c:pt idx="1350">
                  <c:v>0.4843135645490671</c:v>
                </c:pt>
                <c:pt idx="1351">
                  <c:v>0.33417371070497381</c:v>
                </c:pt>
                <c:pt idx="1352">
                  <c:v>0.17497305890448342</c:v>
                </c:pt>
                <c:pt idx="1353">
                  <c:v>1.1028181320079647E-2</c:v>
                </c:pt>
                <c:pt idx="1354">
                  <c:v>-0.15321571476685764</c:v>
                </c:pt>
                <c:pt idx="1355">
                  <c:v>-0.31330531447837018</c:v>
                </c:pt>
                <c:pt idx="1356">
                  <c:v>-0.4648999426760228</c:v>
                </c:pt>
                <c:pt idx="1357">
                  <c:v>-0.60388925718352804</c:v>
                </c:pt>
                <c:pt idx="1358">
                  <c:v>-0.72650469675048368</c:v>
                </c:pt>
                <c:pt idx="1359">
                  <c:v>-0.82942166195923483</c:v>
                </c:pt>
                <c:pt idx="1360">
                  <c:v>-0.90984965853016653</c:v>
                </c:pt>
                <c:pt idx="1361">
                  <c:v>-0.96560795888480422</c:v>
                </c:pt>
                <c:pt idx="1362">
                  <c:v>-0.99518473047079792</c:v>
                </c:pt>
                <c:pt idx="1363">
                  <c:v>-0.99777802764468138</c:v>
                </c:pt>
                <c:pt idx="1364">
                  <c:v>-0.97331753565395374</c:v>
                </c:pt>
                <c:pt idx="1365">
                  <c:v>-0.92246647715408014</c:v>
                </c:pt>
                <c:pt idx="1366">
                  <c:v>-0.84660362956618562</c:v>
                </c:pt>
                <c:pt idx="1367">
                  <c:v>-0.74778594085551575</c:v>
                </c:pt>
                <c:pt idx="1368">
                  <c:v>-0.62869275737176711</c:v>
                </c:pt>
                <c:pt idx="1369">
                  <c:v>-0.49255317595554826</c:v>
                </c:pt>
                <c:pt idx="1370">
                  <c:v>-0.34305849009232042</c:v>
                </c:pt>
                <c:pt idx="1371">
                  <c:v>-0.18426210404609744</c:v>
                </c:pt>
                <c:pt idx="1372">
                  <c:v>-2.0469628713650021E-2</c:v>
                </c:pt>
                <c:pt idx="1373">
                  <c:v>0.1438778608648868</c:v>
                </c:pt>
                <c:pt idx="1374">
                  <c:v>0.30432424097212041</c:v>
                </c:pt>
                <c:pt idx="1375">
                  <c:v>0.45651916271431925</c:v>
                </c:pt>
                <c:pt idx="1376">
                  <c:v>0.59633600753411076</c:v>
                </c:pt>
                <c:pt idx="1377">
                  <c:v>0.71998377649552125</c:v>
                </c:pt>
                <c:pt idx="1378">
                  <c:v>0.82410987956323101</c:v>
                </c:pt>
                <c:pt idx="1379">
                  <c:v>0.90589103785145086</c:v>
                </c:pt>
                <c:pt idx="1380">
                  <c:v>0.9631098341060832</c:v>
                </c:pt>
                <c:pt idx="1381">
                  <c:v>0.99421483583697023</c:v>
                </c:pt>
                <c:pt idx="1382">
                  <c:v>0.99836266091341974</c:v>
                </c:pt>
                <c:pt idx="1383">
                  <c:v>0.97544084505790862</c:v>
                </c:pt>
                <c:pt idx="1384">
                  <c:v>0.9260708912061858</c:v>
                </c:pt>
                <c:pt idx="1385">
                  <c:v>0.85159141805436256</c:v>
                </c:pt>
                <c:pt idx="1386">
                  <c:v>0.75402186470457433</c:v>
                </c:pt>
                <c:pt idx="1387">
                  <c:v>0.63600773551903811</c:v>
                </c:pt>
                <c:pt idx="1388">
                  <c:v>0.50074886982194788</c:v>
                </c:pt>
                <c:pt idx="1389">
                  <c:v>0.35191268134004988</c:v>
                </c:pt>
                <c:pt idx="1390">
                  <c:v>0.19353471981753667</c:v>
                </c:pt>
                <c:pt idx="1391">
                  <c:v>2.9909250972524282E-2</c:v>
                </c:pt>
                <c:pt idx="1392">
                  <c:v>-0.13452717837418626</c:v>
                </c:pt>
                <c:pt idx="1393">
                  <c:v>-0.29531603299036147</c:v>
                </c:pt>
                <c:pt idx="1394">
                  <c:v>-0.44809767811430967</c:v>
                </c:pt>
                <c:pt idx="1395">
                  <c:v>-0.58872958675112785</c:v>
                </c:pt>
                <c:pt idx="1396">
                  <c:v>-0.71339866029494192</c:v>
                </c:pt>
                <c:pt idx="1397">
                  <c:v>-0.81872461702175159</c:v>
                </c:pt>
                <c:pt idx="1398">
                  <c:v>-0.90185164517012673</c:v>
                </c:pt>
                <c:pt idx="1399">
                  <c:v>-0.9605258355226497</c:v>
                </c:pt>
                <c:pt idx="1400">
                  <c:v>-0.99315629398165539</c:v>
                </c:pt>
                <c:pt idx="1401">
                  <c:v>-0.99885827712797115</c:v>
                </c:pt>
                <c:pt idx="1402">
                  <c:v>-0.97747718118651272</c:v>
                </c:pt>
                <c:pt idx="1403">
                  <c:v>-0.92959273395824704</c:v>
                </c:pt>
                <c:pt idx="1404">
                  <c:v>-0.85650327605936816</c:v>
                </c:pt>
                <c:pt idx="1405">
                  <c:v>-0.76019055766846333</c:v>
                </c:pt>
                <c:pt idx="1406">
                  <c:v>-0.64326600528016942</c:v>
                </c:pt>
                <c:pt idx="1407">
                  <c:v>-0.50889991539436064</c:v>
                </c:pt>
                <c:pt idx="1408">
                  <c:v>-0.36073549498207524</c:v>
                </c:pt>
                <c:pt idx="1409">
                  <c:v>-0.20279007944384431</c:v>
                </c:pt>
                <c:pt idx="1410">
                  <c:v>-3.9346206431159741E-2</c:v>
                </c:pt>
                <c:pt idx="1411">
                  <c:v>0.12516450103108581</c:v>
                </c:pt>
                <c:pt idx="1412">
                  <c:v>0.2862814937317712</c:v>
                </c:pt>
                <c:pt idx="1413">
                  <c:v>0.43963623976147975</c:v>
                </c:pt>
                <c:pt idx="1414">
                  <c:v>0.58107067304617266</c:v>
                </c:pt>
                <c:pt idx="1415">
                  <c:v>0.70674993529782626</c:v>
                </c:pt>
                <c:pt idx="1416">
                  <c:v>0.81326635450074525</c:v>
                </c:pt>
                <c:pt idx="1417">
                  <c:v>0.89773184065048794</c:v>
                </c:pt>
                <c:pt idx="1418">
                  <c:v>0.95785619353166962</c:v>
                </c:pt>
                <c:pt idx="1419">
                  <c:v>0.99200919928765907</c:v>
                </c:pt>
                <c:pt idx="1420">
                  <c:v>0.99926483209772676</c:v>
                </c:pt>
                <c:pt idx="1421">
                  <c:v>0.97942636247396664</c:v>
                </c:pt>
                <c:pt idx="1422">
                  <c:v>0.93303169139208308</c:v>
                </c:pt>
                <c:pt idx="1423">
                  <c:v>0.86133876562498191</c:v>
                </c:pt>
                <c:pt idx="1424">
                  <c:v>0.76629146972823958</c:v>
                </c:pt>
                <c:pt idx="1425">
                  <c:v>0.65046691948619173</c:v>
                </c:pt>
                <c:pt idx="1426">
                  <c:v>0.51700558590082724</c:v>
                </c:pt>
                <c:pt idx="1427">
                  <c:v>0.36952614434946962</c:v>
                </c:pt>
                <c:pt idx="1428">
                  <c:v>0.21202735768964848</c:v>
                </c:pt>
                <c:pt idx="1429">
                  <c:v>4.8779653662560464E-2</c:v>
                </c:pt>
                <c:pt idx="1430">
                  <c:v>-0.1157906636403169</c:v>
                </c:pt>
                <c:pt idx="1431">
                  <c:v>-0.27722142874337125</c:v>
                </c:pt>
                <c:pt idx="1432">
                  <c:v>-0.43113560210282098</c:v>
                </c:pt>
                <c:pt idx="1433">
                  <c:v>-0.5733599493107765</c:v>
                </c:pt>
                <c:pt idx="1434">
                  <c:v>-0.70003819432533954</c:v>
                </c:pt>
                <c:pt idx="1435">
                  <c:v>-0.80773557867558954</c:v>
                </c:pt>
                <c:pt idx="1436">
                  <c:v>-0.89353199162695496</c:v>
                </c:pt>
                <c:pt idx="1437">
                  <c:v>-0.9551011461663893</c:v>
                </c:pt>
                <c:pt idx="1438">
                  <c:v>-0.99077365403355844</c:v>
                </c:pt>
                <c:pt idx="1439">
                  <c:v>-0.99958228957299244</c:v>
                </c:pt>
                <c:pt idx="1440">
                  <c:v>-0.98128821512528142</c:v>
                </c:pt>
                <c:pt idx="1441">
                  <c:v>-0.93638745687998681</c:v>
                </c:pt>
                <c:pt idx="1442">
                  <c:v>-0.86609745560375706</c:v>
                </c:pt>
                <c:pt idx="1443">
                  <c:v>-0.77232405690793005</c:v>
                </c:pt>
                <c:pt idx="1444">
                  <c:v>-0.65760983608149615</c:v>
                </c:pt>
                <c:pt idx="1445">
                  <c:v>-0.52506515861557723</c:v>
                </c:pt>
                <c:pt idx="1446">
                  <c:v>-0.37828384564030249</c:v>
                </c:pt>
                <c:pt idx="1447">
                  <c:v>-0.22124573093106997</c:v>
                </c:pt>
                <c:pt idx="1448">
                  <c:v>-5.8208751551597257E-2</c:v>
                </c:pt>
                <c:pt idx="1449">
                  <c:v>0.1064065020011938</c:v>
                </c:pt>
                <c:pt idx="1450">
                  <c:v>0.26813664584903874</c:v>
                </c:pt>
                <c:pt idx="1451">
                  <c:v>0.42259652308108714</c:v>
                </c:pt>
                <c:pt idx="1452">
                  <c:v>0.56559810305681735</c:v>
                </c:pt>
                <c:pt idx="1453">
                  <c:v>0.69326403581611629</c:v>
                </c:pt>
                <c:pt idx="1454">
                  <c:v>0.8021327826875978</c:v>
                </c:pt>
                <c:pt idx="1455">
                  <c:v>0.8892524725707216</c:v>
                </c:pt>
                <c:pt idx="1456">
                  <c:v>0.95226093907528941</c:v>
                </c:pt>
                <c:pt idx="1457">
                  <c:v>0.98944976838420395</c:v>
                </c:pt>
                <c:pt idx="1458">
                  <c:v>0.99981062124826947</c:v>
                </c:pt>
                <c:pt idx="1459">
                  <c:v>0.98306257313204126</c:v>
                </c:pt>
                <c:pt idx="1460">
                  <c:v>0.93965973121159629</c:v>
                </c:pt>
                <c:pt idx="1461">
                  <c:v>0.87077892169687054</c:v>
                </c:pt>
                <c:pt idx="1462">
                  <c:v>0.77828778132310172</c:v>
                </c:pt>
                <c:pt idx="1463">
                  <c:v>0.66469411818204127</c:v>
                </c:pt>
                <c:pt idx="1464">
                  <c:v>0.53307791492235079</c:v>
                </c:pt>
                <c:pt idx="1465">
                  <c:v>0.38700781799211098</c:v>
                </c:pt>
                <c:pt idx="1466">
                  <c:v>0.2304443772289724</c:v>
                </c:pt>
                <c:pt idx="1467">
                  <c:v>6.7632659371424056E-2</c:v>
                </c:pt>
                <c:pt idx="1468">
                  <c:v>-9.701285283436191E-2</c:v>
                </c:pt>
                <c:pt idx="1469">
                  <c:v>-0.25902795507479959</c:v>
                </c:pt>
                <c:pt idx="1470">
                  <c:v>-0.41401976406740931</c:v>
                </c:pt>
                <c:pt idx="1471">
                  <c:v>-0.55778582635387697</c:v>
                </c:pt>
                <c:pt idx="1472">
                  <c:v>-0.6864280637749115</c:v>
                </c:pt>
                <c:pt idx="1473">
                  <c:v>-0.79645846609859761</c:v>
                </c:pt>
                <c:pt idx="1474">
                  <c:v>-0.88489366505716405</c:v>
                </c:pt>
                <c:pt idx="1475">
                  <c:v>-0.94933582549979056</c:v>
                </c:pt>
                <c:pt idx="1476">
                  <c:v>-0.98803766038131347</c:v>
                </c:pt>
                <c:pt idx="1477">
                  <c:v>-0.99994980676483625</c:v>
                </c:pt>
                <c:pt idx="1478">
                  <c:v>-0.98474927828692926</c:v>
                </c:pt>
                <c:pt idx="1479">
                  <c:v>-0.94284822262106427</c:v>
                </c:pt>
                <c:pt idx="1480">
                  <c:v>-0.87538274649042325</c:v>
                </c:pt>
                <c:pt idx="1481">
                  <c:v>-0.78418211123056181</c:v>
                </c:pt>
                <c:pt idx="1482">
                  <c:v>-0.67171913413103201</c:v>
                </c:pt>
                <c:pt idx="1483">
                  <c:v>-0.54104314037964107</c:v>
                </c:pt>
                <c:pt idx="1484">
                  <c:v>-0.39569728354872374</c:v>
                </c:pt>
                <c:pt idx="1485">
                  <c:v>-0.23962247640493545</c:v>
                </c:pt>
                <c:pt idx="1486">
                  <c:v>-7.7050536856794707E-2</c:v>
                </c:pt>
                <c:pt idx="1487">
                  <c:v>8.7610553705979727E-2</c:v>
                </c:pt>
                <c:pt idx="1488">
                  <c:v>0.24989616857949853</c:v>
                </c:pt>
                <c:pt idx="1489">
                  <c:v>0.40540608979090742</c:v>
                </c:pt>
                <c:pt idx="1490">
                  <c:v>0.54992381576910754</c:v>
                </c:pt>
                <c:pt idx="1491">
                  <c:v>0.67953088771765613</c:v>
                </c:pt>
                <c:pt idx="1492">
                  <c:v>0.79071313484806316</c:v>
                </c:pt>
                <c:pt idx="1493">
                  <c:v>0.88045595773041418</c:v>
                </c:pt>
                <c:pt idx="1494">
                  <c:v>0.94632606625221882</c:v>
                </c:pt>
                <c:pt idx="1495">
                  <c:v>0.98653745593268427</c:v>
                </c:pt>
                <c:pt idx="1496">
                  <c:v>0.99999983371248025</c:v>
                </c:pt>
                <c:pt idx="1497">
                  <c:v>0.98634818019834059</c:v>
                </c:pt>
                <c:pt idx="1498">
                  <c:v>0.94595264681247748</c:v>
                </c:pt>
                <c:pt idx="1499">
                  <c:v>0.87990851949351523</c:v>
                </c:pt>
                <c:pt idx="1500">
                  <c:v>0.79000652107369496</c:v>
                </c:pt>
                <c:pt idx="1501">
                  <c:v>0.67868425755731843</c:v>
                </c:pt>
                <c:pt idx="1502">
                  <c:v>0.54896012478290901</c:v>
                </c:pt>
                <c:pt idx="1503">
                  <c:v>0.40435146753122408</c:v>
                </c:pt>
                <c:pt idx="1504">
                  <c:v>0.24877921011144599</c:v>
                </c:pt>
                <c:pt idx="1505">
                  <c:v>8.6461544282102454E-2</c:v>
                </c:pt>
                <c:pt idx="1506">
                  <c:v>-7.8200442954510424E-2</c:v>
                </c:pt>
                <c:pt idx="1507">
                  <c:v>-0.24074210058071577</c:v>
                </c:pt>
                <c:pt idx="1508">
                  <c:v>-0.39675626827323418</c:v>
                </c:pt>
                <c:pt idx="1509">
                  <c:v>-0.54201277230252898</c:v>
                </c:pt>
                <c:pt idx="1510">
                  <c:v>-0.67257312261819058</c:v>
                </c:pt>
                <c:pt idx="1511">
                  <c:v>-0.78489730120705958</c:v>
                </c:pt>
                <c:pt idx="1512">
                  <c:v>-0.87593974627008353</c:v>
                </c:pt>
                <c:pt idx="1513">
                  <c:v>-0.94323192969157665</c:v>
                </c:pt>
                <c:pt idx="1514">
                  <c:v>-0.98494928880127031</c:v>
                </c:pt>
                <c:pt idx="1515">
                  <c:v>-0.99996069763064266</c:v>
                </c:pt>
                <c:pt idx="1516">
                  <c:v>-0.98785913630327016</c:v>
                </c:pt>
                <c:pt idx="1517">
                  <c:v>-0.94897272698623669</c:v>
                </c:pt>
                <c:pt idx="1518">
                  <c:v>-0.88435583717400224</c:v>
                </c:pt>
                <c:pt idx="1519">
                  <c:v>-0.79576049153059503</c:v>
                </c:pt>
                <c:pt idx="1520">
                  <c:v>-0.68558886742912084</c:v>
                </c:pt>
                <c:pt idx="1521">
                  <c:v>-0.55682816223051212</c:v>
                </c:pt>
                <c:pt idx="1522">
                  <c:v>-0.41296959830528623</c:v>
                </c:pt>
                <c:pt idx="1523">
                  <c:v>-0.25791376190622317</c:v>
                </c:pt>
                <c:pt idx="1524">
                  <c:v>-9.5864842532850075E-2</c:v>
                </c:pt>
                <c:pt idx="1525">
                  <c:v>6.8783359613141512E-2</c:v>
                </c:pt>
                <c:pt idx="1526">
                  <c:v>0.23156656728401484</c:v>
                </c:pt>
                <c:pt idx="1527">
                  <c:v>0.38807107075880837</c:v>
                </c:pt>
                <c:pt idx="1528">
                  <c:v>0.53405340132714374</c:v>
                </c:pt>
                <c:pt idx="1529">
                  <c:v>0.66555538885134424</c:v>
                </c:pt>
                <c:pt idx="1530">
                  <c:v>0.77901148373365414</c:v>
                </c:pt>
                <c:pt idx="1531">
                  <c:v>0.87134543335533365</c:v>
                </c:pt>
                <c:pt idx="1532">
                  <c:v>0.94005369170060726</c:v>
                </c:pt>
                <c:pt idx="1533">
                  <c:v>0.98327330059271989</c:v>
                </c:pt>
                <c:pt idx="1534">
                  <c:v>0.99983240200882562</c:v>
                </c:pt>
                <c:pt idx="1535">
                  <c:v>0.98928201188025777</c:v>
                </c:pt>
                <c:pt idx="1536">
                  <c:v>0.95190819386268677</c:v>
                </c:pt>
                <c:pt idx="1537">
                  <c:v>0.8887243029959464</c:v>
                </c:pt>
                <c:pt idx="1538">
                  <c:v>0.80144350955910248</c:v>
                </c:pt>
                <c:pt idx="1539">
                  <c:v>0.69243234811034082</c:v>
                </c:pt>
                <c:pt idx="1540">
                  <c:v>0.56464655118401597</c:v>
                </c:pt>
                <c:pt idx="1541">
                  <c:v>0.42155090745307006</c:v>
                </c:pt>
                <c:pt idx="1542">
                  <c:v>0.26702531732482065</c:v>
                </c:pt>
                <c:pt idx="1543">
                  <c:v>0.10525959318242396</c:v>
                </c:pt>
                <c:pt idx="1544">
                  <c:v>-5.9360143338088679E-2</c:v>
                </c:pt>
                <c:pt idx="1545">
                  <c:v>-0.22237038680688459</c:v>
                </c:pt>
                <c:pt idx="1546">
                  <c:v>-0.37935127164635934</c:v>
                </c:pt>
                <c:pt idx="1547">
                  <c:v>-0.52604641252465079</c:v>
                </c:pt>
                <c:pt idx="1548">
                  <c:v>-0.65847831213991659</c:v>
                </c:pt>
                <c:pt idx="1549">
                  <c:v>-0.77305620722456336</c:v>
                </c:pt>
                <c:pt idx="1550">
                  <c:v>-0.86667342862913244</c:v>
                </c:pt>
                <c:pt idx="1551">
                  <c:v>-0.93679163566065615</c:v>
                </c:pt>
                <c:pt idx="1552">
                  <c:v>-0.98150964074331515</c:v>
                </c:pt>
                <c:pt idx="1553">
                  <c:v>-0.99961495828624725</c:v>
                </c:pt>
                <c:pt idx="1554">
                  <c:v>-0.99061668006138603</c:v>
                </c:pt>
                <c:pt idx="1555">
                  <c:v>-0.95475878570668204</c:v>
                </c:pt>
                <c:pt idx="1556">
                  <c:v>-0.89301352745347484</c:v>
                </c:pt>
                <c:pt idx="1557">
                  <c:v>-0.807055068444683</c:v>
                </c:pt>
                <c:pt idx="1558">
                  <c:v>-0.69921408941540764</c:v>
                </c:pt>
                <c:pt idx="1559">
                  <c:v>-0.57241459453203669</c:v>
                </c:pt>
                <c:pt idx="1560">
                  <c:v>-0.43009462983859015</c:v>
                </c:pt>
                <c:pt idx="1561">
                  <c:v>-0.27611306395319163</c:v>
                </c:pt>
                <c:pt idx="1562">
                  <c:v>-0.11464495856619916</c:v>
                </c:pt>
                <c:pt idx="1563">
                  <c:v>4.99316343318887E-2</c:v>
                </c:pt>
                <c:pt idx="1564">
                  <c:v>0.21315437910913113</c:v>
                </c:pt>
                <c:pt idx="1565">
                  <c:v>0.37059764841961684</c:v>
                </c:pt>
                <c:pt idx="1566">
                  <c:v>0.51799251982259575</c:v>
                </c:pt>
                <c:pt idx="1567">
                  <c:v>0.65134252349752697</c:v>
                </c:pt>
                <c:pt idx="1568">
                  <c:v>0.76703200267067195</c:v>
                </c:pt>
                <c:pt idx="1569">
                  <c:v>0.86192414866158806</c:v>
                </c:pt>
                <c:pt idx="1570">
                  <c:v>0.93344605242662027</c:v>
                </c:pt>
                <c:pt idx="1571">
                  <c:v>0.97965846650631605</c:v>
                </c:pt>
                <c:pt idx="1572">
                  <c:v>0.99930838585085646</c:v>
                </c:pt>
                <c:pt idx="1573">
                  <c:v>0.99186302184358843</c:v>
                </c:pt>
                <c:pt idx="1574">
                  <c:v>0.95752424835075856</c:v>
                </c:pt>
                <c:pt idx="1575">
                  <c:v>0.89722312810631555</c:v>
                </c:pt>
                <c:pt idx="1576">
                  <c:v>0.8125946678434226</c:v>
                </c:pt>
                <c:pt idx="1577">
                  <c:v>0.70593348666368194</c:v>
                </c:pt>
                <c:pt idx="1578">
                  <c:v>0.58013159965225092</c:v>
                </c:pt>
                <c:pt idx="1579">
                  <c:v>0.43860000367762592</c:v>
                </c:pt>
                <c:pt idx="1580">
                  <c:v>0.2851761915002628</c:v>
                </c:pt>
                <c:pt idx="1581">
                  <c:v>0.12402010185651086</c:v>
                </c:pt>
                <c:pt idx="1582">
                  <c:v>-4.0498673269221332E-2</c:v>
                </c:pt>
                <c:pt idx="1583">
                  <c:v>-0.20391936591797383</c:v>
                </c:pt>
                <c:pt idx="1584">
                  <c:v>-0.36181098157838171</c:v>
                </c:pt>
                <c:pt idx="1585">
                  <c:v>-0.50989244133049749</c:v>
                </c:pt>
                <c:pt idx="1586">
                  <c:v>-0.64414865917290021</c:v>
                </c:pt>
                <c:pt idx="1587">
                  <c:v>-0.76093940720828857</c:v>
                </c:pt>
                <c:pt idx="1588">
                  <c:v>-0.85709801691301779</c:v>
                </c:pt>
                <c:pt idx="1589">
                  <c:v>-0.93001724030082522</c:v>
                </c:pt>
                <c:pt idx="1590">
                  <c:v>-0.97771994293807563</c:v>
                </c:pt>
                <c:pt idx="1591">
                  <c:v>-0.99891271203758147</c:v>
                </c:pt>
                <c:pt idx="1592">
                  <c:v>-0.99302092609922255</c:v>
                </c:pt>
                <c:pt idx="1593">
                  <c:v>-0.96020433521787274</c:v>
                </c:pt>
                <c:pt idx="1594">
                  <c:v>-0.90135272961360835</c:v>
                </c:pt>
                <c:pt idx="1595">
                  <c:v>-0.81806181382782439</c:v>
                </c:pt>
                <c:pt idx="1596">
                  <c:v>-0.71258994073316817</c:v>
                </c:pt>
                <c:pt idx="1597">
                  <c:v>-0.5877968784728963</c:v>
                </c:pt>
                <c:pt idx="1598">
                  <c:v>-0.44706627060505055</c:v>
                </c:pt>
                <c:pt idx="1599">
                  <c:v>-0.294213891869882</c:v>
                </c:pt>
                <c:pt idx="1600">
                  <c:v>-0.13338418713692959</c:v>
                </c:pt>
                <c:pt idx="1601">
                  <c:v>3.1062101221554984E-2</c:v>
                </c:pt>
                <c:pt idx="1602">
                  <c:v>0.19466617065541417</c:v>
                </c:pt>
                <c:pt idx="1603">
                  <c:v>0.3529920545685663</c:v>
                </c:pt>
                <c:pt idx="1604">
                  <c:v>0.50174689927611105</c:v>
                </c:pt>
                <c:pt idx="1605">
                  <c:v>0.63689736059283697</c:v>
                </c:pt>
                <c:pt idx="1606">
                  <c:v>0.75477896407186362</c:v>
                </c:pt>
                <c:pt idx="1607">
                  <c:v>0.85219546369599231</c:v>
                </c:pt>
                <c:pt idx="1608">
                  <c:v>0.92650550500664963</c:v>
                </c:pt>
                <c:pt idx="1609">
                  <c:v>0.97569424288324558</c:v>
                </c:pt>
                <c:pt idx="1610">
                  <c:v>0.99842797212590906</c:v>
                </c:pt>
                <c:pt idx="1611">
                  <c:v>0.99409028958602763</c:v>
                </c:pt>
                <c:pt idx="1612">
                  <c:v>0.96279880734328815</c:v>
                </c:pt>
                <c:pt idx="1613">
                  <c:v>0.90540196376756088</c:v>
                </c:pt>
                <c:pt idx="1614">
                  <c:v>0.82345601893044285</c:v>
                </c:pt>
                <c:pt idx="1615">
                  <c:v>0.71918285811423743</c:v>
                </c:pt>
                <c:pt idx="1616">
                  <c:v>0.59540974753442444</c:v>
                </c:pt>
                <c:pt idx="1617">
                  <c:v>0.45549267574283275</c:v>
                </c:pt>
                <c:pt idx="1618">
                  <c:v>0.30322535923322547</c:v>
                </c:pt>
                <c:pt idx="1619">
                  <c:v>0.1427363794772174</c:v>
                </c:pt>
                <c:pt idx="1620">
                  <c:v>-2.1622759582381235E-2</c:v>
                </c:pt>
                <c:pt idx="1621">
                  <c:v>-0.18539561836439991</c:v>
                </c:pt>
                <c:pt idx="1622">
                  <c:v>-0.34414165371255029</c:v>
                </c:pt>
                <c:pt idx="1623">
                  <c:v>-0.49355661994066535</c:v>
                </c:pt>
                <c:pt idx="1624">
                  <c:v>-0.62958927430519374</c:v>
                </c:pt>
                <c:pt idx="1625">
                  <c:v>-0.74855122254518747</c:v>
                </c:pt>
                <c:pt idx="1626">
                  <c:v>-0.84721692613708122</c:v>
                </c:pt>
                <c:pt idx="1627">
                  <c:v>-0.92291115966106096</c:v>
                </c:pt>
                <c:pt idx="1628">
                  <c:v>-0.9735815469593968</c:v>
                </c:pt>
                <c:pt idx="1629">
                  <c:v>-0.99785420933671931</c:v>
                </c:pt>
                <c:pt idx="1630">
                  <c:v>-0.99507101695630529</c:v>
                </c:pt>
                <c:pt idx="1631">
                  <c:v>-0.96530743339600289</c:v>
                </c:pt>
                <c:pt idx="1632">
                  <c:v>-0.90937046952607992</c:v>
                </c:pt>
                <c:pt idx="1633">
                  <c:v>-0.82877680218759453</c:v>
                </c:pt>
                <c:pt idx="1634">
                  <c:v>-0.72571165096222578</c:v>
                </c:pt>
                <c:pt idx="1635">
                  <c:v>-0.60296952805029913</c:v>
                </c:pt>
                <c:pt idx="1636">
                  <c:v>-0.46387846776693653</c:v>
                </c:pt>
                <c:pt idx="1637">
                  <c:v>-0.31220979010048333</c:v>
                </c:pt>
                <c:pt idx="1638">
                  <c:v>-0.15207584500732166</c:v>
                </c:pt>
                <c:pt idx="1639">
                  <c:v>1.2181489992080016E-2</c:v>
                </c:pt>
                <c:pt idx="1640">
                  <c:v>0.17610853563570736</c:v>
                </c:pt>
                <c:pt idx="1641">
                  <c:v>0.33526056813896371</c:v>
                </c:pt>
                <c:pt idx="1642">
                  <c:v>0.48532233359449828</c:v>
                </c:pt>
                <c:pt idx="1643">
                  <c:v>0.62222505192114752</c:v>
                </c:pt>
                <c:pt idx="1644">
                  <c:v>0.74225673791272861</c:v>
                </c:pt>
                <c:pt idx="1645">
                  <c:v>0.84216284813781872</c:v>
                </c:pt>
                <c:pt idx="1646">
                  <c:v>0.91923452474685341</c:v>
                </c:pt>
                <c:pt idx="1647">
                  <c:v>0.97138204354095481</c:v>
                </c:pt>
                <c:pt idx="1648">
                  <c:v>0.99719147482845205</c:v>
                </c:pt>
                <c:pt idx="1649">
                  <c:v>0.99596302076540588</c:v>
                </c:pt>
                <c:pt idx="1650">
                  <c:v>0.96772998969926527</c:v>
                </c:pt>
                <c:pt idx="1651">
                  <c:v>0.91325789304513549</c:v>
                </c:pt>
                <c:pt idx="1652">
                  <c:v>0.83402368918201342</c:v>
                </c:pt>
                <c:pt idx="1653">
                  <c:v>0.73217573715012707</c:v>
                </c:pt>
                <c:pt idx="1654">
                  <c:v>0.61047554596742937</c:v>
                </c:pt>
                <c:pt idx="1655">
                  <c:v>0.4722228989746669</c:v>
                </c:pt>
                <c:pt idx="1656">
                  <c:v>0.32116638339239384</c:v>
                </c:pt>
                <c:pt idx="1657">
                  <c:v>0.16140175099211992</c:v>
                </c:pt>
                <c:pt idx="1658">
                  <c:v>-2.7391342630469244E-3</c:v>
                </c:pt>
                <c:pt idx="1659">
                  <c:v>-0.16680575053384952</c:v>
                </c:pt>
                <c:pt idx="1660">
                  <c:v>-0.32634958971248623</c:v>
                </c:pt>
                <c:pt idx="1661">
                  <c:v>-0.47704477443159898</c:v>
                </c:pt>
                <c:pt idx="1662">
                  <c:v>-0.61480535005722881</c:v>
                </c:pt>
                <c:pt idx="1663">
                  <c:v>-0.73589607140982349</c:v>
                </c:pt>
                <c:pt idx="1664">
                  <c:v>-0.83703368033521541</c:v>
                </c:pt>
                <c:pt idx="1665">
                  <c:v>-0.91547592808401146</c:v>
                </c:pt>
                <c:pt idx="1666">
                  <c:v>-0.96909592874231409</c:v>
                </c:pt>
                <c:pt idx="1667">
                  <c:v>-0.99643982769253836</c:v>
                </c:pt>
                <c:pt idx="1668">
                  <c:v>-0.99676622147956484</c:v>
                </c:pt>
                <c:pt idx="1669">
                  <c:v>-0.97006626025056664</c:v>
                </c:pt>
                <c:pt idx="1670">
                  <c:v>-0.91706388771023473</c:v>
                </c:pt>
                <c:pt idx="1671">
                  <c:v>-0.83919621208525086</c:v>
                </c:pt>
                <c:pt idx="1672">
                  <c:v>-0.7385745403203765</c:v>
                </c:pt>
                <c:pt idx="1673">
                  <c:v>-0.61792713202636251</c:v>
                </c:pt>
                <c:pt idx="1674">
                  <c:v>-0.48052522535118425</c:v>
                </c:pt>
                <c:pt idx="1675">
                  <c:v>-0.33009434051177888</c:v>
                </c:pt>
                <c:pt idx="1676">
                  <c:v>-0.17071326590549965</c:v>
                </c:pt>
                <c:pt idx="1677">
                  <c:v>-6.7034656954789787E-3</c:v>
                </c:pt>
                <c:pt idx="1678">
                  <c:v>0.15748809252341045</c:v>
                </c:pt>
                <c:pt idx="1679">
                  <c:v>0.31740951296313608</c:v>
                </c:pt>
                <c:pt idx="1680">
                  <c:v>0.46872468050429161</c:v>
                </c:pt>
                <c:pt idx="1681">
                  <c:v>0.60733083027668888</c:v>
                </c:pt>
                <c:pt idx="1682">
                  <c:v>0.72946979017293789</c:v>
                </c:pt>
                <c:pt idx="1683">
                  <c:v>0.83182988006151859</c:v>
                </c:pt>
                <c:pt idx="1684">
                  <c:v>0.91163570480043421</c:v>
                </c:pt>
                <c:pt idx="1685">
                  <c:v>0.96672340640045717</c:v>
                </c:pt>
                <c:pt idx="1686">
                  <c:v>0.99559933494812136</c:v>
                </c:pt>
                <c:pt idx="1687">
                  <c:v>0.99748054748295178</c:v>
                </c:pt>
                <c:pt idx="1688">
                  <c:v>0.97231603674092693</c:v>
                </c:pt>
                <c:pt idx="1689">
                  <c:v>0.92078811416726092</c:v>
                </c:pt>
                <c:pt idx="1690">
                  <c:v>0.84429390969945006</c:v>
                </c:pt>
                <c:pt idx="1691">
                  <c:v>0.74490748993612654</c:v>
                </c:pt>
                <c:pt idx="1692">
                  <c:v>0.62532362182104573</c:v>
                </c:pt>
                <c:pt idx="1693">
                  <c:v>0.48878470663569407</c:v>
                </c:pt>
                <c:pt idx="1694">
                  <c:v>0.33899286541485618</c:v>
                </c:pt>
                <c:pt idx="1695">
                  <c:v>0.18000955950433198</c:v>
                </c:pt>
                <c:pt idx="1696">
                  <c:v>1.6145467952652919E-2</c:v>
                </c:pt>
                <c:pt idx="1697">
                  <c:v>-0.14815639239525633</c:v>
                </c:pt>
                <c:pt idx="1698">
                  <c:v>-0.30844113501526482</c:v>
                </c:pt>
                <c:pt idx="1699">
                  <c:v>-0.46036279365757976</c:v>
                </c:pt>
                <c:pt idx="1700">
                  <c:v>-0.59980215903037604</c:v>
                </c:pt>
                <c:pt idx="1701">
                  <c:v>-0.7229784671888323</c:v>
                </c:pt>
                <c:pt idx="1702">
                  <c:v>-0.82655191130334005</c:v>
                </c:pt>
                <c:pt idx="1703">
                  <c:v>-0.90771419730212022</c:v>
                </c:pt>
                <c:pt idx="1704">
                  <c:v>-0.96426468805667009</c:v>
                </c:pt>
                <c:pt idx="1705">
                  <c:v>-0.99467007153609288</c:v>
                </c:pt>
                <c:pt idx="1706">
                  <c:v>-0.99810593508409418</c:v>
                </c:pt>
                <c:pt idx="1707">
                  <c:v>-0.97447911857342528</c:v>
                </c:pt>
                <c:pt idx="1708">
                  <c:v>-0.92443024035289023</c:v>
                </c:pt>
                <c:pt idx="1709">
                  <c:v>-0.84931632749837271</c:v>
                </c:pt>
                <c:pt idx="1710">
                  <c:v>-0.75117402133238609</c:v>
                </c:pt>
                <c:pt idx="1711">
                  <c:v>-0.6326643558579319</c:v>
                </c:pt>
                <c:pt idx="1712">
                  <c:v>-0.49700060638780019</c:v>
                </c:pt>
                <c:pt idx="1713">
                  <c:v>-0.34786116468210887</c:v>
                </c:pt>
                <c:pt idx="1714">
                  <c:v>-0.18928980290289082</c:v>
                </c:pt>
                <c:pt idx="1715">
                  <c:v>-2.5586030630695637E-2</c:v>
                </c:pt>
                <c:pt idx="1716">
                  <c:v>0.13881148219206682</c:v>
                </c:pt>
                <c:pt idx="1717">
                  <c:v>0.2994452555168608</c:v>
                </c:pt>
                <c:pt idx="1718">
                  <c:v>0.45195985946265027</c:v>
                </c:pt>
                <c:pt idx="1719">
                  <c:v>0.59222000759762883</c:v>
                </c:pt>
                <c:pt idx="1720">
                  <c:v>0.71642268124358588</c:v>
                </c:pt>
                <c:pt idx="1721">
                  <c:v>0.82120024466050567</c:v>
                </c:pt>
                <c:pt idx="1722">
                  <c:v>0.90371175524259206</c:v>
                </c:pt>
                <c:pt idx="1723">
                  <c:v>0.9617199929377952</c:v>
                </c:pt>
                <c:pt idx="1724">
                  <c:v>0.99365212031240135</c:v>
                </c:pt>
                <c:pt idx="1725">
                  <c:v>0.99864232852152202</c:v>
                </c:pt>
                <c:pt idx="1726">
                  <c:v>0.97655531288111286</c:v>
                </c:pt>
                <c:pt idx="1727">
                  <c:v>0.92798994152402037</c:v>
                </c:pt>
                <c:pt idx="1728">
                  <c:v>0.85426301766798773</c:v>
                </c:pt>
                <c:pt idx="1729">
                  <c:v>0.75737357576606334</c:v>
                </c:pt>
                <c:pt idx="1730">
                  <c:v>0.63994867961487056</c:v>
                </c:pt>
                <c:pt idx="1731">
                  <c:v>0.50517219205276997</c:v>
                </c:pt>
                <c:pt idx="1732">
                  <c:v>0.35669844758886976</c:v>
                </c:pt>
                <c:pt idx="1733">
                  <c:v>0.19855316864631115</c:v>
                </c:pt>
                <c:pt idx="1734">
                  <c:v>3.5024311980355653E-2</c:v>
                </c:pt>
                <c:pt idx="1735">
                  <c:v>-0.12945419513459683</c:v>
                </c:pt>
                <c:pt idx="1736">
                  <c:v>-0.29042267656787235</c:v>
                </c:pt>
                <c:pt idx="1737">
                  <c:v>-0.44351662715079809</c:v>
                </c:pt>
                <c:pt idx="1738">
                  <c:v>-0.58458505202610611</c:v>
                </c:pt>
                <c:pt idx="1739">
                  <c:v>-0.70980301687111036</c:v>
                </c:pt>
                <c:pt idx="1740">
                  <c:v>-0.81577535730387374</c:v>
                </c:pt>
                <c:pt idx="1741">
                  <c:v>-0.89962873549181654</c:v>
                </c:pt>
                <c:pt idx="1742">
                  <c:v>-0.95908954793658141</c:v>
                </c:pt>
                <c:pt idx="1743">
                  <c:v>-0.99254557204068905</c:v>
                </c:pt>
                <c:pt idx="1744">
                  <c:v>-0.99908967996876763</c:v>
                </c:pt>
                <c:pt idx="1745">
                  <c:v>-0.9785444345441594</c:v>
                </c:pt>
                <c:pt idx="1746">
                  <c:v>-0.93146690028690105</c:v>
                </c:pt>
                <c:pt idx="1747">
                  <c:v>-0.85913353914628077</c:v>
                </c:pt>
                <c:pt idx="1748">
                  <c:v>-0.76350560046608629</c:v>
                </c:pt>
                <c:pt idx="1749">
                  <c:v>-0.64717594359929209</c:v>
                </c:pt>
                <c:pt idx="1750">
                  <c:v>-0.5132987350272471</c:v>
                </c:pt>
                <c:pt idx="1751">
                  <c:v>-0.36550392617614497</c:v>
                </c:pt>
                <c:pt idx="1752">
                  <c:v>-0.20779883078481426</c:v>
                </c:pt>
                <c:pt idx="1753">
                  <c:v>-4.4459470455791628E-2</c:v>
                </c:pt>
                <c:pt idx="1754">
                  <c:v>0.12008536554693425</c:v>
                </c:pt>
                <c:pt idx="1755">
                  <c:v>0.28137420264885155</c:v>
                </c:pt>
                <c:pt idx="1756">
                  <c:v>0.43503384954621832</c:v>
                </c:pt>
                <c:pt idx="1757">
                  <c:v>0.57689797307164359</c:v>
                </c:pt>
                <c:pt idx="1758">
                  <c:v>0.70312006430075358</c:v>
                </c:pt>
                <c:pt idx="1759">
                  <c:v>0.81027773293288274</c:v>
                </c:pt>
                <c:pt idx="1760">
                  <c:v>0.89546550210421549</c:v>
                </c:pt>
                <c:pt idx="1761">
                  <c:v>0.95637358759149649</c:v>
                </c:pt>
                <c:pt idx="1762">
                  <c:v>0.99135052538415513</c:v>
                </c:pt>
                <c:pt idx="1763">
                  <c:v>0.99944794953861604</c:v>
                </c:pt>
                <c:pt idx="1764">
                  <c:v>0.98044630620644602</c:v>
                </c:pt>
                <c:pt idx="1765">
                  <c:v>0.93486080662526205</c:v>
                </c:pt>
                <c:pt idx="1766">
                  <c:v>0.863927457662788</c:v>
                </c:pt>
                <c:pt idx="1767">
                  <c:v>0.76956954868239102</c:v>
                </c:pt>
                <c:pt idx="1768">
                  <c:v>0.65434550340642472</c:v>
                </c:pt>
                <c:pt idx="1769">
                  <c:v>0.5213795107238226</c:v>
                </c:pt>
                <c:pt idx="1770">
                  <c:v>0.37427681532070978</c:v>
                </c:pt>
                <c:pt idx="1771">
                  <c:v>0.21702596494690599</c:v>
                </c:pt>
                <c:pt idx="1772">
                  <c:v>5.3890664789436785E-2</c:v>
                </c:pt>
                <c:pt idx="1773">
                  <c:v>-0.11070582878255944</c:v>
                </c:pt>
                <c:pt idx="1774">
                  <c:v>-0.27230064054938824</c:v>
                </c:pt>
                <c:pt idx="1775">
                  <c:v>-0.42651228299928845</c:v>
                </c:pt>
                <c:pt idx="1776">
                  <c:v>-0.56915945613769492</c:v>
                </c:pt>
                <c:pt idx="1777">
                  <c:v>-0.69637441940499234</c:v>
                </c:pt>
                <c:pt idx="1778">
                  <c:v>-0.80470786173252418</c:v>
                </c:pt>
                <c:pt idx="1779">
                  <c:v>-0.89122242628640214</c:v>
                </c:pt>
                <c:pt idx="1780">
                  <c:v>-0.95357235406586549</c:v>
                </c:pt>
                <c:pt idx="1781">
                  <c:v>-0.99006708689680412</c:v>
                </c:pt>
                <c:pt idx="1782">
                  <c:v>-0.99971710528665714</c:v>
                </c:pt>
                <c:pt idx="1783">
                  <c:v>-0.98226075829129322</c:v>
                </c:pt>
                <c:pt idx="1784">
                  <c:v>-0.93817135792810347</c:v>
                </c:pt>
                <c:pt idx="1785">
                  <c:v>-0.86864434577711092</c:v>
                </c:pt>
                <c:pt idx="1786">
                  <c:v>-0.77556487973493127</c:v>
                </c:pt>
                <c:pt idx="1787">
                  <c:v>-0.66145671977644604</c:v>
                </c:pt>
                <c:pt idx="1788">
                  <c:v>-0.52941379863598392</c:v>
                </c:pt>
                <c:pt idx="1789">
                  <c:v>-0.38301633280500758</c:v>
                </c:pt>
                <c:pt idx="1790">
                  <c:v>-0.22623374841326993</c:v>
                </c:pt>
                <c:pt idx="1791">
                  <c:v>-6.3317054067406453E-2</c:v>
                </c:pt>
                <c:pt idx="1792">
                  <c:v>0.10131642114946814</c:v>
                </c:pt>
                <c:pt idx="1793">
                  <c:v>0.2632027992957926</c:v>
                </c:pt>
                <c:pt idx="1794">
                  <c:v>0.41795268731877311</c:v>
                </c:pt>
                <c:pt idx="1795">
                  <c:v>0.56137019121389531</c:v>
                </c:pt>
                <c:pt idx="1796">
                  <c:v>0.68956668364602125</c:v>
                </c:pt>
                <c:pt idx="1797">
                  <c:v>0.79906624032940365</c:v>
                </c:pt>
                <c:pt idx="1798">
                  <c:v>0.88689988636388239</c:v>
                </c:pt>
                <c:pt idx="1799">
                  <c:v>0.95068609712616392</c:v>
                </c:pt>
                <c:pt idx="1800">
                  <c:v>0.98869537101392724</c:v>
                </c:pt>
                <c:pt idx="1801">
                  <c:v>0.99989712321414859</c:v>
                </c:pt>
                <c:pt idx="1802">
                  <c:v>0.98398762901661907</c:v>
                </c:pt>
                <c:pt idx="1803">
                  <c:v>0.941398259016612</c:v>
                </c:pt>
                <c:pt idx="1804">
                  <c:v>0.87328378291711783</c:v>
                </c:pt>
                <c:pt idx="1805">
                  <c:v>0.78149105906177418</c:v>
                </c:pt>
                <c:pt idx="1806">
                  <c:v>0.66850895865161331</c:v>
                </c:pt>
                <c:pt idx="1807">
                  <c:v>0.53740088240221007</c:v>
                </c:pt>
                <c:pt idx="1808">
                  <c:v>0.39172169938700147</c:v>
                </c:pt>
                <c:pt idx="1809">
                  <c:v>0.23542136018995619</c:v>
                </c:pt>
                <c:pt idx="1810">
                  <c:v>7.2737797804022314E-2</c:v>
                </c:pt>
                <c:pt idx="1811">
                  <c:v>-9.1917979835772504E-2</c:v>
                </c:pt>
                <c:pt idx="1812">
                  <c:v>-0.25408149007939701</c:v>
                </c:pt>
                <c:pt idx="1813">
                  <c:v>-0.40935582570422935</c:v>
                </c:pt>
                <c:pt idx="1814">
                  <c:v>-0.55353087281491209</c:v>
                </c:pt>
                <c:pt idx="1815">
                  <c:v>-0.68269746402224374</c:v>
                </c:pt>
                <c:pt idx="1816">
                  <c:v>-0.79335337174772813</c:v>
                </c:pt>
                <c:pt idx="1817">
                  <c:v>-0.88249826774752682</c:v>
                </c:pt>
                <c:pt idx="1818">
                  <c:v>-0.94771507411988165</c:v>
                </c:pt>
                <c:pt idx="1819">
                  <c:v>-0.98723550004188099</c:v>
                </c:pt>
                <c:pt idx="1820">
                  <c:v>-0.99998798727014149</c:v>
                </c:pt>
                <c:pt idx="1821">
                  <c:v>-0.9856267644093839</c:v>
                </c:pt>
                <c:pt idx="1822">
                  <c:v>-0.94454122217042391</c:v>
                </c:pt>
                <c:pt idx="1823">
                  <c:v>-0.87784535541649822</c:v>
                </c:pt>
                <c:pt idx="1824">
                  <c:v>-0.78734755826665848</c:v>
                </c:pt>
                <c:pt idx="1825">
                  <c:v>-0.67550159123288256</c:v>
                </c:pt>
                <c:pt idx="1826">
                  <c:v>-0.54534004986970108</c:v>
                </c:pt>
                <c:pt idx="1827">
                  <c:v>-0.40039213886975789</c:v>
                </c:pt>
                <c:pt idx="1828">
                  <c:v>-0.24458798108141824</c:v>
                </c:pt>
                <c:pt idx="1829">
                  <c:v>-8.2152056017149977E-2</c:v>
                </c:pt>
                <c:pt idx="1830">
                  <c:v>8.2511342835224946E-2</c:v>
                </c:pt>
                <c:pt idx="1831">
                  <c:v>0.24493752618378942</c:v>
                </c:pt>
                <c:pt idx="1832">
                  <c:v>0.40072246467811368</c:v>
                </c:pt>
                <c:pt idx="1833">
                  <c:v>0.54564219991814444</c:v>
                </c:pt>
                <c:pt idx="1834">
                  <c:v>0.67576737301427625</c:v>
                </c:pt>
                <c:pt idx="1835">
                  <c:v>0.78756976536418344</c:v>
                </c:pt>
                <c:pt idx="1836">
                  <c:v>0.87801796289902556</c:v>
                </c:pt>
                <c:pt idx="1837">
                  <c:v>0.94465954995243906</c:v>
                </c:pt>
                <c:pt idx="1838">
                  <c:v>0.98568760414720558</c:v>
                </c:pt>
                <c:pt idx="1839">
                  <c:v>0.99998968935292132</c:v>
                </c:pt>
                <c:pt idx="1840">
                  <c:v>0.98717801831928609</c:v>
                </c:pt>
                <c:pt idx="1841">
                  <c:v>0.94759996715341421</c:v>
                </c:pt>
                <c:pt idx="1842">
                  <c:v>0.88232865655156101</c:v>
                </c:pt>
                <c:pt idx="1843">
                  <c:v>0.7931338551663567</c:v>
                </c:pt>
                <c:pt idx="1844">
                  <c:v>0.68243399403584493</c:v>
                </c:pt>
                <c:pt idx="1845">
                  <c:v>0.55323059315821199</c:v>
                </c:pt>
                <c:pt idx="1846">
                  <c:v>0.40902687817049715</c:v>
                </c:pt>
                <c:pt idx="1847">
                  <c:v>0.25373279376394176</c:v>
                </c:pt>
                <c:pt idx="1848">
                  <c:v>9.1558989302923874E-2</c:v>
                </c:pt>
                <c:pt idx="1849">
                  <c:v>-7.3097348872103868E-2</c:v>
                </c:pt>
                <c:pt idx="1850">
                  <c:v>-0.23577172291273785</c:v>
                </c:pt>
                <c:pt idx="1851">
                  <c:v>-0.39205337401707385</c:v>
                </c:pt>
                <c:pt idx="1852">
                  <c:v>-0.53770487590177851</c:v>
                </c:pt>
                <c:pt idx="1853">
                  <c:v>-0.66877702853004684</c:v>
                </c:pt>
                <c:pt idx="1854">
                  <c:v>-0.78171593686279128</c:v>
                </c:pt>
                <c:pt idx="1855">
                  <c:v>-0.87345937129597062</c:v>
                </c:pt>
                <c:pt idx="1856">
                  <c:v>-0.94151979706370958</c:v>
                </c:pt>
                <c:pt idx="1857">
                  <c:v>-0.98405182134500113</c:v>
                </c:pt>
                <c:pt idx="1858">
                  <c:v>-0.99990222931072514</c:v>
                </c:pt>
                <c:pt idx="1859">
                  <c:v>-0.98864125243181289</c:v>
                </c:pt>
                <c:pt idx="1860">
                  <c:v>-0.95057422123853175</c:v>
                </c:pt>
                <c:pt idx="1861">
                  <c:v>-0.88673328657755501</c:v>
                </c:pt>
                <c:pt idx="1862">
                  <c:v>-0.79884943383695228</c:v>
                </c:pt>
                <c:pt idx="1863">
                  <c:v>-0.68930554894640328</c:v>
                </c:pt>
                <c:pt idx="1864">
                  <c:v>-0.56107180872278684</c:v>
                </c:pt>
                <c:pt idx="1865">
                  <c:v>-0.41762514738962797</c:v>
                </c:pt>
                <c:pt idx="1866">
                  <c:v>-0.26285498285807829</c:v>
                </c:pt>
                <c:pt idx="1867">
                  <c:v>-0.10095775891042144</c:v>
                </c:pt>
                <c:pt idx="1868">
                  <c:v>6.3676837326883423E-2</c:v>
                </c:pt>
                <c:pt idx="1869">
                  <c:v>0.22658489751711047</c:v>
                </c:pt>
                <c:pt idx="1870">
                  <c:v>0.38334932668372884</c:v>
                </c:pt>
                <c:pt idx="1871">
                  <c:v>0.52971960848173993</c:v>
                </c:pt>
                <c:pt idx="1872">
                  <c:v>0.66172705385003483</c:v>
                </c:pt>
                <c:pt idx="1873">
                  <c:v>0.77579240818868711</c:v>
                </c:pt>
                <c:pt idx="1874">
                  <c:v>0.86882289939632174</c:v>
                </c:pt>
                <c:pt idx="1875">
                  <c:v>0.93829609540360093</c:v>
                </c:pt>
                <c:pt idx="1876">
                  <c:v>0.98232829748666184</c:v>
                </c:pt>
                <c:pt idx="1877">
                  <c:v>0.99972561494175671</c:v>
                </c:pt>
                <c:pt idx="1878">
                  <c:v>0.99001633628054697</c:v>
                </c:pt>
                <c:pt idx="1879">
                  <c:v>0.95346371923224615</c:v>
                </c:pt>
                <c:pt idx="1880">
                  <c:v>0.89105885276423058</c:v>
                </c:pt>
                <c:pt idx="1881">
                  <c:v>0.80449378466011989</c:v>
                </c:pt>
                <c:pt idx="1882">
                  <c:v>0.69611564327576103</c:v>
                </c:pt>
                <c:pt idx="1883">
                  <c:v>0.5688629974168693</c:v>
                </c:pt>
                <c:pt idx="1884">
                  <c:v>0.42618617987923901</c:v>
                </c:pt>
                <c:pt idx="1885">
                  <c:v>0.27195373500178732</c:v>
                </c:pt>
                <c:pt idx="1886">
                  <c:v>0.1103475268168449</c:v>
                </c:pt>
                <c:pt idx="1887">
                  <c:v>-5.4250648160938462E-2</c:v>
                </c:pt>
                <c:pt idx="1888">
                  <c:v>-0.21737786912217158</c:v>
                </c:pt>
                <c:pt idx="1889">
                  <c:v>-0.37461109875733201</c:v>
                </c:pt>
                <c:pt idx="1890">
                  <c:v>-0.52168710964873266</c:v>
                </c:pt>
                <c:pt idx="1891">
                  <c:v>-0.65461807757135981</c:v>
                </c:pt>
                <c:pt idx="1892">
                  <c:v>-0.76979970750168425</c:v>
                </c:pt>
                <c:pt idx="1893">
                  <c:v>-0.86410896060197273</c:v>
                </c:pt>
                <c:pt idx="1894">
                  <c:v>-0.93498873240714697</c:v>
                </c:pt>
                <c:pt idx="1895">
                  <c:v>-0.98051718624680095</c:v>
                </c:pt>
                <c:pt idx="1896">
                  <c:v>-0.99945986199348913</c:v>
                </c:pt>
                <c:pt idx="1897">
                  <c:v>-0.99130314725881852</c:v>
                </c:pt>
                <c:pt idx="1898">
                  <c:v>-0.95626820349813668</c:v>
                </c:pt>
                <c:pt idx="1899">
                  <c:v>-0.89530496943091309</c:v>
                </c:pt>
                <c:pt idx="1900">
                  <c:v>-0.81006640436828892</c:v>
                </c:pt>
                <c:pt idx="1901">
                  <c:v>-0.70286366981513504</c:v>
                </c:pt>
                <c:pt idx="1902">
                  <c:v>-0.57660346455426281</c:v>
                </c:pt>
                <c:pt idx="1903">
                  <c:v>-0.43470921231155984</c:v>
                </c:pt>
                <c:pt idx="1904">
                  <c:v>-0.28102823892251877</c:v>
                </c:pt>
                <c:pt idx="1905">
                  <c:v>-0.11972745580178934</c:v>
                </c:pt>
                <c:pt idx="1906">
                  <c:v>4.4819621842104709E-2</c:v>
                </c:pt>
                <c:pt idx="1907">
                  <c:v>0.20815145865471268</c:v>
                </c:pt>
                <c:pt idx="1908">
                  <c:v>0.36583946936499218</c:v>
                </c:pt>
                <c:pt idx="1909">
                  <c:v>0.51360809560490306</c:v>
                </c:pt>
                <c:pt idx="1910">
                  <c:v>0.6474507335520745</c:v>
                </c:pt>
                <c:pt idx="1911">
                  <c:v>0.76373836912929172</c:v>
                </c:pt>
                <c:pt idx="1912">
                  <c:v>0.85931797522211373</c:v>
                </c:pt>
                <c:pt idx="1913">
                  <c:v>0.9315980029689408</c:v>
                </c:pt>
                <c:pt idx="1914">
                  <c:v>0.97861864910963214</c:v>
                </c:pt>
                <c:pt idx="1915">
                  <c:v>0.9991049941612673</c:v>
                </c:pt>
                <c:pt idx="1916">
                  <c:v>0.9925015706306588</c:v>
                </c:pt>
                <c:pt idx="1917">
                  <c:v>0.95898742397981462</c:v>
                </c:pt>
                <c:pt idx="1918">
                  <c:v>0.89947125798096494</c:v>
                </c:pt>
                <c:pt idx="1919">
                  <c:v>0.8155667960897558</c:v>
                </c:pt>
                <c:pt idx="1920">
                  <c:v>0.70954902689001742</c:v>
                </c:pt>
                <c:pt idx="1921">
                  <c:v>0.58429251997140019</c:v>
                </c:pt>
                <c:pt idx="1922">
                  <c:v>0.44319348474717479</c:v>
                </c:pt>
                <c:pt idx="1923">
                  <c:v>0.2900776855099324</c:v>
                </c:pt>
                <c:pt idx="1924">
                  <c:v>0.12909670952234403</c:v>
                </c:pt>
                <c:pt idx="1925">
                  <c:v>-3.5384599269342946E-2</c:v>
                </c:pt>
                <c:pt idx="1926">
                  <c:v>-0.19890648876946804</c:v>
                </c:pt>
                <c:pt idx="1927">
                  <c:v>-0.35703522061183707</c:v>
                </c:pt>
                <c:pt idx="1928">
                  <c:v>-0.50548328669964082</c:v>
                </c:pt>
                <c:pt idx="1929">
                  <c:v>-0.64022566085434851</c:v>
                </c:pt>
                <c:pt idx="1930">
                  <c:v>-0.75760893351881842</c:v>
                </c:pt>
                <c:pt idx="1931">
                  <c:v>-0.85445037043552896</c:v>
                </c:pt>
                <c:pt idx="1932">
                  <c:v>-0.92812420941670093</c:v>
                </c:pt>
                <c:pt idx="1933">
                  <c:v>-0.97663285535448341</c:v>
                </c:pt>
                <c:pt idx="1934">
                  <c:v>-0.99866104308618342</c:v>
                </c:pt>
                <c:pt idx="1935">
                  <c:v>-0.99361149954097727</c:v>
                </c:pt>
                <c:pt idx="1936">
                  <c:v>-0.96162113822333639</c:v>
                </c:pt>
                <c:pt idx="1937">
                  <c:v>-0.9035573469353656</c:v>
                </c:pt>
                <c:pt idx="1938">
                  <c:v>-0.82099446939288201</c:v>
                </c:pt>
                <c:pt idx="1939">
                  <c:v>-0.71617111841353864</c:v>
                </c:pt>
                <c:pt idx="1940">
                  <c:v>-0.59192947808873841</c:v>
                </c:pt>
                <c:pt idx="1941">
                  <c:v>-0.45163824070242253</c:v>
                </c:pt>
                <c:pt idx="1942">
                  <c:v>-0.29910126788787533</c:v>
                </c:pt>
                <c:pt idx="1943">
                  <c:v>-0.13845445258721159</c:v>
                </c:pt>
                <c:pt idx="1944">
                  <c:v>2.5946421697932005E-2</c:v>
                </c:pt>
                <c:pt idx="1945">
                  <c:v>0.18964378377620836</c:v>
                </c:pt>
                <c:pt idx="1946">
                  <c:v>0.348199137511435</c:v>
                </c:pt>
                <c:pt idx="1947">
                  <c:v>0.4973134073657402</c:v>
                </c:pt>
                <c:pt idx="1948">
                  <c:v>0.63294350368761498</c:v>
                </c:pt>
                <c:pt idx="1949">
                  <c:v>0.75141194718947701</c:v>
                </c:pt>
                <c:pt idx="1950">
                  <c:v>0.84950658025273806</c:v>
                </c:pt>
                <c:pt idx="1951">
                  <c:v>0.92456766148447733</c:v>
                </c:pt>
                <c:pt idx="1952">
                  <c:v>0.97455998204079508</c:v>
                </c:pt>
                <c:pt idx="1953">
                  <c:v>0.99812804835227209</c:v>
                </c:pt>
                <c:pt idx="1954">
                  <c:v>0.99463283502514077</c:v>
                </c:pt>
                <c:pt idx="1955">
                  <c:v>0.96416911139869055</c:v>
                </c:pt>
                <c:pt idx="1956">
                  <c:v>0.90756287196600982</c:v>
                </c:pt>
                <c:pt idx="1957">
                  <c:v>0.82634894032972717</c:v>
                </c:pt>
                <c:pt idx="1958">
                  <c:v>0.72272935393989912</c:v>
                </c:pt>
                <c:pt idx="1959">
                  <c:v>0.5995136579717506</c:v>
                </c:pt>
                <c:pt idx="1960">
                  <c:v>0.46004272721720496</c:v>
                </c:pt>
                <c:pt idx="1961">
                  <c:v>0.30809818148616375</c:v>
                </c:pt>
                <c:pt idx="1962">
                  <c:v>0.14779985063158896</c:v>
                </c:pt>
                <c:pt idx="1963">
                  <c:v>-1.6505930664630481E-2</c:v>
                </c:pt>
                <c:pt idx="1964">
                  <c:v>-0.1803641695658538</c:v>
                </c:pt>
                <c:pt idx="1965">
                  <c:v>-0.33933200791596135</c:v>
                </c:pt>
                <c:pt idx="1966">
                  <c:v>-0.48909918605441588</c:v>
                </c:pt>
                <c:pt idx="1967">
                  <c:v>-0.6256049113512635</c:v>
                </c:pt>
                <c:pt idx="1968">
                  <c:v>-0.74514796268335959</c:v>
                </c:pt>
                <c:pt idx="1969">
                  <c:v>-0.84448704547709519</c:v>
                </c:pt>
                <c:pt idx="1970">
                  <c:v>-0.92092867628486819</c:v>
                </c:pt>
                <c:pt idx="1971">
                  <c:v>-0.97240021399225085</c:v>
                </c:pt>
                <c:pt idx="1972">
                  <c:v>-0.99750605748295995</c:v>
                </c:pt>
                <c:pt idx="1973">
                  <c:v>-0.99556548601776818</c:v>
                </c:pt>
                <c:pt idx="1974">
                  <c:v>-0.96663111632086263</c:v>
                </c:pt>
                <c:pt idx="1975">
                  <c:v>-0.91148747592809187</c:v>
                </c:pt>
                <c:pt idx="1976">
                  <c:v>-0.83162973147942643</c:v>
                </c:pt>
                <c:pt idx="1977">
                  <c:v>-0.72922314871685412</c:v>
                </c:pt>
                <c:pt idx="1978">
                  <c:v>-0.6070443833919611</c:v>
                </c:pt>
                <c:pt idx="1979">
                  <c:v>-0.46840619492191859</c:v>
                </c:pt>
                <c:pt idx="1980">
                  <c:v>-0.31706762411270001</c:v>
                </c:pt>
                <c:pt idx="1981">
                  <c:v>-0.1571320703913924</c:v>
                </c:pt>
                <c:pt idx="1982">
                  <c:v>7.0639679122449757E-3</c:v>
                </c:pt>
                <c:pt idx="1983">
                  <c:v>0.1710684735370013</c:v>
                </c:pt>
                <c:pt idx="1984">
                  <c:v>0.33043462244557825</c:v>
                </c:pt>
                <c:pt idx="1985">
                  <c:v>0.48084135517074539</c:v>
                </c:pt>
                <c:pt idx="1986">
                  <c:v>0.61821053817643945</c:v>
                </c:pt>
                <c:pt idx="1987">
                  <c:v>0.73881753851646947</c:v>
                </c:pt>
                <c:pt idx="1988">
                  <c:v>0.83939221366557104</c:v>
                </c:pt>
                <c:pt idx="1989">
                  <c:v>0.91720757828091593</c:v>
                </c:pt>
                <c:pt idx="1990">
                  <c:v>0.97015374378033092</c:v>
                </c:pt>
                <c:pt idx="1991">
                  <c:v>0.99679512593685404</c:v>
                </c:pt>
                <c:pt idx="1992">
                  <c:v>0.99640936936086255</c:v>
                </c:pt>
                <c:pt idx="1993">
                  <c:v>0.96900693346996902</c:v>
                </c:pt>
                <c:pt idx="1994">
                  <c:v>0.91533080889199769</c:v>
                </c:pt>
                <c:pt idx="1995">
                  <c:v>0.83683637199050076</c:v>
                </c:pt>
                <c:pt idx="1996">
                  <c:v>0.73565192373793076</c:v>
                </c:pt>
                <c:pt idx="1997">
                  <c:v>0.61452098288687484</c:v>
                </c:pt>
                <c:pt idx="1998">
                  <c:v>0.47672789810437188</c:v>
                </c:pt>
                <c:pt idx="1999">
                  <c:v>0.32600879602456601</c:v>
                </c:pt>
                <c:pt idx="2000">
                  <c:v>0.16645027977772198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7A86-4EF9-8467-9B139CE142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72187648"/>
        <c:axId val="172188224"/>
      </c:scatterChart>
      <c:valAx>
        <c:axId val="172187648"/>
        <c:scaling>
          <c:orientation val="minMax"/>
          <c:max val="0.8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25400">
            <a:solidFill>
              <a:schemeClr val="tx1"/>
            </a:solidFill>
          </a:ln>
        </c:spPr>
        <c:crossAx val="172188224"/>
        <c:crosses val="autoZero"/>
        <c:crossBetween val="midCat"/>
      </c:valAx>
      <c:valAx>
        <c:axId val="172188224"/>
        <c:scaling>
          <c:orientation val="minMax"/>
          <c:max val="1"/>
          <c:min val="-1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ln w="25400">
            <a:solidFill>
              <a:schemeClr val="tx1"/>
            </a:solidFill>
          </a:ln>
        </c:spPr>
        <c:crossAx val="172187648"/>
        <c:crosses val="autoZero"/>
        <c:crossBetween val="midCat"/>
      </c:valAx>
    </c:plotArea>
    <c:plotVisOnly val="1"/>
    <c:dispBlanksAs val="gap"/>
    <c:showDLblsOverMax val="0"/>
  </c:chart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dk2" tx1="lt1" bg2="dk1" tx2="lt2" accent1="accent1" accent2="accent2" accent3="accent3" accent4="accent4" accent5="accent5" accent6="accent6" hlink="hlink" folHlink="folHlink"/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25400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Φύλλο1!$D$1:$D$2001</c:f>
              <c:numCache>
                <c:formatCode>General</c:formatCode>
                <c:ptCount val="2001"/>
                <c:pt idx="0">
                  <c:v>0</c:v>
                </c:pt>
                <c:pt idx="1">
                  <c:v>5.0000000000000001E-4</c:v>
                </c:pt>
                <c:pt idx="2">
                  <c:v>1E-3</c:v>
                </c:pt>
                <c:pt idx="3">
                  <c:v>1.5E-3</c:v>
                </c:pt>
                <c:pt idx="4">
                  <c:v>2E-3</c:v>
                </c:pt>
                <c:pt idx="5">
                  <c:v>2.5000000000000001E-3</c:v>
                </c:pt>
                <c:pt idx="6">
                  <c:v>3.0000000000000001E-3</c:v>
                </c:pt>
                <c:pt idx="7">
                  <c:v>3.5000000000000001E-3</c:v>
                </c:pt>
                <c:pt idx="8">
                  <c:v>4.0000000000000001E-3</c:v>
                </c:pt>
                <c:pt idx="9">
                  <c:v>4.4999999999999997E-3</c:v>
                </c:pt>
                <c:pt idx="10">
                  <c:v>5.0000000000000001E-3</c:v>
                </c:pt>
                <c:pt idx="11">
                  <c:v>5.4999999999999997E-3</c:v>
                </c:pt>
                <c:pt idx="12">
                  <c:v>6.0000000000000001E-3</c:v>
                </c:pt>
                <c:pt idx="13">
                  <c:v>6.4999999999999997E-3</c:v>
                </c:pt>
                <c:pt idx="14">
                  <c:v>7.0000000000000001E-3</c:v>
                </c:pt>
                <c:pt idx="15">
                  <c:v>7.4999999999999997E-3</c:v>
                </c:pt>
                <c:pt idx="16">
                  <c:v>8.0000000000000002E-3</c:v>
                </c:pt>
                <c:pt idx="17">
                  <c:v>8.5000000000000006E-3</c:v>
                </c:pt>
                <c:pt idx="18">
                  <c:v>8.9999999999999993E-3</c:v>
                </c:pt>
                <c:pt idx="19">
                  <c:v>9.4999999999999998E-3</c:v>
                </c:pt>
                <c:pt idx="20">
                  <c:v>0.01</c:v>
                </c:pt>
                <c:pt idx="21">
                  <c:v>1.0500000000000001E-2</c:v>
                </c:pt>
                <c:pt idx="22">
                  <c:v>1.0999999999999999E-2</c:v>
                </c:pt>
                <c:pt idx="23">
                  <c:v>1.15E-2</c:v>
                </c:pt>
                <c:pt idx="24">
                  <c:v>1.2E-2</c:v>
                </c:pt>
                <c:pt idx="25">
                  <c:v>1.2500000000000001E-2</c:v>
                </c:pt>
                <c:pt idx="26">
                  <c:v>1.2999999999999999E-2</c:v>
                </c:pt>
                <c:pt idx="27">
                  <c:v>1.35E-2</c:v>
                </c:pt>
                <c:pt idx="28">
                  <c:v>1.4E-2</c:v>
                </c:pt>
                <c:pt idx="29">
                  <c:v>1.4500000000000001E-2</c:v>
                </c:pt>
                <c:pt idx="30">
                  <c:v>1.4999999999999999E-2</c:v>
                </c:pt>
                <c:pt idx="31">
                  <c:v>1.55E-2</c:v>
                </c:pt>
                <c:pt idx="32">
                  <c:v>1.6E-2</c:v>
                </c:pt>
                <c:pt idx="33">
                  <c:v>1.6500000000000001E-2</c:v>
                </c:pt>
                <c:pt idx="34">
                  <c:v>1.7000000000000001E-2</c:v>
                </c:pt>
                <c:pt idx="35">
                  <c:v>1.7500000000000002E-2</c:v>
                </c:pt>
                <c:pt idx="36">
                  <c:v>1.7999999999999999E-2</c:v>
                </c:pt>
                <c:pt idx="37">
                  <c:v>1.8499999999999999E-2</c:v>
                </c:pt>
                <c:pt idx="38">
                  <c:v>1.9E-2</c:v>
                </c:pt>
                <c:pt idx="39">
                  <c:v>1.95E-2</c:v>
                </c:pt>
                <c:pt idx="40">
                  <c:v>0.02</c:v>
                </c:pt>
                <c:pt idx="41">
                  <c:v>2.0500000000000001E-2</c:v>
                </c:pt>
                <c:pt idx="42">
                  <c:v>2.1000000000000001E-2</c:v>
                </c:pt>
                <c:pt idx="43">
                  <c:v>2.1499999999999998E-2</c:v>
                </c:pt>
                <c:pt idx="44">
                  <c:v>2.1999999999999999E-2</c:v>
                </c:pt>
                <c:pt idx="45">
                  <c:v>2.2499999999999999E-2</c:v>
                </c:pt>
                <c:pt idx="46">
                  <c:v>2.3E-2</c:v>
                </c:pt>
                <c:pt idx="47">
                  <c:v>2.35E-2</c:v>
                </c:pt>
                <c:pt idx="48">
                  <c:v>2.4E-2</c:v>
                </c:pt>
                <c:pt idx="49">
                  <c:v>2.4500000000000001E-2</c:v>
                </c:pt>
                <c:pt idx="50">
                  <c:v>2.5000000000000001E-2</c:v>
                </c:pt>
                <c:pt idx="51">
                  <c:v>2.5499999999999998E-2</c:v>
                </c:pt>
                <c:pt idx="52">
                  <c:v>2.5999999999999999E-2</c:v>
                </c:pt>
                <c:pt idx="53">
                  <c:v>2.6499999999999999E-2</c:v>
                </c:pt>
                <c:pt idx="54">
                  <c:v>2.7E-2</c:v>
                </c:pt>
                <c:pt idx="55">
                  <c:v>2.75E-2</c:v>
                </c:pt>
                <c:pt idx="56">
                  <c:v>2.8000000000000001E-2</c:v>
                </c:pt>
                <c:pt idx="57">
                  <c:v>2.8500000000000001E-2</c:v>
                </c:pt>
                <c:pt idx="58">
                  <c:v>2.9000000000000001E-2</c:v>
                </c:pt>
                <c:pt idx="59">
                  <c:v>2.9499999999999998E-2</c:v>
                </c:pt>
                <c:pt idx="60">
                  <c:v>0.03</c:v>
                </c:pt>
                <c:pt idx="61">
                  <c:v>3.0499999999999999E-2</c:v>
                </c:pt>
                <c:pt idx="62">
                  <c:v>3.1E-2</c:v>
                </c:pt>
                <c:pt idx="63">
                  <c:v>3.15E-2</c:v>
                </c:pt>
                <c:pt idx="64">
                  <c:v>3.2000000000000001E-2</c:v>
                </c:pt>
                <c:pt idx="65">
                  <c:v>3.2500000000000001E-2</c:v>
                </c:pt>
                <c:pt idx="66">
                  <c:v>3.3000000000000002E-2</c:v>
                </c:pt>
                <c:pt idx="67">
                  <c:v>3.3500000000000002E-2</c:v>
                </c:pt>
                <c:pt idx="68">
                  <c:v>3.4000000000000002E-2</c:v>
                </c:pt>
                <c:pt idx="69">
                  <c:v>3.4500000000000003E-2</c:v>
                </c:pt>
                <c:pt idx="70">
                  <c:v>3.5000000000000003E-2</c:v>
                </c:pt>
                <c:pt idx="71">
                  <c:v>3.5499999999999997E-2</c:v>
                </c:pt>
                <c:pt idx="72">
                  <c:v>3.5999999999999997E-2</c:v>
                </c:pt>
                <c:pt idx="73">
                  <c:v>3.6499999999999998E-2</c:v>
                </c:pt>
                <c:pt idx="74">
                  <c:v>3.6999999999999998E-2</c:v>
                </c:pt>
                <c:pt idx="75">
                  <c:v>3.7499999999999999E-2</c:v>
                </c:pt>
                <c:pt idx="76">
                  <c:v>3.7999999999999999E-2</c:v>
                </c:pt>
                <c:pt idx="77">
                  <c:v>3.85E-2</c:v>
                </c:pt>
                <c:pt idx="78">
                  <c:v>3.9E-2</c:v>
                </c:pt>
                <c:pt idx="79">
                  <c:v>3.95E-2</c:v>
                </c:pt>
                <c:pt idx="80">
                  <c:v>0.04</c:v>
                </c:pt>
                <c:pt idx="81">
                  <c:v>4.0500000000000001E-2</c:v>
                </c:pt>
                <c:pt idx="82">
                  <c:v>4.1000000000000002E-2</c:v>
                </c:pt>
                <c:pt idx="83">
                  <c:v>4.1500000000000002E-2</c:v>
                </c:pt>
                <c:pt idx="84">
                  <c:v>4.2000000000000003E-2</c:v>
                </c:pt>
                <c:pt idx="85">
                  <c:v>4.2500000000000003E-2</c:v>
                </c:pt>
                <c:pt idx="86">
                  <c:v>4.2999999999999997E-2</c:v>
                </c:pt>
                <c:pt idx="87">
                  <c:v>4.3499999999999997E-2</c:v>
                </c:pt>
                <c:pt idx="88">
                  <c:v>4.3999999999999997E-2</c:v>
                </c:pt>
                <c:pt idx="89">
                  <c:v>4.4499999999999998E-2</c:v>
                </c:pt>
                <c:pt idx="90">
                  <c:v>4.4999999999999998E-2</c:v>
                </c:pt>
                <c:pt idx="91">
                  <c:v>4.5499999999999999E-2</c:v>
                </c:pt>
                <c:pt idx="92">
                  <c:v>4.5999999999999999E-2</c:v>
                </c:pt>
                <c:pt idx="93">
                  <c:v>4.65E-2</c:v>
                </c:pt>
                <c:pt idx="94">
                  <c:v>4.7E-2</c:v>
                </c:pt>
                <c:pt idx="95">
                  <c:v>4.7500000000000001E-2</c:v>
                </c:pt>
                <c:pt idx="96">
                  <c:v>4.8000000000000001E-2</c:v>
                </c:pt>
                <c:pt idx="97">
                  <c:v>4.8500000000000001E-2</c:v>
                </c:pt>
                <c:pt idx="98">
                  <c:v>4.9000000000000002E-2</c:v>
                </c:pt>
                <c:pt idx="99">
                  <c:v>4.9500000000000002E-2</c:v>
                </c:pt>
                <c:pt idx="100">
                  <c:v>0.05</c:v>
                </c:pt>
                <c:pt idx="101">
                  <c:v>5.0500000000000003E-2</c:v>
                </c:pt>
                <c:pt idx="102">
                  <c:v>5.0999999999999997E-2</c:v>
                </c:pt>
                <c:pt idx="103">
                  <c:v>5.1499999999999997E-2</c:v>
                </c:pt>
                <c:pt idx="104">
                  <c:v>5.1999999999999998E-2</c:v>
                </c:pt>
                <c:pt idx="105">
                  <c:v>5.2499999999999998E-2</c:v>
                </c:pt>
                <c:pt idx="106">
                  <c:v>5.2999999999999999E-2</c:v>
                </c:pt>
                <c:pt idx="107">
                  <c:v>5.3499999999999999E-2</c:v>
                </c:pt>
                <c:pt idx="108">
                  <c:v>5.3999999999999999E-2</c:v>
                </c:pt>
                <c:pt idx="109">
                  <c:v>5.45E-2</c:v>
                </c:pt>
                <c:pt idx="110">
                  <c:v>5.5E-2</c:v>
                </c:pt>
                <c:pt idx="111">
                  <c:v>5.5500000000000001E-2</c:v>
                </c:pt>
                <c:pt idx="112">
                  <c:v>5.6000000000000001E-2</c:v>
                </c:pt>
                <c:pt idx="113">
                  <c:v>5.6500000000000002E-2</c:v>
                </c:pt>
                <c:pt idx="114">
                  <c:v>5.7000000000000002E-2</c:v>
                </c:pt>
                <c:pt idx="115">
                  <c:v>5.7500000000000002E-2</c:v>
                </c:pt>
                <c:pt idx="116">
                  <c:v>5.8000000000000003E-2</c:v>
                </c:pt>
                <c:pt idx="117">
                  <c:v>5.8500000000000003E-2</c:v>
                </c:pt>
                <c:pt idx="118">
                  <c:v>5.8999999999999997E-2</c:v>
                </c:pt>
                <c:pt idx="119">
                  <c:v>5.9499999999999997E-2</c:v>
                </c:pt>
                <c:pt idx="120">
                  <c:v>0.06</c:v>
                </c:pt>
                <c:pt idx="121">
                  <c:v>6.0499999999999998E-2</c:v>
                </c:pt>
                <c:pt idx="122">
                  <c:v>6.0999999999999999E-2</c:v>
                </c:pt>
                <c:pt idx="123">
                  <c:v>6.1499999999999999E-2</c:v>
                </c:pt>
                <c:pt idx="124">
                  <c:v>6.2E-2</c:v>
                </c:pt>
                <c:pt idx="125">
                  <c:v>6.25E-2</c:v>
                </c:pt>
                <c:pt idx="126">
                  <c:v>6.3E-2</c:v>
                </c:pt>
                <c:pt idx="127">
                  <c:v>6.3500000000000001E-2</c:v>
                </c:pt>
                <c:pt idx="128">
                  <c:v>6.4000000000000001E-2</c:v>
                </c:pt>
                <c:pt idx="129">
                  <c:v>6.4500000000000002E-2</c:v>
                </c:pt>
                <c:pt idx="130">
                  <c:v>6.5000000000000002E-2</c:v>
                </c:pt>
                <c:pt idx="131">
                  <c:v>6.5500000000000003E-2</c:v>
                </c:pt>
                <c:pt idx="132">
                  <c:v>6.6000000000000003E-2</c:v>
                </c:pt>
                <c:pt idx="133">
                  <c:v>6.6500000000000004E-2</c:v>
                </c:pt>
                <c:pt idx="134">
                  <c:v>6.7000000000000004E-2</c:v>
                </c:pt>
                <c:pt idx="135">
                  <c:v>6.7500000000000004E-2</c:v>
                </c:pt>
                <c:pt idx="136">
                  <c:v>6.8000000000000005E-2</c:v>
                </c:pt>
                <c:pt idx="137">
                  <c:v>6.8500000000000005E-2</c:v>
                </c:pt>
                <c:pt idx="138">
                  <c:v>6.9000000000000006E-2</c:v>
                </c:pt>
                <c:pt idx="139">
                  <c:v>6.9500000000000006E-2</c:v>
                </c:pt>
                <c:pt idx="140">
                  <c:v>7.0000000000000007E-2</c:v>
                </c:pt>
                <c:pt idx="141">
                  <c:v>7.0499999999999993E-2</c:v>
                </c:pt>
                <c:pt idx="142">
                  <c:v>7.0999999999999994E-2</c:v>
                </c:pt>
                <c:pt idx="143">
                  <c:v>7.1499999999999994E-2</c:v>
                </c:pt>
                <c:pt idx="144">
                  <c:v>7.1999999999999995E-2</c:v>
                </c:pt>
                <c:pt idx="145">
                  <c:v>7.2499999999999995E-2</c:v>
                </c:pt>
                <c:pt idx="146">
                  <c:v>7.2999999999999995E-2</c:v>
                </c:pt>
                <c:pt idx="147">
                  <c:v>7.3499999999999996E-2</c:v>
                </c:pt>
                <c:pt idx="148">
                  <c:v>7.3999999999999996E-2</c:v>
                </c:pt>
                <c:pt idx="149">
                  <c:v>7.4499999999999997E-2</c:v>
                </c:pt>
                <c:pt idx="150">
                  <c:v>7.4999999999999997E-2</c:v>
                </c:pt>
                <c:pt idx="151">
                  <c:v>7.5499999999999998E-2</c:v>
                </c:pt>
                <c:pt idx="152">
                  <c:v>7.5999999999999998E-2</c:v>
                </c:pt>
                <c:pt idx="153">
                  <c:v>7.6499999999999999E-2</c:v>
                </c:pt>
                <c:pt idx="154">
                  <c:v>7.6999999999999999E-2</c:v>
                </c:pt>
                <c:pt idx="155">
                  <c:v>7.7499999999999999E-2</c:v>
                </c:pt>
                <c:pt idx="156">
                  <c:v>7.8E-2</c:v>
                </c:pt>
                <c:pt idx="157">
                  <c:v>7.85E-2</c:v>
                </c:pt>
                <c:pt idx="158">
                  <c:v>7.9000000000000001E-2</c:v>
                </c:pt>
                <c:pt idx="159">
                  <c:v>7.9500000000000001E-2</c:v>
                </c:pt>
                <c:pt idx="160">
                  <c:v>0.08</c:v>
                </c:pt>
                <c:pt idx="161">
                  <c:v>8.0500000000000002E-2</c:v>
                </c:pt>
                <c:pt idx="162">
                  <c:v>8.1000000000000003E-2</c:v>
                </c:pt>
                <c:pt idx="163">
                  <c:v>8.1500000000000003E-2</c:v>
                </c:pt>
                <c:pt idx="164">
                  <c:v>8.2000000000000003E-2</c:v>
                </c:pt>
                <c:pt idx="165">
                  <c:v>8.2500000000000004E-2</c:v>
                </c:pt>
                <c:pt idx="166">
                  <c:v>8.3000000000000004E-2</c:v>
                </c:pt>
                <c:pt idx="167">
                  <c:v>8.3500000000000005E-2</c:v>
                </c:pt>
                <c:pt idx="168">
                  <c:v>8.4000000000000005E-2</c:v>
                </c:pt>
                <c:pt idx="169">
                  <c:v>8.4500000000000006E-2</c:v>
                </c:pt>
                <c:pt idx="170">
                  <c:v>8.5000000000000006E-2</c:v>
                </c:pt>
                <c:pt idx="171">
                  <c:v>8.5500000000000007E-2</c:v>
                </c:pt>
                <c:pt idx="172">
                  <c:v>8.5999999999999993E-2</c:v>
                </c:pt>
                <c:pt idx="173">
                  <c:v>8.6499999999999994E-2</c:v>
                </c:pt>
                <c:pt idx="174">
                  <c:v>8.6999999999999994E-2</c:v>
                </c:pt>
                <c:pt idx="175">
                  <c:v>8.7499999999999994E-2</c:v>
                </c:pt>
                <c:pt idx="176">
                  <c:v>8.7999999999999995E-2</c:v>
                </c:pt>
                <c:pt idx="177">
                  <c:v>8.8499999999999995E-2</c:v>
                </c:pt>
                <c:pt idx="178">
                  <c:v>8.8999999999999996E-2</c:v>
                </c:pt>
                <c:pt idx="179">
                  <c:v>8.9499999999999996E-2</c:v>
                </c:pt>
                <c:pt idx="180">
                  <c:v>0.09</c:v>
                </c:pt>
                <c:pt idx="181">
                  <c:v>9.0499999999999997E-2</c:v>
                </c:pt>
                <c:pt idx="182">
                  <c:v>9.0999999999999998E-2</c:v>
                </c:pt>
                <c:pt idx="183">
                  <c:v>9.1499999999999998E-2</c:v>
                </c:pt>
                <c:pt idx="184">
                  <c:v>9.1999999999999998E-2</c:v>
                </c:pt>
                <c:pt idx="185">
                  <c:v>9.2499999999999999E-2</c:v>
                </c:pt>
                <c:pt idx="186">
                  <c:v>9.2999999999999999E-2</c:v>
                </c:pt>
                <c:pt idx="187">
                  <c:v>9.35E-2</c:v>
                </c:pt>
                <c:pt idx="188">
                  <c:v>9.4E-2</c:v>
                </c:pt>
                <c:pt idx="189">
                  <c:v>9.4500000000000001E-2</c:v>
                </c:pt>
                <c:pt idx="190">
                  <c:v>9.5000000000000001E-2</c:v>
                </c:pt>
                <c:pt idx="191">
                  <c:v>9.5500000000000002E-2</c:v>
                </c:pt>
                <c:pt idx="192">
                  <c:v>9.6000000000000002E-2</c:v>
                </c:pt>
                <c:pt idx="193">
                  <c:v>9.6500000000000002E-2</c:v>
                </c:pt>
                <c:pt idx="194">
                  <c:v>9.7000000000000003E-2</c:v>
                </c:pt>
                <c:pt idx="195">
                  <c:v>9.7500000000000003E-2</c:v>
                </c:pt>
                <c:pt idx="196">
                  <c:v>9.8000000000000004E-2</c:v>
                </c:pt>
                <c:pt idx="197">
                  <c:v>9.8500000000000004E-2</c:v>
                </c:pt>
                <c:pt idx="198">
                  <c:v>9.9000000000000005E-2</c:v>
                </c:pt>
                <c:pt idx="199">
                  <c:v>9.9500000000000005E-2</c:v>
                </c:pt>
                <c:pt idx="200">
                  <c:v>0.1</c:v>
                </c:pt>
                <c:pt idx="201">
                  <c:v>0.10050000000000001</c:v>
                </c:pt>
                <c:pt idx="202">
                  <c:v>0.10100000000000001</c:v>
                </c:pt>
                <c:pt idx="203">
                  <c:v>0.10150000000000001</c:v>
                </c:pt>
                <c:pt idx="204">
                  <c:v>0.10199999999999999</c:v>
                </c:pt>
                <c:pt idx="205">
                  <c:v>0.10249999999999999</c:v>
                </c:pt>
                <c:pt idx="206">
                  <c:v>0.10299999999999999</c:v>
                </c:pt>
                <c:pt idx="207">
                  <c:v>0.10349999999999999</c:v>
                </c:pt>
                <c:pt idx="208">
                  <c:v>0.104</c:v>
                </c:pt>
                <c:pt idx="209">
                  <c:v>0.1045</c:v>
                </c:pt>
                <c:pt idx="210">
                  <c:v>0.105</c:v>
                </c:pt>
                <c:pt idx="211">
                  <c:v>0.1055</c:v>
                </c:pt>
                <c:pt idx="212">
                  <c:v>0.106</c:v>
                </c:pt>
                <c:pt idx="213">
                  <c:v>0.1065</c:v>
                </c:pt>
                <c:pt idx="214">
                  <c:v>0.107</c:v>
                </c:pt>
                <c:pt idx="215">
                  <c:v>0.1075</c:v>
                </c:pt>
                <c:pt idx="216">
                  <c:v>0.108</c:v>
                </c:pt>
                <c:pt idx="217">
                  <c:v>0.1085</c:v>
                </c:pt>
                <c:pt idx="218">
                  <c:v>0.109</c:v>
                </c:pt>
                <c:pt idx="219">
                  <c:v>0.1095</c:v>
                </c:pt>
                <c:pt idx="220">
                  <c:v>0.11</c:v>
                </c:pt>
                <c:pt idx="221">
                  <c:v>0.1105</c:v>
                </c:pt>
                <c:pt idx="222">
                  <c:v>0.111</c:v>
                </c:pt>
                <c:pt idx="223">
                  <c:v>0.1115</c:v>
                </c:pt>
                <c:pt idx="224">
                  <c:v>0.112</c:v>
                </c:pt>
                <c:pt idx="225">
                  <c:v>0.1125</c:v>
                </c:pt>
                <c:pt idx="226">
                  <c:v>0.113</c:v>
                </c:pt>
                <c:pt idx="227">
                  <c:v>0.1135</c:v>
                </c:pt>
                <c:pt idx="228">
                  <c:v>0.114</c:v>
                </c:pt>
                <c:pt idx="229">
                  <c:v>0.1145</c:v>
                </c:pt>
                <c:pt idx="230">
                  <c:v>0.115</c:v>
                </c:pt>
                <c:pt idx="231">
                  <c:v>0.11550000000000001</c:v>
                </c:pt>
                <c:pt idx="232">
                  <c:v>0.11600000000000001</c:v>
                </c:pt>
                <c:pt idx="233">
                  <c:v>0.11650000000000001</c:v>
                </c:pt>
                <c:pt idx="234">
                  <c:v>0.11700000000000001</c:v>
                </c:pt>
                <c:pt idx="235">
                  <c:v>0.11749999999999999</c:v>
                </c:pt>
                <c:pt idx="236">
                  <c:v>0.11799999999999999</c:v>
                </c:pt>
                <c:pt idx="237">
                  <c:v>0.11849999999999999</c:v>
                </c:pt>
                <c:pt idx="238">
                  <c:v>0.11899999999999999</c:v>
                </c:pt>
                <c:pt idx="239">
                  <c:v>0.1195</c:v>
                </c:pt>
                <c:pt idx="240">
                  <c:v>0.12</c:v>
                </c:pt>
                <c:pt idx="241">
                  <c:v>0.1205</c:v>
                </c:pt>
                <c:pt idx="242">
                  <c:v>0.121</c:v>
                </c:pt>
                <c:pt idx="243">
                  <c:v>0.1215</c:v>
                </c:pt>
                <c:pt idx="244">
                  <c:v>0.122</c:v>
                </c:pt>
                <c:pt idx="245">
                  <c:v>0.1225</c:v>
                </c:pt>
                <c:pt idx="246">
                  <c:v>0.123</c:v>
                </c:pt>
                <c:pt idx="247">
                  <c:v>0.1235</c:v>
                </c:pt>
                <c:pt idx="248">
                  <c:v>0.124</c:v>
                </c:pt>
                <c:pt idx="249">
                  <c:v>0.1245</c:v>
                </c:pt>
                <c:pt idx="250">
                  <c:v>0.125</c:v>
                </c:pt>
                <c:pt idx="251">
                  <c:v>0.1255</c:v>
                </c:pt>
                <c:pt idx="252">
                  <c:v>0.126</c:v>
                </c:pt>
                <c:pt idx="253">
                  <c:v>0.1265</c:v>
                </c:pt>
                <c:pt idx="254">
                  <c:v>0.127</c:v>
                </c:pt>
                <c:pt idx="255">
                  <c:v>0.1275</c:v>
                </c:pt>
                <c:pt idx="256">
                  <c:v>0.128</c:v>
                </c:pt>
                <c:pt idx="257">
                  <c:v>0.1285</c:v>
                </c:pt>
                <c:pt idx="258">
                  <c:v>0.129</c:v>
                </c:pt>
                <c:pt idx="259">
                  <c:v>0.1295</c:v>
                </c:pt>
                <c:pt idx="260">
                  <c:v>0.13</c:v>
                </c:pt>
                <c:pt idx="261">
                  <c:v>0.1305</c:v>
                </c:pt>
                <c:pt idx="262">
                  <c:v>0.13100000000000001</c:v>
                </c:pt>
                <c:pt idx="263">
                  <c:v>0.13150000000000001</c:v>
                </c:pt>
                <c:pt idx="264">
                  <c:v>0.13200000000000001</c:v>
                </c:pt>
                <c:pt idx="265">
                  <c:v>0.13250000000000001</c:v>
                </c:pt>
                <c:pt idx="266">
                  <c:v>0.13300000000000001</c:v>
                </c:pt>
                <c:pt idx="267">
                  <c:v>0.13350000000000001</c:v>
                </c:pt>
                <c:pt idx="268">
                  <c:v>0.13400000000000001</c:v>
                </c:pt>
                <c:pt idx="269">
                  <c:v>0.13450000000000001</c:v>
                </c:pt>
                <c:pt idx="270">
                  <c:v>0.13500000000000001</c:v>
                </c:pt>
                <c:pt idx="271">
                  <c:v>0.13550000000000001</c:v>
                </c:pt>
                <c:pt idx="272">
                  <c:v>0.13600000000000001</c:v>
                </c:pt>
                <c:pt idx="273">
                  <c:v>0.13650000000000001</c:v>
                </c:pt>
                <c:pt idx="274">
                  <c:v>0.13700000000000001</c:v>
                </c:pt>
                <c:pt idx="275">
                  <c:v>0.13750000000000001</c:v>
                </c:pt>
                <c:pt idx="276">
                  <c:v>0.13800000000000001</c:v>
                </c:pt>
                <c:pt idx="277">
                  <c:v>0.13850000000000001</c:v>
                </c:pt>
                <c:pt idx="278">
                  <c:v>0.13900000000000001</c:v>
                </c:pt>
                <c:pt idx="279">
                  <c:v>0.13950000000000001</c:v>
                </c:pt>
                <c:pt idx="280">
                  <c:v>0.14000000000000001</c:v>
                </c:pt>
                <c:pt idx="281">
                  <c:v>0.14050000000000001</c:v>
                </c:pt>
                <c:pt idx="282">
                  <c:v>0.14099999999999999</c:v>
                </c:pt>
                <c:pt idx="283">
                  <c:v>0.14149999999999999</c:v>
                </c:pt>
                <c:pt idx="284">
                  <c:v>0.14199999999999999</c:v>
                </c:pt>
                <c:pt idx="285">
                  <c:v>0.14249999999999999</c:v>
                </c:pt>
                <c:pt idx="286">
                  <c:v>0.14299999999999999</c:v>
                </c:pt>
                <c:pt idx="287">
                  <c:v>0.14349999999999999</c:v>
                </c:pt>
                <c:pt idx="288">
                  <c:v>0.14399999999999999</c:v>
                </c:pt>
                <c:pt idx="289">
                  <c:v>0.14449999999999999</c:v>
                </c:pt>
                <c:pt idx="290">
                  <c:v>0.14499999999999999</c:v>
                </c:pt>
                <c:pt idx="291">
                  <c:v>0.14549999999999999</c:v>
                </c:pt>
                <c:pt idx="292">
                  <c:v>0.14599999999999999</c:v>
                </c:pt>
                <c:pt idx="293">
                  <c:v>0.14649999999999999</c:v>
                </c:pt>
                <c:pt idx="294">
                  <c:v>0.14699999999999999</c:v>
                </c:pt>
                <c:pt idx="295">
                  <c:v>0.14749999999999999</c:v>
                </c:pt>
                <c:pt idx="296">
                  <c:v>0.14799999999999999</c:v>
                </c:pt>
                <c:pt idx="297">
                  <c:v>0.14849999999999999</c:v>
                </c:pt>
                <c:pt idx="298">
                  <c:v>0.14899999999999999</c:v>
                </c:pt>
                <c:pt idx="299">
                  <c:v>0.14949999999999999</c:v>
                </c:pt>
                <c:pt idx="300">
                  <c:v>0.15</c:v>
                </c:pt>
                <c:pt idx="301">
                  <c:v>0.15049999999999999</c:v>
                </c:pt>
                <c:pt idx="302">
                  <c:v>0.151</c:v>
                </c:pt>
                <c:pt idx="303">
                  <c:v>0.1515</c:v>
                </c:pt>
                <c:pt idx="304">
                  <c:v>0.152</c:v>
                </c:pt>
                <c:pt idx="305">
                  <c:v>0.1525</c:v>
                </c:pt>
                <c:pt idx="306">
                  <c:v>0.153</c:v>
                </c:pt>
                <c:pt idx="307">
                  <c:v>0.1535</c:v>
                </c:pt>
                <c:pt idx="308">
                  <c:v>0.154</c:v>
                </c:pt>
                <c:pt idx="309">
                  <c:v>0.1545</c:v>
                </c:pt>
                <c:pt idx="310">
                  <c:v>0.155</c:v>
                </c:pt>
                <c:pt idx="311">
                  <c:v>0.1555</c:v>
                </c:pt>
                <c:pt idx="312">
                  <c:v>0.156</c:v>
                </c:pt>
                <c:pt idx="313">
                  <c:v>0.1565</c:v>
                </c:pt>
                <c:pt idx="314">
                  <c:v>0.157</c:v>
                </c:pt>
                <c:pt idx="315">
                  <c:v>0.1575</c:v>
                </c:pt>
                <c:pt idx="316">
                  <c:v>0.158</c:v>
                </c:pt>
                <c:pt idx="317">
                  <c:v>0.1585</c:v>
                </c:pt>
                <c:pt idx="318">
                  <c:v>0.159</c:v>
                </c:pt>
                <c:pt idx="319">
                  <c:v>0.1595</c:v>
                </c:pt>
                <c:pt idx="320">
                  <c:v>0.16</c:v>
                </c:pt>
                <c:pt idx="321">
                  <c:v>0.1605</c:v>
                </c:pt>
                <c:pt idx="322">
                  <c:v>0.161</c:v>
                </c:pt>
                <c:pt idx="323">
                  <c:v>0.1615</c:v>
                </c:pt>
                <c:pt idx="324">
                  <c:v>0.16200000000000001</c:v>
                </c:pt>
                <c:pt idx="325">
                  <c:v>0.16250000000000001</c:v>
                </c:pt>
                <c:pt idx="326">
                  <c:v>0.16300000000000001</c:v>
                </c:pt>
                <c:pt idx="327">
                  <c:v>0.16350000000000001</c:v>
                </c:pt>
                <c:pt idx="328">
                  <c:v>0.16400000000000001</c:v>
                </c:pt>
                <c:pt idx="329">
                  <c:v>0.16450000000000001</c:v>
                </c:pt>
                <c:pt idx="330">
                  <c:v>0.16500000000000001</c:v>
                </c:pt>
                <c:pt idx="331">
                  <c:v>0.16550000000000001</c:v>
                </c:pt>
                <c:pt idx="332">
                  <c:v>0.16600000000000001</c:v>
                </c:pt>
                <c:pt idx="333">
                  <c:v>0.16650000000000001</c:v>
                </c:pt>
                <c:pt idx="334">
                  <c:v>0.16700000000000001</c:v>
                </c:pt>
                <c:pt idx="335">
                  <c:v>0.16750000000000001</c:v>
                </c:pt>
                <c:pt idx="336">
                  <c:v>0.16800000000000001</c:v>
                </c:pt>
                <c:pt idx="337">
                  <c:v>0.16850000000000001</c:v>
                </c:pt>
                <c:pt idx="338">
                  <c:v>0.16900000000000001</c:v>
                </c:pt>
                <c:pt idx="339">
                  <c:v>0.16950000000000001</c:v>
                </c:pt>
                <c:pt idx="340">
                  <c:v>0.17</c:v>
                </c:pt>
                <c:pt idx="341">
                  <c:v>0.17050000000000001</c:v>
                </c:pt>
                <c:pt idx="342">
                  <c:v>0.17100000000000001</c:v>
                </c:pt>
                <c:pt idx="343">
                  <c:v>0.17150000000000001</c:v>
                </c:pt>
                <c:pt idx="344">
                  <c:v>0.17199999999999999</c:v>
                </c:pt>
                <c:pt idx="345">
                  <c:v>0.17249999999999999</c:v>
                </c:pt>
                <c:pt idx="346">
                  <c:v>0.17299999999999999</c:v>
                </c:pt>
                <c:pt idx="347">
                  <c:v>0.17349999999999999</c:v>
                </c:pt>
                <c:pt idx="348">
                  <c:v>0.17399999999999999</c:v>
                </c:pt>
                <c:pt idx="349">
                  <c:v>0.17449999999999999</c:v>
                </c:pt>
                <c:pt idx="350">
                  <c:v>0.17499999999999999</c:v>
                </c:pt>
                <c:pt idx="351">
                  <c:v>0.17549999999999999</c:v>
                </c:pt>
                <c:pt idx="352">
                  <c:v>0.17599999999999999</c:v>
                </c:pt>
                <c:pt idx="353">
                  <c:v>0.17649999999999999</c:v>
                </c:pt>
                <c:pt idx="354">
                  <c:v>0.17699999999999999</c:v>
                </c:pt>
                <c:pt idx="355">
                  <c:v>0.17749999999999999</c:v>
                </c:pt>
                <c:pt idx="356">
                  <c:v>0.17799999999999999</c:v>
                </c:pt>
                <c:pt idx="357">
                  <c:v>0.17849999999999999</c:v>
                </c:pt>
                <c:pt idx="358">
                  <c:v>0.17899999999999999</c:v>
                </c:pt>
                <c:pt idx="359">
                  <c:v>0.17949999999999999</c:v>
                </c:pt>
                <c:pt idx="360">
                  <c:v>0.18</c:v>
                </c:pt>
                <c:pt idx="361">
                  <c:v>0.18049999999999999</c:v>
                </c:pt>
                <c:pt idx="362">
                  <c:v>0.18099999999999999</c:v>
                </c:pt>
                <c:pt idx="363">
                  <c:v>0.18149999999999999</c:v>
                </c:pt>
                <c:pt idx="364">
                  <c:v>0.182</c:v>
                </c:pt>
                <c:pt idx="365">
                  <c:v>0.1825</c:v>
                </c:pt>
                <c:pt idx="366">
                  <c:v>0.183</c:v>
                </c:pt>
                <c:pt idx="367">
                  <c:v>0.1835</c:v>
                </c:pt>
                <c:pt idx="368">
                  <c:v>0.184</c:v>
                </c:pt>
                <c:pt idx="369">
                  <c:v>0.1845</c:v>
                </c:pt>
                <c:pt idx="370">
                  <c:v>0.185</c:v>
                </c:pt>
                <c:pt idx="371">
                  <c:v>0.1855</c:v>
                </c:pt>
                <c:pt idx="372">
                  <c:v>0.186</c:v>
                </c:pt>
                <c:pt idx="373">
                  <c:v>0.1865</c:v>
                </c:pt>
                <c:pt idx="374">
                  <c:v>0.187</c:v>
                </c:pt>
                <c:pt idx="375">
                  <c:v>0.1875</c:v>
                </c:pt>
                <c:pt idx="376">
                  <c:v>0.188</c:v>
                </c:pt>
                <c:pt idx="377">
                  <c:v>0.1885</c:v>
                </c:pt>
                <c:pt idx="378">
                  <c:v>0.189</c:v>
                </c:pt>
                <c:pt idx="379">
                  <c:v>0.1895</c:v>
                </c:pt>
                <c:pt idx="380">
                  <c:v>0.19</c:v>
                </c:pt>
                <c:pt idx="381">
                  <c:v>0.1905</c:v>
                </c:pt>
                <c:pt idx="382">
                  <c:v>0.191</c:v>
                </c:pt>
                <c:pt idx="383">
                  <c:v>0.1915</c:v>
                </c:pt>
                <c:pt idx="384">
                  <c:v>0.192</c:v>
                </c:pt>
                <c:pt idx="385">
                  <c:v>0.1925</c:v>
                </c:pt>
                <c:pt idx="386">
                  <c:v>0.193</c:v>
                </c:pt>
                <c:pt idx="387">
                  <c:v>0.19350000000000001</c:v>
                </c:pt>
                <c:pt idx="388">
                  <c:v>0.19400000000000001</c:v>
                </c:pt>
                <c:pt idx="389">
                  <c:v>0.19450000000000001</c:v>
                </c:pt>
                <c:pt idx="390">
                  <c:v>0.19500000000000001</c:v>
                </c:pt>
                <c:pt idx="391">
                  <c:v>0.19550000000000001</c:v>
                </c:pt>
                <c:pt idx="392">
                  <c:v>0.19600000000000001</c:v>
                </c:pt>
                <c:pt idx="393">
                  <c:v>0.19650000000000001</c:v>
                </c:pt>
                <c:pt idx="394">
                  <c:v>0.19700000000000001</c:v>
                </c:pt>
                <c:pt idx="395">
                  <c:v>0.19750000000000001</c:v>
                </c:pt>
                <c:pt idx="396">
                  <c:v>0.19800000000000001</c:v>
                </c:pt>
                <c:pt idx="397">
                  <c:v>0.19850000000000001</c:v>
                </c:pt>
                <c:pt idx="398">
                  <c:v>0.19900000000000001</c:v>
                </c:pt>
                <c:pt idx="399">
                  <c:v>0.19950000000000001</c:v>
                </c:pt>
                <c:pt idx="400">
                  <c:v>0.2</c:v>
                </c:pt>
                <c:pt idx="401">
                  <c:v>0.20050000000000001</c:v>
                </c:pt>
                <c:pt idx="402">
                  <c:v>0.20100000000000001</c:v>
                </c:pt>
                <c:pt idx="403">
                  <c:v>0.20150000000000001</c:v>
                </c:pt>
                <c:pt idx="404">
                  <c:v>0.20200000000000001</c:v>
                </c:pt>
                <c:pt idx="405">
                  <c:v>0.20250000000000001</c:v>
                </c:pt>
                <c:pt idx="406">
                  <c:v>0.20300000000000001</c:v>
                </c:pt>
                <c:pt idx="407">
                  <c:v>0.20349999999999999</c:v>
                </c:pt>
                <c:pt idx="408">
                  <c:v>0.20399999999999999</c:v>
                </c:pt>
                <c:pt idx="409">
                  <c:v>0.20449999999999999</c:v>
                </c:pt>
                <c:pt idx="410">
                  <c:v>0.20499999999999999</c:v>
                </c:pt>
                <c:pt idx="411">
                  <c:v>0.20549999999999999</c:v>
                </c:pt>
                <c:pt idx="412">
                  <c:v>0.20599999999999999</c:v>
                </c:pt>
                <c:pt idx="413">
                  <c:v>0.20649999999999999</c:v>
                </c:pt>
                <c:pt idx="414">
                  <c:v>0.20699999999999999</c:v>
                </c:pt>
                <c:pt idx="415">
                  <c:v>0.20749999999999999</c:v>
                </c:pt>
                <c:pt idx="416">
                  <c:v>0.20799999999999999</c:v>
                </c:pt>
                <c:pt idx="417">
                  <c:v>0.20849999999999999</c:v>
                </c:pt>
                <c:pt idx="418">
                  <c:v>0.20899999999999999</c:v>
                </c:pt>
                <c:pt idx="419">
                  <c:v>0.20949999999999999</c:v>
                </c:pt>
                <c:pt idx="420">
                  <c:v>0.21</c:v>
                </c:pt>
                <c:pt idx="421">
                  <c:v>0.21049999999999999</c:v>
                </c:pt>
                <c:pt idx="422">
                  <c:v>0.21099999999999999</c:v>
                </c:pt>
                <c:pt idx="423">
                  <c:v>0.21149999999999999</c:v>
                </c:pt>
                <c:pt idx="424">
                  <c:v>0.21199999999999999</c:v>
                </c:pt>
                <c:pt idx="425">
                  <c:v>0.21249999999999999</c:v>
                </c:pt>
                <c:pt idx="426">
                  <c:v>0.21299999999999999</c:v>
                </c:pt>
                <c:pt idx="427">
                  <c:v>0.2135</c:v>
                </c:pt>
                <c:pt idx="428">
                  <c:v>0.214</c:v>
                </c:pt>
                <c:pt idx="429">
                  <c:v>0.2145</c:v>
                </c:pt>
                <c:pt idx="430">
                  <c:v>0.215</c:v>
                </c:pt>
                <c:pt idx="431">
                  <c:v>0.2155</c:v>
                </c:pt>
                <c:pt idx="432">
                  <c:v>0.216</c:v>
                </c:pt>
                <c:pt idx="433">
                  <c:v>0.2165</c:v>
                </c:pt>
                <c:pt idx="434">
                  <c:v>0.217</c:v>
                </c:pt>
                <c:pt idx="435">
                  <c:v>0.2175</c:v>
                </c:pt>
                <c:pt idx="436">
                  <c:v>0.218</c:v>
                </c:pt>
                <c:pt idx="437">
                  <c:v>0.2185</c:v>
                </c:pt>
                <c:pt idx="438">
                  <c:v>0.219</c:v>
                </c:pt>
                <c:pt idx="439">
                  <c:v>0.2195</c:v>
                </c:pt>
                <c:pt idx="440">
                  <c:v>0.22</c:v>
                </c:pt>
                <c:pt idx="441">
                  <c:v>0.2205</c:v>
                </c:pt>
                <c:pt idx="442">
                  <c:v>0.221</c:v>
                </c:pt>
                <c:pt idx="443">
                  <c:v>0.2215</c:v>
                </c:pt>
                <c:pt idx="444">
                  <c:v>0.222</c:v>
                </c:pt>
                <c:pt idx="445">
                  <c:v>0.2225</c:v>
                </c:pt>
                <c:pt idx="446">
                  <c:v>0.223</c:v>
                </c:pt>
                <c:pt idx="447">
                  <c:v>0.2235</c:v>
                </c:pt>
                <c:pt idx="448">
                  <c:v>0.224</c:v>
                </c:pt>
                <c:pt idx="449">
                  <c:v>0.22450000000000001</c:v>
                </c:pt>
                <c:pt idx="450">
                  <c:v>0.22500000000000001</c:v>
                </c:pt>
                <c:pt idx="451">
                  <c:v>0.22550000000000001</c:v>
                </c:pt>
                <c:pt idx="452">
                  <c:v>0.22600000000000001</c:v>
                </c:pt>
                <c:pt idx="453">
                  <c:v>0.22650000000000001</c:v>
                </c:pt>
                <c:pt idx="454">
                  <c:v>0.22700000000000001</c:v>
                </c:pt>
                <c:pt idx="455">
                  <c:v>0.22750000000000001</c:v>
                </c:pt>
                <c:pt idx="456">
                  <c:v>0.22800000000000001</c:v>
                </c:pt>
                <c:pt idx="457">
                  <c:v>0.22850000000000001</c:v>
                </c:pt>
                <c:pt idx="458">
                  <c:v>0.22900000000000001</c:v>
                </c:pt>
                <c:pt idx="459">
                  <c:v>0.22950000000000001</c:v>
                </c:pt>
                <c:pt idx="460">
                  <c:v>0.23</c:v>
                </c:pt>
                <c:pt idx="461">
                  <c:v>0.23050000000000001</c:v>
                </c:pt>
                <c:pt idx="462">
                  <c:v>0.23100000000000001</c:v>
                </c:pt>
                <c:pt idx="463">
                  <c:v>0.23150000000000001</c:v>
                </c:pt>
                <c:pt idx="464">
                  <c:v>0.23200000000000001</c:v>
                </c:pt>
                <c:pt idx="465">
                  <c:v>0.23250000000000001</c:v>
                </c:pt>
                <c:pt idx="466">
                  <c:v>0.23300000000000001</c:v>
                </c:pt>
                <c:pt idx="467">
                  <c:v>0.23350000000000001</c:v>
                </c:pt>
                <c:pt idx="468">
                  <c:v>0.23400000000000001</c:v>
                </c:pt>
                <c:pt idx="469">
                  <c:v>0.23449999999999999</c:v>
                </c:pt>
                <c:pt idx="470">
                  <c:v>0.23499999999999999</c:v>
                </c:pt>
                <c:pt idx="471">
                  <c:v>0.23549999999999999</c:v>
                </c:pt>
                <c:pt idx="472">
                  <c:v>0.23599999999999999</c:v>
                </c:pt>
                <c:pt idx="473">
                  <c:v>0.23649999999999999</c:v>
                </c:pt>
                <c:pt idx="474">
                  <c:v>0.23699999999999999</c:v>
                </c:pt>
                <c:pt idx="475">
                  <c:v>0.23749999999999999</c:v>
                </c:pt>
                <c:pt idx="476">
                  <c:v>0.23799999999999999</c:v>
                </c:pt>
                <c:pt idx="477">
                  <c:v>0.23849999999999999</c:v>
                </c:pt>
                <c:pt idx="478">
                  <c:v>0.23899999999999999</c:v>
                </c:pt>
                <c:pt idx="479">
                  <c:v>0.23949999999999999</c:v>
                </c:pt>
                <c:pt idx="480">
                  <c:v>0.24</c:v>
                </c:pt>
                <c:pt idx="481">
                  <c:v>0.24049999999999999</c:v>
                </c:pt>
                <c:pt idx="482">
                  <c:v>0.24099999999999999</c:v>
                </c:pt>
                <c:pt idx="483">
                  <c:v>0.24149999999999999</c:v>
                </c:pt>
                <c:pt idx="484">
                  <c:v>0.24199999999999999</c:v>
                </c:pt>
                <c:pt idx="485">
                  <c:v>0.24249999999999999</c:v>
                </c:pt>
                <c:pt idx="486">
                  <c:v>0.24299999999999999</c:v>
                </c:pt>
                <c:pt idx="487">
                  <c:v>0.24349999999999999</c:v>
                </c:pt>
                <c:pt idx="488">
                  <c:v>0.24399999999999999</c:v>
                </c:pt>
                <c:pt idx="489">
                  <c:v>0.2445</c:v>
                </c:pt>
                <c:pt idx="490">
                  <c:v>0.245</c:v>
                </c:pt>
                <c:pt idx="491">
                  <c:v>0.2455</c:v>
                </c:pt>
                <c:pt idx="492">
                  <c:v>0.246</c:v>
                </c:pt>
                <c:pt idx="493">
                  <c:v>0.2465</c:v>
                </c:pt>
                <c:pt idx="494">
                  <c:v>0.247</c:v>
                </c:pt>
                <c:pt idx="495">
                  <c:v>0.2475</c:v>
                </c:pt>
                <c:pt idx="496">
                  <c:v>0.248</c:v>
                </c:pt>
                <c:pt idx="497">
                  <c:v>0.2485</c:v>
                </c:pt>
                <c:pt idx="498">
                  <c:v>0.249</c:v>
                </c:pt>
                <c:pt idx="499">
                  <c:v>0.2495</c:v>
                </c:pt>
                <c:pt idx="500">
                  <c:v>0.25</c:v>
                </c:pt>
                <c:pt idx="501">
                  <c:v>0.2505</c:v>
                </c:pt>
                <c:pt idx="502">
                  <c:v>0.251</c:v>
                </c:pt>
                <c:pt idx="503">
                  <c:v>0.2515</c:v>
                </c:pt>
                <c:pt idx="504">
                  <c:v>0.252</c:v>
                </c:pt>
                <c:pt idx="505">
                  <c:v>0.2525</c:v>
                </c:pt>
                <c:pt idx="506">
                  <c:v>0.253</c:v>
                </c:pt>
                <c:pt idx="507">
                  <c:v>0.2535</c:v>
                </c:pt>
                <c:pt idx="508">
                  <c:v>0.254</c:v>
                </c:pt>
                <c:pt idx="509">
                  <c:v>0.2545</c:v>
                </c:pt>
                <c:pt idx="510">
                  <c:v>0.255</c:v>
                </c:pt>
                <c:pt idx="511">
                  <c:v>0.2555</c:v>
                </c:pt>
                <c:pt idx="512">
                  <c:v>0.25600000000000001</c:v>
                </c:pt>
                <c:pt idx="513">
                  <c:v>0.25650000000000001</c:v>
                </c:pt>
                <c:pt idx="514">
                  <c:v>0.25700000000000001</c:v>
                </c:pt>
                <c:pt idx="515">
                  <c:v>0.25750000000000001</c:v>
                </c:pt>
                <c:pt idx="516">
                  <c:v>0.25800000000000001</c:v>
                </c:pt>
                <c:pt idx="517">
                  <c:v>0.25850000000000001</c:v>
                </c:pt>
                <c:pt idx="518">
                  <c:v>0.25900000000000001</c:v>
                </c:pt>
                <c:pt idx="519">
                  <c:v>0.25950000000000001</c:v>
                </c:pt>
                <c:pt idx="520">
                  <c:v>0.26</c:v>
                </c:pt>
                <c:pt idx="521">
                  <c:v>0.26050000000000001</c:v>
                </c:pt>
                <c:pt idx="522">
                  <c:v>0.26100000000000001</c:v>
                </c:pt>
                <c:pt idx="523">
                  <c:v>0.26150000000000001</c:v>
                </c:pt>
                <c:pt idx="524">
                  <c:v>0.26200000000000001</c:v>
                </c:pt>
                <c:pt idx="525">
                  <c:v>0.26250000000000001</c:v>
                </c:pt>
                <c:pt idx="526">
                  <c:v>0.26300000000000001</c:v>
                </c:pt>
                <c:pt idx="527">
                  <c:v>0.26350000000000001</c:v>
                </c:pt>
                <c:pt idx="528">
                  <c:v>0.26400000000000001</c:v>
                </c:pt>
                <c:pt idx="529">
                  <c:v>0.26450000000000001</c:v>
                </c:pt>
                <c:pt idx="530">
                  <c:v>0.26500000000000001</c:v>
                </c:pt>
                <c:pt idx="531">
                  <c:v>0.26550000000000001</c:v>
                </c:pt>
                <c:pt idx="532">
                  <c:v>0.26600000000000001</c:v>
                </c:pt>
                <c:pt idx="533">
                  <c:v>0.26650000000000001</c:v>
                </c:pt>
                <c:pt idx="534">
                  <c:v>0.26700000000000002</c:v>
                </c:pt>
                <c:pt idx="535">
                  <c:v>0.26750000000000002</c:v>
                </c:pt>
                <c:pt idx="536">
                  <c:v>0.26800000000000002</c:v>
                </c:pt>
                <c:pt idx="537">
                  <c:v>0.26850000000000002</c:v>
                </c:pt>
                <c:pt idx="538">
                  <c:v>0.26900000000000002</c:v>
                </c:pt>
                <c:pt idx="539">
                  <c:v>0.26950000000000002</c:v>
                </c:pt>
                <c:pt idx="540">
                  <c:v>0.27</c:v>
                </c:pt>
                <c:pt idx="541">
                  <c:v>0.27050000000000002</c:v>
                </c:pt>
                <c:pt idx="542">
                  <c:v>0.27100000000000002</c:v>
                </c:pt>
                <c:pt idx="543">
                  <c:v>0.27150000000000002</c:v>
                </c:pt>
                <c:pt idx="544">
                  <c:v>0.27200000000000002</c:v>
                </c:pt>
                <c:pt idx="545">
                  <c:v>0.27250000000000002</c:v>
                </c:pt>
                <c:pt idx="546">
                  <c:v>0.27300000000000002</c:v>
                </c:pt>
                <c:pt idx="547">
                  <c:v>0.27350000000000002</c:v>
                </c:pt>
                <c:pt idx="548">
                  <c:v>0.27400000000000002</c:v>
                </c:pt>
                <c:pt idx="549">
                  <c:v>0.27450000000000002</c:v>
                </c:pt>
                <c:pt idx="550">
                  <c:v>0.27500000000000002</c:v>
                </c:pt>
                <c:pt idx="551">
                  <c:v>0.27550000000000002</c:v>
                </c:pt>
                <c:pt idx="552">
                  <c:v>0.27600000000000002</c:v>
                </c:pt>
                <c:pt idx="553">
                  <c:v>0.27650000000000002</c:v>
                </c:pt>
                <c:pt idx="554">
                  <c:v>0.27700000000000002</c:v>
                </c:pt>
                <c:pt idx="555">
                  <c:v>0.27750000000000002</c:v>
                </c:pt>
                <c:pt idx="556">
                  <c:v>0.27800000000000002</c:v>
                </c:pt>
                <c:pt idx="557">
                  <c:v>0.27850000000000003</c:v>
                </c:pt>
                <c:pt idx="558">
                  <c:v>0.27900000000000003</c:v>
                </c:pt>
                <c:pt idx="559">
                  <c:v>0.27950000000000003</c:v>
                </c:pt>
                <c:pt idx="560">
                  <c:v>0.28000000000000003</c:v>
                </c:pt>
                <c:pt idx="561">
                  <c:v>0.28050000000000003</c:v>
                </c:pt>
                <c:pt idx="562">
                  <c:v>0.28100000000000003</c:v>
                </c:pt>
                <c:pt idx="563">
                  <c:v>0.28149999999999997</c:v>
                </c:pt>
                <c:pt idx="564">
                  <c:v>0.28199999999999997</c:v>
                </c:pt>
                <c:pt idx="565">
                  <c:v>0.28249999999999997</c:v>
                </c:pt>
                <c:pt idx="566">
                  <c:v>0.28299999999999997</c:v>
                </c:pt>
                <c:pt idx="567">
                  <c:v>0.28349999999999997</c:v>
                </c:pt>
                <c:pt idx="568">
                  <c:v>0.28399999999999997</c:v>
                </c:pt>
                <c:pt idx="569">
                  <c:v>0.28449999999999998</c:v>
                </c:pt>
                <c:pt idx="570">
                  <c:v>0.28499999999999998</c:v>
                </c:pt>
                <c:pt idx="571">
                  <c:v>0.28549999999999998</c:v>
                </c:pt>
                <c:pt idx="572">
                  <c:v>0.28599999999999998</c:v>
                </c:pt>
                <c:pt idx="573">
                  <c:v>0.28649999999999998</c:v>
                </c:pt>
                <c:pt idx="574">
                  <c:v>0.28699999999999998</c:v>
                </c:pt>
                <c:pt idx="575">
                  <c:v>0.28749999999999998</c:v>
                </c:pt>
                <c:pt idx="576">
                  <c:v>0.28799999999999998</c:v>
                </c:pt>
                <c:pt idx="577">
                  <c:v>0.28849999999999998</c:v>
                </c:pt>
                <c:pt idx="578">
                  <c:v>0.28899999999999998</c:v>
                </c:pt>
                <c:pt idx="579">
                  <c:v>0.28949999999999998</c:v>
                </c:pt>
                <c:pt idx="580">
                  <c:v>0.28999999999999998</c:v>
                </c:pt>
                <c:pt idx="581">
                  <c:v>0.29049999999999998</c:v>
                </c:pt>
                <c:pt idx="582">
                  <c:v>0.29099999999999998</c:v>
                </c:pt>
                <c:pt idx="583">
                  <c:v>0.29149999999999998</c:v>
                </c:pt>
                <c:pt idx="584">
                  <c:v>0.29199999999999998</c:v>
                </c:pt>
                <c:pt idx="585">
                  <c:v>0.29249999999999998</c:v>
                </c:pt>
                <c:pt idx="586">
                  <c:v>0.29299999999999998</c:v>
                </c:pt>
                <c:pt idx="587">
                  <c:v>0.29349999999999998</c:v>
                </c:pt>
                <c:pt idx="588">
                  <c:v>0.29399999999999998</c:v>
                </c:pt>
                <c:pt idx="589">
                  <c:v>0.29449999999999998</c:v>
                </c:pt>
                <c:pt idx="590">
                  <c:v>0.29499999999999998</c:v>
                </c:pt>
                <c:pt idx="591">
                  <c:v>0.29549999999999998</c:v>
                </c:pt>
                <c:pt idx="592">
                  <c:v>0.29599999999999999</c:v>
                </c:pt>
                <c:pt idx="593">
                  <c:v>0.29649999999999999</c:v>
                </c:pt>
                <c:pt idx="594">
                  <c:v>0.29699999999999999</c:v>
                </c:pt>
                <c:pt idx="595">
                  <c:v>0.29749999999999999</c:v>
                </c:pt>
                <c:pt idx="596">
                  <c:v>0.29799999999999999</c:v>
                </c:pt>
                <c:pt idx="597">
                  <c:v>0.29849999999999999</c:v>
                </c:pt>
                <c:pt idx="598">
                  <c:v>0.29899999999999999</c:v>
                </c:pt>
                <c:pt idx="599">
                  <c:v>0.29949999999999999</c:v>
                </c:pt>
                <c:pt idx="600">
                  <c:v>0.3</c:v>
                </c:pt>
                <c:pt idx="601">
                  <c:v>0.30049999999999999</c:v>
                </c:pt>
                <c:pt idx="602">
                  <c:v>0.30099999999999999</c:v>
                </c:pt>
                <c:pt idx="603">
                  <c:v>0.30149999999999999</c:v>
                </c:pt>
                <c:pt idx="604">
                  <c:v>0.30199999999999999</c:v>
                </c:pt>
                <c:pt idx="605">
                  <c:v>0.30249999999999999</c:v>
                </c:pt>
                <c:pt idx="606">
                  <c:v>0.30299999999999999</c:v>
                </c:pt>
                <c:pt idx="607">
                  <c:v>0.30349999999999999</c:v>
                </c:pt>
                <c:pt idx="608">
                  <c:v>0.30399999999999999</c:v>
                </c:pt>
                <c:pt idx="609">
                  <c:v>0.30449999999999999</c:v>
                </c:pt>
                <c:pt idx="610">
                  <c:v>0.30499999999999999</c:v>
                </c:pt>
                <c:pt idx="611">
                  <c:v>0.30549999999999999</c:v>
                </c:pt>
                <c:pt idx="612">
                  <c:v>0.30599999999999999</c:v>
                </c:pt>
                <c:pt idx="613">
                  <c:v>0.30649999999999999</c:v>
                </c:pt>
                <c:pt idx="614">
                  <c:v>0.307</c:v>
                </c:pt>
                <c:pt idx="615">
                  <c:v>0.3075</c:v>
                </c:pt>
                <c:pt idx="616">
                  <c:v>0.308</c:v>
                </c:pt>
                <c:pt idx="617">
                  <c:v>0.3085</c:v>
                </c:pt>
                <c:pt idx="618">
                  <c:v>0.309</c:v>
                </c:pt>
                <c:pt idx="619">
                  <c:v>0.3095</c:v>
                </c:pt>
                <c:pt idx="620">
                  <c:v>0.31</c:v>
                </c:pt>
                <c:pt idx="621">
                  <c:v>0.3105</c:v>
                </c:pt>
                <c:pt idx="622">
                  <c:v>0.311</c:v>
                </c:pt>
                <c:pt idx="623">
                  <c:v>0.3115</c:v>
                </c:pt>
                <c:pt idx="624">
                  <c:v>0.312</c:v>
                </c:pt>
                <c:pt idx="625">
                  <c:v>0.3125</c:v>
                </c:pt>
                <c:pt idx="626">
                  <c:v>0.313</c:v>
                </c:pt>
                <c:pt idx="627">
                  <c:v>0.3135</c:v>
                </c:pt>
                <c:pt idx="628">
                  <c:v>0.314</c:v>
                </c:pt>
                <c:pt idx="629">
                  <c:v>0.3145</c:v>
                </c:pt>
                <c:pt idx="630">
                  <c:v>0.315</c:v>
                </c:pt>
                <c:pt idx="631">
                  <c:v>0.3155</c:v>
                </c:pt>
                <c:pt idx="632">
                  <c:v>0.316</c:v>
                </c:pt>
                <c:pt idx="633">
                  <c:v>0.3165</c:v>
                </c:pt>
                <c:pt idx="634">
                  <c:v>0.317</c:v>
                </c:pt>
                <c:pt idx="635">
                  <c:v>0.3175</c:v>
                </c:pt>
                <c:pt idx="636">
                  <c:v>0.318</c:v>
                </c:pt>
                <c:pt idx="637">
                  <c:v>0.31850000000000001</c:v>
                </c:pt>
                <c:pt idx="638">
                  <c:v>0.31900000000000001</c:v>
                </c:pt>
                <c:pt idx="639">
                  <c:v>0.31950000000000001</c:v>
                </c:pt>
                <c:pt idx="640">
                  <c:v>0.32</c:v>
                </c:pt>
                <c:pt idx="641">
                  <c:v>0.32050000000000001</c:v>
                </c:pt>
                <c:pt idx="642">
                  <c:v>0.32100000000000001</c:v>
                </c:pt>
                <c:pt idx="643">
                  <c:v>0.32150000000000001</c:v>
                </c:pt>
                <c:pt idx="644">
                  <c:v>0.32200000000000001</c:v>
                </c:pt>
                <c:pt idx="645">
                  <c:v>0.32250000000000001</c:v>
                </c:pt>
                <c:pt idx="646">
                  <c:v>0.32300000000000001</c:v>
                </c:pt>
                <c:pt idx="647">
                  <c:v>0.32350000000000001</c:v>
                </c:pt>
                <c:pt idx="648">
                  <c:v>0.32400000000000001</c:v>
                </c:pt>
                <c:pt idx="649">
                  <c:v>0.32450000000000001</c:v>
                </c:pt>
                <c:pt idx="650">
                  <c:v>0.32500000000000001</c:v>
                </c:pt>
                <c:pt idx="651">
                  <c:v>0.32550000000000001</c:v>
                </c:pt>
                <c:pt idx="652">
                  <c:v>0.32600000000000001</c:v>
                </c:pt>
                <c:pt idx="653">
                  <c:v>0.32650000000000001</c:v>
                </c:pt>
                <c:pt idx="654">
                  <c:v>0.32700000000000001</c:v>
                </c:pt>
                <c:pt idx="655">
                  <c:v>0.32750000000000001</c:v>
                </c:pt>
                <c:pt idx="656">
                  <c:v>0.32800000000000001</c:v>
                </c:pt>
                <c:pt idx="657">
                  <c:v>0.32850000000000001</c:v>
                </c:pt>
                <c:pt idx="658">
                  <c:v>0.32900000000000001</c:v>
                </c:pt>
                <c:pt idx="659">
                  <c:v>0.32950000000000002</c:v>
                </c:pt>
                <c:pt idx="660">
                  <c:v>0.33</c:v>
                </c:pt>
                <c:pt idx="661">
                  <c:v>0.33050000000000002</c:v>
                </c:pt>
                <c:pt idx="662">
                  <c:v>0.33100000000000002</c:v>
                </c:pt>
                <c:pt idx="663">
                  <c:v>0.33150000000000002</c:v>
                </c:pt>
                <c:pt idx="664">
                  <c:v>0.33200000000000002</c:v>
                </c:pt>
                <c:pt idx="665">
                  <c:v>0.33250000000000002</c:v>
                </c:pt>
                <c:pt idx="666">
                  <c:v>0.33300000000000002</c:v>
                </c:pt>
                <c:pt idx="667">
                  <c:v>0.33350000000000002</c:v>
                </c:pt>
                <c:pt idx="668">
                  <c:v>0.33400000000000002</c:v>
                </c:pt>
                <c:pt idx="669">
                  <c:v>0.33450000000000002</c:v>
                </c:pt>
                <c:pt idx="670">
                  <c:v>0.33500000000000002</c:v>
                </c:pt>
                <c:pt idx="671">
                  <c:v>0.33550000000000002</c:v>
                </c:pt>
                <c:pt idx="672">
                  <c:v>0.33600000000000002</c:v>
                </c:pt>
                <c:pt idx="673">
                  <c:v>0.33650000000000002</c:v>
                </c:pt>
                <c:pt idx="674">
                  <c:v>0.33700000000000002</c:v>
                </c:pt>
                <c:pt idx="675">
                  <c:v>0.33750000000000002</c:v>
                </c:pt>
                <c:pt idx="676">
                  <c:v>0.33800000000000002</c:v>
                </c:pt>
                <c:pt idx="677">
                  <c:v>0.33850000000000002</c:v>
                </c:pt>
                <c:pt idx="678">
                  <c:v>0.33900000000000002</c:v>
                </c:pt>
                <c:pt idx="679">
                  <c:v>0.33950000000000002</c:v>
                </c:pt>
                <c:pt idx="680">
                  <c:v>0.34</c:v>
                </c:pt>
                <c:pt idx="681">
                  <c:v>0.34050000000000002</c:v>
                </c:pt>
                <c:pt idx="682">
                  <c:v>0.34100000000000003</c:v>
                </c:pt>
                <c:pt idx="683">
                  <c:v>0.34150000000000003</c:v>
                </c:pt>
                <c:pt idx="684">
                  <c:v>0.34200000000000003</c:v>
                </c:pt>
                <c:pt idx="685">
                  <c:v>0.34250000000000003</c:v>
                </c:pt>
                <c:pt idx="686">
                  <c:v>0.34300000000000003</c:v>
                </c:pt>
                <c:pt idx="687">
                  <c:v>0.34350000000000003</c:v>
                </c:pt>
                <c:pt idx="688">
                  <c:v>0.34399999999999997</c:v>
                </c:pt>
                <c:pt idx="689">
                  <c:v>0.34449999999999997</c:v>
                </c:pt>
                <c:pt idx="690">
                  <c:v>0.34499999999999997</c:v>
                </c:pt>
                <c:pt idx="691">
                  <c:v>0.34549999999999997</c:v>
                </c:pt>
                <c:pt idx="692">
                  <c:v>0.34599999999999997</c:v>
                </c:pt>
                <c:pt idx="693">
                  <c:v>0.34649999999999997</c:v>
                </c:pt>
                <c:pt idx="694">
                  <c:v>0.34699999999999998</c:v>
                </c:pt>
                <c:pt idx="695">
                  <c:v>0.34749999999999998</c:v>
                </c:pt>
                <c:pt idx="696">
                  <c:v>0.34799999999999998</c:v>
                </c:pt>
                <c:pt idx="697">
                  <c:v>0.34849999999999998</c:v>
                </c:pt>
                <c:pt idx="698">
                  <c:v>0.34899999999999998</c:v>
                </c:pt>
                <c:pt idx="699">
                  <c:v>0.34949999999999998</c:v>
                </c:pt>
                <c:pt idx="700">
                  <c:v>0.35</c:v>
                </c:pt>
                <c:pt idx="701">
                  <c:v>0.35049999999999998</c:v>
                </c:pt>
                <c:pt idx="702">
                  <c:v>0.35099999999999998</c:v>
                </c:pt>
                <c:pt idx="703">
                  <c:v>0.35149999999999998</c:v>
                </c:pt>
                <c:pt idx="704">
                  <c:v>0.35199999999999998</c:v>
                </c:pt>
                <c:pt idx="705">
                  <c:v>0.35249999999999998</c:v>
                </c:pt>
                <c:pt idx="706">
                  <c:v>0.35299999999999998</c:v>
                </c:pt>
                <c:pt idx="707">
                  <c:v>0.35349999999999998</c:v>
                </c:pt>
                <c:pt idx="708">
                  <c:v>0.35399999999999998</c:v>
                </c:pt>
                <c:pt idx="709">
                  <c:v>0.35449999999999998</c:v>
                </c:pt>
                <c:pt idx="710">
                  <c:v>0.35499999999999998</c:v>
                </c:pt>
                <c:pt idx="711">
                  <c:v>0.35549999999999998</c:v>
                </c:pt>
                <c:pt idx="712">
                  <c:v>0.35599999999999998</c:v>
                </c:pt>
                <c:pt idx="713">
                  <c:v>0.35649999999999998</c:v>
                </c:pt>
                <c:pt idx="714">
                  <c:v>0.35699999999999998</c:v>
                </c:pt>
                <c:pt idx="715">
                  <c:v>0.35749999999999998</c:v>
                </c:pt>
                <c:pt idx="716">
                  <c:v>0.35799999999999998</c:v>
                </c:pt>
                <c:pt idx="717">
                  <c:v>0.35849999999999999</c:v>
                </c:pt>
                <c:pt idx="718">
                  <c:v>0.35899999999999999</c:v>
                </c:pt>
                <c:pt idx="719">
                  <c:v>0.35949999999999999</c:v>
                </c:pt>
                <c:pt idx="720">
                  <c:v>0.36</c:v>
                </c:pt>
                <c:pt idx="721">
                  <c:v>0.36049999999999999</c:v>
                </c:pt>
                <c:pt idx="722">
                  <c:v>0.36099999999999999</c:v>
                </c:pt>
                <c:pt idx="723">
                  <c:v>0.36149999999999999</c:v>
                </c:pt>
                <c:pt idx="724">
                  <c:v>0.36199999999999999</c:v>
                </c:pt>
                <c:pt idx="725">
                  <c:v>0.36249999999999999</c:v>
                </c:pt>
                <c:pt idx="726">
                  <c:v>0.36299999999999999</c:v>
                </c:pt>
                <c:pt idx="727">
                  <c:v>0.36349999999999999</c:v>
                </c:pt>
                <c:pt idx="728">
                  <c:v>0.36399999999999999</c:v>
                </c:pt>
                <c:pt idx="729">
                  <c:v>0.36449999999999999</c:v>
                </c:pt>
                <c:pt idx="730">
                  <c:v>0.36499999999999999</c:v>
                </c:pt>
                <c:pt idx="731">
                  <c:v>0.36549999999999999</c:v>
                </c:pt>
                <c:pt idx="732">
                  <c:v>0.36599999999999999</c:v>
                </c:pt>
                <c:pt idx="733">
                  <c:v>0.36649999999999999</c:v>
                </c:pt>
                <c:pt idx="734">
                  <c:v>0.36699999999999999</c:v>
                </c:pt>
                <c:pt idx="735">
                  <c:v>0.36749999999999999</c:v>
                </c:pt>
                <c:pt idx="736">
                  <c:v>0.36799999999999999</c:v>
                </c:pt>
                <c:pt idx="737">
                  <c:v>0.36849999999999999</c:v>
                </c:pt>
                <c:pt idx="738">
                  <c:v>0.36899999999999999</c:v>
                </c:pt>
                <c:pt idx="739">
                  <c:v>0.3695</c:v>
                </c:pt>
                <c:pt idx="740">
                  <c:v>0.37</c:v>
                </c:pt>
                <c:pt idx="741">
                  <c:v>0.3705</c:v>
                </c:pt>
                <c:pt idx="742">
                  <c:v>0.371</c:v>
                </c:pt>
                <c:pt idx="743">
                  <c:v>0.3715</c:v>
                </c:pt>
                <c:pt idx="744">
                  <c:v>0.372</c:v>
                </c:pt>
                <c:pt idx="745">
                  <c:v>0.3725</c:v>
                </c:pt>
                <c:pt idx="746">
                  <c:v>0.373</c:v>
                </c:pt>
                <c:pt idx="747">
                  <c:v>0.3735</c:v>
                </c:pt>
                <c:pt idx="748">
                  <c:v>0.374</c:v>
                </c:pt>
                <c:pt idx="749">
                  <c:v>0.3745</c:v>
                </c:pt>
                <c:pt idx="750">
                  <c:v>0.375</c:v>
                </c:pt>
                <c:pt idx="751">
                  <c:v>0.3755</c:v>
                </c:pt>
                <c:pt idx="752">
                  <c:v>0.376</c:v>
                </c:pt>
                <c:pt idx="753">
                  <c:v>0.3765</c:v>
                </c:pt>
                <c:pt idx="754">
                  <c:v>0.377</c:v>
                </c:pt>
                <c:pt idx="755">
                  <c:v>0.3775</c:v>
                </c:pt>
                <c:pt idx="756">
                  <c:v>0.378</c:v>
                </c:pt>
                <c:pt idx="757">
                  <c:v>0.3785</c:v>
                </c:pt>
                <c:pt idx="758">
                  <c:v>0.379</c:v>
                </c:pt>
                <c:pt idx="759">
                  <c:v>0.3795</c:v>
                </c:pt>
                <c:pt idx="760">
                  <c:v>0.38</c:v>
                </c:pt>
                <c:pt idx="761">
                  <c:v>0.3805</c:v>
                </c:pt>
                <c:pt idx="762">
                  <c:v>0.38100000000000001</c:v>
                </c:pt>
                <c:pt idx="763">
                  <c:v>0.38150000000000001</c:v>
                </c:pt>
                <c:pt idx="764">
                  <c:v>0.38200000000000001</c:v>
                </c:pt>
                <c:pt idx="765">
                  <c:v>0.38250000000000001</c:v>
                </c:pt>
                <c:pt idx="766">
                  <c:v>0.38300000000000001</c:v>
                </c:pt>
                <c:pt idx="767">
                  <c:v>0.38350000000000001</c:v>
                </c:pt>
                <c:pt idx="768">
                  <c:v>0.38400000000000001</c:v>
                </c:pt>
                <c:pt idx="769">
                  <c:v>0.38450000000000001</c:v>
                </c:pt>
                <c:pt idx="770">
                  <c:v>0.38500000000000001</c:v>
                </c:pt>
                <c:pt idx="771">
                  <c:v>0.38550000000000001</c:v>
                </c:pt>
                <c:pt idx="772">
                  <c:v>0.38600000000000001</c:v>
                </c:pt>
                <c:pt idx="773">
                  <c:v>0.38650000000000001</c:v>
                </c:pt>
                <c:pt idx="774">
                  <c:v>0.38700000000000001</c:v>
                </c:pt>
                <c:pt idx="775">
                  <c:v>0.38750000000000001</c:v>
                </c:pt>
                <c:pt idx="776">
                  <c:v>0.38800000000000001</c:v>
                </c:pt>
                <c:pt idx="777">
                  <c:v>0.38850000000000001</c:v>
                </c:pt>
                <c:pt idx="778">
                  <c:v>0.38900000000000001</c:v>
                </c:pt>
                <c:pt idx="779">
                  <c:v>0.38950000000000001</c:v>
                </c:pt>
                <c:pt idx="780">
                  <c:v>0.39</c:v>
                </c:pt>
                <c:pt idx="781">
                  <c:v>0.39050000000000001</c:v>
                </c:pt>
                <c:pt idx="782">
                  <c:v>0.39100000000000001</c:v>
                </c:pt>
                <c:pt idx="783">
                  <c:v>0.39150000000000001</c:v>
                </c:pt>
                <c:pt idx="784">
                  <c:v>0.39200000000000002</c:v>
                </c:pt>
                <c:pt idx="785">
                  <c:v>0.39250000000000002</c:v>
                </c:pt>
                <c:pt idx="786">
                  <c:v>0.39300000000000002</c:v>
                </c:pt>
                <c:pt idx="787">
                  <c:v>0.39350000000000002</c:v>
                </c:pt>
                <c:pt idx="788">
                  <c:v>0.39400000000000002</c:v>
                </c:pt>
                <c:pt idx="789">
                  <c:v>0.39450000000000002</c:v>
                </c:pt>
                <c:pt idx="790">
                  <c:v>0.39500000000000002</c:v>
                </c:pt>
                <c:pt idx="791">
                  <c:v>0.39550000000000002</c:v>
                </c:pt>
                <c:pt idx="792">
                  <c:v>0.39600000000000002</c:v>
                </c:pt>
                <c:pt idx="793">
                  <c:v>0.39650000000000002</c:v>
                </c:pt>
                <c:pt idx="794">
                  <c:v>0.39700000000000002</c:v>
                </c:pt>
                <c:pt idx="795">
                  <c:v>0.39750000000000002</c:v>
                </c:pt>
                <c:pt idx="796">
                  <c:v>0.39800000000000002</c:v>
                </c:pt>
                <c:pt idx="797">
                  <c:v>0.39850000000000002</c:v>
                </c:pt>
                <c:pt idx="798">
                  <c:v>0.39900000000000002</c:v>
                </c:pt>
                <c:pt idx="799">
                  <c:v>0.39950000000000002</c:v>
                </c:pt>
                <c:pt idx="800">
                  <c:v>0.4</c:v>
                </c:pt>
                <c:pt idx="801">
                  <c:v>0.40050000000000002</c:v>
                </c:pt>
                <c:pt idx="802">
                  <c:v>0.40100000000000002</c:v>
                </c:pt>
                <c:pt idx="803">
                  <c:v>0.40150000000000002</c:v>
                </c:pt>
                <c:pt idx="804">
                  <c:v>0.40200000000000002</c:v>
                </c:pt>
                <c:pt idx="805">
                  <c:v>0.40250000000000002</c:v>
                </c:pt>
                <c:pt idx="806">
                  <c:v>0.40300000000000002</c:v>
                </c:pt>
                <c:pt idx="807">
                  <c:v>0.40350000000000003</c:v>
                </c:pt>
                <c:pt idx="808">
                  <c:v>0.40400000000000003</c:v>
                </c:pt>
                <c:pt idx="809">
                  <c:v>0.40450000000000003</c:v>
                </c:pt>
                <c:pt idx="810">
                  <c:v>0.40500000000000003</c:v>
                </c:pt>
                <c:pt idx="811">
                  <c:v>0.40550000000000003</c:v>
                </c:pt>
                <c:pt idx="812">
                  <c:v>0.40600000000000003</c:v>
                </c:pt>
                <c:pt idx="813">
                  <c:v>0.40649999999999997</c:v>
                </c:pt>
                <c:pt idx="814">
                  <c:v>0.40699999999999997</c:v>
                </c:pt>
                <c:pt idx="815">
                  <c:v>0.40749999999999997</c:v>
                </c:pt>
                <c:pt idx="816">
                  <c:v>0.40799999999999997</c:v>
                </c:pt>
                <c:pt idx="817">
                  <c:v>0.40849999999999997</c:v>
                </c:pt>
                <c:pt idx="818">
                  <c:v>0.40899999999999997</c:v>
                </c:pt>
                <c:pt idx="819">
                  <c:v>0.40949999999999998</c:v>
                </c:pt>
                <c:pt idx="820">
                  <c:v>0.41</c:v>
                </c:pt>
                <c:pt idx="821">
                  <c:v>0.41049999999999998</c:v>
                </c:pt>
                <c:pt idx="822">
                  <c:v>0.41099999999999998</c:v>
                </c:pt>
                <c:pt idx="823">
                  <c:v>0.41149999999999998</c:v>
                </c:pt>
                <c:pt idx="824">
                  <c:v>0.41199999999999998</c:v>
                </c:pt>
                <c:pt idx="825">
                  <c:v>0.41249999999999998</c:v>
                </c:pt>
                <c:pt idx="826">
                  <c:v>0.41299999999999998</c:v>
                </c:pt>
                <c:pt idx="827">
                  <c:v>0.41349999999999998</c:v>
                </c:pt>
                <c:pt idx="828">
                  <c:v>0.41399999999999998</c:v>
                </c:pt>
                <c:pt idx="829">
                  <c:v>0.41449999999999998</c:v>
                </c:pt>
                <c:pt idx="830">
                  <c:v>0.41499999999999998</c:v>
                </c:pt>
                <c:pt idx="831">
                  <c:v>0.41549999999999998</c:v>
                </c:pt>
                <c:pt idx="832">
                  <c:v>0.41599999999999998</c:v>
                </c:pt>
                <c:pt idx="833">
                  <c:v>0.41649999999999998</c:v>
                </c:pt>
                <c:pt idx="834">
                  <c:v>0.41699999999999998</c:v>
                </c:pt>
                <c:pt idx="835">
                  <c:v>0.41749999999999998</c:v>
                </c:pt>
                <c:pt idx="836">
                  <c:v>0.41799999999999998</c:v>
                </c:pt>
                <c:pt idx="837">
                  <c:v>0.41849999999999998</c:v>
                </c:pt>
                <c:pt idx="838">
                  <c:v>0.41899999999999998</c:v>
                </c:pt>
                <c:pt idx="839">
                  <c:v>0.41949999999999998</c:v>
                </c:pt>
                <c:pt idx="840">
                  <c:v>0.42</c:v>
                </c:pt>
                <c:pt idx="841">
                  <c:v>0.42049999999999998</c:v>
                </c:pt>
                <c:pt idx="842">
                  <c:v>0.42099999999999999</c:v>
                </c:pt>
                <c:pt idx="843">
                  <c:v>0.42149999999999999</c:v>
                </c:pt>
                <c:pt idx="844">
                  <c:v>0.42199999999999999</c:v>
                </c:pt>
                <c:pt idx="845">
                  <c:v>0.42249999999999999</c:v>
                </c:pt>
                <c:pt idx="846">
                  <c:v>0.42299999999999999</c:v>
                </c:pt>
                <c:pt idx="847">
                  <c:v>0.42349999999999999</c:v>
                </c:pt>
                <c:pt idx="848">
                  <c:v>0.42399999999999999</c:v>
                </c:pt>
                <c:pt idx="849">
                  <c:v>0.42449999999999999</c:v>
                </c:pt>
                <c:pt idx="850">
                  <c:v>0.42499999999999999</c:v>
                </c:pt>
                <c:pt idx="851">
                  <c:v>0.42549999999999999</c:v>
                </c:pt>
                <c:pt idx="852">
                  <c:v>0.42599999999999999</c:v>
                </c:pt>
                <c:pt idx="853">
                  <c:v>0.42649999999999999</c:v>
                </c:pt>
                <c:pt idx="854">
                  <c:v>0.42699999999999999</c:v>
                </c:pt>
                <c:pt idx="855">
                  <c:v>0.42749999999999999</c:v>
                </c:pt>
                <c:pt idx="856">
                  <c:v>0.42799999999999999</c:v>
                </c:pt>
                <c:pt idx="857">
                  <c:v>0.42849999999999999</c:v>
                </c:pt>
                <c:pt idx="858">
                  <c:v>0.42899999999999999</c:v>
                </c:pt>
                <c:pt idx="859">
                  <c:v>0.42949999999999999</c:v>
                </c:pt>
                <c:pt idx="860">
                  <c:v>0.43</c:v>
                </c:pt>
                <c:pt idx="861">
                  <c:v>0.43049999999999999</c:v>
                </c:pt>
                <c:pt idx="862">
                  <c:v>0.43099999999999999</c:v>
                </c:pt>
                <c:pt idx="863">
                  <c:v>0.43149999999999999</c:v>
                </c:pt>
                <c:pt idx="864">
                  <c:v>0.432</c:v>
                </c:pt>
                <c:pt idx="865">
                  <c:v>0.4325</c:v>
                </c:pt>
                <c:pt idx="866">
                  <c:v>0.433</c:v>
                </c:pt>
                <c:pt idx="867">
                  <c:v>0.4335</c:v>
                </c:pt>
                <c:pt idx="868">
                  <c:v>0.434</c:v>
                </c:pt>
                <c:pt idx="869">
                  <c:v>0.4345</c:v>
                </c:pt>
                <c:pt idx="870">
                  <c:v>0.435</c:v>
                </c:pt>
                <c:pt idx="871">
                  <c:v>0.4355</c:v>
                </c:pt>
                <c:pt idx="872">
                  <c:v>0.436</c:v>
                </c:pt>
                <c:pt idx="873">
                  <c:v>0.4365</c:v>
                </c:pt>
                <c:pt idx="874">
                  <c:v>0.437</c:v>
                </c:pt>
                <c:pt idx="875">
                  <c:v>0.4375</c:v>
                </c:pt>
                <c:pt idx="876">
                  <c:v>0.438</c:v>
                </c:pt>
                <c:pt idx="877">
                  <c:v>0.4385</c:v>
                </c:pt>
                <c:pt idx="878">
                  <c:v>0.439</c:v>
                </c:pt>
                <c:pt idx="879">
                  <c:v>0.4395</c:v>
                </c:pt>
                <c:pt idx="880">
                  <c:v>0.44</c:v>
                </c:pt>
                <c:pt idx="881">
                  <c:v>0.4405</c:v>
                </c:pt>
                <c:pt idx="882">
                  <c:v>0.441</c:v>
                </c:pt>
                <c:pt idx="883">
                  <c:v>0.4415</c:v>
                </c:pt>
                <c:pt idx="884">
                  <c:v>0.442</c:v>
                </c:pt>
                <c:pt idx="885">
                  <c:v>0.4425</c:v>
                </c:pt>
                <c:pt idx="886">
                  <c:v>0.443</c:v>
                </c:pt>
                <c:pt idx="887">
                  <c:v>0.44350000000000001</c:v>
                </c:pt>
                <c:pt idx="888">
                  <c:v>0.44400000000000001</c:v>
                </c:pt>
                <c:pt idx="889">
                  <c:v>0.44450000000000001</c:v>
                </c:pt>
                <c:pt idx="890">
                  <c:v>0.44500000000000001</c:v>
                </c:pt>
                <c:pt idx="891">
                  <c:v>0.44550000000000001</c:v>
                </c:pt>
                <c:pt idx="892">
                  <c:v>0.44600000000000001</c:v>
                </c:pt>
                <c:pt idx="893">
                  <c:v>0.44650000000000001</c:v>
                </c:pt>
                <c:pt idx="894">
                  <c:v>0.44700000000000001</c:v>
                </c:pt>
                <c:pt idx="895">
                  <c:v>0.44750000000000001</c:v>
                </c:pt>
                <c:pt idx="896">
                  <c:v>0.44800000000000001</c:v>
                </c:pt>
                <c:pt idx="897">
                  <c:v>0.44850000000000001</c:v>
                </c:pt>
                <c:pt idx="898">
                  <c:v>0.44900000000000001</c:v>
                </c:pt>
                <c:pt idx="899">
                  <c:v>0.44950000000000001</c:v>
                </c:pt>
                <c:pt idx="900">
                  <c:v>0.45</c:v>
                </c:pt>
                <c:pt idx="901">
                  <c:v>0.45050000000000001</c:v>
                </c:pt>
                <c:pt idx="902">
                  <c:v>0.45100000000000001</c:v>
                </c:pt>
                <c:pt idx="903">
                  <c:v>0.45150000000000001</c:v>
                </c:pt>
                <c:pt idx="904">
                  <c:v>0.45200000000000001</c:v>
                </c:pt>
                <c:pt idx="905">
                  <c:v>0.45250000000000001</c:v>
                </c:pt>
                <c:pt idx="906">
                  <c:v>0.45300000000000001</c:v>
                </c:pt>
                <c:pt idx="907">
                  <c:v>0.45350000000000001</c:v>
                </c:pt>
                <c:pt idx="908">
                  <c:v>0.45400000000000001</c:v>
                </c:pt>
                <c:pt idx="909">
                  <c:v>0.45450000000000002</c:v>
                </c:pt>
                <c:pt idx="910">
                  <c:v>0.45500000000000002</c:v>
                </c:pt>
                <c:pt idx="911">
                  <c:v>0.45550000000000002</c:v>
                </c:pt>
                <c:pt idx="912">
                  <c:v>0.45600000000000002</c:v>
                </c:pt>
                <c:pt idx="913">
                  <c:v>0.45650000000000002</c:v>
                </c:pt>
                <c:pt idx="914">
                  <c:v>0.45700000000000002</c:v>
                </c:pt>
                <c:pt idx="915">
                  <c:v>0.45750000000000002</c:v>
                </c:pt>
                <c:pt idx="916">
                  <c:v>0.45800000000000002</c:v>
                </c:pt>
                <c:pt idx="917">
                  <c:v>0.45850000000000002</c:v>
                </c:pt>
                <c:pt idx="918">
                  <c:v>0.45900000000000002</c:v>
                </c:pt>
                <c:pt idx="919">
                  <c:v>0.45950000000000002</c:v>
                </c:pt>
                <c:pt idx="920">
                  <c:v>0.46</c:v>
                </c:pt>
                <c:pt idx="921">
                  <c:v>0.46050000000000002</c:v>
                </c:pt>
                <c:pt idx="922">
                  <c:v>0.46100000000000002</c:v>
                </c:pt>
                <c:pt idx="923">
                  <c:v>0.46150000000000002</c:v>
                </c:pt>
                <c:pt idx="924">
                  <c:v>0.46200000000000002</c:v>
                </c:pt>
                <c:pt idx="925">
                  <c:v>0.46250000000000002</c:v>
                </c:pt>
                <c:pt idx="926">
                  <c:v>0.46300000000000002</c:v>
                </c:pt>
                <c:pt idx="927">
                  <c:v>0.46350000000000002</c:v>
                </c:pt>
                <c:pt idx="928">
                  <c:v>0.46400000000000002</c:v>
                </c:pt>
                <c:pt idx="929">
                  <c:v>0.46450000000000002</c:v>
                </c:pt>
                <c:pt idx="930">
                  <c:v>0.46500000000000002</c:v>
                </c:pt>
                <c:pt idx="931">
                  <c:v>0.46550000000000002</c:v>
                </c:pt>
                <c:pt idx="932">
                  <c:v>0.46600000000000003</c:v>
                </c:pt>
                <c:pt idx="933">
                  <c:v>0.46650000000000003</c:v>
                </c:pt>
                <c:pt idx="934">
                  <c:v>0.46700000000000003</c:v>
                </c:pt>
                <c:pt idx="935">
                  <c:v>0.46750000000000003</c:v>
                </c:pt>
                <c:pt idx="936">
                  <c:v>0.46800000000000003</c:v>
                </c:pt>
                <c:pt idx="937">
                  <c:v>0.46850000000000003</c:v>
                </c:pt>
                <c:pt idx="938">
                  <c:v>0.46899999999999997</c:v>
                </c:pt>
                <c:pt idx="939">
                  <c:v>0.46949999999999997</c:v>
                </c:pt>
                <c:pt idx="940">
                  <c:v>0.47</c:v>
                </c:pt>
                <c:pt idx="941">
                  <c:v>0.47049999999999997</c:v>
                </c:pt>
                <c:pt idx="942">
                  <c:v>0.47099999999999997</c:v>
                </c:pt>
                <c:pt idx="943">
                  <c:v>0.47149999999999997</c:v>
                </c:pt>
                <c:pt idx="944">
                  <c:v>0.47199999999999998</c:v>
                </c:pt>
                <c:pt idx="945">
                  <c:v>0.47249999999999998</c:v>
                </c:pt>
                <c:pt idx="946">
                  <c:v>0.47299999999999998</c:v>
                </c:pt>
                <c:pt idx="947">
                  <c:v>0.47349999999999998</c:v>
                </c:pt>
                <c:pt idx="948">
                  <c:v>0.47399999999999998</c:v>
                </c:pt>
                <c:pt idx="949">
                  <c:v>0.47449999999999998</c:v>
                </c:pt>
                <c:pt idx="950">
                  <c:v>0.47499999999999998</c:v>
                </c:pt>
                <c:pt idx="951">
                  <c:v>0.47549999999999998</c:v>
                </c:pt>
                <c:pt idx="952">
                  <c:v>0.47599999999999998</c:v>
                </c:pt>
                <c:pt idx="953">
                  <c:v>0.47649999999999998</c:v>
                </c:pt>
                <c:pt idx="954">
                  <c:v>0.47699999999999998</c:v>
                </c:pt>
                <c:pt idx="955">
                  <c:v>0.47749999999999998</c:v>
                </c:pt>
                <c:pt idx="956">
                  <c:v>0.47799999999999998</c:v>
                </c:pt>
                <c:pt idx="957">
                  <c:v>0.47849999999999998</c:v>
                </c:pt>
                <c:pt idx="958">
                  <c:v>0.47899999999999998</c:v>
                </c:pt>
                <c:pt idx="959">
                  <c:v>0.47949999999999998</c:v>
                </c:pt>
                <c:pt idx="960">
                  <c:v>0.48</c:v>
                </c:pt>
                <c:pt idx="961">
                  <c:v>0.48049999999999998</c:v>
                </c:pt>
                <c:pt idx="962">
                  <c:v>0.48099999999999998</c:v>
                </c:pt>
                <c:pt idx="963">
                  <c:v>0.48149999999999998</c:v>
                </c:pt>
                <c:pt idx="964">
                  <c:v>0.48199999999999998</c:v>
                </c:pt>
                <c:pt idx="965">
                  <c:v>0.48249999999999998</c:v>
                </c:pt>
                <c:pt idx="966">
                  <c:v>0.48299999999999998</c:v>
                </c:pt>
                <c:pt idx="967">
                  <c:v>0.48349999999999999</c:v>
                </c:pt>
                <c:pt idx="968">
                  <c:v>0.48399999999999999</c:v>
                </c:pt>
                <c:pt idx="969">
                  <c:v>0.48449999999999999</c:v>
                </c:pt>
                <c:pt idx="970">
                  <c:v>0.48499999999999999</c:v>
                </c:pt>
                <c:pt idx="971">
                  <c:v>0.48549999999999999</c:v>
                </c:pt>
                <c:pt idx="972">
                  <c:v>0.48599999999999999</c:v>
                </c:pt>
                <c:pt idx="973">
                  <c:v>0.48649999999999999</c:v>
                </c:pt>
                <c:pt idx="974">
                  <c:v>0.48699999999999999</c:v>
                </c:pt>
                <c:pt idx="975">
                  <c:v>0.48749999999999999</c:v>
                </c:pt>
                <c:pt idx="976">
                  <c:v>0.48799999999999999</c:v>
                </c:pt>
                <c:pt idx="977">
                  <c:v>0.48849999999999999</c:v>
                </c:pt>
                <c:pt idx="978">
                  <c:v>0.48899999999999999</c:v>
                </c:pt>
                <c:pt idx="979">
                  <c:v>0.48949999999999999</c:v>
                </c:pt>
                <c:pt idx="980">
                  <c:v>0.49</c:v>
                </c:pt>
                <c:pt idx="981">
                  <c:v>0.49049999999999999</c:v>
                </c:pt>
                <c:pt idx="982">
                  <c:v>0.49099999999999999</c:v>
                </c:pt>
                <c:pt idx="983">
                  <c:v>0.49149999999999999</c:v>
                </c:pt>
                <c:pt idx="984">
                  <c:v>0.49199999999999999</c:v>
                </c:pt>
                <c:pt idx="985">
                  <c:v>0.49249999999999999</c:v>
                </c:pt>
                <c:pt idx="986">
                  <c:v>0.49299999999999999</c:v>
                </c:pt>
                <c:pt idx="987">
                  <c:v>0.49349999999999999</c:v>
                </c:pt>
                <c:pt idx="988">
                  <c:v>0.49399999999999999</c:v>
                </c:pt>
                <c:pt idx="989">
                  <c:v>0.4945</c:v>
                </c:pt>
                <c:pt idx="990">
                  <c:v>0.495</c:v>
                </c:pt>
                <c:pt idx="991">
                  <c:v>0.4955</c:v>
                </c:pt>
                <c:pt idx="992">
                  <c:v>0.496</c:v>
                </c:pt>
                <c:pt idx="993">
                  <c:v>0.4965</c:v>
                </c:pt>
                <c:pt idx="994">
                  <c:v>0.497</c:v>
                </c:pt>
                <c:pt idx="995">
                  <c:v>0.4975</c:v>
                </c:pt>
                <c:pt idx="996">
                  <c:v>0.498</c:v>
                </c:pt>
                <c:pt idx="997">
                  <c:v>0.4985</c:v>
                </c:pt>
                <c:pt idx="998">
                  <c:v>0.499</c:v>
                </c:pt>
                <c:pt idx="999">
                  <c:v>0.4995</c:v>
                </c:pt>
                <c:pt idx="1000">
                  <c:v>0.5</c:v>
                </c:pt>
                <c:pt idx="1001">
                  <c:v>0.50049999999999994</c:v>
                </c:pt>
                <c:pt idx="1002">
                  <c:v>0.501</c:v>
                </c:pt>
                <c:pt idx="1003">
                  <c:v>0.50149999999999995</c:v>
                </c:pt>
                <c:pt idx="1004">
                  <c:v>0.502</c:v>
                </c:pt>
                <c:pt idx="1005">
                  <c:v>0.50249999999999995</c:v>
                </c:pt>
                <c:pt idx="1006">
                  <c:v>0.503</c:v>
                </c:pt>
                <c:pt idx="1007">
                  <c:v>0.50349999999999995</c:v>
                </c:pt>
                <c:pt idx="1008">
                  <c:v>0.504</c:v>
                </c:pt>
                <c:pt idx="1009">
                  <c:v>0.50449999999999995</c:v>
                </c:pt>
                <c:pt idx="1010">
                  <c:v>0.505</c:v>
                </c:pt>
                <c:pt idx="1011">
                  <c:v>0.50549999999999995</c:v>
                </c:pt>
                <c:pt idx="1012">
                  <c:v>0.50600000000000001</c:v>
                </c:pt>
                <c:pt idx="1013">
                  <c:v>0.50649999999999995</c:v>
                </c:pt>
                <c:pt idx="1014">
                  <c:v>0.50700000000000001</c:v>
                </c:pt>
                <c:pt idx="1015">
                  <c:v>0.50749999999999995</c:v>
                </c:pt>
                <c:pt idx="1016">
                  <c:v>0.50800000000000001</c:v>
                </c:pt>
                <c:pt idx="1017">
                  <c:v>0.50849999999999995</c:v>
                </c:pt>
                <c:pt idx="1018">
                  <c:v>0.50900000000000001</c:v>
                </c:pt>
                <c:pt idx="1019">
                  <c:v>0.50949999999999995</c:v>
                </c:pt>
                <c:pt idx="1020">
                  <c:v>0.51</c:v>
                </c:pt>
                <c:pt idx="1021">
                  <c:v>0.51049999999999995</c:v>
                </c:pt>
                <c:pt idx="1022">
                  <c:v>0.51100000000000001</c:v>
                </c:pt>
                <c:pt idx="1023">
                  <c:v>0.51149999999999995</c:v>
                </c:pt>
                <c:pt idx="1024">
                  <c:v>0.51200000000000001</c:v>
                </c:pt>
                <c:pt idx="1025">
                  <c:v>0.51249999999999996</c:v>
                </c:pt>
                <c:pt idx="1026">
                  <c:v>0.51300000000000001</c:v>
                </c:pt>
                <c:pt idx="1027">
                  <c:v>0.51349999999999996</c:v>
                </c:pt>
                <c:pt idx="1028">
                  <c:v>0.51400000000000001</c:v>
                </c:pt>
                <c:pt idx="1029">
                  <c:v>0.51449999999999996</c:v>
                </c:pt>
                <c:pt idx="1030">
                  <c:v>0.51500000000000001</c:v>
                </c:pt>
                <c:pt idx="1031">
                  <c:v>0.51549999999999996</c:v>
                </c:pt>
                <c:pt idx="1032">
                  <c:v>0.51600000000000001</c:v>
                </c:pt>
                <c:pt idx="1033">
                  <c:v>0.51649999999999996</c:v>
                </c:pt>
                <c:pt idx="1034">
                  <c:v>0.51700000000000002</c:v>
                </c:pt>
                <c:pt idx="1035">
                  <c:v>0.51749999999999996</c:v>
                </c:pt>
                <c:pt idx="1036">
                  <c:v>0.51800000000000002</c:v>
                </c:pt>
                <c:pt idx="1037">
                  <c:v>0.51849999999999996</c:v>
                </c:pt>
                <c:pt idx="1038">
                  <c:v>0.51900000000000002</c:v>
                </c:pt>
                <c:pt idx="1039">
                  <c:v>0.51949999999999996</c:v>
                </c:pt>
                <c:pt idx="1040">
                  <c:v>0.52</c:v>
                </c:pt>
                <c:pt idx="1041">
                  <c:v>0.52049999999999996</c:v>
                </c:pt>
                <c:pt idx="1042">
                  <c:v>0.52100000000000002</c:v>
                </c:pt>
                <c:pt idx="1043">
                  <c:v>0.52149999999999996</c:v>
                </c:pt>
                <c:pt idx="1044">
                  <c:v>0.52200000000000002</c:v>
                </c:pt>
                <c:pt idx="1045">
                  <c:v>0.52249999999999996</c:v>
                </c:pt>
                <c:pt idx="1046">
                  <c:v>0.52300000000000002</c:v>
                </c:pt>
                <c:pt idx="1047">
                  <c:v>0.52349999999999997</c:v>
                </c:pt>
                <c:pt idx="1048">
                  <c:v>0.52400000000000002</c:v>
                </c:pt>
                <c:pt idx="1049">
                  <c:v>0.52449999999999997</c:v>
                </c:pt>
                <c:pt idx="1050">
                  <c:v>0.52500000000000002</c:v>
                </c:pt>
                <c:pt idx="1051">
                  <c:v>0.52549999999999997</c:v>
                </c:pt>
                <c:pt idx="1052">
                  <c:v>0.52600000000000002</c:v>
                </c:pt>
                <c:pt idx="1053">
                  <c:v>0.52649999999999997</c:v>
                </c:pt>
                <c:pt idx="1054">
                  <c:v>0.52700000000000002</c:v>
                </c:pt>
                <c:pt idx="1055">
                  <c:v>0.52749999999999997</c:v>
                </c:pt>
                <c:pt idx="1056">
                  <c:v>0.52800000000000002</c:v>
                </c:pt>
                <c:pt idx="1057">
                  <c:v>0.52849999999999997</c:v>
                </c:pt>
                <c:pt idx="1058">
                  <c:v>0.52900000000000003</c:v>
                </c:pt>
                <c:pt idx="1059">
                  <c:v>0.52949999999999997</c:v>
                </c:pt>
                <c:pt idx="1060">
                  <c:v>0.53</c:v>
                </c:pt>
                <c:pt idx="1061">
                  <c:v>0.53049999999999997</c:v>
                </c:pt>
                <c:pt idx="1062">
                  <c:v>0.53100000000000003</c:v>
                </c:pt>
                <c:pt idx="1063">
                  <c:v>0.53149999999999997</c:v>
                </c:pt>
                <c:pt idx="1064">
                  <c:v>0.53200000000000003</c:v>
                </c:pt>
                <c:pt idx="1065">
                  <c:v>0.53249999999999997</c:v>
                </c:pt>
                <c:pt idx="1066">
                  <c:v>0.53300000000000003</c:v>
                </c:pt>
                <c:pt idx="1067">
                  <c:v>0.53349999999999997</c:v>
                </c:pt>
                <c:pt idx="1068">
                  <c:v>0.53400000000000003</c:v>
                </c:pt>
                <c:pt idx="1069">
                  <c:v>0.53449999999999998</c:v>
                </c:pt>
                <c:pt idx="1070">
                  <c:v>0.53500000000000003</c:v>
                </c:pt>
                <c:pt idx="1071">
                  <c:v>0.53549999999999998</c:v>
                </c:pt>
                <c:pt idx="1072">
                  <c:v>0.53600000000000003</c:v>
                </c:pt>
                <c:pt idx="1073">
                  <c:v>0.53649999999999998</c:v>
                </c:pt>
                <c:pt idx="1074">
                  <c:v>0.53700000000000003</c:v>
                </c:pt>
                <c:pt idx="1075">
                  <c:v>0.53749999999999998</c:v>
                </c:pt>
                <c:pt idx="1076">
                  <c:v>0.53800000000000003</c:v>
                </c:pt>
                <c:pt idx="1077">
                  <c:v>0.53849999999999998</c:v>
                </c:pt>
                <c:pt idx="1078">
                  <c:v>0.53900000000000003</c:v>
                </c:pt>
                <c:pt idx="1079">
                  <c:v>0.53949999999999998</c:v>
                </c:pt>
                <c:pt idx="1080">
                  <c:v>0.54</c:v>
                </c:pt>
                <c:pt idx="1081">
                  <c:v>0.54049999999999998</c:v>
                </c:pt>
                <c:pt idx="1082">
                  <c:v>0.54100000000000004</c:v>
                </c:pt>
                <c:pt idx="1083">
                  <c:v>0.54149999999999998</c:v>
                </c:pt>
                <c:pt idx="1084">
                  <c:v>0.54200000000000004</c:v>
                </c:pt>
                <c:pt idx="1085">
                  <c:v>0.54249999999999998</c:v>
                </c:pt>
                <c:pt idx="1086">
                  <c:v>0.54300000000000004</c:v>
                </c:pt>
                <c:pt idx="1087">
                  <c:v>0.54349999999999998</c:v>
                </c:pt>
                <c:pt idx="1088">
                  <c:v>0.54400000000000004</c:v>
                </c:pt>
                <c:pt idx="1089">
                  <c:v>0.54449999999999998</c:v>
                </c:pt>
                <c:pt idx="1090">
                  <c:v>0.54500000000000004</c:v>
                </c:pt>
                <c:pt idx="1091">
                  <c:v>0.54549999999999998</c:v>
                </c:pt>
                <c:pt idx="1092">
                  <c:v>0.54600000000000004</c:v>
                </c:pt>
                <c:pt idx="1093">
                  <c:v>0.54649999999999999</c:v>
                </c:pt>
                <c:pt idx="1094">
                  <c:v>0.54700000000000004</c:v>
                </c:pt>
                <c:pt idx="1095">
                  <c:v>0.54749999999999999</c:v>
                </c:pt>
                <c:pt idx="1096">
                  <c:v>0.54800000000000004</c:v>
                </c:pt>
                <c:pt idx="1097">
                  <c:v>0.54849999999999999</c:v>
                </c:pt>
                <c:pt idx="1098">
                  <c:v>0.54900000000000004</c:v>
                </c:pt>
                <c:pt idx="1099">
                  <c:v>0.54949999999999999</c:v>
                </c:pt>
                <c:pt idx="1100">
                  <c:v>0.55000000000000004</c:v>
                </c:pt>
                <c:pt idx="1101">
                  <c:v>0.55049999999999999</c:v>
                </c:pt>
                <c:pt idx="1102">
                  <c:v>0.55100000000000005</c:v>
                </c:pt>
                <c:pt idx="1103">
                  <c:v>0.55149999999999999</c:v>
                </c:pt>
                <c:pt idx="1104">
                  <c:v>0.55200000000000005</c:v>
                </c:pt>
                <c:pt idx="1105">
                  <c:v>0.55249999999999999</c:v>
                </c:pt>
                <c:pt idx="1106">
                  <c:v>0.55300000000000005</c:v>
                </c:pt>
                <c:pt idx="1107">
                  <c:v>0.55349999999999999</c:v>
                </c:pt>
                <c:pt idx="1108">
                  <c:v>0.55400000000000005</c:v>
                </c:pt>
                <c:pt idx="1109">
                  <c:v>0.55449999999999999</c:v>
                </c:pt>
                <c:pt idx="1110">
                  <c:v>0.55500000000000005</c:v>
                </c:pt>
                <c:pt idx="1111">
                  <c:v>0.55549999999999999</c:v>
                </c:pt>
                <c:pt idx="1112">
                  <c:v>0.55600000000000005</c:v>
                </c:pt>
                <c:pt idx="1113">
                  <c:v>0.55649999999999999</c:v>
                </c:pt>
                <c:pt idx="1114">
                  <c:v>0.55700000000000005</c:v>
                </c:pt>
                <c:pt idx="1115">
                  <c:v>0.5575</c:v>
                </c:pt>
                <c:pt idx="1116">
                  <c:v>0.55800000000000005</c:v>
                </c:pt>
                <c:pt idx="1117">
                  <c:v>0.5585</c:v>
                </c:pt>
                <c:pt idx="1118">
                  <c:v>0.55900000000000005</c:v>
                </c:pt>
                <c:pt idx="1119">
                  <c:v>0.5595</c:v>
                </c:pt>
                <c:pt idx="1120">
                  <c:v>0.56000000000000005</c:v>
                </c:pt>
                <c:pt idx="1121">
                  <c:v>0.5605</c:v>
                </c:pt>
                <c:pt idx="1122">
                  <c:v>0.56100000000000005</c:v>
                </c:pt>
                <c:pt idx="1123">
                  <c:v>0.5615</c:v>
                </c:pt>
                <c:pt idx="1124">
                  <c:v>0.56200000000000006</c:v>
                </c:pt>
                <c:pt idx="1125">
                  <c:v>0.5625</c:v>
                </c:pt>
                <c:pt idx="1126">
                  <c:v>0.56299999999999994</c:v>
                </c:pt>
                <c:pt idx="1127">
                  <c:v>0.5635</c:v>
                </c:pt>
                <c:pt idx="1128">
                  <c:v>0.56399999999999995</c:v>
                </c:pt>
                <c:pt idx="1129">
                  <c:v>0.5645</c:v>
                </c:pt>
                <c:pt idx="1130">
                  <c:v>0.56499999999999995</c:v>
                </c:pt>
                <c:pt idx="1131">
                  <c:v>0.5655</c:v>
                </c:pt>
                <c:pt idx="1132">
                  <c:v>0.56599999999999995</c:v>
                </c:pt>
                <c:pt idx="1133">
                  <c:v>0.5665</c:v>
                </c:pt>
                <c:pt idx="1134">
                  <c:v>0.56699999999999995</c:v>
                </c:pt>
                <c:pt idx="1135">
                  <c:v>0.5675</c:v>
                </c:pt>
                <c:pt idx="1136">
                  <c:v>0.56799999999999995</c:v>
                </c:pt>
                <c:pt idx="1137">
                  <c:v>0.56850000000000001</c:v>
                </c:pt>
                <c:pt idx="1138">
                  <c:v>0.56899999999999995</c:v>
                </c:pt>
                <c:pt idx="1139">
                  <c:v>0.56950000000000001</c:v>
                </c:pt>
                <c:pt idx="1140">
                  <c:v>0.56999999999999995</c:v>
                </c:pt>
                <c:pt idx="1141">
                  <c:v>0.57050000000000001</c:v>
                </c:pt>
                <c:pt idx="1142">
                  <c:v>0.57099999999999995</c:v>
                </c:pt>
                <c:pt idx="1143">
                  <c:v>0.57150000000000001</c:v>
                </c:pt>
                <c:pt idx="1144">
                  <c:v>0.57199999999999995</c:v>
                </c:pt>
                <c:pt idx="1145">
                  <c:v>0.57250000000000001</c:v>
                </c:pt>
                <c:pt idx="1146">
                  <c:v>0.57299999999999995</c:v>
                </c:pt>
                <c:pt idx="1147">
                  <c:v>0.57350000000000001</c:v>
                </c:pt>
                <c:pt idx="1148">
                  <c:v>0.57399999999999995</c:v>
                </c:pt>
                <c:pt idx="1149">
                  <c:v>0.57450000000000001</c:v>
                </c:pt>
                <c:pt idx="1150">
                  <c:v>0.57499999999999996</c:v>
                </c:pt>
                <c:pt idx="1151">
                  <c:v>0.57550000000000001</c:v>
                </c:pt>
                <c:pt idx="1152">
                  <c:v>0.57599999999999996</c:v>
                </c:pt>
                <c:pt idx="1153">
                  <c:v>0.57650000000000001</c:v>
                </c:pt>
                <c:pt idx="1154">
                  <c:v>0.57699999999999996</c:v>
                </c:pt>
                <c:pt idx="1155">
                  <c:v>0.57750000000000001</c:v>
                </c:pt>
                <c:pt idx="1156">
                  <c:v>0.57799999999999996</c:v>
                </c:pt>
                <c:pt idx="1157">
                  <c:v>0.57850000000000001</c:v>
                </c:pt>
                <c:pt idx="1158">
                  <c:v>0.57899999999999996</c:v>
                </c:pt>
                <c:pt idx="1159">
                  <c:v>0.57950000000000002</c:v>
                </c:pt>
                <c:pt idx="1160">
                  <c:v>0.57999999999999996</c:v>
                </c:pt>
                <c:pt idx="1161">
                  <c:v>0.58050000000000002</c:v>
                </c:pt>
                <c:pt idx="1162">
                  <c:v>0.58099999999999996</c:v>
                </c:pt>
                <c:pt idx="1163">
                  <c:v>0.58150000000000002</c:v>
                </c:pt>
                <c:pt idx="1164">
                  <c:v>0.58199999999999996</c:v>
                </c:pt>
                <c:pt idx="1165">
                  <c:v>0.58250000000000002</c:v>
                </c:pt>
                <c:pt idx="1166">
                  <c:v>0.58299999999999996</c:v>
                </c:pt>
                <c:pt idx="1167">
                  <c:v>0.58350000000000002</c:v>
                </c:pt>
                <c:pt idx="1168">
                  <c:v>0.58399999999999996</c:v>
                </c:pt>
                <c:pt idx="1169">
                  <c:v>0.58450000000000002</c:v>
                </c:pt>
                <c:pt idx="1170">
                  <c:v>0.58499999999999996</c:v>
                </c:pt>
                <c:pt idx="1171">
                  <c:v>0.58550000000000002</c:v>
                </c:pt>
                <c:pt idx="1172">
                  <c:v>0.58599999999999997</c:v>
                </c:pt>
                <c:pt idx="1173">
                  <c:v>0.58650000000000002</c:v>
                </c:pt>
                <c:pt idx="1174">
                  <c:v>0.58699999999999997</c:v>
                </c:pt>
                <c:pt idx="1175">
                  <c:v>0.58750000000000002</c:v>
                </c:pt>
                <c:pt idx="1176">
                  <c:v>0.58799999999999997</c:v>
                </c:pt>
                <c:pt idx="1177">
                  <c:v>0.58850000000000002</c:v>
                </c:pt>
                <c:pt idx="1178">
                  <c:v>0.58899999999999997</c:v>
                </c:pt>
                <c:pt idx="1179">
                  <c:v>0.58950000000000002</c:v>
                </c:pt>
                <c:pt idx="1180">
                  <c:v>0.59</c:v>
                </c:pt>
                <c:pt idx="1181">
                  <c:v>0.59050000000000002</c:v>
                </c:pt>
                <c:pt idx="1182">
                  <c:v>0.59099999999999997</c:v>
                </c:pt>
                <c:pt idx="1183">
                  <c:v>0.59150000000000003</c:v>
                </c:pt>
                <c:pt idx="1184">
                  <c:v>0.59199999999999997</c:v>
                </c:pt>
                <c:pt idx="1185">
                  <c:v>0.59250000000000003</c:v>
                </c:pt>
                <c:pt idx="1186">
                  <c:v>0.59299999999999997</c:v>
                </c:pt>
                <c:pt idx="1187">
                  <c:v>0.59350000000000003</c:v>
                </c:pt>
                <c:pt idx="1188">
                  <c:v>0.59399999999999997</c:v>
                </c:pt>
                <c:pt idx="1189">
                  <c:v>0.59450000000000003</c:v>
                </c:pt>
                <c:pt idx="1190">
                  <c:v>0.59499999999999997</c:v>
                </c:pt>
                <c:pt idx="1191">
                  <c:v>0.59550000000000003</c:v>
                </c:pt>
                <c:pt idx="1192">
                  <c:v>0.59599999999999997</c:v>
                </c:pt>
                <c:pt idx="1193">
                  <c:v>0.59650000000000003</c:v>
                </c:pt>
                <c:pt idx="1194">
                  <c:v>0.59699999999999998</c:v>
                </c:pt>
                <c:pt idx="1195">
                  <c:v>0.59750000000000003</c:v>
                </c:pt>
                <c:pt idx="1196">
                  <c:v>0.59799999999999998</c:v>
                </c:pt>
                <c:pt idx="1197">
                  <c:v>0.59850000000000003</c:v>
                </c:pt>
                <c:pt idx="1198">
                  <c:v>0.59899999999999998</c:v>
                </c:pt>
                <c:pt idx="1199">
                  <c:v>0.59950000000000003</c:v>
                </c:pt>
                <c:pt idx="1200">
                  <c:v>0.6</c:v>
                </c:pt>
                <c:pt idx="1201">
                  <c:v>0.60050000000000003</c:v>
                </c:pt>
                <c:pt idx="1202">
                  <c:v>0.60099999999999998</c:v>
                </c:pt>
                <c:pt idx="1203">
                  <c:v>0.60150000000000003</c:v>
                </c:pt>
                <c:pt idx="1204">
                  <c:v>0.60199999999999998</c:v>
                </c:pt>
                <c:pt idx="1205">
                  <c:v>0.60250000000000004</c:v>
                </c:pt>
                <c:pt idx="1206">
                  <c:v>0.60299999999999998</c:v>
                </c:pt>
                <c:pt idx="1207">
                  <c:v>0.60350000000000004</c:v>
                </c:pt>
                <c:pt idx="1208">
                  <c:v>0.60399999999999998</c:v>
                </c:pt>
                <c:pt idx="1209">
                  <c:v>0.60450000000000004</c:v>
                </c:pt>
                <c:pt idx="1210">
                  <c:v>0.60499999999999998</c:v>
                </c:pt>
                <c:pt idx="1211">
                  <c:v>0.60550000000000004</c:v>
                </c:pt>
                <c:pt idx="1212">
                  <c:v>0.60599999999999998</c:v>
                </c:pt>
                <c:pt idx="1213">
                  <c:v>0.60650000000000004</c:v>
                </c:pt>
                <c:pt idx="1214">
                  <c:v>0.60699999999999998</c:v>
                </c:pt>
                <c:pt idx="1215">
                  <c:v>0.60750000000000004</c:v>
                </c:pt>
                <c:pt idx="1216">
                  <c:v>0.60799999999999998</c:v>
                </c:pt>
                <c:pt idx="1217">
                  <c:v>0.60850000000000004</c:v>
                </c:pt>
                <c:pt idx="1218">
                  <c:v>0.60899999999999999</c:v>
                </c:pt>
                <c:pt idx="1219">
                  <c:v>0.60950000000000004</c:v>
                </c:pt>
                <c:pt idx="1220">
                  <c:v>0.61</c:v>
                </c:pt>
                <c:pt idx="1221">
                  <c:v>0.61050000000000004</c:v>
                </c:pt>
                <c:pt idx="1222">
                  <c:v>0.61099999999999999</c:v>
                </c:pt>
                <c:pt idx="1223">
                  <c:v>0.61150000000000004</c:v>
                </c:pt>
                <c:pt idx="1224">
                  <c:v>0.61199999999999999</c:v>
                </c:pt>
                <c:pt idx="1225">
                  <c:v>0.61250000000000004</c:v>
                </c:pt>
                <c:pt idx="1226">
                  <c:v>0.61299999999999999</c:v>
                </c:pt>
                <c:pt idx="1227">
                  <c:v>0.61350000000000005</c:v>
                </c:pt>
                <c:pt idx="1228">
                  <c:v>0.61399999999999999</c:v>
                </c:pt>
                <c:pt idx="1229">
                  <c:v>0.61450000000000005</c:v>
                </c:pt>
                <c:pt idx="1230">
                  <c:v>0.61499999999999999</c:v>
                </c:pt>
                <c:pt idx="1231">
                  <c:v>0.61550000000000005</c:v>
                </c:pt>
                <c:pt idx="1232">
                  <c:v>0.61599999999999999</c:v>
                </c:pt>
                <c:pt idx="1233">
                  <c:v>0.61650000000000005</c:v>
                </c:pt>
                <c:pt idx="1234">
                  <c:v>0.61699999999999999</c:v>
                </c:pt>
                <c:pt idx="1235">
                  <c:v>0.61750000000000005</c:v>
                </c:pt>
                <c:pt idx="1236">
                  <c:v>0.61799999999999999</c:v>
                </c:pt>
                <c:pt idx="1237">
                  <c:v>0.61850000000000005</c:v>
                </c:pt>
                <c:pt idx="1238">
                  <c:v>0.61899999999999999</c:v>
                </c:pt>
                <c:pt idx="1239">
                  <c:v>0.61950000000000005</c:v>
                </c:pt>
                <c:pt idx="1240">
                  <c:v>0.62</c:v>
                </c:pt>
                <c:pt idx="1241">
                  <c:v>0.62050000000000005</c:v>
                </c:pt>
                <c:pt idx="1242">
                  <c:v>0.621</c:v>
                </c:pt>
                <c:pt idx="1243">
                  <c:v>0.62150000000000005</c:v>
                </c:pt>
                <c:pt idx="1244">
                  <c:v>0.622</c:v>
                </c:pt>
                <c:pt idx="1245">
                  <c:v>0.62250000000000005</c:v>
                </c:pt>
                <c:pt idx="1246">
                  <c:v>0.623</c:v>
                </c:pt>
                <c:pt idx="1247">
                  <c:v>0.62350000000000005</c:v>
                </c:pt>
                <c:pt idx="1248">
                  <c:v>0.624</c:v>
                </c:pt>
                <c:pt idx="1249">
                  <c:v>0.62450000000000006</c:v>
                </c:pt>
                <c:pt idx="1250">
                  <c:v>0.625</c:v>
                </c:pt>
                <c:pt idx="1251">
                  <c:v>0.62549999999999994</c:v>
                </c:pt>
                <c:pt idx="1252">
                  <c:v>0.626</c:v>
                </c:pt>
                <c:pt idx="1253">
                  <c:v>0.62649999999999995</c:v>
                </c:pt>
                <c:pt idx="1254">
                  <c:v>0.627</c:v>
                </c:pt>
                <c:pt idx="1255">
                  <c:v>0.62749999999999995</c:v>
                </c:pt>
                <c:pt idx="1256">
                  <c:v>0.628</c:v>
                </c:pt>
                <c:pt idx="1257">
                  <c:v>0.62849999999999995</c:v>
                </c:pt>
                <c:pt idx="1258">
                  <c:v>0.629</c:v>
                </c:pt>
                <c:pt idx="1259">
                  <c:v>0.62949999999999995</c:v>
                </c:pt>
                <c:pt idx="1260">
                  <c:v>0.63</c:v>
                </c:pt>
                <c:pt idx="1261">
                  <c:v>0.63049999999999995</c:v>
                </c:pt>
                <c:pt idx="1262">
                  <c:v>0.63100000000000001</c:v>
                </c:pt>
                <c:pt idx="1263">
                  <c:v>0.63149999999999995</c:v>
                </c:pt>
                <c:pt idx="1264">
                  <c:v>0.63200000000000001</c:v>
                </c:pt>
                <c:pt idx="1265">
                  <c:v>0.63249999999999995</c:v>
                </c:pt>
                <c:pt idx="1266">
                  <c:v>0.63300000000000001</c:v>
                </c:pt>
                <c:pt idx="1267">
                  <c:v>0.63349999999999995</c:v>
                </c:pt>
                <c:pt idx="1268">
                  <c:v>0.63400000000000001</c:v>
                </c:pt>
                <c:pt idx="1269">
                  <c:v>0.63449999999999995</c:v>
                </c:pt>
                <c:pt idx="1270">
                  <c:v>0.63500000000000001</c:v>
                </c:pt>
                <c:pt idx="1271">
                  <c:v>0.63549999999999995</c:v>
                </c:pt>
                <c:pt idx="1272">
                  <c:v>0.63600000000000001</c:v>
                </c:pt>
                <c:pt idx="1273">
                  <c:v>0.63650000000000095</c:v>
                </c:pt>
                <c:pt idx="1274">
                  <c:v>0.63700000000000001</c:v>
                </c:pt>
                <c:pt idx="1275">
                  <c:v>0.63749999999999996</c:v>
                </c:pt>
                <c:pt idx="1276">
                  <c:v>0.63800000000000001</c:v>
                </c:pt>
                <c:pt idx="1277">
                  <c:v>0.63850000000000096</c:v>
                </c:pt>
                <c:pt idx="1278">
                  <c:v>0.63900000000000001</c:v>
                </c:pt>
                <c:pt idx="1279">
                  <c:v>0.63949999999999996</c:v>
                </c:pt>
                <c:pt idx="1280">
                  <c:v>0.64</c:v>
                </c:pt>
                <c:pt idx="1281">
                  <c:v>0.64050000000000096</c:v>
                </c:pt>
                <c:pt idx="1282">
                  <c:v>0.64100000000000001</c:v>
                </c:pt>
                <c:pt idx="1283">
                  <c:v>0.64149999999999996</c:v>
                </c:pt>
                <c:pt idx="1284">
                  <c:v>0.64200000000000002</c:v>
                </c:pt>
                <c:pt idx="1285">
                  <c:v>0.64250000000000096</c:v>
                </c:pt>
                <c:pt idx="1286">
                  <c:v>0.64300000000000002</c:v>
                </c:pt>
                <c:pt idx="1287">
                  <c:v>0.64349999999999996</c:v>
                </c:pt>
                <c:pt idx="1288">
                  <c:v>0.64400000000000002</c:v>
                </c:pt>
                <c:pt idx="1289">
                  <c:v>0.64450000000000096</c:v>
                </c:pt>
                <c:pt idx="1290">
                  <c:v>0.64500000000000002</c:v>
                </c:pt>
                <c:pt idx="1291">
                  <c:v>0.64549999999999996</c:v>
                </c:pt>
                <c:pt idx="1292">
                  <c:v>0.64600000000000002</c:v>
                </c:pt>
                <c:pt idx="1293">
                  <c:v>0.64650000000000096</c:v>
                </c:pt>
                <c:pt idx="1294">
                  <c:v>0.64700000000000002</c:v>
                </c:pt>
                <c:pt idx="1295">
                  <c:v>0.64749999999999996</c:v>
                </c:pt>
                <c:pt idx="1296">
                  <c:v>0.64800000000000002</c:v>
                </c:pt>
                <c:pt idx="1297">
                  <c:v>0.64850000000000096</c:v>
                </c:pt>
                <c:pt idx="1298">
                  <c:v>0.64900000000000002</c:v>
                </c:pt>
                <c:pt idx="1299">
                  <c:v>0.64949999999999997</c:v>
                </c:pt>
                <c:pt idx="1300">
                  <c:v>0.65</c:v>
                </c:pt>
                <c:pt idx="1301">
                  <c:v>0.65050000000000097</c:v>
                </c:pt>
                <c:pt idx="1302">
                  <c:v>0.65100000000000002</c:v>
                </c:pt>
                <c:pt idx="1303">
                  <c:v>0.65149999999999997</c:v>
                </c:pt>
                <c:pt idx="1304">
                  <c:v>0.65200000000000002</c:v>
                </c:pt>
                <c:pt idx="1305">
                  <c:v>0.65250000000000097</c:v>
                </c:pt>
                <c:pt idx="1306">
                  <c:v>0.65300000000000002</c:v>
                </c:pt>
                <c:pt idx="1307">
                  <c:v>0.65349999999999997</c:v>
                </c:pt>
                <c:pt idx="1308">
                  <c:v>0.65400000000000003</c:v>
                </c:pt>
                <c:pt idx="1309">
                  <c:v>0.65450000000000097</c:v>
                </c:pt>
                <c:pt idx="1310">
                  <c:v>0.65500000000000003</c:v>
                </c:pt>
                <c:pt idx="1311">
                  <c:v>0.65549999999999997</c:v>
                </c:pt>
                <c:pt idx="1312">
                  <c:v>0.65600000000000003</c:v>
                </c:pt>
                <c:pt idx="1313">
                  <c:v>0.65650000000000097</c:v>
                </c:pt>
                <c:pt idx="1314">
                  <c:v>0.65700000000000003</c:v>
                </c:pt>
                <c:pt idx="1315">
                  <c:v>0.65749999999999997</c:v>
                </c:pt>
                <c:pt idx="1316">
                  <c:v>0.65800000000000003</c:v>
                </c:pt>
                <c:pt idx="1317">
                  <c:v>0.65850000000000097</c:v>
                </c:pt>
                <c:pt idx="1318">
                  <c:v>0.65900000000000003</c:v>
                </c:pt>
                <c:pt idx="1319">
                  <c:v>0.65949999999999998</c:v>
                </c:pt>
                <c:pt idx="1320">
                  <c:v>0.66</c:v>
                </c:pt>
                <c:pt idx="1321">
                  <c:v>0.66050000000000098</c:v>
                </c:pt>
                <c:pt idx="1322">
                  <c:v>0.66100000000000003</c:v>
                </c:pt>
                <c:pt idx="1323">
                  <c:v>0.66149999999999998</c:v>
                </c:pt>
                <c:pt idx="1324">
                  <c:v>0.66200000000000003</c:v>
                </c:pt>
                <c:pt idx="1325">
                  <c:v>0.66250000000000098</c:v>
                </c:pt>
                <c:pt idx="1326">
                  <c:v>0.66300000000000003</c:v>
                </c:pt>
                <c:pt idx="1327">
                  <c:v>0.66349999999999998</c:v>
                </c:pt>
                <c:pt idx="1328">
                  <c:v>0.66400000000000003</c:v>
                </c:pt>
                <c:pt idx="1329">
                  <c:v>0.66450000000000098</c:v>
                </c:pt>
                <c:pt idx="1330">
                  <c:v>0.66500000000000004</c:v>
                </c:pt>
                <c:pt idx="1331">
                  <c:v>0.66549999999999998</c:v>
                </c:pt>
                <c:pt idx="1332">
                  <c:v>0.66600000000000004</c:v>
                </c:pt>
                <c:pt idx="1333">
                  <c:v>0.66650000000000098</c:v>
                </c:pt>
                <c:pt idx="1334">
                  <c:v>0.66700000000000004</c:v>
                </c:pt>
                <c:pt idx="1335">
                  <c:v>0.66749999999999998</c:v>
                </c:pt>
                <c:pt idx="1336">
                  <c:v>0.66800000000000004</c:v>
                </c:pt>
                <c:pt idx="1337">
                  <c:v>0.66850000000000098</c:v>
                </c:pt>
                <c:pt idx="1338">
                  <c:v>0.66900000000000004</c:v>
                </c:pt>
                <c:pt idx="1339">
                  <c:v>0.66949999999999998</c:v>
                </c:pt>
                <c:pt idx="1340">
                  <c:v>0.67</c:v>
                </c:pt>
                <c:pt idx="1341">
                  <c:v>0.67050000000000098</c:v>
                </c:pt>
                <c:pt idx="1342">
                  <c:v>0.67100000000000004</c:v>
                </c:pt>
                <c:pt idx="1343">
                  <c:v>0.67149999999999999</c:v>
                </c:pt>
                <c:pt idx="1344">
                  <c:v>0.67200000000000004</c:v>
                </c:pt>
                <c:pt idx="1345">
                  <c:v>0.67250000000000099</c:v>
                </c:pt>
                <c:pt idx="1346">
                  <c:v>0.67300000000000004</c:v>
                </c:pt>
                <c:pt idx="1347">
                  <c:v>0.67349999999999999</c:v>
                </c:pt>
                <c:pt idx="1348">
                  <c:v>0.67400000000000004</c:v>
                </c:pt>
                <c:pt idx="1349">
                  <c:v>0.67450000000000099</c:v>
                </c:pt>
                <c:pt idx="1350">
                  <c:v>0.67500000000000004</c:v>
                </c:pt>
                <c:pt idx="1351">
                  <c:v>0.67549999999999999</c:v>
                </c:pt>
                <c:pt idx="1352">
                  <c:v>0.67600000000000005</c:v>
                </c:pt>
                <c:pt idx="1353">
                  <c:v>0.67650000000000099</c:v>
                </c:pt>
                <c:pt idx="1354">
                  <c:v>0.67700000000000005</c:v>
                </c:pt>
                <c:pt idx="1355">
                  <c:v>0.67749999999999999</c:v>
                </c:pt>
                <c:pt idx="1356">
                  <c:v>0.67800000000000005</c:v>
                </c:pt>
                <c:pt idx="1357">
                  <c:v>0.67850000000000099</c:v>
                </c:pt>
                <c:pt idx="1358">
                  <c:v>0.67900000000000005</c:v>
                </c:pt>
                <c:pt idx="1359">
                  <c:v>0.67949999999999999</c:v>
                </c:pt>
                <c:pt idx="1360">
                  <c:v>0.68</c:v>
                </c:pt>
                <c:pt idx="1361">
                  <c:v>0.68050000000000099</c:v>
                </c:pt>
                <c:pt idx="1362">
                  <c:v>0.68100000000000005</c:v>
                </c:pt>
                <c:pt idx="1363">
                  <c:v>0.68149999999999999</c:v>
                </c:pt>
                <c:pt idx="1364">
                  <c:v>0.68200000000000005</c:v>
                </c:pt>
                <c:pt idx="1365">
                  <c:v>0.68250000000000099</c:v>
                </c:pt>
                <c:pt idx="1366">
                  <c:v>0.68300000000000005</c:v>
                </c:pt>
                <c:pt idx="1367">
                  <c:v>0.6835</c:v>
                </c:pt>
                <c:pt idx="1368">
                  <c:v>0.68400000000000005</c:v>
                </c:pt>
                <c:pt idx="1369">
                  <c:v>0.684500000000001</c:v>
                </c:pt>
                <c:pt idx="1370">
                  <c:v>0.68500000000000005</c:v>
                </c:pt>
                <c:pt idx="1371">
                  <c:v>0.6855</c:v>
                </c:pt>
                <c:pt idx="1372">
                  <c:v>0.68600000000000005</c:v>
                </c:pt>
                <c:pt idx="1373">
                  <c:v>0.686500000000001</c:v>
                </c:pt>
                <c:pt idx="1374">
                  <c:v>0.68700000000000006</c:v>
                </c:pt>
                <c:pt idx="1375">
                  <c:v>0.6875</c:v>
                </c:pt>
                <c:pt idx="1376">
                  <c:v>0.68799999999999994</c:v>
                </c:pt>
                <c:pt idx="1377">
                  <c:v>0.688500000000001</c:v>
                </c:pt>
                <c:pt idx="1378">
                  <c:v>0.68899999999999995</c:v>
                </c:pt>
                <c:pt idx="1379">
                  <c:v>0.6895</c:v>
                </c:pt>
                <c:pt idx="1380">
                  <c:v>0.69</c:v>
                </c:pt>
                <c:pt idx="1381">
                  <c:v>0.690500000000001</c:v>
                </c:pt>
                <c:pt idx="1382">
                  <c:v>0.69099999999999995</c:v>
                </c:pt>
                <c:pt idx="1383">
                  <c:v>0.6915</c:v>
                </c:pt>
                <c:pt idx="1384">
                  <c:v>0.69199999999999995</c:v>
                </c:pt>
                <c:pt idx="1385">
                  <c:v>0.692500000000001</c:v>
                </c:pt>
                <c:pt idx="1386">
                  <c:v>0.69299999999999995</c:v>
                </c:pt>
                <c:pt idx="1387">
                  <c:v>0.69350000000000001</c:v>
                </c:pt>
                <c:pt idx="1388">
                  <c:v>0.69399999999999995</c:v>
                </c:pt>
                <c:pt idx="1389">
                  <c:v>0.69450000000000101</c:v>
                </c:pt>
                <c:pt idx="1390">
                  <c:v>0.69499999999999995</c:v>
                </c:pt>
                <c:pt idx="1391">
                  <c:v>0.69550000000000001</c:v>
                </c:pt>
                <c:pt idx="1392">
                  <c:v>0.69599999999999995</c:v>
                </c:pt>
                <c:pt idx="1393">
                  <c:v>0.69650000000000101</c:v>
                </c:pt>
                <c:pt idx="1394">
                  <c:v>0.69699999999999995</c:v>
                </c:pt>
                <c:pt idx="1395">
                  <c:v>0.69750000000000001</c:v>
                </c:pt>
                <c:pt idx="1396">
                  <c:v>0.69800000000000095</c:v>
                </c:pt>
                <c:pt idx="1397">
                  <c:v>0.69850000000000101</c:v>
                </c:pt>
                <c:pt idx="1398">
                  <c:v>0.69900000000000095</c:v>
                </c:pt>
                <c:pt idx="1399">
                  <c:v>0.69950000000000001</c:v>
                </c:pt>
                <c:pt idx="1400">
                  <c:v>0.70000000000000095</c:v>
                </c:pt>
                <c:pt idx="1401">
                  <c:v>0.70050000000000101</c:v>
                </c:pt>
                <c:pt idx="1402">
                  <c:v>0.70100000000000096</c:v>
                </c:pt>
                <c:pt idx="1403">
                  <c:v>0.70150000000000001</c:v>
                </c:pt>
                <c:pt idx="1404">
                  <c:v>0.70200000000000096</c:v>
                </c:pt>
                <c:pt idx="1405">
                  <c:v>0.70250000000000101</c:v>
                </c:pt>
                <c:pt idx="1406">
                  <c:v>0.70300000000000096</c:v>
                </c:pt>
                <c:pt idx="1407">
                  <c:v>0.70350000000000001</c:v>
                </c:pt>
                <c:pt idx="1408">
                  <c:v>0.70400000000000096</c:v>
                </c:pt>
                <c:pt idx="1409">
                  <c:v>0.70450000000000101</c:v>
                </c:pt>
                <c:pt idx="1410">
                  <c:v>0.70500000000000096</c:v>
                </c:pt>
                <c:pt idx="1411">
                  <c:v>0.70550000000000002</c:v>
                </c:pt>
                <c:pt idx="1412">
                  <c:v>0.70600000000000096</c:v>
                </c:pt>
                <c:pt idx="1413">
                  <c:v>0.70650000000000102</c:v>
                </c:pt>
                <c:pt idx="1414">
                  <c:v>0.70700000000000096</c:v>
                </c:pt>
                <c:pt idx="1415">
                  <c:v>0.70750000000000002</c:v>
                </c:pt>
                <c:pt idx="1416">
                  <c:v>0.70800000000000096</c:v>
                </c:pt>
                <c:pt idx="1417">
                  <c:v>0.70850000000000102</c:v>
                </c:pt>
                <c:pt idx="1418">
                  <c:v>0.70900000000000096</c:v>
                </c:pt>
                <c:pt idx="1419">
                  <c:v>0.70950000000000002</c:v>
                </c:pt>
                <c:pt idx="1420">
                  <c:v>0.71000000000000096</c:v>
                </c:pt>
                <c:pt idx="1421">
                  <c:v>0.71050000000000102</c:v>
                </c:pt>
                <c:pt idx="1422">
                  <c:v>0.71100000000000096</c:v>
                </c:pt>
                <c:pt idx="1423">
                  <c:v>0.71150000000000002</c:v>
                </c:pt>
                <c:pt idx="1424">
                  <c:v>0.71200000000000097</c:v>
                </c:pt>
                <c:pt idx="1425">
                  <c:v>0.71250000000000102</c:v>
                </c:pt>
                <c:pt idx="1426">
                  <c:v>0.71300000000000097</c:v>
                </c:pt>
                <c:pt idx="1427">
                  <c:v>0.71350000000000002</c:v>
                </c:pt>
                <c:pt idx="1428">
                  <c:v>0.71400000000000097</c:v>
                </c:pt>
                <c:pt idx="1429">
                  <c:v>0.71450000000000102</c:v>
                </c:pt>
                <c:pt idx="1430">
                  <c:v>0.71500000000000097</c:v>
                </c:pt>
                <c:pt idx="1431">
                  <c:v>0.71550000000000002</c:v>
                </c:pt>
                <c:pt idx="1432">
                  <c:v>0.71600000000000097</c:v>
                </c:pt>
                <c:pt idx="1433">
                  <c:v>0.71650000000000102</c:v>
                </c:pt>
                <c:pt idx="1434">
                  <c:v>0.71700000000000097</c:v>
                </c:pt>
                <c:pt idx="1435">
                  <c:v>0.71750000000000003</c:v>
                </c:pt>
                <c:pt idx="1436">
                  <c:v>0.71800000000000097</c:v>
                </c:pt>
                <c:pt idx="1437">
                  <c:v>0.71850000000000103</c:v>
                </c:pt>
                <c:pt idx="1438">
                  <c:v>0.71900000000000097</c:v>
                </c:pt>
                <c:pt idx="1439">
                  <c:v>0.71950000000000003</c:v>
                </c:pt>
                <c:pt idx="1440">
                  <c:v>0.72000000000000097</c:v>
                </c:pt>
                <c:pt idx="1441">
                  <c:v>0.72050000000000103</c:v>
                </c:pt>
                <c:pt idx="1442">
                  <c:v>0.72100000000000097</c:v>
                </c:pt>
                <c:pt idx="1443">
                  <c:v>0.72150000000000003</c:v>
                </c:pt>
                <c:pt idx="1444">
                  <c:v>0.72200000000000097</c:v>
                </c:pt>
                <c:pt idx="1445">
                  <c:v>0.72250000000000103</c:v>
                </c:pt>
                <c:pt idx="1446">
                  <c:v>0.72300000000000098</c:v>
                </c:pt>
                <c:pt idx="1447">
                  <c:v>0.72350000000000003</c:v>
                </c:pt>
                <c:pt idx="1448">
                  <c:v>0.72400000000000098</c:v>
                </c:pt>
                <c:pt idx="1449">
                  <c:v>0.72450000000000103</c:v>
                </c:pt>
                <c:pt idx="1450">
                  <c:v>0.72500000000000098</c:v>
                </c:pt>
                <c:pt idx="1451">
                  <c:v>0.72550000000000003</c:v>
                </c:pt>
                <c:pt idx="1452">
                  <c:v>0.72600000000000098</c:v>
                </c:pt>
                <c:pt idx="1453">
                  <c:v>0.72650000000000103</c:v>
                </c:pt>
                <c:pt idx="1454">
                  <c:v>0.72700000000000098</c:v>
                </c:pt>
                <c:pt idx="1455">
                  <c:v>0.72750000000000004</c:v>
                </c:pt>
                <c:pt idx="1456">
                  <c:v>0.72800000000000098</c:v>
                </c:pt>
                <c:pt idx="1457">
                  <c:v>0.72850000000000104</c:v>
                </c:pt>
                <c:pt idx="1458">
                  <c:v>0.72900000000000098</c:v>
                </c:pt>
                <c:pt idx="1459">
                  <c:v>0.72950000000000004</c:v>
                </c:pt>
                <c:pt idx="1460">
                  <c:v>0.73000000000000098</c:v>
                </c:pt>
                <c:pt idx="1461">
                  <c:v>0.73050000000000104</c:v>
                </c:pt>
                <c:pt idx="1462">
                  <c:v>0.73100000000000098</c:v>
                </c:pt>
                <c:pt idx="1463">
                  <c:v>0.73150000000000004</c:v>
                </c:pt>
                <c:pt idx="1464">
                  <c:v>0.73200000000000098</c:v>
                </c:pt>
                <c:pt idx="1465">
                  <c:v>0.73250000000000104</c:v>
                </c:pt>
                <c:pt idx="1466">
                  <c:v>0.73300000000000098</c:v>
                </c:pt>
                <c:pt idx="1467">
                  <c:v>0.73350000000000004</c:v>
                </c:pt>
                <c:pt idx="1468">
                  <c:v>0.73400000000000098</c:v>
                </c:pt>
                <c:pt idx="1469">
                  <c:v>0.73450000000000104</c:v>
                </c:pt>
                <c:pt idx="1470">
                  <c:v>0.73500000000000099</c:v>
                </c:pt>
                <c:pt idx="1471">
                  <c:v>0.73550000000000004</c:v>
                </c:pt>
                <c:pt idx="1472">
                  <c:v>0.73600000000000099</c:v>
                </c:pt>
                <c:pt idx="1473">
                  <c:v>0.73650000000000104</c:v>
                </c:pt>
                <c:pt idx="1474">
                  <c:v>0.73700000000000099</c:v>
                </c:pt>
                <c:pt idx="1475">
                  <c:v>0.73750000000000004</c:v>
                </c:pt>
                <c:pt idx="1476">
                  <c:v>0.73800000000000099</c:v>
                </c:pt>
                <c:pt idx="1477">
                  <c:v>0.73850000000000104</c:v>
                </c:pt>
                <c:pt idx="1478">
                  <c:v>0.73900000000000099</c:v>
                </c:pt>
                <c:pt idx="1479">
                  <c:v>0.73950000000000005</c:v>
                </c:pt>
                <c:pt idx="1480">
                  <c:v>0.74000000000000099</c:v>
                </c:pt>
                <c:pt idx="1481">
                  <c:v>0.74050000000000105</c:v>
                </c:pt>
                <c:pt idx="1482">
                  <c:v>0.74100000000000099</c:v>
                </c:pt>
                <c:pt idx="1483">
                  <c:v>0.74150000000000005</c:v>
                </c:pt>
                <c:pt idx="1484">
                  <c:v>0.74200000000000099</c:v>
                </c:pt>
                <c:pt idx="1485">
                  <c:v>0.74250000000000105</c:v>
                </c:pt>
                <c:pt idx="1486">
                  <c:v>0.74300000000000099</c:v>
                </c:pt>
                <c:pt idx="1487">
                  <c:v>0.74350000000000005</c:v>
                </c:pt>
                <c:pt idx="1488">
                  <c:v>0.74400000000000099</c:v>
                </c:pt>
                <c:pt idx="1489">
                  <c:v>0.74450000000000105</c:v>
                </c:pt>
                <c:pt idx="1490">
                  <c:v>0.74500000000000099</c:v>
                </c:pt>
                <c:pt idx="1491">
                  <c:v>0.74550000000000005</c:v>
                </c:pt>
                <c:pt idx="1492">
                  <c:v>0.746000000000001</c:v>
                </c:pt>
                <c:pt idx="1493">
                  <c:v>0.74650000000000105</c:v>
                </c:pt>
                <c:pt idx="1494">
                  <c:v>0.747000000000001</c:v>
                </c:pt>
                <c:pt idx="1495">
                  <c:v>0.74750000000000005</c:v>
                </c:pt>
                <c:pt idx="1496">
                  <c:v>0.748000000000001</c:v>
                </c:pt>
                <c:pt idx="1497">
                  <c:v>0.74850000000000105</c:v>
                </c:pt>
                <c:pt idx="1498">
                  <c:v>0.749000000000001</c:v>
                </c:pt>
                <c:pt idx="1499">
                  <c:v>0.74950000000000006</c:v>
                </c:pt>
                <c:pt idx="1500">
                  <c:v>0.750000000000001</c:v>
                </c:pt>
                <c:pt idx="1501">
                  <c:v>0.75050000000000106</c:v>
                </c:pt>
                <c:pt idx="1502">
                  <c:v>0.751000000000001</c:v>
                </c:pt>
                <c:pt idx="1503">
                  <c:v>0.75149999999999995</c:v>
                </c:pt>
                <c:pt idx="1504">
                  <c:v>0.752000000000001</c:v>
                </c:pt>
                <c:pt idx="1505">
                  <c:v>0.75250000000000095</c:v>
                </c:pt>
                <c:pt idx="1506">
                  <c:v>0.753000000000001</c:v>
                </c:pt>
                <c:pt idx="1507">
                  <c:v>0.75349999999999995</c:v>
                </c:pt>
                <c:pt idx="1508">
                  <c:v>0.754000000000001</c:v>
                </c:pt>
                <c:pt idx="1509">
                  <c:v>0.75450000000000095</c:v>
                </c:pt>
                <c:pt idx="1510">
                  <c:v>0.755000000000001</c:v>
                </c:pt>
                <c:pt idx="1511">
                  <c:v>0.75549999999999995</c:v>
                </c:pt>
                <c:pt idx="1512">
                  <c:v>0.756000000000001</c:v>
                </c:pt>
                <c:pt idx="1513">
                  <c:v>0.75650000000000095</c:v>
                </c:pt>
                <c:pt idx="1514">
                  <c:v>0.75700000000000101</c:v>
                </c:pt>
                <c:pt idx="1515">
                  <c:v>0.75749999999999995</c:v>
                </c:pt>
                <c:pt idx="1516">
                  <c:v>0.75800000000000101</c:v>
                </c:pt>
                <c:pt idx="1517">
                  <c:v>0.75850000000000095</c:v>
                </c:pt>
                <c:pt idx="1518">
                  <c:v>0.75900000000000101</c:v>
                </c:pt>
                <c:pt idx="1519">
                  <c:v>0.75949999999999995</c:v>
                </c:pt>
                <c:pt idx="1520">
                  <c:v>0.76000000000000101</c:v>
                </c:pt>
                <c:pt idx="1521">
                  <c:v>0.76050000000000095</c:v>
                </c:pt>
                <c:pt idx="1522">
                  <c:v>0.76100000000000101</c:v>
                </c:pt>
                <c:pt idx="1523">
                  <c:v>0.76150000000000095</c:v>
                </c:pt>
                <c:pt idx="1524">
                  <c:v>0.76200000000000101</c:v>
                </c:pt>
                <c:pt idx="1525">
                  <c:v>0.76250000000000095</c:v>
                </c:pt>
                <c:pt idx="1526">
                  <c:v>0.76300000000000101</c:v>
                </c:pt>
                <c:pt idx="1527">
                  <c:v>0.76350000000000096</c:v>
                </c:pt>
                <c:pt idx="1528">
                  <c:v>0.76400000000000101</c:v>
                </c:pt>
                <c:pt idx="1529">
                  <c:v>0.76450000000000096</c:v>
                </c:pt>
                <c:pt idx="1530">
                  <c:v>0.76500000000000101</c:v>
                </c:pt>
                <c:pt idx="1531">
                  <c:v>0.76550000000000096</c:v>
                </c:pt>
                <c:pt idx="1532">
                  <c:v>0.76600000000000101</c:v>
                </c:pt>
                <c:pt idx="1533">
                  <c:v>0.76650000000000096</c:v>
                </c:pt>
                <c:pt idx="1534">
                  <c:v>0.76700000000000101</c:v>
                </c:pt>
                <c:pt idx="1535">
                  <c:v>0.76750000000000096</c:v>
                </c:pt>
                <c:pt idx="1536">
                  <c:v>0.76800000000000102</c:v>
                </c:pt>
                <c:pt idx="1537">
                  <c:v>0.76850000000000096</c:v>
                </c:pt>
                <c:pt idx="1538">
                  <c:v>0.76900000000000102</c:v>
                </c:pt>
                <c:pt idx="1539">
                  <c:v>0.76950000000000096</c:v>
                </c:pt>
                <c:pt idx="1540">
                  <c:v>0.77000000000000102</c:v>
                </c:pt>
                <c:pt idx="1541">
                  <c:v>0.77050000000000096</c:v>
                </c:pt>
                <c:pt idx="1542">
                  <c:v>0.77100000000000102</c:v>
                </c:pt>
                <c:pt idx="1543">
                  <c:v>0.77150000000000096</c:v>
                </c:pt>
                <c:pt idx="1544">
                  <c:v>0.77200000000000102</c:v>
                </c:pt>
                <c:pt idx="1545">
                  <c:v>0.77250000000000096</c:v>
                </c:pt>
                <c:pt idx="1546">
                  <c:v>0.77300000000000102</c:v>
                </c:pt>
                <c:pt idx="1547">
                  <c:v>0.77350000000000096</c:v>
                </c:pt>
                <c:pt idx="1548">
                  <c:v>0.77400000000000102</c:v>
                </c:pt>
                <c:pt idx="1549">
                  <c:v>0.77450000000000097</c:v>
                </c:pt>
                <c:pt idx="1550">
                  <c:v>0.77500000000000102</c:v>
                </c:pt>
                <c:pt idx="1551">
                  <c:v>0.77550000000000097</c:v>
                </c:pt>
                <c:pt idx="1552">
                  <c:v>0.77600000000000102</c:v>
                </c:pt>
                <c:pt idx="1553">
                  <c:v>0.77650000000000097</c:v>
                </c:pt>
                <c:pt idx="1554">
                  <c:v>0.77700000000000102</c:v>
                </c:pt>
                <c:pt idx="1555">
                  <c:v>0.77750000000000097</c:v>
                </c:pt>
                <c:pt idx="1556">
                  <c:v>0.77800000000000102</c:v>
                </c:pt>
                <c:pt idx="1557">
                  <c:v>0.77850000000000097</c:v>
                </c:pt>
                <c:pt idx="1558">
                  <c:v>0.77900000000000102</c:v>
                </c:pt>
                <c:pt idx="1559">
                  <c:v>0.77950000000000097</c:v>
                </c:pt>
                <c:pt idx="1560">
                  <c:v>0.78000000000000103</c:v>
                </c:pt>
                <c:pt idx="1561">
                  <c:v>0.78050000000000097</c:v>
                </c:pt>
                <c:pt idx="1562">
                  <c:v>0.78100000000000103</c:v>
                </c:pt>
                <c:pt idx="1563">
                  <c:v>0.78150000000000097</c:v>
                </c:pt>
                <c:pt idx="1564">
                  <c:v>0.78200000000000103</c:v>
                </c:pt>
                <c:pt idx="1565">
                  <c:v>0.78250000000000097</c:v>
                </c:pt>
                <c:pt idx="1566">
                  <c:v>0.78300000000000103</c:v>
                </c:pt>
                <c:pt idx="1567">
                  <c:v>0.78350000000000097</c:v>
                </c:pt>
                <c:pt idx="1568">
                  <c:v>0.78400000000000103</c:v>
                </c:pt>
                <c:pt idx="1569">
                  <c:v>0.78450000000000097</c:v>
                </c:pt>
                <c:pt idx="1570">
                  <c:v>0.78500000000000103</c:v>
                </c:pt>
                <c:pt idx="1571">
                  <c:v>0.78550000000000098</c:v>
                </c:pt>
                <c:pt idx="1572">
                  <c:v>0.78600000000000103</c:v>
                </c:pt>
                <c:pt idx="1573">
                  <c:v>0.78650000000000098</c:v>
                </c:pt>
                <c:pt idx="1574">
                  <c:v>0.78700000000000103</c:v>
                </c:pt>
                <c:pt idx="1575">
                  <c:v>0.78750000000000098</c:v>
                </c:pt>
                <c:pt idx="1576">
                  <c:v>0.78800000000000103</c:v>
                </c:pt>
                <c:pt idx="1577">
                  <c:v>0.78850000000000098</c:v>
                </c:pt>
                <c:pt idx="1578">
                  <c:v>0.78900000000000103</c:v>
                </c:pt>
                <c:pt idx="1579">
                  <c:v>0.78950000000000098</c:v>
                </c:pt>
                <c:pt idx="1580">
                  <c:v>0.79000000000000103</c:v>
                </c:pt>
                <c:pt idx="1581">
                  <c:v>0.79050000000000098</c:v>
                </c:pt>
                <c:pt idx="1582">
                  <c:v>0.79100000000000104</c:v>
                </c:pt>
                <c:pt idx="1583">
                  <c:v>0.79150000000000098</c:v>
                </c:pt>
                <c:pt idx="1584">
                  <c:v>0.79200000000000104</c:v>
                </c:pt>
                <c:pt idx="1585">
                  <c:v>0.79250000000000098</c:v>
                </c:pt>
                <c:pt idx="1586">
                  <c:v>0.79300000000000104</c:v>
                </c:pt>
                <c:pt idx="1587">
                  <c:v>0.79350000000000098</c:v>
                </c:pt>
                <c:pt idx="1588">
                  <c:v>0.79400000000000104</c:v>
                </c:pt>
                <c:pt idx="1589">
                  <c:v>0.79450000000000098</c:v>
                </c:pt>
                <c:pt idx="1590">
                  <c:v>0.79500000000000104</c:v>
                </c:pt>
                <c:pt idx="1591">
                  <c:v>0.79550000000000098</c:v>
                </c:pt>
                <c:pt idx="1592">
                  <c:v>0.79600000000000104</c:v>
                </c:pt>
                <c:pt idx="1593">
                  <c:v>0.79650000000000098</c:v>
                </c:pt>
                <c:pt idx="1594">
                  <c:v>0.79700000000000104</c:v>
                </c:pt>
                <c:pt idx="1595">
                  <c:v>0.79750000000000099</c:v>
                </c:pt>
                <c:pt idx="1596">
                  <c:v>0.79800000000000104</c:v>
                </c:pt>
                <c:pt idx="1597">
                  <c:v>0.79850000000000099</c:v>
                </c:pt>
                <c:pt idx="1598">
                  <c:v>0.79900000000000104</c:v>
                </c:pt>
                <c:pt idx="1599">
                  <c:v>0.79950000000000099</c:v>
                </c:pt>
                <c:pt idx="1600">
                  <c:v>0.80000000000000104</c:v>
                </c:pt>
                <c:pt idx="1601">
                  <c:v>0.80050000000000099</c:v>
                </c:pt>
                <c:pt idx="1602">
                  <c:v>0.80100000000000104</c:v>
                </c:pt>
                <c:pt idx="1603">
                  <c:v>0.80150000000000099</c:v>
                </c:pt>
                <c:pt idx="1604">
                  <c:v>0.80200000000000105</c:v>
                </c:pt>
                <c:pt idx="1605">
                  <c:v>0.80250000000000099</c:v>
                </c:pt>
                <c:pt idx="1606">
                  <c:v>0.80300000000000105</c:v>
                </c:pt>
                <c:pt idx="1607">
                  <c:v>0.80350000000000099</c:v>
                </c:pt>
                <c:pt idx="1608">
                  <c:v>0.80400000000000105</c:v>
                </c:pt>
                <c:pt idx="1609">
                  <c:v>0.80450000000000099</c:v>
                </c:pt>
                <c:pt idx="1610">
                  <c:v>0.80500000000000105</c:v>
                </c:pt>
                <c:pt idx="1611">
                  <c:v>0.80550000000000099</c:v>
                </c:pt>
                <c:pt idx="1612">
                  <c:v>0.80600000000000105</c:v>
                </c:pt>
                <c:pt idx="1613">
                  <c:v>0.80650000000000099</c:v>
                </c:pt>
                <c:pt idx="1614">
                  <c:v>0.80700000000000105</c:v>
                </c:pt>
                <c:pt idx="1615">
                  <c:v>0.80750000000000099</c:v>
                </c:pt>
                <c:pt idx="1616">
                  <c:v>0.80800000000000105</c:v>
                </c:pt>
                <c:pt idx="1617">
                  <c:v>0.808500000000001</c:v>
                </c:pt>
                <c:pt idx="1618">
                  <c:v>0.80900000000000105</c:v>
                </c:pt>
                <c:pt idx="1619">
                  <c:v>0.809500000000001</c:v>
                </c:pt>
                <c:pt idx="1620">
                  <c:v>0.81000000000000105</c:v>
                </c:pt>
                <c:pt idx="1621">
                  <c:v>0.810500000000001</c:v>
                </c:pt>
                <c:pt idx="1622">
                  <c:v>0.81100000000000105</c:v>
                </c:pt>
                <c:pt idx="1623">
                  <c:v>0.811500000000001</c:v>
                </c:pt>
                <c:pt idx="1624">
                  <c:v>0.81200000000000105</c:v>
                </c:pt>
                <c:pt idx="1625">
                  <c:v>0.812500000000001</c:v>
                </c:pt>
                <c:pt idx="1626">
                  <c:v>0.81300000000000106</c:v>
                </c:pt>
                <c:pt idx="1627">
                  <c:v>0.813500000000001</c:v>
                </c:pt>
                <c:pt idx="1628">
                  <c:v>0.81400000000000095</c:v>
                </c:pt>
                <c:pt idx="1629">
                  <c:v>0.814500000000001</c:v>
                </c:pt>
                <c:pt idx="1630">
                  <c:v>0.81500000000000095</c:v>
                </c:pt>
                <c:pt idx="1631">
                  <c:v>0.815500000000001</c:v>
                </c:pt>
                <c:pt idx="1632">
                  <c:v>0.81600000000000095</c:v>
                </c:pt>
                <c:pt idx="1633">
                  <c:v>0.816500000000001</c:v>
                </c:pt>
                <c:pt idx="1634">
                  <c:v>0.81700000000000095</c:v>
                </c:pt>
                <c:pt idx="1635">
                  <c:v>0.817500000000001</c:v>
                </c:pt>
                <c:pt idx="1636">
                  <c:v>0.81800000000000095</c:v>
                </c:pt>
                <c:pt idx="1637">
                  <c:v>0.818500000000001</c:v>
                </c:pt>
                <c:pt idx="1638">
                  <c:v>0.81900000000000095</c:v>
                </c:pt>
                <c:pt idx="1639">
                  <c:v>0.81950000000000101</c:v>
                </c:pt>
                <c:pt idx="1640">
                  <c:v>0.82000000000000095</c:v>
                </c:pt>
                <c:pt idx="1641">
                  <c:v>0.82050000000000101</c:v>
                </c:pt>
                <c:pt idx="1642">
                  <c:v>0.82100000000000095</c:v>
                </c:pt>
                <c:pt idx="1643">
                  <c:v>0.82150000000000101</c:v>
                </c:pt>
                <c:pt idx="1644">
                  <c:v>0.82200000000000095</c:v>
                </c:pt>
                <c:pt idx="1645">
                  <c:v>0.82250000000000101</c:v>
                </c:pt>
                <c:pt idx="1646">
                  <c:v>0.82300000000000095</c:v>
                </c:pt>
                <c:pt idx="1647">
                  <c:v>0.82350000000000101</c:v>
                </c:pt>
                <c:pt idx="1648">
                  <c:v>0.82400000000000095</c:v>
                </c:pt>
                <c:pt idx="1649">
                  <c:v>0.82450000000000101</c:v>
                </c:pt>
                <c:pt idx="1650">
                  <c:v>0.82500000000000095</c:v>
                </c:pt>
                <c:pt idx="1651">
                  <c:v>0.82550000000000101</c:v>
                </c:pt>
                <c:pt idx="1652">
                  <c:v>0.82600000000000096</c:v>
                </c:pt>
                <c:pt idx="1653">
                  <c:v>0.82650000000000101</c:v>
                </c:pt>
                <c:pt idx="1654">
                  <c:v>0.82700000000000096</c:v>
                </c:pt>
                <c:pt idx="1655">
                  <c:v>0.82750000000000101</c:v>
                </c:pt>
                <c:pt idx="1656">
                  <c:v>0.82800000000000096</c:v>
                </c:pt>
                <c:pt idx="1657">
                  <c:v>0.82850000000000101</c:v>
                </c:pt>
                <c:pt idx="1658">
                  <c:v>0.82900000000000096</c:v>
                </c:pt>
                <c:pt idx="1659">
                  <c:v>0.82950000000000101</c:v>
                </c:pt>
                <c:pt idx="1660">
                  <c:v>0.83000000000000096</c:v>
                </c:pt>
                <c:pt idx="1661">
                  <c:v>0.83050000000000102</c:v>
                </c:pt>
                <c:pt idx="1662">
                  <c:v>0.83100000000000096</c:v>
                </c:pt>
                <c:pt idx="1663">
                  <c:v>0.83150000000000102</c:v>
                </c:pt>
                <c:pt idx="1664">
                  <c:v>0.83200000000000096</c:v>
                </c:pt>
                <c:pt idx="1665">
                  <c:v>0.83250000000000102</c:v>
                </c:pt>
                <c:pt idx="1666">
                  <c:v>0.83300000000000096</c:v>
                </c:pt>
                <c:pt idx="1667">
                  <c:v>0.83350000000000102</c:v>
                </c:pt>
                <c:pt idx="1668">
                  <c:v>0.83400000000000096</c:v>
                </c:pt>
                <c:pt idx="1669">
                  <c:v>0.83450000000000102</c:v>
                </c:pt>
                <c:pt idx="1670">
                  <c:v>0.83500000000000096</c:v>
                </c:pt>
                <c:pt idx="1671">
                  <c:v>0.83550000000000102</c:v>
                </c:pt>
                <c:pt idx="1672">
                  <c:v>0.83600000000000096</c:v>
                </c:pt>
                <c:pt idx="1673">
                  <c:v>0.83650000000000102</c:v>
                </c:pt>
                <c:pt idx="1674">
                  <c:v>0.83700000000000097</c:v>
                </c:pt>
                <c:pt idx="1675">
                  <c:v>0.83750000000000102</c:v>
                </c:pt>
                <c:pt idx="1676">
                  <c:v>0.83800000000000097</c:v>
                </c:pt>
                <c:pt idx="1677">
                  <c:v>0.83850000000000102</c:v>
                </c:pt>
                <c:pt idx="1678">
                  <c:v>0.83900000000000097</c:v>
                </c:pt>
                <c:pt idx="1679">
                  <c:v>0.83950000000000102</c:v>
                </c:pt>
                <c:pt idx="1680">
                  <c:v>0.84000000000000097</c:v>
                </c:pt>
                <c:pt idx="1681">
                  <c:v>0.84050000000000102</c:v>
                </c:pt>
                <c:pt idx="1682">
                  <c:v>0.84100000000000097</c:v>
                </c:pt>
                <c:pt idx="1683">
                  <c:v>0.84150000000000102</c:v>
                </c:pt>
                <c:pt idx="1684">
                  <c:v>0.84200000000000097</c:v>
                </c:pt>
                <c:pt idx="1685">
                  <c:v>0.84250000000000103</c:v>
                </c:pt>
                <c:pt idx="1686">
                  <c:v>0.84300000000000097</c:v>
                </c:pt>
                <c:pt idx="1687">
                  <c:v>0.84350000000000103</c:v>
                </c:pt>
                <c:pt idx="1688">
                  <c:v>0.84400000000000097</c:v>
                </c:pt>
                <c:pt idx="1689">
                  <c:v>0.84450000000000103</c:v>
                </c:pt>
                <c:pt idx="1690">
                  <c:v>0.84500000000000097</c:v>
                </c:pt>
                <c:pt idx="1691">
                  <c:v>0.84550000000000103</c:v>
                </c:pt>
                <c:pt idx="1692">
                  <c:v>0.84600000000000097</c:v>
                </c:pt>
                <c:pt idx="1693">
                  <c:v>0.84650000000000103</c:v>
                </c:pt>
                <c:pt idx="1694">
                  <c:v>0.84700000000000097</c:v>
                </c:pt>
                <c:pt idx="1695">
                  <c:v>0.84750000000000103</c:v>
                </c:pt>
                <c:pt idx="1696">
                  <c:v>0.84800000000000098</c:v>
                </c:pt>
                <c:pt idx="1697">
                  <c:v>0.84850000000000103</c:v>
                </c:pt>
                <c:pt idx="1698">
                  <c:v>0.84900000000000098</c:v>
                </c:pt>
                <c:pt idx="1699">
                  <c:v>0.84950000000000103</c:v>
                </c:pt>
                <c:pt idx="1700">
                  <c:v>0.85000000000000098</c:v>
                </c:pt>
                <c:pt idx="1701">
                  <c:v>0.85050000000000103</c:v>
                </c:pt>
                <c:pt idx="1702">
                  <c:v>0.85100000000000098</c:v>
                </c:pt>
                <c:pt idx="1703">
                  <c:v>0.85150000000000103</c:v>
                </c:pt>
                <c:pt idx="1704">
                  <c:v>0.85200000000000098</c:v>
                </c:pt>
                <c:pt idx="1705">
                  <c:v>0.85250000000000103</c:v>
                </c:pt>
                <c:pt idx="1706">
                  <c:v>0.85300000000000098</c:v>
                </c:pt>
                <c:pt idx="1707">
                  <c:v>0.85350000000000104</c:v>
                </c:pt>
                <c:pt idx="1708">
                  <c:v>0.85400000000000098</c:v>
                </c:pt>
                <c:pt idx="1709">
                  <c:v>0.85450000000000104</c:v>
                </c:pt>
                <c:pt idx="1710">
                  <c:v>0.85500000000000098</c:v>
                </c:pt>
                <c:pt idx="1711">
                  <c:v>0.85550000000000104</c:v>
                </c:pt>
                <c:pt idx="1712">
                  <c:v>0.85600000000000098</c:v>
                </c:pt>
                <c:pt idx="1713">
                  <c:v>0.85650000000000104</c:v>
                </c:pt>
                <c:pt idx="1714">
                  <c:v>0.85700000000000098</c:v>
                </c:pt>
                <c:pt idx="1715">
                  <c:v>0.85750000000000104</c:v>
                </c:pt>
                <c:pt idx="1716">
                  <c:v>0.85800000000000098</c:v>
                </c:pt>
                <c:pt idx="1717">
                  <c:v>0.85850000000000104</c:v>
                </c:pt>
                <c:pt idx="1718">
                  <c:v>0.85900000000000098</c:v>
                </c:pt>
                <c:pt idx="1719">
                  <c:v>0.85950000000000104</c:v>
                </c:pt>
                <c:pt idx="1720">
                  <c:v>0.86000000000000099</c:v>
                </c:pt>
                <c:pt idx="1721">
                  <c:v>0.86050000000000104</c:v>
                </c:pt>
                <c:pt idx="1722">
                  <c:v>0.86100000000000099</c:v>
                </c:pt>
                <c:pt idx="1723">
                  <c:v>0.86150000000000104</c:v>
                </c:pt>
                <c:pt idx="1724">
                  <c:v>0.86200000000000099</c:v>
                </c:pt>
                <c:pt idx="1725">
                  <c:v>0.86250000000000104</c:v>
                </c:pt>
                <c:pt idx="1726">
                  <c:v>0.86300000000000099</c:v>
                </c:pt>
                <c:pt idx="1727">
                  <c:v>0.86350000000000104</c:v>
                </c:pt>
                <c:pt idx="1728">
                  <c:v>0.86400000000000099</c:v>
                </c:pt>
                <c:pt idx="1729">
                  <c:v>0.86450000000000105</c:v>
                </c:pt>
                <c:pt idx="1730">
                  <c:v>0.86500000000000099</c:v>
                </c:pt>
                <c:pt idx="1731">
                  <c:v>0.86550000000000105</c:v>
                </c:pt>
                <c:pt idx="1732">
                  <c:v>0.86600000000000099</c:v>
                </c:pt>
                <c:pt idx="1733">
                  <c:v>0.86650000000000105</c:v>
                </c:pt>
                <c:pt idx="1734">
                  <c:v>0.86700000000000099</c:v>
                </c:pt>
                <c:pt idx="1735">
                  <c:v>0.86750000000000105</c:v>
                </c:pt>
                <c:pt idx="1736">
                  <c:v>0.86800000000000099</c:v>
                </c:pt>
                <c:pt idx="1737">
                  <c:v>0.86850000000000105</c:v>
                </c:pt>
                <c:pt idx="1738">
                  <c:v>0.86900000000000099</c:v>
                </c:pt>
                <c:pt idx="1739">
                  <c:v>0.86950000000000105</c:v>
                </c:pt>
                <c:pt idx="1740">
                  <c:v>0.87000000000000099</c:v>
                </c:pt>
                <c:pt idx="1741">
                  <c:v>0.87050000000000105</c:v>
                </c:pt>
                <c:pt idx="1742">
                  <c:v>0.871000000000001</c:v>
                </c:pt>
                <c:pt idx="1743">
                  <c:v>0.87150000000000105</c:v>
                </c:pt>
                <c:pt idx="1744">
                  <c:v>0.872000000000001</c:v>
                </c:pt>
                <c:pt idx="1745">
                  <c:v>0.87250000000000105</c:v>
                </c:pt>
                <c:pt idx="1746">
                  <c:v>0.873000000000001</c:v>
                </c:pt>
                <c:pt idx="1747">
                  <c:v>0.87350000000000105</c:v>
                </c:pt>
                <c:pt idx="1748">
                  <c:v>0.874000000000001</c:v>
                </c:pt>
                <c:pt idx="1749">
                  <c:v>0.87450000000000105</c:v>
                </c:pt>
                <c:pt idx="1750">
                  <c:v>0.875000000000001</c:v>
                </c:pt>
                <c:pt idx="1751">
                  <c:v>0.87550000000000106</c:v>
                </c:pt>
                <c:pt idx="1752">
                  <c:v>0.876000000000001</c:v>
                </c:pt>
                <c:pt idx="1753">
                  <c:v>0.87650000000000095</c:v>
                </c:pt>
                <c:pt idx="1754">
                  <c:v>0.877000000000001</c:v>
                </c:pt>
                <c:pt idx="1755">
                  <c:v>0.87750000000000095</c:v>
                </c:pt>
                <c:pt idx="1756">
                  <c:v>0.878000000000001</c:v>
                </c:pt>
                <c:pt idx="1757">
                  <c:v>0.87850000000000095</c:v>
                </c:pt>
                <c:pt idx="1758">
                  <c:v>0.879000000000001</c:v>
                </c:pt>
                <c:pt idx="1759">
                  <c:v>0.87950000000000095</c:v>
                </c:pt>
                <c:pt idx="1760">
                  <c:v>0.880000000000001</c:v>
                </c:pt>
                <c:pt idx="1761">
                  <c:v>0.88050000000000095</c:v>
                </c:pt>
                <c:pt idx="1762">
                  <c:v>0.881000000000001</c:v>
                </c:pt>
                <c:pt idx="1763">
                  <c:v>0.88150000000000095</c:v>
                </c:pt>
                <c:pt idx="1764">
                  <c:v>0.88200000000000101</c:v>
                </c:pt>
                <c:pt idx="1765">
                  <c:v>0.88250000000000095</c:v>
                </c:pt>
                <c:pt idx="1766">
                  <c:v>0.88300000000000101</c:v>
                </c:pt>
                <c:pt idx="1767">
                  <c:v>0.88350000000000095</c:v>
                </c:pt>
                <c:pt idx="1768">
                  <c:v>0.88400000000000101</c:v>
                </c:pt>
                <c:pt idx="1769">
                  <c:v>0.88450000000000095</c:v>
                </c:pt>
                <c:pt idx="1770">
                  <c:v>0.88500000000000101</c:v>
                </c:pt>
                <c:pt idx="1771">
                  <c:v>0.88550000000000095</c:v>
                </c:pt>
                <c:pt idx="1772">
                  <c:v>0.88600000000000101</c:v>
                </c:pt>
                <c:pt idx="1773">
                  <c:v>0.88650000000000095</c:v>
                </c:pt>
                <c:pt idx="1774">
                  <c:v>0.88700000000000101</c:v>
                </c:pt>
                <c:pt idx="1775">
                  <c:v>0.88750000000000095</c:v>
                </c:pt>
                <c:pt idx="1776">
                  <c:v>0.88800000000000101</c:v>
                </c:pt>
                <c:pt idx="1777">
                  <c:v>0.88850000000000096</c:v>
                </c:pt>
                <c:pt idx="1778">
                  <c:v>0.88900000000000101</c:v>
                </c:pt>
                <c:pt idx="1779">
                  <c:v>0.88950000000000096</c:v>
                </c:pt>
                <c:pt idx="1780">
                  <c:v>0.89000000000000101</c:v>
                </c:pt>
                <c:pt idx="1781">
                  <c:v>0.89050000000000096</c:v>
                </c:pt>
                <c:pt idx="1782">
                  <c:v>0.89100000000000101</c:v>
                </c:pt>
                <c:pt idx="1783">
                  <c:v>0.89150000000000096</c:v>
                </c:pt>
                <c:pt idx="1784">
                  <c:v>0.89200000000000101</c:v>
                </c:pt>
                <c:pt idx="1785">
                  <c:v>0.89250000000000096</c:v>
                </c:pt>
                <c:pt idx="1786">
                  <c:v>0.89300000000000102</c:v>
                </c:pt>
                <c:pt idx="1787">
                  <c:v>0.89350000000000096</c:v>
                </c:pt>
                <c:pt idx="1788">
                  <c:v>0.89400000000000102</c:v>
                </c:pt>
                <c:pt idx="1789">
                  <c:v>0.89450000000000096</c:v>
                </c:pt>
                <c:pt idx="1790">
                  <c:v>0.89500000000000102</c:v>
                </c:pt>
                <c:pt idx="1791">
                  <c:v>0.89550000000000096</c:v>
                </c:pt>
                <c:pt idx="1792">
                  <c:v>0.89600000000000102</c:v>
                </c:pt>
                <c:pt idx="1793">
                  <c:v>0.89650000000000096</c:v>
                </c:pt>
                <c:pt idx="1794">
                  <c:v>0.89700000000000102</c:v>
                </c:pt>
                <c:pt idx="1795">
                  <c:v>0.89750000000000096</c:v>
                </c:pt>
                <c:pt idx="1796">
                  <c:v>0.89800000000000102</c:v>
                </c:pt>
                <c:pt idx="1797">
                  <c:v>0.89850000000000096</c:v>
                </c:pt>
                <c:pt idx="1798">
                  <c:v>0.89900000000000102</c:v>
                </c:pt>
                <c:pt idx="1799">
                  <c:v>0.89950000000000097</c:v>
                </c:pt>
                <c:pt idx="1800">
                  <c:v>0.90000000000000102</c:v>
                </c:pt>
                <c:pt idx="1801">
                  <c:v>0.90050000000000097</c:v>
                </c:pt>
                <c:pt idx="1802">
                  <c:v>0.90100000000000102</c:v>
                </c:pt>
                <c:pt idx="1803">
                  <c:v>0.90150000000000097</c:v>
                </c:pt>
                <c:pt idx="1804">
                  <c:v>0.90200000000000102</c:v>
                </c:pt>
                <c:pt idx="1805">
                  <c:v>0.90250000000000097</c:v>
                </c:pt>
                <c:pt idx="1806">
                  <c:v>0.90300000000000102</c:v>
                </c:pt>
                <c:pt idx="1807">
                  <c:v>0.90350000000000097</c:v>
                </c:pt>
                <c:pt idx="1808">
                  <c:v>0.90400000000000102</c:v>
                </c:pt>
                <c:pt idx="1809">
                  <c:v>0.90450000000000097</c:v>
                </c:pt>
                <c:pt idx="1810">
                  <c:v>0.90500000000000103</c:v>
                </c:pt>
                <c:pt idx="1811">
                  <c:v>0.90550000000000097</c:v>
                </c:pt>
                <c:pt idx="1812">
                  <c:v>0.90600000000000103</c:v>
                </c:pt>
                <c:pt idx="1813">
                  <c:v>0.90650000000000097</c:v>
                </c:pt>
                <c:pt idx="1814">
                  <c:v>0.90700000000000103</c:v>
                </c:pt>
                <c:pt idx="1815">
                  <c:v>0.90750000000000097</c:v>
                </c:pt>
                <c:pt idx="1816">
                  <c:v>0.90800000000000103</c:v>
                </c:pt>
                <c:pt idx="1817">
                  <c:v>0.90850000000000097</c:v>
                </c:pt>
                <c:pt idx="1818">
                  <c:v>0.90900000000000103</c:v>
                </c:pt>
                <c:pt idx="1819">
                  <c:v>0.90950000000000097</c:v>
                </c:pt>
                <c:pt idx="1820">
                  <c:v>0.91000000000000103</c:v>
                </c:pt>
                <c:pt idx="1821">
                  <c:v>0.91050000000000098</c:v>
                </c:pt>
                <c:pt idx="1822">
                  <c:v>0.91100000000000103</c:v>
                </c:pt>
                <c:pt idx="1823">
                  <c:v>0.91150000000000098</c:v>
                </c:pt>
                <c:pt idx="1824">
                  <c:v>0.91200000000000103</c:v>
                </c:pt>
                <c:pt idx="1825">
                  <c:v>0.91250000000000098</c:v>
                </c:pt>
                <c:pt idx="1826">
                  <c:v>0.91300000000000103</c:v>
                </c:pt>
                <c:pt idx="1827">
                  <c:v>0.91350000000000098</c:v>
                </c:pt>
                <c:pt idx="1828">
                  <c:v>0.91400000000000103</c:v>
                </c:pt>
                <c:pt idx="1829">
                  <c:v>0.91450000000000098</c:v>
                </c:pt>
                <c:pt idx="1830">
                  <c:v>0.91500000000000103</c:v>
                </c:pt>
                <c:pt idx="1831">
                  <c:v>0.91550000000000098</c:v>
                </c:pt>
                <c:pt idx="1832">
                  <c:v>0.91600000000000104</c:v>
                </c:pt>
                <c:pt idx="1833">
                  <c:v>0.91650000000000098</c:v>
                </c:pt>
                <c:pt idx="1834">
                  <c:v>0.91700000000000104</c:v>
                </c:pt>
                <c:pt idx="1835">
                  <c:v>0.91750000000000098</c:v>
                </c:pt>
                <c:pt idx="1836">
                  <c:v>0.91800000000000104</c:v>
                </c:pt>
                <c:pt idx="1837">
                  <c:v>0.91850000000000098</c:v>
                </c:pt>
                <c:pt idx="1838">
                  <c:v>0.91900000000000104</c:v>
                </c:pt>
                <c:pt idx="1839">
                  <c:v>0.91950000000000098</c:v>
                </c:pt>
                <c:pt idx="1840">
                  <c:v>0.92000000000000104</c:v>
                </c:pt>
                <c:pt idx="1841">
                  <c:v>0.92050000000000098</c:v>
                </c:pt>
                <c:pt idx="1842">
                  <c:v>0.92100000000000104</c:v>
                </c:pt>
                <c:pt idx="1843">
                  <c:v>0.92150000000000098</c:v>
                </c:pt>
                <c:pt idx="1844">
                  <c:v>0.92200000000000104</c:v>
                </c:pt>
                <c:pt idx="1845">
                  <c:v>0.92250000000000099</c:v>
                </c:pt>
                <c:pt idx="1846">
                  <c:v>0.92300000000000104</c:v>
                </c:pt>
                <c:pt idx="1847">
                  <c:v>0.92350000000000099</c:v>
                </c:pt>
                <c:pt idx="1848">
                  <c:v>0.92400000000000104</c:v>
                </c:pt>
                <c:pt idx="1849">
                  <c:v>0.92450000000000099</c:v>
                </c:pt>
                <c:pt idx="1850">
                  <c:v>0.92500000000000104</c:v>
                </c:pt>
                <c:pt idx="1851">
                  <c:v>0.92550000000000099</c:v>
                </c:pt>
                <c:pt idx="1852">
                  <c:v>0.92600000000000104</c:v>
                </c:pt>
                <c:pt idx="1853">
                  <c:v>0.92650000000000099</c:v>
                </c:pt>
                <c:pt idx="1854">
                  <c:v>0.92700000000000105</c:v>
                </c:pt>
                <c:pt idx="1855">
                  <c:v>0.92750000000000099</c:v>
                </c:pt>
                <c:pt idx="1856">
                  <c:v>0.92800000000000105</c:v>
                </c:pt>
                <c:pt idx="1857">
                  <c:v>0.92850000000000099</c:v>
                </c:pt>
                <c:pt idx="1858">
                  <c:v>0.92900000000000105</c:v>
                </c:pt>
                <c:pt idx="1859">
                  <c:v>0.92950000000000099</c:v>
                </c:pt>
                <c:pt idx="1860">
                  <c:v>0.93000000000000105</c:v>
                </c:pt>
                <c:pt idx="1861">
                  <c:v>0.93050000000000099</c:v>
                </c:pt>
                <c:pt idx="1862">
                  <c:v>0.93100000000000105</c:v>
                </c:pt>
                <c:pt idx="1863">
                  <c:v>0.93150000000000099</c:v>
                </c:pt>
                <c:pt idx="1864">
                  <c:v>0.93200000000000105</c:v>
                </c:pt>
                <c:pt idx="1865">
                  <c:v>0.93250000000000099</c:v>
                </c:pt>
                <c:pt idx="1866">
                  <c:v>0.93300000000000105</c:v>
                </c:pt>
                <c:pt idx="1867">
                  <c:v>0.933500000000001</c:v>
                </c:pt>
                <c:pt idx="1868">
                  <c:v>0.93400000000000105</c:v>
                </c:pt>
                <c:pt idx="1869">
                  <c:v>0.934500000000001</c:v>
                </c:pt>
                <c:pt idx="1870">
                  <c:v>0.93500000000000105</c:v>
                </c:pt>
                <c:pt idx="1871">
                  <c:v>0.935500000000001</c:v>
                </c:pt>
                <c:pt idx="1872">
                  <c:v>0.93600000000000105</c:v>
                </c:pt>
                <c:pt idx="1873">
                  <c:v>0.936500000000001</c:v>
                </c:pt>
                <c:pt idx="1874">
                  <c:v>0.93700000000000105</c:v>
                </c:pt>
                <c:pt idx="1875">
                  <c:v>0.937500000000001</c:v>
                </c:pt>
                <c:pt idx="1876">
                  <c:v>0.93800000000000106</c:v>
                </c:pt>
                <c:pt idx="1877">
                  <c:v>0.938500000000001</c:v>
                </c:pt>
                <c:pt idx="1878">
                  <c:v>0.93900000000000095</c:v>
                </c:pt>
                <c:pt idx="1879">
                  <c:v>0.939500000000001</c:v>
                </c:pt>
                <c:pt idx="1880">
                  <c:v>0.94000000000000095</c:v>
                </c:pt>
                <c:pt idx="1881">
                  <c:v>0.940500000000001</c:v>
                </c:pt>
                <c:pt idx="1882">
                  <c:v>0.94100000000000095</c:v>
                </c:pt>
                <c:pt idx="1883">
                  <c:v>0.941500000000001</c:v>
                </c:pt>
                <c:pt idx="1884">
                  <c:v>0.94200000000000095</c:v>
                </c:pt>
                <c:pt idx="1885">
                  <c:v>0.942500000000001</c:v>
                </c:pt>
                <c:pt idx="1886">
                  <c:v>0.94300000000000095</c:v>
                </c:pt>
                <c:pt idx="1887">
                  <c:v>0.943500000000001</c:v>
                </c:pt>
                <c:pt idx="1888">
                  <c:v>0.94400000000000095</c:v>
                </c:pt>
                <c:pt idx="1889">
                  <c:v>0.94450000000000101</c:v>
                </c:pt>
                <c:pt idx="1890">
                  <c:v>0.94500000000000095</c:v>
                </c:pt>
                <c:pt idx="1891">
                  <c:v>0.94550000000000101</c:v>
                </c:pt>
                <c:pt idx="1892">
                  <c:v>0.94600000000000095</c:v>
                </c:pt>
                <c:pt idx="1893">
                  <c:v>0.94650000000000101</c:v>
                </c:pt>
                <c:pt idx="1894">
                  <c:v>0.94700000000000095</c:v>
                </c:pt>
                <c:pt idx="1895">
                  <c:v>0.94750000000000101</c:v>
                </c:pt>
                <c:pt idx="1896">
                  <c:v>0.94800000000000095</c:v>
                </c:pt>
                <c:pt idx="1897">
                  <c:v>0.94850000000000101</c:v>
                </c:pt>
                <c:pt idx="1898">
                  <c:v>0.94900000000000095</c:v>
                </c:pt>
                <c:pt idx="1899">
                  <c:v>0.94950000000000101</c:v>
                </c:pt>
                <c:pt idx="1900">
                  <c:v>0.95000000000000095</c:v>
                </c:pt>
                <c:pt idx="1901">
                  <c:v>0.95050000000000101</c:v>
                </c:pt>
                <c:pt idx="1902">
                  <c:v>0.95100000000000096</c:v>
                </c:pt>
                <c:pt idx="1903">
                  <c:v>0.95150000000000101</c:v>
                </c:pt>
                <c:pt idx="1904">
                  <c:v>0.95200000000000096</c:v>
                </c:pt>
                <c:pt idx="1905">
                  <c:v>0.95250000000000101</c:v>
                </c:pt>
                <c:pt idx="1906">
                  <c:v>0.95300000000000096</c:v>
                </c:pt>
                <c:pt idx="1907">
                  <c:v>0.95350000000000101</c:v>
                </c:pt>
                <c:pt idx="1908">
                  <c:v>0.95400000000000096</c:v>
                </c:pt>
                <c:pt idx="1909">
                  <c:v>0.95450000000000101</c:v>
                </c:pt>
                <c:pt idx="1910">
                  <c:v>0.95500000000000096</c:v>
                </c:pt>
                <c:pt idx="1911">
                  <c:v>0.95550000000000102</c:v>
                </c:pt>
                <c:pt idx="1912">
                  <c:v>0.95600000000000096</c:v>
                </c:pt>
                <c:pt idx="1913">
                  <c:v>0.95650000000000102</c:v>
                </c:pt>
                <c:pt idx="1914">
                  <c:v>0.95700000000000096</c:v>
                </c:pt>
                <c:pt idx="1915">
                  <c:v>0.95750000000000102</c:v>
                </c:pt>
                <c:pt idx="1916">
                  <c:v>0.95800000000000096</c:v>
                </c:pt>
                <c:pt idx="1917">
                  <c:v>0.95850000000000102</c:v>
                </c:pt>
                <c:pt idx="1918">
                  <c:v>0.95900000000000096</c:v>
                </c:pt>
                <c:pt idx="1919">
                  <c:v>0.95950000000000102</c:v>
                </c:pt>
                <c:pt idx="1920">
                  <c:v>0.96000000000000096</c:v>
                </c:pt>
                <c:pt idx="1921">
                  <c:v>0.96050000000000102</c:v>
                </c:pt>
                <c:pt idx="1922">
                  <c:v>0.96100000000000096</c:v>
                </c:pt>
                <c:pt idx="1923">
                  <c:v>0.96150000000000102</c:v>
                </c:pt>
                <c:pt idx="1924">
                  <c:v>0.96200000000000097</c:v>
                </c:pt>
                <c:pt idx="1925">
                  <c:v>0.96250000000000102</c:v>
                </c:pt>
                <c:pt idx="1926">
                  <c:v>0.96300000000000097</c:v>
                </c:pt>
                <c:pt idx="1927">
                  <c:v>0.96350000000000102</c:v>
                </c:pt>
                <c:pt idx="1928">
                  <c:v>0.96400000000000097</c:v>
                </c:pt>
                <c:pt idx="1929">
                  <c:v>0.96450000000000102</c:v>
                </c:pt>
                <c:pt idx="1930">
                  <c:v>0.96500000000000097</c:v>
                </c:pt>
                <c:pt idx="1931">
                  <c:v>0.96550000000000102</c:v>
                </c:pt>
                <c:pt idx="1932">
                  <c:v>0.96600000000000097</c:v>
                </c:pt>
                <c:pt idx="1933">
                  <c:v>0.96650000000000102</c:v>
                </c:pt>
                <c:pt idx="1934">
                  <c:v>0.96700000000000097</c:v>
                </c:pt>
                <c:pt idx="1935">
                  <c:v>0.96750000000000103</c:v>
                </c:pt>
                <c:pt idx="1936">
                  <c:v>0.96800000000000097</c:v>
                </c:pt>
                <c:pt idx="1937">
                  <c:v>0.96850000000000103</c:v>
                </c:pt>
                <c:pt idx="1938">
                  <c:v>0.96900000000000097</c:v>
                </c:pt>
                <c:pt idx="1939">
                  <c:v>0.96950000000000103</c:v>
                </c:pt>
                <c:pt idx="1940">
                  <c:v>0.97000000000000097</c:v>
                </c:pt>
                <c:pt idx="1941">
                  <c:v>0.97050000000000103</c:v>
                </c:pt>
                <c:pt idx="1942">
                  <c:v>0.97100000000000097</c:v>
                </c:pt>
                <c:pt idx="1943">
                  <c:v>0.97150000000000103</c:v>
                </c:pt>
                <c:pt idx="1944">
                  <c:v>0.97200000000000097</c:v>
                </c:pt>
                <c:pt idx="1945">
                  <c:v>0.97250000000000103</c:v>
                </c:pt>
                <c:pt idx="1946">
                  <c:v>0.97300000000000098</c:v>
                </c:pt>
                <c:pt idx="1947">
                  <c:v>0.97350000000000103</c:v>
                </c:pt>
                <c:pt idx="1948">
                  <c:v>0.97400000000000098</c:v>
                </c:pt>
                <c:pt idx="1949">
                  <c:v>0.97450000000000103</c:v>
                </c:pt>
                <c:pt idx="1950">
                  <c:v>0.97500000000000098</c:v>
                </c:pt>
                <c:pt idx="1951">
                  <c:v>0.97550000000000103</c:v>
                </c:pt>
                <c:pt idx="1952">
                  <c:v>0.97600000000000098</c:v>
                </c:pt>
                <c:pt idx="1953">
                  <c:v>0.97650000000000103</c:v>
                </c:pt>
                <c:pt idx="1954">
                  <c:v>0.97700000000000098</c:v>
                </c:pt>
                <c:pt idx="1955">
                  <c:v>0.97750000000000103</c:v>
                </c:pt>
                <c:pt idx="1956">
                  <c:v>0.97800000000000098</c:v>
                </c:pt>
                <c:pt idx="1957">
                  <c:v>0.97850000000000104</c:v>
                </c:pt>
                <c:pt idx="1958">
                  <c:v>0.97900000000000098</c:v>
                </c:pt>
                <c:pt idx="1959">
                  <c:v>0.97950000000000104</c:v>
                </c:pt>
                <c:pt idx="1960">
                  <c:v>0.98000000000000098</c:v>
                </c:pt>
                <c:pt idx="1961">
                  <c:v>0.98050000000000104</c:v>
                </c:pt>
                <c:pt idx="1962">
                  <c:v>0.98100000000000098</c:v>
                </c:pt>
                <c:pt idx="1963">
                  <c:v>0.98150000000000104</c:v>
                </c:pt>
                <c:pt idx="1964">
                  <c:v>0.98200000000000098</c:v>
                </c:pt>
                <c:pt idx="1965">
                  <c:v>0.98250000000000104</c:v>
                </c:pt>
                <c:pt idx="1966">
                  <c:v>0.98300000000000098</c:v>
                </c:pt>
                <c:pt idx="1967">
                  <c:v>0.98350000000000104</c:v>
                </c:pt>
                <c:pt idx="1968">
                  <c:v>0.98400000000000098</c:v>
                </c:pt>
                <c:pt idx="1969">
                  <c:v>0.98450000000000104</c:v>
                </c:pt>
                <c:pt idx="1970">
                  <c:v>0.98500000000000099</c:v>
                </c:pt>
                <c:pt idx="1971">
                  <c:v>0.98550000000000104</c:v>
                </c:pt>
                <c:pt idx="1972">
                  <c:v>0.98600000000000099</c:v>
                </c:pt>
                <c:pt idx="1973">
                  <c:v>0.98650000000000104</c:v>
                </c:pt>
                <c:pt idx="1974">
                  <c:v>0.98700000000000099</c:v>
                </c:pt>
                <c:pt idx="1975">
                  <c:v>0.98750000000000104</c:v>
                </c:pt>
                <c:pt idx="1976">
                  <c:v>0.98800000000000099</c:v>
                </c:pt>
                <c:pt idx="1977">
                  <c:v>0.98850000000000104</c:v>
                </c:pt>
                <c:pt idx="1978">
                  <c:v>0.98900000000000099</c:v>
                </c:pt>
                <c:pt idx="1979">
                  <c:v>0.98950000000000105</c:v>
                </c:pt>
                <c:pt idx="1980">
                  <c:v>0.99000000000000099</c:v>
                </c:pt>
                <c:pt idx="1981">
                  <c:v>0.99050000000000105</c:v>
                </c:pt>
                <c:pt idx="1982">
                  <c:v>0.99100000000000099</c:v>
                </c:pt>
                <c:pt idx="1983">
                  <c:v>0.99150000000000105</c:v>
                </c:pt>
                <c:pt idx="1984">
                  <c:v>0.99200000000000099</c:v>
                </c:pt>
                <c:pt idx="1985">
                  <c:v>0.99250000000000105</c:v>
                </c:pt>
                <c:pt idx="1986">
                  <c:v>0.99300000000000099</c:v>
                </c:pt>
                <c:pt idx="1987">
                  <c:v>0.99350000000000105</c:v>
                </c:pt>
                <c:pt idx="1988">
                  <c:v>0.99400000000000099</c:v>
                </c:pt>
                <c:pt idx="1989">
                  <c:v>0.99450000000000105</c:v>
                </c:pt>
                <c:pt idx="1990">
                  <c:v>0.99500000000000099</c:v>
                </c:pt>
                <c:pt idx="1991">
                  <c:v>0.99550000000000105</c:v>
                </c:pt>
                <c:pt idx="1992">
                  <c:v>0.996000000000001</c:v>
                </c:pt>
                <c:pt idx="1993">
                  <c:v>0.99650000000000105</c:v>
                </c:pt>
                <c:pt idx="1994">
                  <c:v>0.997000000000001</c:v>
                </c:pt>
                <c:pt idx="1995">
                  <c:v>0.99750000000000105</c:v>
                </c:pt>
                <c:pt idx="1996">
                  <c:v>0.998000000000001</c:v>
                </c:pt>
                <c:pt idx="1997">
                  <c:v>0.99850000000000105</c:v>
                </c:pt>
                <c:pt idx="1998">
                  <c:v>0.999000000000001</c:v>
                </c:pt>
                <c:pt idx="1999">
                  <c:v>0.99950000000000105</c:v>
                </c:pt>
                <c:pt idx="2000">
                  <c:v>1</c:v>
                </c:pt>
              </c:numCache>
            </c:numRef>
          </c:xVal>
          <c:yVal>
            <c:numRef>
              <c:f>Φύλλο1!$E$1:$E$2001</c:f>
              <c:numCache>
                <c:formatCode>General</c:formatCode>
                <c:ptCount val="2001"/>
                <c:pt idx="0">
                  <c:v>1</c:v>
                </c:pt>
                <c:pt idx="1">
                  <c:v>0.99996918890822184</c:v>
                </c:pt>
                <c:pt idx="2">
                  <c:v>0.99987675753153415</c:v>
                </c:pt>
                <c:pt idx="3">
                  <c:v>0.99972271156576031</c:v>
                </c:pt>
                <c:pt idx="4">
                  <c:v>0.99950706050354887</c:v>
                </c:pt>
                <c:pt idx="5">
                  <c:v>0.99922981763378937</c:v>
                </c:pt>
                <c:pt idx="6">
                  <c:v>0.99889100004079268</c:v>
                </c:pt>
                <c:pt idx="7">
                  <c:v>0.99849062860323878</c:v>
                </c:pt>
                <c:pt idx="8">
                  <c:v>0.99802872799288989</c:v>
                </c:pt>
                <c:pt idx="9">
                  <c:v>0.99750532667307013</c:v>
                </c:pt>
                <c:pt idx="10">
                  <c:v>0.99692045689691178</c:v>
                </c:pt>
                <c:pt idx="11">
                  <c:v>0.99627415470536762</c:v>
                </c:pt>
                <c:pt idx="12">
                  <c:v>0.99556645992498971</c:v>
                </c:pt>
                <c:pt idx="13">
                  <c:v>0.9947974161654759</c:v>
                </c:pt>
                <c:pt idx="14">
                  <c:v>0.99396707081698177</c:v>
                </c:pt>
                <c:pt idx="15">
                  <c:v>0.99307547504720095</c:v>
                </c:pt>
                <c:pt idx="16">
                  <c:v>0.99212268379821145</c:v>
                </c:pt>
                <c:pt idx="17">
                  <c:v>0.99110875578309066</c:v>
                </c:pt>
                <c:pt idx="18">
                  <c:v>0.99003375348229672</c:v>
                </c:pt>
                <c:pt idx="19">
                  <c:v>0.98889774313981882</c:v>
                </c:pt>
                <c:pt idx="20">
                  <c:v>0.98770079475909478</c:v>
                </c:pt>
                <c:pt idx="21">
                  <c:v>0.98644298209869741</c:v>
                </c:pt>
                <c:pt idx="22">
                  <c:v>0.98512438266778934</c:v>
                </c:pt>
                <c:pt idx="23">
                  <c:v>0.98374507772134678</c:v>
                </c:pt>
                <c:pt idx="24">
                  <c:v>0.98230515225515225</c:v>
                </c:pt>
                <c:pt idx="25">
                  <c:v>0.98080469500055723</c:v>
                </c:pt>
                <c:pt idx="26">
                  <c:v>0.97924379841901399</c:v>
                </c:pt>
                <c:pt idx="27">
                  <c:v>0.97762255869637826</c:v>
                </c:pt>
                <c:pt idx="28">
                  <c:v>0.97594107573698174</c:v>
                </c:pt>
                <c:pt idx="29">
                  <c:v>0.97419945315747614</c:v>
                </c:pt>
                <c:pt idx="30">
                  <c:v>0.97239779828044759</c:v>
                </c:pt>
                <c:pt idx="31">
                  <c:v>0.97053622212780366</c:v>
                </c:pt>
                <c:pt idx="32">
                  <c:v>0.96861483941393178</c:v>
                </c:pt>
                <c:pt idx="33">
                  <c:v>0.96663376853863014</c:v>
                </c:pt>
                <c:pt idx="34">
                  <c:v>0.96459313157981208</c:v>
                </c:pt>
                <c:pt idx="35">
                  <c:v>0.96249305428598253</c:v>
                </c:pt>
                <c:pt idx="36">
                  <c:v>0.96033366606849024</c:v>
                </c:pt>
                <c:pt idx="37">
                  <c:v>0.95811509999355216</c:v>
                </c:pt>
                <c:pt idx="38">
                  <c:v>0.95583749277405416</c:v>
                </c:pt>
                <c:pt idx="39">
                  <c:v>0.95350098476112655</c:v>
                </c:pt>
                <c:pt idx="40">
                  <c:v>0.95110571993549498</c:v>
                </c:pt>
                <c:pt idx="41">
                  <c:v>0.94865184589860796</c:v>
                </c:pt>
                <c:pt idx="42">
                  <c:v>0.94613951386354211</c:v>
                </c:pt>
                <c:pt idx="43">
                  <c:v>0.94356887864568306</c:v>
                </c:pt>
                <c:pt idx="44">
                  <c:v>0.94094009865318606</c:v>
                </c:pt>
                <c:pt idx="45">
                  <c:v>0.93825333587721449</c:v>
                </c:pt>
                <c:pt idx="46">
                  <c:v>0.93550875588195714</c:v>
                </c:pt>
                <c:pt idx="47">
                  <c:v>0.93270652779442642</c:v>
                </c:pt>
                <c:pt idx="48">
                  <c:v>0.92984682429403576</c:v>
                </c:pt>
                <c:pt idx="49">
                  <c:v>0.92692982160195925</c:v>
                </c:pt>
                <c:pt idx="50">
                  <c:v>0.92395569947027212</c:v>
                </c:pt>
                <c:pt idx="51">
                  <c:v>0.92092464117087447</c:v>
                </c:pt>
                <c:pt idx="52">
                  <c:v>0.91783683348419709</c:v>
                </c:pt>
                <c:pt idx="53">
                  <c:v>0.914692466687692</c:v>
                </c:pt>
                <c:pt idx="54">
                  <c:v>0.91149173454410715</c:v>
                </c:pt>
                <c:pt idx="55">
                  <c:v>0.9082348342895461</c:v>
                </c:pt>
                <c:pt idx="56">
                  <c:v>0.9049219666213143</c:v>
                </c:pt>
                <c:pt idx="57">
                  <c:v>0.90155333568555129</c:v>
                </c:pt>
                <c:pt idx="58">
                  <c:v>0.89812914906465091</c:v>
                </c:pt>
                <c:pt idx="59">
                  <c:v>0.89464961776446972</c:v>
                </c:pt>
                <c:pt idx="60">
                  <c:v>0.89111495620132397</c:v>
                </c:pt>
                <c:pt idx="61">
                  <c:v>0.88752538218877741</c:v>
                </c:pt>
                <c:pt idx="62">
                  <c:v>0.88388111692421889</c:v>
                </c:pt>
                <c:pt idx="63">
                  <c:v>0.88018238497523127</c:v>
                </c:pt>
                <c:pt idx="64">
                  <c:v>0.8764294142657536</c:v>
                </c:pt>
                <c:pt idx="65">
                  <c:v>0.87262243606203604</c:v>
                </c:pt>
                <c:pt idx="66">
                  <c:v>0.86876168495838824</c:v>
                </c:pt>
                <c:pt idx="67">
                  <c:v>0.8648473988627231</c:v>
                </c:pt>
                <c:pt idx="68">
                  <c:v>0.86087981898189714</c:v>
                </c:pt>
                <c:pt idx="69">
                  <c:v>0.85685918980684594</c:v>
                </c:pt>
                <c:pt idx="70">
                  <c:v>0.85278575909751864</c:v>
                </c:pt>
                <c:pt idx="71">
                  <c:v>0.84865977786761015</c:v>
                </c:pt>
                <c:pt idx="72">
                  <c:v>0.84448150036909297</c:v>
                </c:pt>
                <c:pt idx="73">
                  <c:v>0.84025118407655019</c:v>
                </c:pt>
                <c:pt idx="74">
                  <c:v>0.83596908967130878</c:v>
                </c:pt>
                <c:pt idx="75">
                  <c:v>0.83163548102537632</c:v>
                </c:pt>
                <c:pt idx="76">
                  <c:v>0.82725062518518022</c:v>
                </c:pt>
                <c:pt idx="77">
                  <c:v>0.8228147923551119</c:v>
                </c:pt>
                <c:pt idx="78">
                  <c:v>0.81832825588087632</c:v>
                </c:pt>
                <c:pt idx="79">
                  <c:v>0.81379129223264746</c:v>
                </c:pt>
                <c:pt idx="80">
                  <c:v>0.80920418098803226</c:v>
                </c:pt>
                <c:pt idx="81">
                  <c:v>0.80456720481484167</c:v>
                </c:pt>
                <c:pt idx="82">
                  <c:v>0.79988064945367254</c:v>
                </c:pt>
                <c:pt idx="83">
                  <c:v>0.79514480370029972</c:v>
                </c:pt>
                <c:pt idx="84">
                  <c:v>0.79035995938787951</c:v>
                </c:pt>
                <c:pt idx="85">
                  <c:v>0.78552641136896628</c:v>
                </c:pt>
                <c:pt idx="86">
                  <c:v>0.78064445749734346</c:v>
                </c:pt>
                <c:pt idx="87">
                  <c:v>0.77571439860966862</c:v>
                </c:pt>
                <c:pt idx="88">
                  <c:v>0.77073653850693524</c:v>
                </c:pt>
                <c:pt idx="89">
                  <c:v>0.76571118393575255</c:v>
                </c:pt>
                <c:pt idx="90">
                  <c:v>0.76063864456944219</c:v>
                </c:pt>
                <c:pt idx="91">
                  <c:v>0.75551923298895618</c:v>
                </c:pt>
                <c:pt idx="92">
                  <c:v>0.75035326466361474</c:v>
                </c:pt>
                <c:pt idx="93">
                  <c:v>0.74514105793166607</c:v>
                </c:pt>
                <c:pt idx="94">
                  <c:v>0.73988293398067029</c:v>
                </c:pt>
                <c:pt idx="95">
                  <c:v>0.73457921682770655</c:v>
                </c:pt>
                <c:pt idx="96">
                  <c:v>0.72923023329940673</c:v>
                </c:pt>
                <c:pt idx="97">
                  <c:v>0.72383631301181584</c:v>
                </c:pt>
                <c:pt idx="98">
                  <c:v>0.71839778835007984</c:v>
                </c:pt>
                <c:pt idx="99">
                  <c:v>0.71291499444796369</c:v>
                </c:pt>
                <c:pt idx="100">
                  <c:v>0.70738826916719966</c:v>
                </c:pt>
                <c:pt idx="101">
                  <c:v>0.7018179530766675</c:v>
                </c:pt>
                <c:pt idx="102">
                  <c:v>0.69620438943140783</c:v>
                </c:pt>
                <c:pt idx="103">
                  <c:v>0.69054792415146982</c:v>
                </c:pt>
                <c:pt idx="104">
                  <c:v>0.68484890580059532</c:v>
                </c:pt>
                <c:pt idx="105">
                  <c:v>0.67910768556473922</c:v>
                </c:pt>
                <c:pt idx="106">
                  <c:v>0.67332461723042891</c:v>
                </c:pt>
                <c:pt idx="107">
                  <c:v>0.66750005716296257</c:v>
                </c:pt>
                <c:pt idx="108">
                  <c:v>0.66163436428444999</c:v>
                </c:pt>
                <c:pt idx="109">
                  <c:v>0.65572790005169423</c:v>
                </c:pt>
                <c:pt idx="110">
                  <c:v>0.64978102843391861</c:v>
                </c:pt>
                <c:pt idx="111">
                  <c:v>0.64379411589033742</c:v>
                </c:pt>
                <c:pt idx="112">
                  <c:v>0.63776753134757436</c:v>
                </c:pt>
                <c:pt idx="113">
                  <c:v>0.63170164617692837</c:v>
                </c:pt>
                <c:pt idx="114">
                  <c:v>0.62559683417148881</c:v>
                </c:pt>
                <c:pt idx="115">
                  <c:v>0.61945347152310182</c:v>
                </c:pt>
                <c:pt idx="116">
                  <c:v>0.61327193679918801</c:v>
                </c:pt>
                <c:pt idx="117">
                  <c:v>0.60705261091941487</c:v>
                </c:pt>
                <c:pt idx="118">
                  <c:v>0.60079587713222338</c:v>
                </c:pt>
                <c:pt idx="119">
                  <c:v>0.59450212099121136</c:v>
                </c:pt>
                <c:pt idx="120">
                  <c:v>0.58817173033137504</c:v>
                </c:pt>
                <c:pt idx="121">
                  <c:v>0.58180509524520951</c:v>
                </c:pt>
                <c:pt idx="122">
                  <c:v>0.57540260805867105</c:v>
                </c:pt>
                <c:pt idx="123">
                  <c:v>0.5689646633069998</c:v>
                </c:pt>
                <c:pt idx="124">
                  <c:v>0.56249165771040932</c:v>
                </c:pt>
                <c:pt idx="125">
                  <c:v>0.55598399014963851</c:v>
                </c:pt>
                <c:pt idx="126">
                  <c:v>0.54944206164137233</c:v>
                </c:pt>
                <c:pt idx="127">
                  <c:v>0.54286627531353004</c:v>
                </c:pt>
                <c:pt idx="128">
                  <c:v>0.53625703638042399</c:v>
                </c:pt>
                <c:pt idx="129">
                  <c:v>0.52961475211778886</c:v>
                </c:pt>
                <c:pt idx="130">
                  <c:v>0.52293983183768444</c:v>
                </c:pt>
                <c:pt idx="131">
                  <c:v>0.51623268686327384</c:v>
                </c:pt>
                <c:pt idx="132">
                  <c:v>0.50949373050347546</c:v>
                </c:pt>
                <c:pt idx="133">
                  <c:v>0.50272337802749512</c:v>
                </c:pt>
                <c:pt idx="134">
                  <c:v>0.49592204663923617</c:v>
                </c:pt>
                <c:pt idx="135">
                  <c:v>0.4890901554515894</c:v>
                </c:pt>
                <c:pt idx="136">
                  <c:v>0.482228125460608</c:v>
                </c:pt>
                <c:pt idx="137">
                  <c:v>0.47533637951956331</c:v>
                </c:pt>
                <c:pt idx="138">
                  <c:v>0.46841534231288906</c:v>
                </c:pt>
                <c:pt idx="139">
                  <c:v>0.46146544033001019</c:v>
                </c:pt>
                <c:pt idx="140">
                  <c:v>0.45448710183906227</c:v>
                </c:pt>
                <c:pt idx="141">
                  <c:v>0.44748075686050126</c:v>
                </c:pt>
                <c:pt idx="142">
                  <c:v>0.44044683714060268</c:v>
                </c:pt>
                <c:pt idx="143">
                  <c:v>0.43338577612485929</c:v>
                </c:pt>
                <c:pt idx="144">
                  <c:v>0.42629800893126862</c:v>
                </c:pt>
                <c:pt idx="145">
                  <c:v>0.41918397232352211</c:v>
                </c:pt>
                <c:pt idx="146">
                  <c:v>0.4120441046840892</c:v>
                </c:pt>
                <c:pt idx="147">
                  <c:v>0.40487884598720403</c:v>
                </c:pt>
                <c:pt idx="148">
                  <c:v>0.39768863777175356</c:v>
                </c:pt>
                <c:pt idx="149">
                  <c:v>0.39047392311406787</c:v>
                </c:pt>
                <c:pt idx="150">
                  <c:v>0.38323514660061825</c:v>
                </c:pt>
                <c:pt idx="151">
                  <c:v>0.37597275430061949</c:v>
                </c:pt>
                <c:pt idx="152">
                  <c:v>0.3686871937385432</c:v>
                </c:pt>
                <c:pt idx="153">
                  <c:v>0.36137891386653953</c:v>
                </c:pt>
                <c:pt idx="154">
                  <c:v>0.35404836503677195</c:v>
                </c:pt>
                <c:pt idx="155">
                  <c:v>0.34669599897366654</c:v>
                </c:pt>
                <c:pt idx="156">
                  <c:v>0.33932226874607396</c:v>
                </c:pt>
                <c:pt idx="157">
                  <c:v>0.33192762873935211</c:v>
                </c:pt>
                <c:pt idx="158">
                  <c:v>0.32451253462736457</c:v>
                </c:pt>
                <c:pt idx="159">
                  <c:v>0.31707744334440202</c:v>
                </c:pt>
                <c:pt idx="160">
                  <c:v>0.30962281305702422</c:v>
                </c:pt>
                <c:pt idx="161">
                  <c:v>0.30214910313582677</c:v>
                </c:pt>
                <c:pt idx="162">
                  <c:v>0.29465677412713476</c:v>
                </c:pt>
                <c:pt idx="163">
                  <c:v>0.28714628772462114</c:v>
                </c:pt>
                <c:pt idx="164">
                  <c:v>0.27961810674085807</c:v>
                </c:pt>
                <c:pt idx="165">
                  <c:v>0.27207269507879556</c:v>
                </c:pt>
                <c:pt idx="166">
                  <c:v>0.26451051770317646</c:v>
                </c:pt>
                <c:pt idx="167">
                  <c:v>0.25693204061188285</c:v>
                </c:pt>
                <c:pt idx="168">
                  <c:v>0.24933773080722102</c:v>
                </c:pt>
                <c:pt idx="169">
                  <c:v>0.24172805626714405</c:v>
                </c:pt>
                <c:pt idx="170">
                  <c:v>0.23410348591641289</c:v>
                </c:pt>
                <c:pt idx="171">
                  <c:v>0.22646448959770163</c:v>
                </c:pt>
                <c:pt idx="172">
                  <c:v>0.21881153804264342</c:v>
                </c:pt>
                <c:pt idx="173">
                  <c:v>0.2111451028428237</c:v>
                </c:pt>
                <c:pt idx="174">
                  <c:v>0.20346565642071959</c:v>
                </c:pt>
                <c:pt idx="175">
                  <c:v>0.19577367200058793</c:v>
                </c:pt>
                <c:pt idx="176">
                  <c:v>0.18806962357930496</c:v>
                </c:pt>
                <c:pt idx="177">
                  <c:v>0.1803539858971562</c:v>
                </c:pt>
                <c:pt idx="178">
                  <c:v>0.17262723440858363</c:v>
                </c:pt>
                <c:pt idx="179">
                  <c:v>0.16488984525288528</c:v>
                </c:pt>
                <c:pt idx="180">
                  <c:v>0.15714229522487641</c:v>
                </c:pt>
                <c:pt idx="181">
                  <c:v>0.14938506174550675</c:v>
                </c:pt>
                <c:pt idx="182">
                  <c:v>0.14161862283244142</c:v>
                </c:pt>
                <c:pt idx="183">
                  <c:v>0.13384345707060513</c:v>
                </c:pt>
                <c:pt idx="184">
                  <c:v>0.12606004358268921</c:v>
                </c:pt>
                <c:pt idx="185">
                  <c:v>0.11826886199962877</c:v>
                </c:pt>
                <c:pt idx="186">
                  <c:v>0.11047039243104496</c:v>
                </c:pt>
                <c:pt idx="187">
                  <c:v>0.10266511543566145</c:v>
                </c:pt>
                <c:pt idx="188">
                  <c:v>9.4853511991689746E-2</c:v>
                </c:pt>
                <c:pt idx="189">
                  <c:v>8.7036063467190894E-2</c:v>
                </c:pt>
                <c:pt idx="190">
                  <c:v>7.9213251590413286E-2</c:v>
                </c:pt>
                <c:pt idx="191">
                  <c:v>7.1385558420105855E-2</c:v>
                </c:pt>
                <c:pt idx="192">
                  <c:v>6.3553466315814419E-2</c:v>
                </c:pt>
                <c:pt idx="193">
                  <c:v>5.5717457908155819E-2</c:v>
                </c:pt>
                <c:pt idx="194">
                  <c:v>4.7878016069078926E-2</c:v>
                </c:pt>
                <c:pt idx="195">
                  <c:v>4.0035623882107518E-2</c:v>
                </c:pt>
                <c:pt idx="196">
                  <c:v>3.2190764612572233E-2</c:v>
                </c:pt>
                <c:pt idx="197">
                  <c:v>2.4343921677831396E-2</c:v>
                </c:pt>
                <c:pt idx="198">
                  <c:v>1.6495578617480227E-2</c:v>
                </c:pt>
                <c:pt idx="199">
                  <c:v>8.6462190635558465E-3</c:v>
                </c:pt>
                <c:pt idx="200">
                  <c:v>7.963267107330413E-4</c:v>
                </c:pt>
                <c:pt idx="201">
                  <c:v>-7.0536147134802806E-3</c:v>
                </c:pt>
                <c:pt idx="202">
                  <c:v>-1.4903121478552994E-2</c:v>
                </c:pt>
                <c:pt idx="203">
                  <c:v>-2.2751709880738616E-2</c:v>
                </c:pt>
                <c:pt idx="204">
                  <c:v>-3.0598896272881305E-2</c:v>
                </c:pt>
                <c:pt idx="205">
                  <c:v>-3.8444197094221685E-2</c:v>
                </c:pt>
                <c:pt idx="206">
                  <c:v>-4.6287128900191842E-2</c:v>
                </c:pt>
                <c:pt idx="207">
                  <c:v>-5.4127208392208831E-2</c:v>
                </c:pt>
                <c:pt idx="208">
                  <c:v>-6.1963952447454666E-2</c:v>
                </c:pt>
                <c:pt idx="209">
                  <c:v>-6.9796878148648905E-2</c:v>
                </c:pt>
                <c:pt idx="210">
                  <c:v>-7.7625502813806452E-2</c:v>
                </c:pt>
                <c:pt idx="211">
                  <c:v>-8.5449344025980728E-2</c:v>
                </c:pt>
                <c:pt idx="212">
                  <c:v>-9.3267919662992887E-2</c:v>
                </c:pt>
                <c:pt idx="213">
                  <c:v>-0.10108074792713945</c:v>
                </c:pt>
                <c:pt idx="214">
                  <c:v>-0.10888734737488345</c:v>
                </c:pt>
                <c:pt idx="215">
                  <c:v>-0.11668723694652035</c:v>
                </c:pt>
                <c:pt idx="216">
                  <c:v>-0.12447993599582345</c:v>
                </c:pt>
                <c:pt idx="217">
                  <c:v>-0.13226496431966175</c:v>
                </c:pt>
                <c:pt idx="218">
                  <c:v>-0.1400418421875905</c:v>
                </c:pt>
                <c:pt idx="219">
                  <c:v>-0.1478100903714146</c:v>
                </c:pt>
                <c:pt idx="220">
                  <c:v>-0.15556923017471813</c:v>
                </c:pt>
                <c:pt idx="221">
                  <c:v>-0.16331878346236436</c:v>
                </c:pt>
                <c:pt idx="222">
                  <c:v>-0.17105827268995769</c:v>
                </c:pt>
                <c:pt idx="223">
                  <c:v>-0.17878722093327246</c:v>
                </c:pt>
                <c:pt idx="224">
                  <c:v>-0.18650515191764161</c:v>
                </c:pt>
                <c:pt idx="225">
                  <c:v>-0.19421159004730484</c:v>
                </c:pt>
                <c:pt idx="226">
                  <c:v>-0.20190606043471768</c:v>
                </c:pt>
                <c:pt idx="227">
                  <c:v>-0.20958808892981307</c:v>
                </c:pt>
                <c:pt idx="228">
                  <c:v>-0.21725720214922142</c:v>
                </c:pt>
                <c:pt idx="229">
                  <c:v>-0.22491292750543979</c:v>
                </c:pt>
                <c:pt idx="230">
                  <c:v>-0.23255479323595524</c:v>
                </c:pt>
                <c:pt idx="231">
                  <c:v>-0.24018232843231524</c:v>
                </c:pt>
                <c:pt idx="232">
                  <c:v>-0.24779506306914539</c:v>
                </c:pt>
                <c:pt idx="233">
                  <c:v>-0.25539252803311496</c:v>
                </c:pt>
                <c:pt idx="234">
                  <c:v>-0.26297425515184297</c:v>
                </c:pt>
                <c:pt idx="235">
                  <c:v>-0.27053977722274941</c:v>
                </c:pt>
                <c:pt idx="236">
                  <c:v>-0.27808862804184459</c:v>
                </c:pt>
                <c:pt idx="237">
                  <c:v>-0.28562034243245765</c:v>
                </c:pt>
                <c:pt idx="238">
                  <c:v>-0.29313445627390217</c:v>
                </c:pt>
                <c:pt idx="239">
                  <c:v>-0.30063050653007528</c:v>
                </c:pt>
                <c:pt idx="240">
                  <c:v>-0.30810803127799258</c:v>
                </c:pt>
                <c:pt idx="241">
                  <c:v>-0.31556656973625108</c:v>
                </c:pt>
                <c:pt idx="242">
                  <c:v>-0.32300566229342531</c:v>
                </c:pt>
                <c:pt idx="243">
                  <c:v>-0.33042485053638776</c:v>
                </c:pt>
                <c:pt idx="244">
                  <c:v>-0.33782367727855889</c:v>
                </c:pt>
                <c:pt idx="245">
                  <c:v>-0.34520168658807932</c:v>
                </c:pt>
                <c:pt idx="246">
                  <c:v>-0.35255842381590469</c:v>
                </c:pt>
                <c:pt idx="247">
                  <c:v>-0.35989343562382353</c:v>
                </c:pt>
                <c:pt idx="248">
                  <c:v>-0.36720627001239153</c:v>
                </c:pt>
                <c:pt idx="249">
                  <c:v>-0.37449647634878597</c:v>
                </c:pt>
                <c:pt idx="250">
                  <c:v>-0.38176360539457344</c:v>
                </c:pt>
                <c:pt idx="251">
                  <c:v>-0.38900720933339422</c:v>
                </c:pt>
                <c:pt idx="252">
                  <c:v>-0.39622684179855694</c:v>
                </c:pt>
                <c:pt idx="253">
                  <c:v>-0.4034220579005442</c:v>
                </c:pt>
                <c:pt idx="254">
                  <c:v>-0.41059241425442911</c:v>
                </c:pt>
                <c:pt idx="255">
                  <c:v>-0.41773746900719594</c:v>
                </c:pt>
                <c:pt idx="256">
                  <c:v>-0.42485678186496917</c:v>
                </c:pt>
                <c:pt idx="257">
                  <c:v>-0.43194991412014511</c:v>
                </c:pt>
                <c:pt idx="258">
                  <c:v>-0.43901642867842605</c:v>
                </c:pt>
                <c:pt idx="259">
                  <c:v>-0.44605589008575475</c:v>
                </c:pt>
                <c:pt idx="260">
                  <c:v>-0.45306786455514864</c:v>
                </c:pt>
                <c:pt idx="261">
                  <c:v>-0.46005191999342904</c:v>
                </c:pt>
                <c:pt idx="262">
                  <c:v>-0.46700762602785023</c:v>
                </c:pt>
                <c:pt idx="263">
                  <c:v>-0.47393455403261814</c:v>
                </c:pt>
                <c:pt idx="264">
                  <c:v>-0.48083227715530374</c:v>
                </c:pt>
                <c:pt idx="265">
                  <c:v>-0.48770037034314712</c:v>
                </c:pt>
                <c:pt idx="266">
                  <c:v>-0.49453841036924839</c:v>
                </c:pt>
                <c:pt idx="267">
                  <c:v>-0.50134597585865026</c:v>
                </c:pt>
                <c:pt idx="268">
                  <c:v>-0.50812264731430246</c:v>
                </c:pt>
                <c:pt idx="269">
                  <c:v>-0.51486800714291325</c:v>
                </c:pt>
                <c:pt idx="270">
                  <c:v>-0.52158163968068028</c:v>
                </c:pt>
                <c:pt idx="271">
                  <c:v>-0.52826313121890722</c:v>
                </c:pt>
                <c:pt idx="272">
                  <c:v>-0.53491207002949626</c:v>
                </c:pt>
                <c:pt idx="273">
                  <c:v>-0.54152804639031937</c:v>
                </c:pt>
                <c:pt idx="274">
                  <c:v>-0.54811065261046743</c:v>
                </c:pt>
                <c:pt idx="275">
                  <c:v>-0.55465948305537072</c:v>
                </c:pt>
                <c:pt idx="276">
                  <c:v>-0.56117413417179796</c:v>
                </c:pt>
                <c:pt idx="277">
                  <c:v>-0.5676542045127223</c:v>
                </c:pt>
                <c:pt idx="278">
                  <c:v>-0.57409929476205956</c:v>
                </c:pt>
                <c:pt idx="279">
                  <c:v>-0.58050900775927594</c:v>
                </c:pt>
                <c:pt idx="280">
                  <c:v>-0.58688294852385969</c:v>
                </c:pt>
                <c:pt idx="281">
                  <c:v>-0.59322072427966344</c:v>
                </c:pt>
                <c:pt idx="282">
                  <c:v>-0.59952194447910589</c:v>
                </c:pt>
                <c:pt idx="283">
                  <c:v>-0.60578622082724032</c:v>
                </c:pt>
                <c:pt idx="284">
                  <c:v>-0.61201316730567878</c:v>
                </c:pt>
                <c:pt idx="285">
                  <c:v>-0.61820240019638273</c:v>
                </c:pt>
                <c:pt idx="286">
                  <c:v>-0.62435353810530669</c:v>
                </c:pt>
                <c:pt idx="287">
                  <c:v>-0.63046620198590164</c:v>
                </c:pt>
                <c:pt idx="288">
                  <c:v>-0.63654001516247205</c:v>
                </c:pt>
                <c:pt idx="289">
                  <c:v>-0.6425746033533869</c:v>
                </c:pt>
                <c:pt idx="290">
                  <c:v>-0.64856959469414532</c:v>
                </c:pt>
                <c:pt idx="291">
                  <c:v>-0.65452461976029053</c:v>
                </c:pt>
                <c:pt idx="292">
                  <c:v>-0.66043931159017466</c:v>
                </c:pt>
                <c:pt idx="293">
                  <c:v>-0.66631330570757263</c:v>
                </c:pt>
                <c:pt idx="294">
                  <c:v>-0.67214624014413982</c:v>
                </c:pt>
                <c:pt idx="295">
                  <c:v>-0.6779377554617203</c:v>
                </c:pt>
                <c:pt idx="296">
                  <c:v>-0.68368749477449398</c:v>
                </c:pt>
                <c:pt idx="297">
                  <c:v>-0.68939510377096991</c:v>
                </c:pt>
                <c:pt idx="298">
                  <c:v>-0.69506023073581802</c:v>
                </c:pt>
                <c:pt idx="299">
                  <c:v>-0.70068252657154517</c:v>
                </c:pt>
                <c:pt idx="300">
                  <c:v>-0.7062616448200052</c:v>
                </c:pt>
                <c:pt idx="301">
                  <c:v>-0.71179724168374947</c:v>
                </c:pt>
                <c:pt idx="302">
                  <c:v>-0.71728897604721209</c:v>
                </c:pt>
                <c:pt idx="303">
                  <c:v>-0.7227365094977295</c:v>
                </c:pt>
                <c:pt idx="304">
                  <c:v>-0.72813950634639579</c:v>
                </c:pt>
                <c:pt idx="305">
                  <c:v>-0.73349763364874754</c:v>
                </c:pt>
                <c:pt idx="306">
                  <c:v>-0.73881056122528044</c:v>
                </c:pt>
                <c:pt idx="307">
                  <c:v>-0.74407796168179652</c:v>
                </c:pt>
                <c:pt idx="308">
                  <c:v>-0.74929951042957732</c:v>
                </c:pt>
                <c:pt idx="309">
                  <c:v>-0.75447488570538779</c:v>
                </c:pt>
                <c:pt idx="310">
                  <c:v>-0.75960376859130285</c:v>
                </c:pt>
                <c:pt idx="311">
                  <c:v>-0.76468584303435994</c:v>
                </c:pt>
                <c:pt idx="312">
                  <c:v>-0.76972079586603437</c:v>
                </c:pt>
                <c:pt idx="313">
                  <c:v>-0.77470831682153884</c:v>
                </c:pt>
                <c:pt idx="314">
                  <c:v>-0.77964809855894168</c:v>
                </c:pt>
                <c:pt idx="315">
                  <c:v>-0.78453983667810567</c:v>
                </c:pt>
                <c:pt idx="316">
                  <c:v>-0.78938322973944708</c:v>
                </c:pt>
                <c:pt idx="317">
                  <c:v>-0.79417797928250888</c:v>
                </c:pt>
                <c:pt idx="318">
                  <c:v>-0.79892378984435508</c:v>
                </c:pt>
                <c:pt idx="319">
                  <c:v>-0.80362036897777589</c:v>
                </c:pt>
                <c:pt idx="320">
                  <c:v>-0.80826742726931011</c:v>
                </c:pt>
                <c:pt idx="321">
                  <c:v>-0.81286467835707876</c:v>
                </c:pt>
                <c:pt idx="322">
                  <c:v>-0.81741183894843106</c:v>
                </c:pt>
                <c:pt idx="323">
                  <c:v>-0.82190862883740257</c:v>
                </c:pt>
                <c:pt idx="324">
                  <c:v>-0.8263547709219814</c:v>
                </c:pt>
                <c:pt idx="325">
                  <c:v>-0.83074999122118409</c:v>
                </c:pt>
                <c:pt idx="326">
                  <c:v>-0.83509401889193824</c:v>
                </c:pt>
                <c:pt idx="327">
                  <c:v>-0.83938658624577334</c:v>
                </c:pt>
                <c:pt idx="328">
                  <c:v>-0.84362742876531616</c:v>
                </c:pt>
                <c:pt idx="329">
                  <c:v>-0.8478162851205906</c:v>
                </c:pt>
                <c:pt idx="330">
                  <c:v>-0.85195289718512146</c:v>
                </c:pt>
                <c:pt idx="331">
                  <c:v>-0.85603701005184052</c:v>
                </c:pt>
                <c:pt idx="332">
                  <c:v>-0.86006837204879516</c:v>
                </c:pt>
                <c:pt idx="333">
                  <c:v>-0.86404673475465643</c:v>
                </c:pt>
                <c:pt idx="334">
                  <c:v>-0.86797185301402757</c:v>
                </c:pt>
                <c:pt idx="335">
                  <c:v>-0.87184348495255071</c:v>
                </c:pt>
                <c:pt idx="336">
                  <c:v>-0.87566139199181159</c:v>
                </c:pt>
                <c:pt idx="337">
                  <c:v>-0.87942533886404195</c:v>
                </c:pt>
                <c:pt idx="338">
                  <c:v>-0.88313509362661691</c:v>
                </c:pt>
                <c:pt idx="339">
                  <c:v>-0.88679042767634753</c:v>
                </c:pt>
                <c:pt idx="340">
                  <c:v>-0.89039111576356778</c:v>
                </c:pt>
                <c:pt idx="341">
                  <c:v>-0.89393693600601554</c:v>
                </c:pt>
                <c:pt idx="342">
                  <c:v>-0.897427669902505</c:v>
                </c:pt>
                <c:pt idx="343">
                  <c:v>-0.90086310234639122</c:v>
                </c:pt>
                <c:pt idx="344">
                  <c:v>-0.90424302163882564</c:v>
                </c:pt>
                <c:pt idx="345">
                  <c:v>-0.90756721950180108</c:v>
                </c:pt>
                <c:pt idx="346">
                  <c:v>-0.91083549109098683</c:v>
                </c:pt>
                <c:pt idx="347">
                  <c:v>-0.91404763500835096</c:v>
                </c:pt>
                <c:pt idx="348">
                  <c:v>-0.91720345331457132</c:v>
                </c:pt>
                <c:pt idx="349">
                  <c:v>-0.92030275154123342</c:v>
                </c:pt>
                <c:pt idx="350">
                  <c:v>-0.92334533870281243</c:v>
                </c:pt>
                <c:pt idx="351">
                  <c:v>-0.92633102730844408</c:v>
                </c:pt>
                <c:pt idx="352">
                  <c:v>-0.92925963337347706</c:v>
                </c:pt>
                <c:pt idx="353">
                  <c:v>-0.932130976430811</c:v>
                </c:pt>
                <c:pt idx="354">
                  <c:v>-0.93494487954201677</c:v>
                </c:pt>
                <c:pt idx="355">
                  <c:v>-0.93770116930824032</c:v>
                </c:pt>
                <c:pt idx="356">
                  <c:v>-0.9403996758808878</c:v>
                </c:pt>
                <c:pt idx="357">
                  <c:v>-0.94304023297209194</c:v>
                </c:pt>
                <c:pt idx="358">
                  <c:v>-0.94562267786495913</c:v>
                </c:pt>
                <c:pt idx="359">
                  <c:v>-0.94814685142359567</c:v>
                </c:pt>
                <c:pt idx="360">
                  <c:v>-0.95061259810291554</c:v>
                </c:pt>
                <c:pt idx="361">
                  <c:v>-0.95301976595822424</c:v>
                </c:pt>
                <c:pt idx="362">
                  <c:v>-0.95536820665458222</c:v>
                </c:pt>
                <c:pt idx="363">
                  <c:v>-0.9576577754759461</c:v>
                </c:pt>
                <c:pt idx="364">
                  <c:v>-0.95988833133408535</c:v>
                </c:pt>
                <c:pt idx="365">
                  <c:v>-0.96205973677727763</c:v>
                </c:pt>
                <c:pt idx="366">
                  <c:v>-0.96417185799877814</c:v>
                </c:pt>
                <c:pt idx="367">
                  <c:v>-0.96622456484506536</c:v>
                </c:pt>
                <c:pt idx="368">
                  <c:v>-0.96821773082386098</c:v>
                </c:pt>
                <c:pt idx="369">
                  <c:v>-0.9701512331119253</c:v>
                </c:pt>
                <c:pt idx="370">
                  <c:v>-0.97202495256262555</c:v>
                </c:pt>
                <c:pt idx="371">
                  <c:v>-0.97383877371327765</c:v>
                </c:pt>
                <c:pt idx="372">
                  <c:v>-0.97559258479226185</c:v>
                </c:pt>
                <c:pt idx="373">
                  <c:v>-0.97728627772590981</c:v>
                </c:pt>
                <c:pt idx="374">
                  <c:v>-0.97891974814516458</c:v>
                </c:pt>
                <c:pt idx="375">
                  <c:v>-0.98049289539201245</c:v>
                </c:pt>
                <c:pt idx="376">
                  <c:v>-0.9820056225256848</c:v>
                </c:pt>
                <c:pt idx="377">
                  <c:v>-0.9834578363286326</c:v>
                </c:pt>
                <c:pt idx="378">
                  <c:v>-0.9848494473122702</c:v>
                </c:pt>
                <c:pt idx="379">
                  <c:v>-0.98618036972249035</c:v>
                </c:pt>
                <c:pt idx="380">
                  <c:v>-0.98745052154494772</c:v>
                </c:pt>
                <c:pt idx="381">
                  <c:v>-0.98865982451011392</c:v>
                </c:pt>
                <c:pt idx="382">
                  <c:v>-0.98980820409809933</c:v>
                </c:pt>
                <c:pt idx="383">
                  <c:v>-0.9908955895432463</c:v>
                </c:pt>
                <c:pt idx="384">
                  <c:v>-0.99192191383848927</c:v>
                </c:pt>
                <c:pt idx="385">
                  <c:v>-0.99288711373948424</c:v>
                </c:pt>
                <c:pt idx="386">
                  <c:v>-0.99379112976850581</c:v>
                </c:pt>
                <c:pt idx="387">
                  <c:v>-0.99463390621811198</c:v>
                </c:pt>
                <c:pt idx="388">
                  <c:v>-0.995415391154578</c:v>
                </c:pt>
                <c:pt idx="389">
                  <c:v>-0.99613553642109554</c:v>
                </c:pt>
                <c:pt idx="390">
                  <c:v>-0.99679429764074079</c:v>
                </c:pt>
                <c:pt idx="391">
                  <c:v>-0.99739163421920907</c:v>
                </c:pt>
                <c:pt idx="392">
                  <c:v>-0.99792750934731589</c:v>
                </c:pt>
                <c:pt idx="393">
                  <c:v>-0.99840189000326596</c:v>
                </c:pt>
                <c:pt idx="394">
                  <c:v>-0.99881474695468719</c:v>
                </c:pt>
                <c:pt idx="395">
                  <c:v>-0.99916605476043296</c:v>
                </c:pt>
                <c:pt idx="396">
                  <c:v>-0.99945579177214905</c:v>
                </c:pt>
                <c:pt idx="397">
                  <c:v>-0.99968394013560813</c:v>
                </c:pt>
                <c:pt idx="398">
                  <c:v>-0.99985048579181002</c:v>
                </c:pt>
                <c:pt idx="399">
                  <c:v>-0.99995541847784752</c:v>
                </c:pt>
                <c:pt idx="400">
                  <c:v>-0.9999987317275395</c:v>
                </c:pt>
                <c:pt idx="401">
                  <c:v>-0.99998042287182898</c:v>
                </c:pt>
                <c:pt idx="402">
                  <c:v>-0.99990049303894757</c:v>
                </c:pt>
                <c:pt idx="403">
                  <c:v>-0.9997589471543461</c:v>
                </c:pt>
                <c:pt idx="404">
                  <c:v>-0.99955579394039096</c:v>
                </c:pt>
                <c:pt idx="405">
                  <c:v>-0.99929104591582696</c:v>
                </c:pt>
                <c:pt idx="406">
                  <c:v>-0.99896471939500542</c:v>
                </c:pt>
                <c:pt idx="407">
                  <c:v>-0.99857683448687906</c:v>
                </c:pt>
                <c:pt idx="408">
                  <c:v>-0.9981274150937629</c:v>
                </c:pt>
                <c:pt idx="409">
                  <c:v>-0.99761648890986121</c:v>
                </c:pt>
                <c:pt idx="410">
                  <c:v>-0.9970440874195613</c:v>
                </c:pt>
                <c:pt idx="411">
                  <c:v>-0.99641024589549265</c:v>
                </c:pt>
                <c:pt idx="412">
                  <c:v>-0.9957150033963541</c:v>
                </c:pt>
                <c:pt idx="413">
                  <c:v>-0.99495840276450642</c:v>
                </c:pt>
                <c:pt idx="414">
                  <c:v>-0.99414049062333276</c:v>
                </c:pt>
                <c:pt idx="415">
                  <c:v>-0.99326131737436529</c:v>
                </c:pt>
                <c:pt idx="416">
                  <c:v>-0.99232093719417913</c:v>
                </c:pt>
                <c:pt idx="417">
                  <c:v>-0.99131940803105456</c:v>
                </c:pt>
                <c:pt idx="418">
                  <c:v>-0.99025679160140534</c:v>
                </c:pt>
                <c:pt idx="419">
                  <c:v>-0.98913315338597607</c:v>
                </c:pt>
                <c:pt idx="420">
                  <c:v>-0.98794856262580744</c:v>
                </c:pt>
                <c:pt idx="421">
                  <c:v>-0.98670309231796849</c:v>
                </c:pt>
                <c:pt idx="422">
                  <c:v>-0.98539681921105915</c:v>
                </c:pt>
                <c:pt idx="423">
                  <c:v>-0.98402982380048065</c:v>
                </c:pt>
                <c:pt idx="424">
                  <c:v>-0.98260219032347496</c:v>
                </c:pt>
                <c:pt idx="425">
                  <c:v>-0.98111400675393456</c:v>
                </c:pt>
                <c:pt idx="426">
                  <c:v>-0.9795653647969802</c:v>
                </c:pt>
                <c:pt idx="427">
                  <c:v>-0.97795635988331098</c:v>
                </c:pt>
                <c:pt idx="428">
                  <c:v>-0.97628709116332291</c:v>
                </c:pt>
                <c:pt idx="429">
                  <c:v>-0.97455766150099965</c:v>
                </c:pt>
                <c:pt idx="430">
                  <c:v>-0.97276817746757327</c:v>
                </c:pt>
                <c:pt idx="431">
                  <c:v>-0.97091874933495714</c:v>
                </c:pt>
                <c:pt idx="432">
                  <c:v>-0.9690094910689514</c:v>
                </c:pt>
                <c:pt idx="433">
                  <c:v>-0.9670405203222191</c:v>
                </c:pt>
                <c:pt idx="434">
                  <c:v>-0.96501195842703724</c:v>
                </c:pt>
                <c:pt idx="435">
                  <c:v>-0.96292393038781909</c:v>
                </c:pt>
                <c:pt idx="436">
                  <c:v>-0.96077656487341201</c:v>
                </c:pt>
                <c:pt idx="437">
                  <c:v>-0.95856999420916755</c:v>
                </c:pt>
                <c:pt idx="438">
                  <c:v>-0.95630435436878847</c:v>
                </c:pt>
                <c:pt idx="439">
                  <c:v>-0.95397978496594893</c:v>
                </c:pt>
                <c:pt idx="440">
                  <c:v>-0.9515964292456911</c:v>
                </c:pt>
                <c:pt idx="441">
                  <c:v>-0.94915443407559896</c:v>
                </c:pt>
                <c:pt idx="442">
                  <c:v>-0.94665394993674667</c:v>
                </c:pt>
                <c:pt idx="443">
                  <c:v>-0.94409513091442732</c:v>
                </c:pt>
                <c:pt idx="444">
                  <c:v>-0.94147813468865615</c:v>
                </c:pt>
                <c:pt idx="445">
                  <c:v>-0.93880312252445497</c:v>
                </c:pt>
                <c:pt idx="446">
                  <c:v>-0.93607025926191445</c:v>
                </c:pt>
                <c:pt idx="447">
                  <c:v>-0.93327971330603587</c:v>
                </c:pt>
                <c:pt idx="448">
                  <c:v>-0.93043165661635485</c:v>
                </c:pt>
                <c:pt idx="449">
                  <c:v>-0.92752626469634325</c:v>
                </c:pt>
                <c:pt idx="450">
                  <c:v>-0.92456371658259517</c:v>
                </c:pt>
                <c:pt idx="451">
                  <c:v>-0.92154419483379424</c:v>
                </c:pt>
                <c:pt idx="452">
                  <c:v>-0.91846788551946423</c:v>
                </c:pt>
                <c:pt idx="453">
                  <c:v>-0.91533497820850218</c:v>
                </c:pt>
                <c:pt idx="454">
                  <c:v>-0.91214566595749758</c:v>
                </c:pt>
                <c:pt idx="455">
                  <c:v>-0.90890014529883523</c:v>
                </c:pt>
                <c:pt idx="456">
                  <c:v>-0.90559861622858473</c:v>
                </c:pt>
                <c:pt idx="457">
                  <c:v>-0.90224128219417687</c:v>
                </c:pt>
                <c:pt idx="458">
                  <c:v>-0.89882835008186557</c:v>
                </c:pt>
                <c:pt idx="459">
                  <c:v>-0.89536003020398003</c:v>
                </c:pt>
                <c:pt idx="460">
                  <c:v>-0.89183653628596427</c:v>
                </c:pt>
                <c:pt idx="461">
                  <c:v>-0.88825808545320706</c:v>
                </c:pt>
                <c:pt idx="462">
                  <c:v>-0.88462489821766288</c:v>
                </c:pt>
                <c:pt idx="463">
                  <c:v>-0.88093719846426233</c:v>
                </c:pt>
                <c:pt idx="464">
                  <c:v>-0.87719521343711648</c:v>
                </c:pt>
                <c:pt idx="465">
                  <c:v>-0.87339917372551334</c:v>
                </c:pt>
                <c:pt idx="466">
                  <c:v>-0.86954931324970919</c:v>
                </c:pt>
                <c:pt idx="467">
                  <c:v>-0.86564586924651266</c:v>
                </c:pt>
                <c:pt idx="468">
                  <c:v>-0.86168908225466678</c:v>
                </c:pt>
                <c:pt idx="469">
                  <c:v>-0.85767919610002596</c:v>
                </c:pt>
                <c:pt idx="470">
                  <c:v>-0.8536164578805302</c:v>
                </c:pt>
                <c:pt idx="471">
                  <c:v>-0.84950111795098049</c:v>
                </c:pt>
                <c:pt idx="472">
                  <c:v>-0.84533342990760918</c:v>
                </c:pt>
                <c:pt idx="473">
                  <c:v>-0.84111365057245391</c:v>
                </c:pt>
                <c:pt idx="474">
                  <c:v>-0.83684203997753126</c:v>
                </c:pt>
                <c:pt idx="475">
                  <c:v>-0.83251886134881325</c:v>
                </c:pt>
                <c:pt idx="476">
                  <c:v>-0.82814438109000754</c:v>
                </c:pt>
                <c:pt idx="477">
                  <c:v>-0.82371886876613909</c:v>
                </c:pt>
                <c:pt idx="478">
                  <c:v>-0.8192425970869408</c:v>
                </c:pt>
                <c:pt idx="479">
                  <c:v>-0.81471584189004742</c:v>
                </c:pt>
                <c:pt idx="480">
                  <c:v>-0.81013888212399909</c:v>
                </c:pt>
                <c:pt idx="481">
                  <c:v>-0.80551199983105048</c:v>
                </c:pt>
                <c:pt idx="482">
                  <c:v>-0.80083548012979155</c:v>
                </c:pt>
                <c:pt idx="483">
                  <c:v>-0.79610961119757762</c:v>
                </c:pt>
                <c:pt idx="484">
                  <c:v>-0.79133468425277143</c:v>
                </c:pt>
                <c:pt idx="485">
                  <c:v>-0.78651099353679788</c:v>
                </c:pt>
                <c:pt idx="486">
                  <c:v>-0.78163883629601161</c:v>
                </c:pt>
                <c:pt idx="487">
                  <c:v>-0.77671851276338044</c:v>
                </c:pt>
                <c:pt idx="488">
                  <c:v>-0.77175032613998418</c:v>
                </c:pt>
                <c:pt idx="489">
                  <c:v>-0.76673458257633065</c:v>
                </c:pt>
                <c:pt idx="490">
                  <c:v>-0.76167159115349092</c:v>
                </c:pt>
                <c:pt idx="491">
                  <c:v>-0.75656166386405155</c:v>
                </c:pt>
                <c:pt idx="492">
                  <c:v>-0.75140511559288992</c:v>
                </c:pt>
                <c:pt idx="493">
                  <c:v>-0.74620226409776969</c:v>
                </c:pt>
                <c:pt idx="494">
                  <c:v>-0.74095342998976155</c:v>
                </c:pt>
                <c:pt idx="495">
                  <c:v>-0.73565893671348392</c:v>
                </c:pt>
                <c:pt idx="496">
                  <c:v>-0.73031911052717324</c:v>
                </c:pt>
                <c:pt idx="497">
                  <c:v>-0.72493428048257902</c:v>
                </c:pt>
                <c:pt idx="498">
                  <c:v>-0.71950477840468641</c:v>
                </c:pt>
                <c:pt idx="499">
                  <c:v>-0.71403093887126956</c:v>
                </c:pt>
                <c:pt idx="500">
                  <c:v>-0.70851309919227279</c:v>
                </c:pt>
                <c:pt idx="501">
                  <c:v>-0.70295159938902563</c:v>
                </c:pt>
                <c:pt idx="502">
                  <c:v>-0.6973467821732896</c:v>
                </c:pt>
                <c:pt idx="503">
                  <c:v>-0.6916989929261399</c:v>
                </c:pt>
                <c:pt idx="504">
                  <c:v>-0.68600857967668272</c:v>
                </c:pt>
                <c:pt idx="505">
                  <c:v>-0.68027589308060743</c:v>
                </c:pt>
                <c:pt idx="506">
                  <c:v>-0.67450128639857987</c:v>
                </c:pt>
                <c:pt idx="507">
                  <c:v>-0.66868511547447296</c:v>
                </c:pt>
                <c:pt idx="508">
                  <c:v>-0.66282773871343859</c:v>
                </c:pt>
                <c:pt idx="509">
                  <c:v>-0.65692951705982339</c:v>
                </c:pt>
                <c:pt idx="510">
                  <c:v>-0.65099081397492398</c:v>
                </c:pt>
                <c:pt idx="511">
                  <c:v>-0.64501199541459309</c:v>
                </c:pt>
                <c:pt idx="512">
                  <c:v>-0.63899342980668405</c:v>
                </c:pt>
                <c:pt idx="513">
                  <c:v>-0.63293548802835287</c:v>
                </c:pt>
                <c:pt idx="514">
                  <c:v>-0.62683854338319855</c:v>
                </c:pt>
                <c:pt idx="515">
                  <c:v>-0.6207029715782636</c:v>
                </c:pt>
                <c:pt idx="516">
                  <c:v>-0.61452915070088088</c:v>
                </c:pt>
                <c:pt idx="517">
                  <c:v>-0.60831746119537233</c:v>
                </c:pt>
                <c:pt idx="518">
                  <c:v>-0.60206828583961014</c:v>
                </c:pt>
                <c:pt idx="519">
                  <c:v>-0.59578200972142381</c:v>
                </c:pt>
                <c:pt idx="520">
                  <c:v>-0.58945902021487495</c:v>
                </c:pt>
                <c:pt idx="521">
                  <c:v>-0.58309970695638424</c:v>
                </c:pt>
                <c:pt idx="522">
                  <c:v>-0.57670446182071911</c:v>
                </c:pt>
                <c:pt idx="523">
                  <c:v>-0.57027367889685066</c:v>
                </c:pt>
                <c:pt idx="524">
                  <c:v>-0.56380775446366316</c:v>
                </c:pt>
                <c:pt idx="525">
                  <c:v>-0.55730708696553966</c:v>
                </c:pt>
                <c:pt idx="526">
                  <c:v>-0.55077207698780672</c:v>
                </c:pt>
                <c:pt idx="527">
                  <c:v>-0.54420312723204722</c:v>
                </c:pt>
                <c:pt idx="528">
                  <c:v>-0.53760064249129036</c:v>
                </c:pt>
                <c:pt idx="529">
                  <c:v>-0.53096502962506109</c:v>
                </c:pt>
                <c:pt idx="530">
                  <c:v>-0.52429669753431429</c:v>
                </c:pt>
                <c:pt idx="531">
                  <c:v>-0.5175960571362348</c:v>
                </c:pt>
                <c:pt idx="532">
                  <c:v>-0.51086352133891377</c:v>
                </c:pt>
                <c:pt idx="533">
                  <c:v>-0.50409950501590861</c:v>
                </c:pt>
                <c:pt idx="534">
                  <c:v>-0.49730442498067545</c:v>
                </c:pt>
                <c:pt idx="535">
                  <c:v>-0.490478699960882</c:v>
                </c:pt>
                <c:pt idx="536">
                  <c:v>-0.48362275057260989</c:v>
                </c:pt>
                <c:pt idx="537">
                  <c:v>-0.47673699929442925</c:v>
                </c:pt>
                <c:pt idx="538">
                  <c:v>-0.46982187044137003</c:v>
                </c:pt>
                <c:pt idx="539">
                  <c:v>-0.4628777901387725</c:v>
                </c:pt>
                <c:pt idx="540">
                  <c:v>-0.45590518629602611</c:v>
                </c:pt>
                <c:pt idx="541">
                  <c:v>-0.44890448858020637</c:v>
                </c:pt>
                <c:pt idx="542">
                  <c:v>-0.44187612838959128</c:v>
                </c:pt>
                <c:pt idx="543">
                  <c:v>-0.43482053882708338</c:v>
                </c:pt>
                <c:pt idx="544">
                  <c:v>-0.42773815467351872</c:v>
                </c:pt>
                <c:pt idx="545">
                  <c:v>-0.42062941236087187</c:v>
                </c:pt>
                <c:pt idx="546">
                  <c:v>-0.41349474994536822</c:v>
                </c:pt>
                <c:pt idx="547">
                  <c:v>-0.40633460708048302</c:v>
                </c:pt>
                <c:pt idx="548">
                  <c:v>-0.39914942498985506</c:v>
                </c:pt>
                <c:pt idx="549">
                  <c:v>-0.39193964644009482</c:v>
                </c:pt>
                <c:pt idx="550">
                  <c:v>-0.38470571571349788</c:v>
                </c:pt>
                <c:pt idx="551">
                  <c:v>-0.37744807858067286</c:v>
                </c:pt>
                <c:pt idx="552">
                  <c:v>-0.37016718227306578</c:v>
                </c:pt>
                <c:pt idx="553">
                  <c:v>-0.36286347545540615</c:v>
                </c:pt>
                <c:pt idx="554">
                  <c:v>-0.35553740819805696</c:v>
                </c:pt>
                <c:pt idx="555">
                  <c:v>-0.34818943194927787</c:v>
                </c:pt>
                <c:pt idx="556">
                  <c:v>-0.34081999950741165</c:v>
                </c:pt>
                <c:pt idx="557">
                  <c:v>-0.33342956499297532</c:v>
                </c:pt>
                <c:pt idx="558">
                  <c:v>-0.32601858382068188</c:v>
                </c:pt>
                <c:pt idx="559">
                  <c:v>-0.31858751267137436</c:v>
                </c:pt>
                <c:pt idx="560">
                  <c:v>-0.31113680946388139</c:v>
                </c:pt>
                <c:pt idx="561">
                  <c:v>-0.3036669333268045</c:v>
                </c:pt>
                <c:pt idx="562">
                  <c:v>-0.29617834457022307</c:v>
                </c:pt>
                <c:pt idx="563">
                  <c:v>-0.28867150465732716</c:v>
                </c:pt>
                <c:pt idx="564">
                  <c:v>-0.28114687617598372</c:v>
                </c:pt>
                <c:pt idx="565">
                  <c:v>-0.27360492281022947</c:v>
                </c:pt>
                <c:pt idx="566">
                  <c:v>-0.26604610931169992</c:v>
                </c:pt>
                <c:pt idx="567">
                  <c:v>-0.25847090147098878</c:v>
                </c:pt>
                <c:pt idx="568">
                  <c:v>-0.25087976608894241</c:v>
                </c:pt>
                <c:pt idx="569">
                  <c:v>-0.24327317094790038</c:v>
                </c:pt>
                <c:pt idx="570">
                  <c:v>-0.23565158478286302</c:v>
                </c:pt>
                <c:pt idx="571">
                  <c:v>-0.22801547725261287</c:v>
                </c:pt>
                <c:pt idx="572">
                  <c:v>-0.22036531891077063</c:v>
                </c:pt>
                <c:pt idx="573">
                  <c:v>-0.21270158117679616</c:v>
                </c:pt>
                <c:pt idx="574">
                  <c:v>-0.20502473630694459</c:v>
                </c:pt>
                <c:pt idx="575">
                  <c:v>-0.19733525736515786</c:v>
                </c:pt>
                <c:pt idx="576">
                  <c:v>-0.18963361819391963</c:v>
                </c:pt>
                <c:pt idx="577">
                  <c:v>-0.18192029338505353</c:v>
                </c:pt>
                <c:pt idx="578">
                  <c:v>-0.17419575825047492</c:v>
                </c:pt>
                <c:pt idx="579">
                  <c:v>-0.16646048879290759</c:v>
                </c:pt>
                <c:pt idx="580">
                  <c:v>-0.15871496167654411</c:v>
                </c:pt>
                <c:pt idx="581">
                  <c:v>-0.15095965419767907</c:v>
                </c:pt>
                <c:pt idx="582">
                  <c:v>-0.14319504425529433</c:v>
                </c:pt>
                <c:pt idx="583">
                  <c:v>-0.13542161032160727</c:v>
                </c:pt>
                <c:pt idx="584">
                  <c:v>-0.12763983141259239</c:v>
                </c:pt>
                <c:pt idx="585">
                  <c:v>-0.11985018705845621</c:v>
                </c:pt>
                <c:pt idx="586">
                  <c:v>-0.11205315727409386</c:v>
                </c:pt>
                <c:pt idx="587">
                  <c:v>-0.10424922252950679</c:v>
                </c:pt>
                <c:pt idx="588">
                  <c:v>-9.6438863720192516E-2</c:v>
                </c:pt>
                <c:pt idx="589">
                  <c:v>-8.8622562137516125E-2</c:v>
                </c:pt>
                <c:pt idx="590">
                  <c:v>-8.0800799439049359E-2</c:v>
                </c:pt>
                <c:pt idx="591">
                  <c:v>-7.2974057618887173E-2</c:v>
                </c:pt>
                <c:pt idx="592">
                  <c:v>-6.5142818977952446E-2</c:v>
                </c:pt>
                <c:pt idx="593">
                  <c:v>-5.7307566094268389E-2</c:v>
                </c:pt>
                <c:pt idx="594">
                  <c:v>-4.9468781793227314E-2</c:v>
                </c:pt>
                <c:pt idx="595">
                  <c:v>-4.1626949117835155E-2</c:v>
                </c:pt>
                <c:pt idx="596">
                  <c:v>-3.3782551298942684E-2</c:v>
                </c:pt>
                <c:pt idx="597">
                  <c:v>-2.5936071725473953E-2</c:v>
                </c:pt>
                <c:pt idx="598">
                  <c:v>-1.8087993914631742E-2</c:v>
                </c:pt>
                <c:pt idx="599">
                  <c:v>-1.0238801482108361E-2</c:v>
                </c:pt>
                <c:pt idx="600">
                  <c:v>-2.3889781122815386E-3</c:v>
                </c:pt>
                <c:pt idx="601">
                  <c:v>5.460992471593918E-3</c:v>
                </c:pt>
                <c:pt idx="602">
                  <c:v>1.3310626537188003E-2</c:v>
                </c:pt>
                <c:pt idx="603">
                  <c:v>2.1159440372911252E-2</c:v>
                </c:pt>
                <c:pt idx="604">
                  <c:v>2.9006950317715892E-2</c:v>
                </c:pt>
                <c:pt idx="605">
                  <c:v>3.6852672790902763E-2</c:v>
                </c:pt>
                <c:pt idx="606">
                  <c:v>4.4696124321923256E-2</c:v>
                </c:pt>
                <c:pt idx="607">
                  <c:v>5.2536821580165642E-2</c:v>
                </c:pt>
                <c:pt idx="608">
                  <c:v>6.0374281404746044E-2</c:v>
                </c:pt>
                <c:pt idx="609">
                  <c:v>6.8208020834275643E-2</c:v>
                </c:pt>
                <c:pt idx="610">
                  <c:v>7.6037557136624495E-2</c:v>
                </c:pt>
                <c:pt idx="611">
                  <c:v>8.3862407838671188E-2</c:v>
                </c:pt>
                <c:pt idx="612">
                  <c:v>9.1682090756027693E-2</c:v>
                </c:pt>
                <c:pt idx="613">
                  <c:v>9.9496124022759688E-2</c:v>
                </c:pt>
                <c:pt idx="614">
                  <c:v>0.10730402612107401</c:v>
                </c:pt>
                <c:pt idx="615">
                  <c:v>0.11510531591099349</c:v>
                </c:pt>
                <c:pt idx="616">
                  <c:v>0.12289951266000849</c:v>
                </c:pt>
                <c:pt idx="617">
                  <c:v>0.13068613607269539</c:v>
                </c:pt>
                <c:pt idx="618">
                  <c:v>0.13846470632031604</c:v>
                </c:pt>
                <c:pt idx="619">
                  <c:v>0.14623474407038867</c:v>
                </c:pt>
                <c:pt idx="620">
                  <c:v>0.15399577051621899</c:v>
                </c:pt>
                <c:pt idx="621">
                  <c:v>0.16174730740641255</c:v>
                </c:pt>
                <c:pt idx="622">
                  <c:v>0.16948887707433938</c:v>
                </c:pt>
                <c:pt idx="623">
                  <c:v>0.17722000246757152</c:v>
                </c:pt>
                <c:pt idx="624">
                  <c:v>0.18494020717728263</c:v>
                </c:pt>
                <c:pt idx="625">
                  <c:v>0.19264901546759924</c:v>
                </c:pt>
                <c:pt idx="626">
                  <c:v>0.20034595230492366</c:v>
                </c:pt>
                <c:pt idx="627">
                  <c:v>0.2080305433872004</c:v>
                </c:pt>
                <c:pt idx="628">
                  <c:v>0.21570231517314634</c:v>
                </c:pt>
                <c:pt idx="629">
                  <c:v>0.22336079491143401</c:v>
                </c:pt>
                <c:pt idx="630">
                  <c:v>0.23100551066981753</c:v>
                </c:pt>
                <c:pt idx="631">
                  <c:v>0.23863599136422092</c:v>
                </c:pt>
                <c:pt idx="632">
                  <c:v>0.24625176678776131</c:v>
                </c:pt>
                <c:pt idx="633">
                  <c:v>0.25385236763972679</c:v>
                </c:pt>
                <c:pt idx="634">
                  <c:v>0.26143732555449822</c:v>
                </c:pt>
                <c:pt idx="635">
                  <c:v>0.26900617313040504</c:v>
                </c:pt>
                <c:pt idx="636">
                  <c:v>0.27655844395853429</c:v>
                </c:pt>
                <c:pt idx="637">
                  <c:v>0.2840936726514659</c:v>
                </c:pt>
                <c:pt idx="638">
                  <c:v>0.29161139487195337</c:v>
                </c:pt>
                <c:pt idx="639">
                  <c:v>0.29911114736153976</c:v>
                </c:pt>
                <c:pt idx="640">
                  <c:v>0.30659246796909889</c:v>
                </c:pt>
                <c:pt idx="641">
                  <c:v>0.31405489567932066</c:v>
                </c:pt>
                <c:pt idx="642">
                  <c:v>0.32149797064111418</c:v>
                </c:pt>
                <c:pt idx="643">
                  <c:v>0.32892123419594699</c:v>
                </c:pt>
                <c:pt idx="644">
                  <c:v>0.33632422890611152</c:v>
                </c:pt>
                <c:pt idx="645">
                  <c:v>0.34370649858290792</c:v>
                </c:pt>
                <c:pt idx="646">
                  <c:v>0.35106758831475837</c:v>
                </c:pt>
                <c:pt idx="647">
                  <c:v>0.3584070444952418</c:v>
                </c:pt>
                <c:pt idx="648">
                  <c:v>0.36572441485104068</c:v>
                </c:pt>
                <c:pt idx="649">
                  <c:v>0.37301924846981749</c:v>
                </c:pt>
                <c:pt idx="650">
                  <c:v>0.38029109582799497</c:v>
                </c:pt>
                <c:pt idx="651">
                  <c:v>0.38753950881845978</c:v>
                </c:pt>
                <c:pt idx="652">
                  <c:v>0.39476404077817762</c:v>
                </c:pt>
                <c:pt idx="653">
                  <c:v>0.40196424651571244</c:v>
                </c:pt>
                <c:pt idx="654">
                  <c:v>0.40913968233866621</c:v>
                </c:pt>
                <c:pt idx="655">
                  <c:v>0.41628990608101474</c:v>
                </c:pt>
                <c:pt idx="656">
                  <c:v>0.42341447713035735</c:v>
                </c:pt>
                <c:pt idx="657">
                  <c:v>0.43051295645507059</c:v>
                </c:pt>
                <c:pt idx="658">
                  <c:v>0.43758490663135707</c:v>
                </c:pt>
                <c:pt idx="659">
                  <c:v>0.44462989187020641</c:v>
                </c:pt>
                <c:pt idx="660">
                  <c:v>0.45164747804424432</c:v>
                </c:pt>
                <c:pt idx="661">
                  <c:v>0.4586372327144867</c:v>
                </c:pt>
                <c:pt idx="662">
                  <c:v>0.4655987251569898</c:v>
                </c:pt>
                <c:pt idx="663">
                  <c:v>0.47253152638938689</c:v>
                </c:pt>
                <c:pt idx="664">
                  <c:v>0.47943520919732946</c:v>
                </c:pt>
                <c:pt idx="665">
                  <c:v>0.48630934816080756</c:v>
                </c:pt>
                <c:pt idx="666">
                  <c:v>0.49315351968036736</c:v>
                </c:pt>
                <c:pt idx="667">
                  <c:v>0.49996730200321676</c:v>
                </c:pt>
                <c:pt idx="668">
                  <c:v>0.50675027524920924</c:v>
                </c:pt>
                <c:pt idx="669">
                  <c:v>0.51350202143672385</c:v>
                </c:pt>
                <c:pt idx="670">
                  <c:v>0.52022212450841709</c:v>
                </c:pt>
                <c:pt idx="671">
                  <c:v>0.52691017035686294</c:v>
                </c:pt>
                <c:pt idx="672">
                  <c:v>0.53356574685007419</c:v>
                </c:pt>
                <c:pt idx="673">
                  <c:v>0.54018844385689369</c:v>
                </c:pt>
                <c:pt idx="674">
                  <c:v>0.54677785327227013</c:v>
                </c:pt>
                <c:pt idx="675">
                  <c:v>0.55333356904240849</c:v>
                </c:pt>
                <c:pt idx="676">
                  <c:v>0.55985518718978666</c:v>
                </c:pt>
                <c:pt idx="677">
                  <c:v>0.56634230583805567</c:v>
                </c:pt>
                <c:pt idx="678">
                  <c:v>0.57279452523679864</c:v>
                </c:pt>
                <c:pt idx="679">
                  <c:v>0.57921144778616673</c:v>
                </c:pt>
                <c:pt idx="680">
                  <c:v>0.58559267806138215</c:v>
                </c:pt>
                <c:pt idx="681">
                  <c:v>0.59193782283710017</c:v>
                </c:pt>
                <c:pt idx="682">
                  <c:v>0.59824649111164607</c:v>
                </c:pt>
                <c:pt idx="683">
                  <c:v>0.60451829413110492</c:v>
                </c:pt>
                <c:pt idx="684">
                  <c:v>0.6107528454132789</c:v>
                </c:pt>
                <c:pt idx="685">
                  <c:v>0.61694976077150598</c:v>
                </c:pt>
                <c:pt idx="686">
                  <c:v>0.62310865833832907</c:v>
                </c:pt>
                <c:pt idx="687">
                  <c:v>0.62922915858903328</c:v>
                </c:pt>
                <c:pt idx="688">
                  <c:v>0.63531088436502736</c:v>
                </c:pt>
                <c:pt idx="689">
                  <c:v>0.64135346089708967</c:v>
                </c:pt>
                <c:pt idx="690">
                  <c:v>0.64735651582846088</c:v>
                </c:pt>
                <c:pt idx="691">
                  <c:v>0.65331967923778667</c:v>
                </c:pt>
                <c:pt idx="692">
                  <c:v>0.65924258366191824</c:v>
                </c:pt>
                <c:pt idx="693">
                  <c:v>0.66512486411855121</c:v>
                </c:pt>
                <c:pt idx="694">
                  <c:v>0.67096615812871896</c:v>
                </c:pt>
                <c:pt idx="695">
                  <c:v>0.67676610573913121</c:v>
                </c:pt>
                <c:pt idx="696">
                  <c:v>0.68252434954435015</c:v>
                </c:pt>
                <c:pt idx="697">
                  <c:v>0.68824053470882063</c:v>
                </c:pt>
                <c:pt idx="698">
                  <c:v>0.6939143089887303</c:v>
                </c:pt>
                <c:pt idx="699">
                  <c:v>0.69954532275371861</c:v>
                </c:pt>
                <c:pt idx="700">
                  <c:v>0.70513322900842279</c:v>
                </c:pt>
                <c:pt idx="701">
                  <c:v>0.7106776834138574</c:v>
                </c:pt>
                <c:pt idx="702">
                  <c:v>0.71617834430863481</c:v>
                </c:pt>
                <c:pt idx="703">
                  <c:v>0.72163487273002069</c:v>
                </c:pt>
                <c:pt idx="704">
                  <c:v>0.72704693243481811</c:v>
                </c:pt>
                <c:pt idx="705">
                  <c:v>0.73241418992009155</c:v>
                </c:pt>
                <c:pt idx="706">
                  <c:v>0.73773631444371446</c:v>
                </c:pt>
                <c:pt idx="707">
                  <c:v>0.74301297804475208</c:v>
                </c:pt>
                <c:pt idx="708">
                  <c:v>0.74824385556367246</c:v>
                </c:pt>
                <c:pt idx="709">
                  <c:v>0.75342862466237981</c:v>
                </c:pt>
                <c:pt idx="710">
                  <c:v>0.75856696584408234</c:v>
                </c:pt>
                <c:pt idx="711">
                  <c:v>0.76365856247297592</c:v>
                </c:pt>
                <c:pt idx="712">
                  <c:v>0.76870310079375781</c:v>
                </c:pt>
                <c:pt idx="713">
                  <c:v>0.77370026995096297</c:v>
                </c:pt>
                <c:pt idx="714">
                  <c:v>0.77864976200811498</c:v>
                </c:pt>
                <c:pt idx="715">
                  <c:v>0.78355127196670715</c:v>
                </c:pt>
                <c:pt idx="716">
                  <c:v>0.78840449778499233</c:v>
                </c:pt>
                <c:pt idx="717">
                  <c:v>0.79320914039659796</c:v>
                </c:pt>
                <c:pt idx="718">
                  <c:v>0.79796490372895612</c:v>
                </c:pt>
                <c:pt idx="719">
                  <c:v>0.80267149472154464</c:v>
                </c:pt>
                <c:pt idx="720">
                  <c:v>0.8073286233439505</c:v>
                </c:pt>
                <c:pt idx="721">
                  <c:v>0.81193600261373855</c:v>
                </c:pt>
                <c:pt idx="722">
                  <c:v>0.81649334861413703</c:v>
                </c:pt>
                <c:pt idx="723">
                  <c:v>0.82100038051153523</c:v>
                </c:pt>
                <c:pt idx="724">
                  <c:v>0.82545682057278524</c:v>
                </c:pt>
                <c:pt idx="725">
                  <c:v>0.82986239418232066</c:v>
                </c:pt>
                <c:pt idx="726">
                  <c:v>0.8342168298590753</c:v>
                </c:pt>
                <c:pt idx="727">
                  <c:v>0.83851985927321415</c:v>
                </c:pt>
                <c:pt idx="728">
                  <c:v>0.8427712172626699</c:v>
                </c:pt>
                <c:pt idx="729">
                  <c:v>0.84697064184947934</c:v>
                </c:pt>
                <c:pt idx="730">
                  <c:v>0.85111787425592966</c:v>
                </c:pt>
                <c:pt idx="731">
                  <c:v>0.85521265892050491</c:v>
                </c:pt>
                <c:pt idx="732">
                  <c:v>0.85925474351363207</c:v>
                </c:pt>
                <c:pt idx="733">
                  <c:v>0.86324387895323329</c:v>
                </c:pt>
                <c:pt idx="734">
                  <c:v>0.86717981942007183</c:v>
                </c:pt>
                <c:pt idx="735">
                  <c:v>0.87106232237290138</c:v>
                </c:pt>
                <c:pt idx="736">
                  <c:v>0.8748911485634131</c:v>
                </c:pt>
                <c:pt idx="737">
                  <c:v>0.87866606205097586</c:v>
                </c:pt>
                <c:pt idx="738">
                  <c:v>0.88238683021717856</c:v>
                </c:pt>
                <c:pt idx="739">
                  <c:v>0.88605322378016216</c:v>
                </c:pt>
                <c:pt idx="740">
                  <c:v>0.88966501680874888</c:v>
                </c:pt>
                <c:pt idx="741">
                  <c:v>0.89322198673636655</c:v>
                </c:pt>
                <c:pt idx="742">
                  <c:v>0.89672391437476073</c:v>
                </c:pt>
                <c:pt idx="743">
                  <c:v>0.90017058392750438</c:v>
                </c:pt>
                <c:pt idx="744">
                  <c:v>0.90356178300329326</c:v>
                </c:pt>
                <c:pt idx="745">
                  <c:v>0.90689730262903512</c:v>
                </c:pt>
                <c:pt idx="746">
                  <c:v>0.91017693726272808</c:v>
                </c:pt>
                <c:pt idx="747">
                  <c:v>0.9134004848061239</c:v>
                </c:pt>
                <c:pt idx="748">
                  <c:v>0.9165677466171851</c:v>
                </c:pt>
                <c:pt idx="749">
                  <c:v>0.91967852752232238</c:v>
                </c:pt>
                <c:pt idx="750">
                  <c:v>0.92273263582842358</c:v>
                </c:pt>
                <c:pt idx="751">
                  <c:v>0.92572988333466677</c:v>
                </c:pt>
                <c:pt idx="752">
                  <c:v>0.92867008534411521</c:v>
                </c:pt>
                <c:pt idx="753">
                  <c:v>0.9315530606751018</c:v>
                </c:pt>
                <c:pt idx="754">
                  <c:v>0.93437863167239088</c:v>
                </c:pt>
                <c:pt idx="755">
                  <c:v>0.93714662421812778</c:v>
                </c:pt>
                <c:pt idx="756">
                  <c:v>0.93985686774256827</c:v>
                </c:pt>
                <c:pt idx="757">
                  <c:v>0.94250919523458776</c:v>
                </c:pt>
                <c:pt idx="758">
                  <c:v>0.94510344325197537</c:v>
                </c:pt>
                <c:pt idx="759">
                  <c:v>0.94763945193150323</c:v>
                </c:pt>
                <c:pt idx="760">
                  <c:v>0.95011706499877868</c:v>
                </c:pt>
                <c:pt idx="761">
                  <c:v>0.95253612977787516</c:v>
                </c:pt>
                <c:pt idx="762">
                  <c:v>0.95489649720073844</c:v>
                </c:pt>
                <c:pt idx="763">
                  <c:v>0.95719802181637381</c:v>
                </c:pt>
                <c:pt idx="764">
                  <c:v>0.95944056179980919</c:v>
                </c:pt>
                <c:pt idx="765">
                  <c:v>0.96162397896083385</c:v>
                </c:pt>
                <c:pt idx="766">
                  <c:v>0.96374813875251519</c:v>
                </c:pt>
                <c:pt idx="767">
                  <c:v>0.96581291027948812</c:v>
                </c:pt>
                <c:pt idx="768">
                  <c:v>0.96781816630602269</c:v>
                </c:pt>
                <c:pt idx="769">
                  <c:v>0.96976378326386425</c:v>
                </c:pt>
                <c:pt idx="770">
                  <c:v>0.9716496412598471</c:v>
                </c:pt>
                <c:pt idx="771">
                  <c:v>0.97347562408328403</c:v>
                </c:pt>
                <c:pt idx="772">
                  <c:v>0.97524161921312613</c:v>
                </c:pt>
                <c:pt idx="773">
                  <c:v>0.97694751782489719</c:v>
                </c:pt>
                <c:pt idx="774">
                  <c:v>0.97859321479740013</c:v>
                </c:pt>
                <c:pt idx="775">
                  <c:v>0.98017860871919382</c:v>
                </c:pt>
                <c:pt idx="776">
                  <c:v>0.98170360189484318</c:v>
                </c:pt>
                <c:pt idx="777">
                  <c:v>0.98316810035093871</c:v>
                </c:pt>
                <c:pt idx="778">
                  <c:v>0.98457201384188764</c:v>
                </c:pt>
                <c:pt idx="779">
                  <c:v>0.98591525585547535</c:v>
                </c:pt>
                <c:pt idx="780">
                  <c:v>0.98719774361819568</c:v>
                </c:pt>
                <c:pt idx="781">
                  <c:v>0.98841939810035262</c:v>
                </c:pt>
                <c:pt idx="782">
                  <c:v>0.98958014402092909</c:v>
                </c:pt>
                <c:pt idx="783">
                  <c:v>0.99067990985222709</c:v>
                </c:pt>
                <c:pt idx="784">
                  <c:v>0.99171862782427467</c:v>
                </c:pt>
                <c:pt idx="785">
                  <c:v>0.99269623392900219</c:v>
                </c:pt>
                <c:pt idx="786">
                  <c:v>0.99361266792418701</c:v>
                </c:pt>
                <c:pt idx="787">
                  <c:v>0.99446787333716524</c:v>
                </c:pt>
                <c:pt idx="788">
                  <c:v>0.99526179746831178</c:v>
                </c:pt>
                <c:pt idx="789">
                  <c:v>0.99599439139428814</c:v>
                </c:pt>
                <c:pt idx="790">
                  <c:v>0.99666560997105713</c:v>
                </c:pt>
                <c:pt idx="791">
                  <c:v>0.99727541183666402</c:v>
                </c:pt>
                <c:pt idx="792">
                  <c:v>0.99782375941378676</c:v>
                </c:pt>
                <c:pt idx="793">
                  <c:v>0.99831061891204997</c:v>
                </c:pt>
                <c:pt idx="794">
                  <c:v>0.99873596033010847</c:v>
                </c:pt>
                <c:pt idx="795">
                  <c:v>0.99909975745749524</c:v>
                </c:pt>
                <c:pt idx="796">
                  <c:v>0.99940198787623691</c:v>
                </c:pt>
                <c:pt idx="797">
                  <c:v>0.99964263296223521</c:v>
                </c:pt>
                <c:pt idx="798">
                  <c:v>0.99982167788641441</c:v>
                </c:pt>
                <c:pt idx="799">
                  <c:v>0.99993911161563531</c:v>
                </c:pt>
                <c:pt idx="800">
                  <c:v>0.99999492691337521</c:v>
                </c:pt>
                <c:pt idx="801">
                  <c:v>0.99998912034017351</c:v>
                </c:pt>
                <c:pt idx="802">
                  <c:v>0.99992169225384386</c:v>
                </c:pt>
                <c:pt idx="803">
                  <c:v>0.99979264680945223</c:v>
                </c:pt>
                <c:pt idx="804">
                  <c:v>0.99960199195906074</c:v>
                </c:pt>
                <c:pt idx="805">
                  <c:v>0.99934973945123762</c:v>
                </c:pt>
                <c:pt idx="806">
                  <c:v>0.999035904830333</c:v>
                </c:pt>
                <c:pt idx="807">
                  <c:v>0.99866050743552159</c:v>
                </c:pt>
                <c:pt idx="808">
                  <c:v>0.99822357039961074</c:v>
                </c:pt>
                <c:pt idx="809">
                  <c:v>0.99772512064761443</c:v>
                </c:pt>
                <c:pt idx="810">
                  <c:v>0.99716518889509476</c:v>
                </c:pt>
                <c:pt idx="811">
                  <c:v>0.99654380964626932</c:v>
                </c:pt>
                <c:pt idx="812">
                  <c:v>0.9958610211918838</c:v>
                </c:pt>
                <c:pt idx="813">
                  <c:v>0.99511686560685386</c:v>
                </c:pt>
                <c:pt idx="814">
                  <c:v>0.99431138874767167</c:v>
                </c:pt>
                <c:pt idx="815">
                  <c:v>0.9934446402495799</c:v>
                </c:pt>
                <c:pt idx="816">
                  <c:v>0.99251667352351369</c:v>
                </c:pt>
                <c:pt idx="817">
                  <c:v>0.99152754575280899</c:v>
                </c:pt>
                <c:pt idx="818">
                  <c:v>0.99047731788967863</c:v>
                </c:pt>
                <c:pt idx="819">
                  <c:v>0.98936605465145722</c:v>
                </c:pt>
                <c:pt idx="820">
                  <c:v>0.98819382451661153</c:v>
                </c:pt>
                <c:pt idx="821">
                  <c:v>0.98696069972052236</c:v>
                </c:pt>
                <c:pt idx="822">
                  <c:v>0.98566675625103217</c:v>
                </c:pt>
                <c:pt idx="823">
                  <c:v>0.98431207384376285</c:v>
                </c:pt>
                <c:pt idx="824">
                  <c:v>0.98289673597720273</c:v>
                </c:pt>
                <c:pt idx="825">
                  <c:v>0.98142082986756118</c:v>
                </c:pt>
                <c:pt idx="826">
                  <c:v>0.97988444646339568</c:v>
                </c:pt>
                <c:pt idx="827">
                  <c:v>0.97828768044000614</c:v>
                </c:pt>
                <c:pt idx="828">
                  <c:v>0.97663063019360163</c:v>
                </c:pt>
                <c:pt idx="829">
                  <c:v>0.97491339783523689</c:v>
                </c:pt>
                <c:pt idx="830">
                  <c:v>0.9731360891845191</c:v>
                </c:pt>
                <c:pt idx="831">
                  <c:v>0.97129881376308858</c:v>
                </c:pt>
                <c:pt idx="832">
                  <c:v>0.96940168478786815</c:v>
                </c:pt>
                <c:pt idx="833">
                  <c:v>0.96744481916408787</c:v>
                </c:pt>
                <c:pt idx="834">
                  <c:v>0.96542833747808077</c:v>
                </c:pt>
                <c:pt idx="835">
                  <c:v>0.96335236398985091</c:v>
                </c:pt>
                <c:pt idx="836">
                  <c:v>0.96121702662541819</c:v>
                </c:pt>
                <c:pt idx="837">
                  <c:v>0.95902245696893296</c:v>
                </c:pt>
                <c:pt idx="838">
                  <c:v>0.95676879025456996</c:v>
                </c:pt>
                <c:pt idx="839">
                  <c:v>0.95445616535819311</c:v>
                </c:pt>
                <c:pt idx="840">
                  <c:v>0.95208472478879802</c:v>
                </c:pt>
                <c:pt idx="841">
                  <c:v>0.949654614679731</c:v>
                </c:pt>
                <c:pt idx="842">
                  <c:v>0.94716598477968295</c:v>
                </c:pt>
                <c:pt idx="843">
                  <c:v>0.94461898844346248</c:v>
                </c:pt>
                <c:pt idx="844">
                  <c:v>0.94201378262254576</c:v>
                </c:pt>
                <c:pt idx="845">
                  <c:v>0.93935052785540341</c:v>
                </c:pt>
                <c:pt idx="846">
                  <c:v>0.93662938825760977</c:v>
                </c:pt>
                <c:pt idx="847">
                  <c:v>0.93385053151172914</c:v>
                </c:pt>
                <c:pt idx="848">
                  <c:v>0.9310141288569812</c:v>
                </c:pt>
                <c:pt idx="849">
                  <c:v>0.92812035507869173</c:v>
                </c:pt>
                <c:pt idx="850">
                  <c:v>0.92516938849751895</c:v>
                </c:pt>
                <c:pt idx="851">
                  <c:v>0.92216141095846749</c:v>
                </c:pt>
                <c:pt idx="852">
                  <c:v>0.91909660781968172</c:v>
                </c:pt>
                <c:pt idx="853">
                  <c:v>0.91597516794102274</c:v>
                </c:pt>
                <c:pt idx="854">
                  <c:v>0.91279728367243218</c:v>
                </c:pt>
                <c:pt idx="855">
                  <c:v>0.90956315084207706</c:v>
                </c:pt>
                <c:pt idx="856">
                  <c:v>0.90627296874428476</c:v>
                </c:pt>
                <c:pt idx="857">
                  <c:v>0.90292694012726082</c:v>
                </c:pt>
                <c:pt idx="858">
                  <c:v>0.89952527118059411</c:v>
                </c:pt>
                <c:pt idx="859">
                  <c:v>0.89606817152255358</c:v>
                </c:pt>
                <c:pt idx="860">
                  <c:v>0.8925558541871681</c:v>
                </c:pt>
                <c:pt idx="861">
                  <c:v>0.88898853561110169</c:v>
                </c:pt>
                <c:pt idx="862">
                  <c:v>0.88536643562031481</c:v>
                </c:pt>
                <c:pt idx="863">
                  <c:v>0.88168977741651722</c:v>
                </c:pt>
                <c:pt idx="864">
                  <c:v>0.87795878756341639</c:v>
                </c:pt>
                <c:pt idx="865">
                  <c:v>0.87417369597275307</c:v>
                </c:pt>
                <c:pt idx="866">
                  <c:v>0.87033473589013632</c:v>
                </c:pt>
                <c:pt idx="867">
                  <c:v>0.86644214388066976</c:v>
                </c:pt>
                <c:pt idx="868">
                  <c:v>0.86249615981437155</c:v>
                </c:pt>
                <c:pt idx="869">
                  <c:v>0.85849702685139717</c:v>
                </c:pt>
                <c:pt idx="870">
                  <c:v>0.8544449914270511</c:v>
                </c:pt>
                <c:pt idx="871">
                  <c:v>0.8503403032366047</c:v>
                </c:pt>
                <c:pt idx="872">
                  <c:v>0.84618321521990736</c:v>
                </c:pt>
                <c:pt idx="873">
                  <c:v>0.841973983545799</c:v>
                </c:pt>
                <c:pt idx="874">
                  <c:v>0.83771286759632702</c:v>
                </c:pt>
                <c:pt idx="875">
                  <c:v>0.83340012995076096</c:v>
                </c:pt>
                <c:pt idx="876">
                  <c:v>0.82903603636941081</c:v>
                </c:pt>
                <c:pt idx="877">
                  <c:v>0.8246208557772533</c:v>
                </c:pt>
                <c:pt idx="878">
                  <c:v>0.82015486024735618</c:v>
                </c:pt>
                <c:pt idx="879">
                  <c:v>0.81563832498411637</c:v>
                </c:pt>
                <c:pt idx="880">
                  <c:v>0.81107152830629936</c:v>
                </c:pt>
                <c:pt idx="881">
                  <c:v>0.80645475162988722</c:v>
                </c:pt>
                <c:pt idx="882">
                  <c:v>0.80178827945074083</c:v>
                </c:pt>
                <c:pt idx="883">
                  <c:v>0.79707239932706442</c:v>
                </c:pt>
                <c:pt idx="884">
                  <c:v>0.79230740186168902</c:v>
                </c:pt>
                <c:pt idx="885">
                  <c:v>0.78749358068416353</c:v>
                </c:pt>
                <c:pt idx="886">
                  <c:v>0.78263123243265931</c:v>
                </c:pt>
                <c:pt idx="887">
                  <c:v>0.77772065673569379</c:v>
                </c:pt>
                <c:pt idx="888">
                  <c:v>0.77276215619366284</c:v>
                </c:pt>
                <c:pt idx="889">
                  <c:v>0.76775603636019751</c:v>
                </c:pt>
                <c:pt idx="890">
                  <c:v>0.7627026057233337</c:v>
                </c:pt>
                <c:pt idx="891">
                  <c:v>0.75760217568650068</c:v>
                </c:pt>
                <c:pt idx="892">
                  <c:v>0.75245506054933542</c:v>
                </c:pt>
                <c:pt idx="893">
                  <c:v>0.74726157748831057</c:v>
                </c:pt>
                <c:pt idx="894">
                  <c:v>0.74202204653719317</c:v>
                </c:pt>
                <c:pt idx="895">
                  <c:v>0.73673679056732189</c:v>
                </c:pt>
                <c:pt idx="896">
                  <c:v>0.73140613526770892</c:v>
                </c:pt>
                <c:pt idx="897">
                  <c:v>0.72603040912497496</c:v>
                </c:pt>
                <c:pt idx="898">
                  <c:v>0.72060994340310192</c:v>
                </c:pt>
                <c:pt idx="899">
                  <c:v>0.71514507212302392</c:v>
                </c:pt>
                <c:pt idx="900">
                  <c:v>0.70963613204204279</c:v>
                </c:pt>
                <c:pt idx="901">
                  <c:v>0.70408346263307431</c:v>
                </c:pt>
                <c:pt idx="902">
                  <c:v>0.69848740606373239</c:v>
                </c:pt>
                <c:pt idx="903">
                  <c:v>0.69284830717524293</c:v>
                </c:pt>
                <c:pt idx="904">
                  <c:v>0.6871665134611914</c:v>
                </c:pt>
                <c:pt idx="905">
                  <c:v>0.68144237504611438</c:v>
                </c:pt>
                <c:pt idx="906">
                  <c:v>0.67567624466391851</c:v>
                </c:pt>
                <c:pt idx="907">
                  <c:v>0.66986847763614932</c:v>
                </c:pt>
                <c:pt idx="908">
                  <c:v>0.66401943185009338</c:v>
                </c:pt>
                <c:pt idx="909">
                  <c:v>0.65812946773672243</c:v>
                </c:pt>
                <c:pt idx="910">
                  <c:v>0.65219894824848734</c:v>
                </c:pt>
                <c:pt idx="911">
                  <c:v>0.64622823883694758</c:v>
                </c:pt>
                <c:pt idx="912">
                  <c:v>0.64021770743025486</c:v>
                </c:pt>
                <c:pt idx="913">
                  <c:v>0.63416772441047953</c:v>
                </c:pt>
                <c:pt idx="914">
                  <c:v>0.62807866259078449</c:v>
                </c:pt>
                <c:pt idx="915">
                  <c:v>0.62195089719245622</c:v>
                </c:pt>
                <c:pt idx="916">
                  <c:v>0.61578480582177741</c:v>
                </c:pt>
                <c:pt idx="917">
                  <c:v>0.60958076844676312</c:v>
                </c:pt>
                <c:pt idx="918">
                  <c:v>0.60333916737374393</c:v>
                </c:pt>
                <c:pt idx="919">
                  <c:v>0.59706038722380539</c:v>
                </c:pt>
                <c:pt idx="920">
                  <c:v>0.59074481490909192</c:v>
                </c:pt>
                <c:pt idx="921">
                  <c:v>0.58439283960895849</c:v>
                </c:pt>
                <c:pt idx="922">
                  <c:v>0.57800485274599367</c:v>
                </c:pt>
                <c:pt idx="923">
                  <c:v>0.57158124796189735</c:v>
                </c:pt>
                <c:pt idx="924">
                  <c:v>0.56512242109322097</c:v>
                </c:pt>
                <c:pt idx="925">
                  <c:v>0.55862877014698098</c:v>
                </c:pt>
                <c:pt idx="926">
                  <c:v>0.55210069527612637</c:v>
                </c:pt>
                <c:pt idx="927">
                  <c:v>0.54553859875488597</c:v>
                </c:pt>
                <c:pt idx="928">
                  <c:v>0.5389428849539768</c:v>
                </c:pt>
                <c:pt idx="929">
                  <c:v>0.5323139603156839</c:v>
                </c:pt>
                <c:pt idx="930">
                  <c:v>0.52565223332881894</c:v>
                </c:pt>
                <c:pt idx="931">
                  <c:v>0.51895811450354568</c:v>
                </c:pt>
                <c:pt idx="932">
                  <c:v>0.51223201634608173</c:v>
                </c:pt>
                <c:pt idx="933">
                  <c:v>0.50547435333328383</c:v>
                </c:pt>
                <c:pt idx="934">
                  <c:v>0.49868554188710112</c:v>
                </c:pt>
                <c:pt idx="935">
                  <c:v>0.49186600034891936</c:v>
                </c:pt>
                <c:pt idx="936">
                  <c:v>0.48501614895377981</c:v>
                </c:pt>
                <c:pt idx="937">
                  <c:v>0.47813640980448091</c:v>
                </c:pt>
                <c:pt idx="938">
                  <c:v>0.47122720684557362</c:v>
                </c:pt>
                <c:pt idx="939">
                  <c:v>0.46428896583722784</c:v>
                </c:pt>
                <c:pt idx="940">
                  <c:v>0.45732211432900605</c:v>
                </c:pt>
                <c:pt idx="941">
                  <c:v>0.45032708163351154</c:v>
                </c:pt>
                <c:pt idx="942">
                  <c:v>0.4433042987999315</c:v>
                </c:pt>
                <c:pt idx="943">
                  <c:v>0.43625419858748027</c:v>
                </c:pt>
                <c:pt idx="944">
                  <c:v>0.42917721543872572</c:v>
                </c:pt>
                <c:pt idx="945">
                  <c:v>0.4220737854528232</c:v>
                </c:pt>
                <c:pt idx="946">
                  <c:v>0.41494434635864003</c:v>
                </c:pt>
                <c:pt idx="947">
                  <c:v>0.40778933748777912</c:v>
                </c:pt>
                <c:pt idx="948">
                  <c:v>0.40060919974751202</c:v>
                </c:pt>
                <c:pt idx="949">
                  <c:v>0.39340437559360297</c:v>
                </c:pt>
                <c:pt idx="950">
                  <c:v>0.38617530900304925</c:v>
                </c:pt>
                <c:pt idx="951">
                  <c:v>0.37892244544672005</c:v>
                </c:pt>
                <c:pt idx="952">
                  <c:v>0.3716462318619031</c:v>
                </c:pt>
                <c:pt idx="953">
                  <c:v>0.36434711662476921</c:v>
                </c:pt>
                <c:pt idx="954">
                  <c:v>0.35702554952273563</c:v>
                </c:pt>
                <c:pt idx="955">
                  <c:v>0.34968198172675508</c:v>
                </c:pt>
                <c:pt idx="956">
                  <c:v>0.34231686576351106</c:v>
                </c:pt>
                <c:pt idx="957">
                  <c:v>0.33493065548752976</c:v>
                </c:pt>
                <c:pt idx="958">
                  <c:v>0.32752380605321735</c:v>
                </c:pt>
                <c:pt idx="959">
                  <c:v>0.32009677388681013</c:v>
                </c:pt>
                <c:pt idx="960">
                  <c:v>0.31265001665824582</c:v>
                </c:pt>
                <c:pt idx="961">
                  <c:v>0.30518399325296702</c:v>
                </c:pt>
                <c:pt idx="962">
                  <c:v>0.29769916374363664</c:v>
                </c:pt>
                <c:pt idx="963">
                  <c:v>0.29019598936179353</c:v>
                </c:pt>
                <c:pt idx="964">
                  <c:v>0.28267493246942754</c:v>
                </c:pt>
                <c:pt idx="965">
                  <c:v>0.2751364565304853</c:v>
                </c:pt>
                <c:pt idx="966">
                  <c:v>0.26758102608231654</c:v>
                </c:pt>
                <c:pt idx="967">
                  <c:v>0.26000910670704153</c:v>
                </c:pt>
                <c:pt idx="968">
                  <c:v>0.25242116500286671</c:v>
                </c:pt>
                <c:pt idx="969">
                  <c:v>0.24481766855532947</c:v>
                </c:pt>
                <c:pt idx="970">
                  <c:v>0.23719908590848182</c:v>
                </c:pt>
                <c:pt idx="971">
                  <c:v>0.22956588653602381</c:v>
                </c:pt>
                <c:pt idx="972">
                  <c:v>0.22191854081236653</c:v>
                </c:pt>
                <c:pt idx="973">
                  <c:v>0.21425751998365278</c:v>
                </c:pt>
                <c:pt idx="974">
                  <c:v>0.20658329613871515</c:v>
                </c:pt>
                <c:pt idx="975">
                  <c:v>0.19889634217998234</c:v>
                </c:pt>
                <c:pt idx="976">
                  <c:v>0.19119713179434392</c:v>
                </c:pt>
                <c:pt idx="977">
                  <c:v>0.18348613942395375</c:v>
                </c:pt>
                <c:pt idx="978">
                  <c:v>0.17576384023699995</c:v>
                </c:pt>
                <c:pt idx="979">
                  <c:v>0.16803071009842141</c:v>
                </c:pt>
                <c:pt idx="980">
                  <c:v>0.16028722554058122</c:v>
                </c:pt>
                <c:pt idx="981">
                  <c:v>0.1525338637339079</c:v>
                </c:pt>
                <c:pt idx="982">
                  <c:v>0.14477110245748417</c:v>
                </c:pt>
                <c:pt idx="983">
                  <c:v>0.13699942006961113</c:v>
                </c:pt>
                <c:pt idx="984">
                  <c:v>0.12921929547832836</c:v>
                </c:pt>
                <c:pt idx="985">
                  <c:v>0.12143120811189972</c:v>
                </c:pt>
                <c:pt idx="986">
                  <c:v>0.11363563788927536</c:v>
                </c:pt>
                <c:pt idx="987">
                  <c:v>0.10583306519051532</c:v>
                </c:pt>
                <c:pt idx="988">
                  <c:v>9.8023970827184906E-2</c:v>
                </c:pt>
                <c:pt idx="989">
                  <c:v>9.0208836012732149E-2</c:v>
                </c:pt>
                <c:pt idx="990">
                  <c:v>8.2388142332827347E-2</c:v>
                </c:pt>
                <c:pt idx="991">
                  <c:v>7.4562371715692841E-2</c:v>
                </c:pt>
                <c:pt idx="992">
                  <c:v>6.6732006402402955E-2</c:v>
                </c:pt>
                <c:pt idx="993">
                  <c:v>5.8897528917164585E-2</c:v>
                </c:pt>
                <c:pt idx="994">
                  <c:v>5.1059422037589161E-2</c:v>
                </c:pt>
                <c:pt idx="995">
                  <c:v>4.3218168764935769E-2</c:v>
                </c:pt>
                <c:pt idx="996">
                  <c:v>3.5374252294353772E-2</c:v>
                </c:pt>
                <c:pt idx="997">
                  <c:v>2.7528155985104621E-2</c:v>
                </c:pt>
                <c:pt idx="998">
                  <c:v>1.9680363330773502E-2</c:v>
                </c:pt>
                <c:pt idx="999">
                  <c:v>1.1831357929481645E-2</c:v>
                </c:pt>
                <c:pt idx="1000">
                  <c:v>3.981623454078851E-3</c:v>
                </c:pt>
                <c:pt idx="1001">
                  <c:v>-3.8683563776543946E-3</c:v>
                </c:pt>
                <c:pt idx="1002">
                  <c:v>-1.1718097832821763E-2</c:v>
                </c:pt>
                <c:pt idx="1003">
                  <c:v>-1.956711719321266E-2</c:v>
                </c:pt>
                <c:pt idx="1004">
                  <c:v>-2.7414930785117097E-2</c:v>
                </c:pt>
                <c:pt idx="1005">
                  <c:v>-3.5261055009123625E-2</c:v>
                </c:pt>
                <c:pt idx="1006">
                  <c:v>-4.3105006369927763E-2</c:v>
                </c:pt>
                <c:pt idx="1007">
                  <c:v>-5.0946301506114518E-2</c:v>
                </c:pt>
                <c:pt idx="1008">
                  <c:v>-5.8784457219961013E-2</c:v>
                </c:pt>
                <c:pt idx="1009">
                  <c:v>-6.6618990507191778E-2</c:v>
                </c:pt>
                <c:pt idx="1010">
                  <c:v>-7.4449418586763849E-2</c:v>
                </c:pt>
                <c:pt idx="1011">
                  <c:v>-8.2275258930596326E-2</c:v>
                </c:pt>
                <c:pt idx="1012">
                  <c:v>-9.0096029293321722E-2</c:v>
                </c:pt>
                <c:pt idx="1013">
                  <c:v>-9.7911247741991433E-2</c:v>
                </c:pt>
                <c:pt idx="1014">
                  <c:v>-0.10572043268578145</c:v>
                </c:pt>
                <c:pt idx="1015">
                  <c:v>-0.11352310290566198</c:v>
                </c:pt>
                <c:pt idx="1016">
                  <c:v>-0.12131877758405914</c:v>
                </c:pt>
                <c:pt idx="1017">
                  <c:v>-0.12910697633447255</c:v>
                </c:pt>
                <c:pt idx="1018">
                  <c:v>-0.13688721923109451</c:v>
                </c:pt>
                <c:pt idx="1019">
                  <c:v>-0.14465902683836473</c:v>
                </c:pt>
                <c:pt idx="1020">
                  <c:v>-0.15242192024053183</c:v>
                </c:pt>
                <c:pt idx="1021">
                  <c:v>-0.16017542107114835</c:v>
                </c:pt>
                <c:pt idx="1022">
                  <c:v>-0.16791905154256992</c:v>
                </c:pt>
                <c:pt idx="1023">
                  <c:v>-0.17565233447537301</c:v>
                </c:pt>
                <c:pt idx="1024">
                  <c:v>-0.1833747933277807</c:v>
                </c:pt>
                <c:pt idx="1025">
                  <c:v>-0.1910859522250126</c:v>
                </c:pt>
                <c:pt idx="1026">
                  <c:v>-0.19878533598862147</c:v>
                </c:pt>
                <c:pt idx="1027">
                  <c:v>-0.20647247016576775</c:v>
                </c:pt>
                <c:pt idx="1028">
                  <c:v>-0.21414688105845991</c:v>
                </c:pt>
                <c:pt idx="1029">
                  <c:v>-0.22180809575273774</c:v>
                </c:pt>
                <c:pt idx="1030">
                  <c:v>-0.22945564214782654</c:v>
                </c:pt>
                <c:pt idx="1031">
                  <c:v>-0.23708904898521346</c:v>
                </c:pt>
                <c:pt idx="1032">
                  <c:v>-0.24470784587770805</c:v>
                </c:pt>
                <c:pt idx="1033">
                  <c:v>-0.2523115633384046</c:v>
                </c:pt>
                <c:pt idx="1034">
                  <c:v>-0.25989973280963347</c:v>
                </c:pt>
                <c:pt idx="1035">
                  <c:v>-0.26747188669181921</c:v>
                </c:pt>
                <c:pt idx="1036">
                  <c:v>-0.27502755837230702</c:v>
                </c:pt>
                <c:pt idx="1037">
                  <c:v>-0.28256628225410985</c:v>
                </c:pt>
                <c:pt idx="1038">
                  <c:v>-0.29008759378460247</c:v>
                </c:pt>
                <c:pt idx="1039">
                  <c:v>-0.29759102948414179</c:v>
                </c:pt>
                <c:pt idx="1040">
                  <c:v>-0.30507612697463926</c:v>
                </c:pt>
                <c:pt idx="1041">
                  <c:v>-0.31254242500803825</c:v>
                </c:pt>
                <c:pt idx="1042">
                  <c:v>-0.31998946349475765</c:v>
                </c:pt>
                <c:pt idx="1043">
                  <c:v>-0.32741678353201986</c:v>
                </c:pt>
                <c:pt idx="1044">
                  <c:v>-0.3348239274321495</c:v>
                </c:pt>
                <c:pt idx="1045">
                  <c:v>-0.34221043875076218</c:v>
                </c:pt>
                <c:pt idx="1046">
                  <c:v>-0.34957586231490334</c:v>
                </c:pt>
                <c:pt idx="1047">
                  <c:v>-0.35691974425109008</c:v>
                </c:pt>
                <c:pt idx="1048">
                  <c:v>-0.36424163201328336</c:v>
                </c:pt>
                <c:pt idx="1049">
                  <c:v>-0.37154107441076822</c:v>
                </c:pt>
                <c:pt idx="1050">
                  <c:v>-0.37881762163596872</c:v>
                </c:pt>
                <c:pt idx="1051">
                  <c:v>-0.38607082529215114</c:v>
                </c:pt>
                <c:pt idx="1052">
                  <c:v>-0.39330023842107492</c:v>
                </c:pt>
                <c:pt idx="1053">
                  <c:v>-0.40050541553051239</c:v>
                </c:pt>
                <c:pt idx="1054">
                  <c:v>-0.40768591262172038</c:v>
                </c:pt>
                <c:pt idx="1055">
                  <c:v>-0.41484128721678581</c:v>
                </c:pt>
                <c:pt idx="1056">
                  <c:v>-0.42197109838590374</c:v>
                </c:pt>
                <c:pt idx="1057">
                  <c:v>-0.42907490677454141</c:v>
                </c:pt>
                <c:pt idx="1058">
                  <c:v>-0.43615227463051609</c:v>
                </c:pt>
                <c:pt idx="1059">
                  <c:v>-0.44320276583096335</c:v>
                </c:pt>
                <c:pt idx="1060">
                  <c:v>-0.45022594590922355</c:v>
                </c:pt>
                <c:pt idx="1061">
                  <c:v>-0.45722138208160157</c:v>
                </c:pt>
                <c:pt idx="1062">
                  <c:v>-0.46418864327404707</c:v>
                </c:pt>
                <c:pt idx="1063">
                  <c:v>-0.47112730014871201</c:v>
                </c:pt>
                <c:pt idx="1064">
                  <c:v>-0.47803692513041035</c:v>
                </c:pt>
                <c:pt idx="1065">
                  <c:v>-0.48491709243296011</c:v>
                </c:pt>
                <c:pt idx="1066">
                  <c:v>-0.49176737808543192</c:v>
                </c:pt>
                <c:pt idx="1067">
                  <c:v>-0.49858735995826126</c:v>
                </c:pt>
                <c:pt idx="1068">
                  <c:v>-0.50537661778927956</c:v>
                </c:pt>
                <c:pt idx="1069">
                  <c:v>-0.5121347332095898</c:v>
                </c:pt>
                <c:pt idx="1070">
                  <c:v>-0.51886128976936619</c:v>
                </c:pt>
                <c:pt idx="1071">
                  <c:v>-0.5255558729635027</c:v>
                </c:pt>
                <c:pt idx="1072">
                  <c:v>-0.53221807025716628</c:v>
                </c:pt>
                <c:pt idx="1073">
                  <c:v>-0.53884747111121256</c:v>
                </c:pt>
                <c:pt idx="1074">
                  <c:v>-0.5454436670074867</c:v>
                </c:pt>
                <c:pt idx="1075">
                  <c:v>-0.55200625147399141</c:v>
                </c:pt>
                <c:pt idx="1076">
                  <c:v>-0.55853482010994504</c:v>
                </c:pt>
                <c:pt idx="1077">
                  <c:v>-0.56502897061068835</c:v>
                </c:pt>
                <c:pt idx="1078">
                  <c:v>-0.57148830279249296</c:v>
                </c:pt>
                <c:pt idx="1079">
                  <c:v>-0.57791241861720122</c:v>
                </c:pt>
                <c:pt idx="1080">
                  <c:v>-0.58430092221677143</c:v>
                </c:pt>
                <c:pt idx="1081">
                  <c:v>-0.59065341991765929</c:v>
                </c:pt>
                <c:pt idx="1082">
                  <c:v>-0.59696952026508676</c:v>
                </c:pt>
                <c:pt idx="1083">
                  <c:v>-0.60324883404715901</c:v>
                </c:pt>
                <c:pt idx="1084">
                  <c:v>-0.60949097431885091</c:v>
                </c:pt>
                <c:pt idx="1085">
                  <c:v>-0.61569555642584606</c:v>
                </c:pt>
                <c:pt idx="1086">
                  <c:v>-0.62186219802824971</c:v>
                </c:pt>
                <c:pt idx="1087">
                  <c:v>-0.62799051912413695</c:v>
                </c:pt>
                <c:pt idx="1088">
                  <c:v>-0.63408014207298602</c:v>
                </c:pt>
                <c:pt idx="1089">
                  <c:v>-0.64013069161892933</c:v>
                </c:pt>
                <c:pt idx="1090">
                  <c:v>-0.64614179491389523</c:v>
                </c:pt>
                <c:pt idx="1091">
                  <c:v>-0.65211308154057002</c:v>
                </c:pt>
                <c:pt idx="1092">
                  <c:v>-0.65804418353523486</c:v>
                </c:pt>
                <c:pt idx="1093">
                  <c:v>-0.66393473541043369</c:v>
                </c:pt>
                <c:pt idx="1094">
                  <c:v>-0.66978437417749892</c:v>
                </c:pt>
                <c:pt idx="1095">
                  <c:v>-0.67559273936891417</c:v>
                </c:pt>
                <c:pt idx="1096">
                  <c:v>-0.68135947306053612</c:v>
                </c:pt>
                <c:pt idx="1097">
                  <c:v>-0.68708421989363866</c:v>
                </c:pt>
                <c:pt idx="1098">
                  <c:v>-0.6927666270968269</c:v>
                </c:pt>
                <c:pt idx="1099">
                  <c:v>-0.69840634450775729</c:v>
                </c:pt>
                <c:pt idx="1100">
                  <c:v>-0.70400302459473074</c:v>
                </c:pt>
                <c:pt idx="1101">
                  <c:v>-0.70955632247809719</c:v>
                </c:pt>
                <c:pt idx="1102">
                  <c:v>-0.71506589595151637</c:v>
                </c:pt>
                <c:pt idx="1103">
                  <c:v>-0.72053140550304051</c:v>
                </c:pt>
                <c:pt idx="1104">
                  <c:v>-0.7259525143360378</c:v>
                </c:pt>
                <c:pt idx="1105">
                  <c:v>-0.73132888838994237</c:v>
                </c:pt>
                <c:pt idx="1106">
                  <c:v>-0.73666019636084767</c:v>
                </c:pt>
                <c:pt idx="1107">
                  <c:v>-0.74194610972191199</c:v>
                </c:pt>
                <c:pt idx="1108">
                  <c:v>-0.74718630274361642</c:v>
                </c:pt>
                <c:pt idx="1109">
                  <c:v>-0.75238045251382135</c:v>
                </c:pt>
                <c:pt idx="1110">
                  <c:v>-0.7575282389576784</c:v>
                </c:pt>
                <c:pt idx="1111">
                  <c:v>-0.76262934485734424</c:v>
                </c:pt>
                <c:pt idx="1112">
                  <c:v>-0.76768345587153586</c:v>
                </c:pt>
                <c:pt idx="1113">
                  <c:v>-0.77269026055489665</c:v>
                </c:pt>
                <c:pt idx="1114">
                  <c:v>-0.77764945037719047</c:v>
                </c:pt>
                <c:pt idx="1115">
                  <c:v>-0.78256071974230967</c:v>
                </c:pt>
                <c:pt idx="1116">
                  <c:v>-0.78742376600711406</c:v>
                </c:pt>
                <c:pt idx="1117">
                  <c:v>-0.79223828950007191</c:v>
                </c:pt>
                <c:pt idx="1118">
                  <c:v>-0.79700399353973383</c:v>
                </c:pt>
                <c:pt idx="1119">
                  <c:v>-0.80172058445301075</c:v>
                </c:pt>
                <c:pt idx="1120">
                  <c:v>-0.8063877715932728</c:v>
                </c:pt>
                <c:pt idx="1121">
                  <c:v>-0.81100526735825507</c:v>
                </c:pt>
                <c:pt idx="1122">
                  <c:v>-0.81557278720778814</c:v>
                </c:pt>
                <c:pt idx="1123">
                  <c:v>-0.82009004968132226</c:v>
                </c:pt>
                <c:pt idx="1124">
                  <c:v>-0.82455677641528446</c:v>
                </c:pt>
                <c:pt idx="1125">
                  <c:v>-0.82897269216021663</c:v>
                </c:pt>
                <c:pt idx="1126">
                  <c:v>-0.83333752479774947</c:v>
                </c:pt>
                <c:pt idx="1127">
                  <c:v>-0.83765100535736592</c:v>
                </c:pt>
                <c:pt idx="1128">
                  <c:v>-0.84191286803297216</c:v>
                </c:pt>
                <c:pt idx="1129">
                  <c:v>-0.84612285019928801</c:v>
                </c:pt>
                <c:pt idx="1130">
                  <c:v>-0.85028069242801674</c:v>
                </c:pt>
                <c:pt idx="1131">
                  <c:v>-0.85438613850384326</c:v>
                </c:pt>
                <c:pt idx="1132">
                  <c:v>-0.85843893544021399</c:v>
                </c:pt>
                <c:pt idx="1133">
                  <c:v>-0.86243883349493322</c:v>
                </c:pt>
                <c:pt idx="1134">
                  <c:v>-0.86638558618554884</c:v>
                </c:pt>
                <c:pt idx="1135">
                  <c:v>-0.87027895030454283</c:v>
                </c:pt>
                <c:pt idx="1136">
                  <c:v>-0.87411868593431508</c:v>
                </c:pt>
                <c:pt idx="1137">
                  <c:v>-0.87790455646197363</c:v>
                </c:pt>
                <c:pt idx="1138">
                  <c:v>-0.88163632859390728</c:v>
                </c:pt>
                <c:pt idx="1139">
                  <c:v>-0.88531377237017217</c:v>
                </c:pt>
                <c:pt idx="1140">
                  <c:v>-0.88893666117865022</c:v>
                </c:pt>
                <c:pt idx="1141">
                  <c:v>-0.8925047717690241</c:v>
                </c:pt>
                <c:pt idx="1142">
                  <c:v>-0.8960178842665264</c:v>
                </c:pt>
                <c:pt idx="1143">
                  <c:v>-0.89947578218549462</c:v>
                </c:pt>
                <c:pt idx="1144">
                  <c:v>-0.9028782524427087</c:v>
                </c:pt>
                <c:pt idx="1145">
                  <c:v>-0.90622508537052249</c:v>
                </c:pt>
                <c:pt idx="1146">
                  <c:v>-0.90951607472978158</c:v>
                </c:pt>
                <c:pt idx="1147">
                  <c:v>-0.91275101772253697</c:v>
                </c:pt>
                <c:pt idx="1148">
                  <c:v>-0.91592971500453568</c:v>
                </c:pt>
                <c:pt idx="1149">
                  <c:v>-0.9190519706975131</c:v>
                </c:pt>
                <c:pt idx="1150">
                  <c:v>-0.92211759240125379</c:v>
                </c:pt>
                <c:pt idx="1151">
                  <c:v>-0.92512639120545581</c:v>
                </c:pt>
                <c:pt idx="1152">
                  <c:v>-0.92807818170136547</c:v>
                </c:pt>
                <c:pt idx="1153">
                  <c:v>-0.93097278199320765</c:v>
                </c:pt>
                <c:pt idx="1154">
                  <c:v>-0.93381001370939209</c:v>
                </c:pt>
                <c:pt idx="1155">
                  <c:v>-0.93658970201350566</c:v>
                </c:pt>
                <c:pt idx="1156">
                  <c:v>-0.93931167561508422</c:v>
                </c:pt>
                <c:pt idx="1157">
                  <c:v>-0.94197576678017203</c:v>
                </c:pt>
                <c:pt idx="1158">
                  <c:v>-0.94458181134165253</c:v>
                </c:pt>
                <c:pt idx="1159">
                  <c:v>-0.94712964870937189</c:v>
                </c:pt>
                <c:pt idx="1160">
                  <c:v>-0.94961912188002628</c:v>
                </c:pt>
                <c:pt idx="1161">
                  <c:v>-0.95205007744684422</c:v>
                </c:pt>
                <c:pt idx="1162">
                  <c:v>-0.95442236560903437</c:v>
                </c:pt>
                <c:pt idx="1163">
                  <c:v>-0.95673584018102076</c:v>
                </c:pt>
                <c:pt idx="1164">
                  <c:v>-0.95899035860144854</c:v>
                </c:pt>
                <c:pt idx="1165">
                  <c:v>-0.96118578194197057</c:v>
                </c:pt>
                <c:pt idx="1166">
                  <c:v>-0.96332197491580551</c:v>
                </c:pt>
                <c:pt idx="1167">
                  <c:v>-0.96539880588607885</c:v>
                </c:pt>
                <c:pt idx="1168">
                  <c:v>-0.96741614687392996</c:v>
                </c:pt>
                <c:pt idx="1169">
                  <c:v>-0.96937387356640403</c:v>
                </c:pt>
                <c:pt idx="1170">
                  <c:v>-0.97127186532410614</c:v>
                </c:pt>
                <c:pt idx="1171">
                  <c:v>-0.97311000518864055</c:v>
                </c:pt>
                <c:pt idx="1172">
                  <c:v>-0.97488817988981435</c:v>
                </c:pt>
                <c:pt idx="1173">
                  <c:v>-0.97660627985262061</c:v>
                </c:pt>
                <c:pt idx="1174">
                  <c:v>-0.97826419920398677</c:v>
                </c:pt>
                <c:pt idx="1175">
                  <c:v>-0.97986183577930375</c:v>
                </c:pt>
                <c:pt idx="1176">
                  <c:v>-0.98139909112871626</c:v>
                </c:pt>
                <c:pt idx="1177">
                  <c:v>-0.98287587052319358</c:v>
                </c:pt>
                <c:pt idx="1178">
                  <c:v>-0.98429208296036419</c:v>
                </c:pt>
                <c:pt idx="1179">
                  <c:v>-0.9856476411701256</c:v>
                </c:pt>
                <c:pt idx="1180">
                  <c:v>-0.98694246162002108</c:v>
                </c:pt>
                <c:pt idx="1181">
                  <c:v>-0.98817646452038732</c:v>
                </c:pt>
                <c:pt idx="1182">
                  <c:v>-0.98934957382927069</c:v>
                </c:pt>
                <c:pt idx="1183">
                  <c:v>-0.9904617172571144</c:v>
                </c:pt>
                <c:pt idx="1184">
                  <c:v>-0.9915128262712114</c:v>
                </c:pt>
                <c:pt idx="1185">
                  <c:v>-0.99250283609993006</c:v>
                </c:pt>
                <c:pt idx="1186">
                  <c:v>-0.99343168573670215</c:v>
                </c:pt>
                <c:pt idx="1187">
                  <c:v>-0.99429931794378534</c:v>
                </c:pt>
                <c:pt idx="1188">
                  <c:v>-0.99510567925578808</c:v>
                </c:pt>
                <c:pt idx="1189">
                  <c:v>-0.99585071998296593</c:v>
                </c:pt>
                <c:pt idx="1190">
                  <c:v>-0.99653439421428236</c:v>
                </c:pt>
                <c:pt idx="1191">
                  <c:v>-0.99715665982023849</c:v>
                </c:pt>
                <c:pt idx="1192">
                  <c:v>-0.99771747845546865</c:v>
                </c:pt>
                <c:pt idx="1193">
                  <c:v>-0.9982168155611042</c:v>
                </c:pt>
                <c:pt idx="1194">
                  <c:v>-0.9986546403669021</c:v>
                </c:pt>
                <c:pt idx="1195">
                  <c:v>-0.99903092589314224</c:v>
                </c:pt>
                <c:pt idx="1196">
                  <c:v>-0.9993456489522885</c:v>
                </c:pt>
                <c:pt idx="1197">
                  <c:v>-0.99959879015041886</c:v>
                </c:pt>
                <c:pt idx="1198">
                  <c:v>-0.99979033388841998</c:v>
                </c:pt>
                <c:pt idx="1199">
                  <c:v>-0.99992026836294834</c:v>
                </c:pt>
                <c:pt idx="1200">
                  <c:v>-0.99998858556715808</c:v>
                </c:pt>
                <c:pt idx="1201">
                  <c:v>-0.99999528129119375</c:v>
                </c:pt>
                <c:pt idx="1202">
                  <c:v>-0.99994035512245039</c:v>
                </c:pt>
                <c:pt idx="1203">
                  <c:v>-0.99982381044559832</c:v>
                </c:pt>
                <c:pt idx="1204">
                  <c:v>-0.99964565444237496</c:v>
                </c:pt>
                <c:pt idx="1205">
                  <c:v>-0.99940589809114244</c:v>
                </c:pt>
                <c:pt idx="1206">
                  <c:v>-0.99910455616621041</c:v>
                </c:pt>
                <c:pt idx="1207">
                  <c:v>-0.99874164723692638</c:v>
                </c:pt>
                <c:pt idx="1208">
                  <c:v>-0.99831719366653116</c:v>
                </c:pt>
                <c:pt idx="1209">
                  <c:v>-0.99783122161078031</c:v>
                </c:pt>
                <c:pt idx="1210">
                  <c:v>-0.99728376101633331</c:v>
                </c:pt>
                <c:pt idx="1211">
                  <c:v>-0.99667484561890707</c:v>
                </c:pt>
                <c:pt idx="1212">
                  <c:v>-0.99600451294119841</c:v>
                </c:pt>
                <c:pt idx="1213">
                  <c:v>-0.99527280429057008</c:v>
                </c:pt>
                <c:pt idx="1214">
                  <c:v>-0.99447976475650768</c:v>
                </c:pt>
                <c:pt idx="1215">
                  <c:v>-0.99362544320783808</c:v>
                </c:pt>
                <c:pt idx="1216">
                  <c:v>-0.99270989228972106</c:v>
                </c:pt>
                <c:pt idx="1217">
                  <c:v>-0.99173316842040304</c:v>
                </c:pt>
                <c:pt idx="1218">
                  <c:v>-0.99069533178774205</c:v>
                </c:pt>
                <c:pt idx="1219">
                  <c:v>-0.98959644634549726</c:v>
                </c:pt>
                <c:pt idx="1220">
                  <c:v>-0.98843657980938915</c:v>
                </c:pt>
                <c:pt idx="1221">
                  <c:v>-0.98721580365292594</c:v>
                </c:pt>
                <c:pt idx="1222">
                  <c:v>-0.98593419310300079</c:v>
                </c:pt>
                <c:pt idx="1223">
                  <c:v>-0.98459182713525339</c:v>
                </c:pt>
                <c:pt idx="1224">
                  <c:v>-0.98318878846920699</c:v>
                </c:pt>
                <c:pt idx="1225">
                  <c:v>-0.98172516356316641</c:v>
                </c:pt>
                <c:pt idx="1226">
                  <c:v>-0.98020104260889529</c:v>
                </c:pt>
                <c:pt idx="1227">
                  <c:v>-0.978616519526054</c:v>
                </c:pt>
                <c:pt idx="1228">
                  <c:v>-0.97697169195641576</c:v>
                </c:pt>
                <c:pt idx="1229">
                  <c:v>-0.97526666125784645</c:v>
                </c:pt>
                <c:pt idx="1230">
                  <c:v>-0.97350153249806082</c:v>
                </c:pt>
                <c:pt idx="1231">
                  <c:v>-0.97167641444814679</c:v>
                </c:pt>
                <c:pt idx="1232">
                  <c:v>-0.96979141957586479</c:v>
                </c:pt>
                <c:pt idx="1233">
                  <c:v>-0.967846664038714</c:v>
                </c:pt>
                <c:pt idx="1234">
                  <c:v>-0.96584226767677794</c:v>
                </c:pt>
                <c:pt idx="1235">
                  <c:v>-0.96377835400533662</c:v>
                </c:pt>
                <c:pt idx="1236">
                  <c:v>-0.96165505020725728</c:v>
                </c:pt>
                <c:pt idx="1237">
                  <c:v>-0.95947248712515576</c:v>
                </c:pt>
                <c:pt idx="1238">
                  <c:v>-0.95723079925333587</c:v>
                </c:pt>
                <c:pt idx="1239">
                  <c:v>-0.95493012472949812</c:v>
                </c:pt>
                <c:pt idx="1240">
                  <c:v>-0.95257060532623206</c:v>
                </c:pt>
                <c:pt idx="1241">
                  <c:v>-0.95015238644227307</c:v>
                </c:pt>
                <c:pt idx="1242">
                  <c:v>-0.94767561709355097</c:v>
                </c:pt>
                <c:pt idx="1243">
                  <c:v>-0.94514044990399992</c:v>
                </c:pt>
                <c:pt idx="1244">
                  <c:v>-0.94254704109615894</c:v>
                </c:pt>
                <c:pt idx="1245">
                  <c:v>-0.93989555048154116</c:v>
                </c:pt>
                <c:pt idx="1246">
                  <c:v>-0.93718614145078794</c:v>
                </c:pt>
                <c:pt idx="1247">
                  <c:v>-0.9344189809635991</c:v>
                </c:pt>
                <c:pt idx="1248">
                  <c:v>-0.93159423953844755</c:v>
                </c:pt>
                <c:pt idx="1249">
                  <c:v>-0.92871209124206655</c:v>
                </c:pt>
                <c:pt idx="1250">
                  <c:v>-0.92577271367872938</c:v>
                </c:pt>
                <c:pt idx="1251">
                  <c:v>-0.92277628797929789</c:v>
                </c:pt>
                <c:pt idx="1252">
                  <c:v>-0.91972299879006647</c:v>
                </c:pt>
                <c:pt idx="1253">
                  <c:v>-0.91661303426138341</c:v>
                </c:pt>
                <c:pt idx="1254">
                  <c:v>-0.91344658603605222</c:v>
                </c:pt>
                <c:pt idx="1255">
                  <c:v>-0.91022384923752897</c:v>
                </c:pt>
                <c:pt idx="1256">
                  <c:v>-0.90694502245788933</c:v>
                </c:pt>
                <c:pt idx="1257">
                  <c:v>-0.90361030774560092</c:v>
                </c:pt>
                <c:pt idx="1258">
                  <c:v>-0.90021991059306461</c:v>
                </c:pt>
                <c:pt idx="1259">
                  <c:v>-0.89677403992395743</c:v>
                </c:pt>
                <c:pt idx="1260">
                  <c:v>-0.89327290808035364</c:v>
                </c:pt>
                <c:pt idx="1261">
                  <c:v>-0.8897167308096422</c:v>
                </c:pt>
                <c:pt idx="1262">
                  <c:v>-0.88610572725123093</c:v>
                </c:pt>
                <c:pt idx="1263">
                  <c:v>-0.88244011992304561</c:v>
                </c:pt>
                <c:pt idx="1264">
                  <c:v>-0.87872013470781207</c:v>
                </c:pt>
                <c:pt idx="1265">
                  <c:v>-0.87494600083914464</c:v>
                </c:pt>
                <c:pt idx="1266">
                  <c:v>-0.87111795088740995</c:v>
                </c:pt>
                <c:pt idx="1267">
                  <c:v>-0.8672362207454074</c:v>
                </c:pt>
                <c:pt idx="1268">
                  <c:v>-0.86330104961382259</c:v>
                </c:pt>
                <c:pt idx="1269">
                  <c:v>-0.85931267998649496</c:v>
                </c:pt>
                <c:pt idx="1270">
                  <c:v>-0.85527135763546913</c:v>
                </c:pt>
                <c:pt idx="1271">
                  <c:v>-0.85117733159585252</c:v>
                </c:pt>
                <c:pt idx="1272">
                  <c:v>-0.84703085415046853</c:v>
                </c:pt>
                <c:pt idx="1273">
                  <c:v>-0.84283218081430444</c:v>
                </c:pt>
                <c:pt idx="1274">
                  <c:v>-0.83858157031880343</c:v>
                </c:pt>
                <c:pt idx="1275">
                  <c:v>-0.83427928459584266</c:v>
                </c:pt>
                <c:pt idx="1276">
                  <c:v>-0.82992558876166733</c:v>
                </c:pt>
                <c:pt idx="1277">
                  <c:v>-0.82552075110051537</c:v>
                </c:pt>
                <c:pt idx="1278">
                  <c:v>-0.82106504304812644</c:v>
                </c:pt>
                <c:pt idx="1279">
                  <c:v>-0.81655873917493527</c:v>
                </c:pt>
                <c:pt idx="1280">
                  <c:v>-0.81200211716923421</c:v>
                </c:pt>
                <c:pt idx="1281">
                  <c:v>-0.80739545782001132</c:v>
                </c:pt>
                <c:pt idx="1282">
                  <c:v>-0.80273904499970206</c:v>
                </c:pt>
                <c:pt idx="1283">
                  <c:v>-0.79803316564660554</c:v>
                </c:pt>
                <c:pt idx="1284">
                  <c:v>-0.79327810974729063</c:v>
                </c:pt>
                <c:pt idx="1285">
                  <c:v>-0.78847417031867795</c:v>
                </c:pt>
                <c:pt idx="1286">
                  <c:v>-0.78362164339002993</c:v>
                </c:pt>
                <c:pt idx="1287">
                  <c:v>-0.77872082798462561</c:v>
                </c:pt>
                <c:pt idx="1288">
                  <c:v>-0.77377202610141904</c:v>
                </c:pt>
                <c:pt idx="1289">
                  <c:v>-0.76877554269638015</c:v>
                </c:pt>
                <c:pt idx="1290">
                  <c:v>-0.76373168566375504</c:v>
                </c:pt>
                <c:pt idx="1291">
                  <c:v>-0.75864076581700024</c:v>
                </c:pt>
                <c:pt idx="1292">
                  <c:v>-0.75350309686971872</c:v>
                </c:pt>
                <c:pt idx="1293">
                  <c:v>-0.74831899541628222</c:v>
                </c:pt>
                <c:pt idx="1294">
                  <c:v>-0.74308878091237152</c:v>
                </c:pt>
                <c:pt idx="1295">
                  <c:v>-0.73781277565519543</c:v>
                </c:pt>
                <c:pt idx="1296">
                  <c:v>-0.7324913047637277</c:v>
                </c:pt>
                <c:pt idx="1297">
                  <c:v>-0.72712469615861364</c:v>
                </c:pt>
                <c:pt idx="1298">
                  <c:v>-0.72171328054202522</c:v>
                </c:pt>
                <c:pt idx="1299">
                  <c:v>-0.71625739137717848</c:v>
                </c:pt>
                <c:pt idx="1300">
                  <c:v>-0.71075736486788543</c:v>
                </c:pt>
                <c:pt idx="1301">
                  <c:v>-0.7052135399377818</c:v>
                </c:pt>
                <c:pt idx="1302">
                  <c:v>-0.69962625820949387</c:v>
                </c:pt>
                <c:pt idx="1303">
                  <c:v>-0.69399586398349178</c:v>
                </c:pt>
                <c:pt idx="1304">
                  <c:v>-0.68832270421697062</c:v>
                </c:pt>
                <c:pt idx="1305">
                  <c:v>-0.68260712850241523</c:v>
                </c:pt>
                <c:pt idx="1306">
                  <c:v>-0.67684948904611109</c:v>
                </c:pt>
                <c:pt idx="1307">
                  <c:v>-0.67105014064634272</c:v>
                </c:pt>
                <c:pt idx="1308">
                  <c:v>-0.66520944067163057</c:v>
                </c:pt>
                <c:pt idx="1309">
                  <c:v>-0.65932774903865132</c:v>
                </c:pt>
                <c:pt idx="1310">
                  <c:v>-0.65340542819011982</c:v>
                </c:pt>
                <c:pt idx="1311">
                  <c:v>-0.64744284307234634</c:v>
                </c:pt>
                <c:pt idx="1312">
                  <c:v>-0.64144036111285219</c:v>
                </c:pt>
                <c:pt idx="1313">
                  <c:v>-0.63539835219767415</c:v>
                </c:pt>
                <c:pt idx="1314">
                  <c:v>-0.62931718864862896</c:v>
                </c:pt>
                <c:pt idx="1315">
                  <c:v>-0.62319724520025876</c:v>
                </c:pt>
                <c:pt idx="1316">
                  <c:v>-0.61703889897685305</c:v>
                </c:pt>
                <c:pt idx="1317">
                  <c:v>-0.61084252946914053</c:v>
                </c:pt>
                <c:pt idx="1318">
                  <c:v>-0.60460851851097708</c:v>
                </c:pt>
                <c:pt idx="1319">
                  <c:v>-0.59833725025569495</c:v>
                </c:pt>
                <c:pt idx="1320">
                  <c:v>-0.59202911115254764</c:v>
                </c:pt>
                <c:pt idx="1321">
                  <c:v>-0.58568448992283206</c:v>
                </c:pt>
                <c:pt idx="1322">
                  <c:v>-0.57930377753599549</c:v>
                </c:pt>
                <c:pt idx="1323">
                  <c:v>-0.57288736718543332</c:v>
                </c:pt>
                <c:pt idx="1324">
                  <c:v>-0.56643565426437181</c:v>
                </c:pt>
                <c:pt idx="1325">
                  <c:v>-0.55994903634144011</c:v>
                </c:pt>
                <c:pt idx="1326">
                  <c:v>-0.55342791313623241</c:v>
                </c:pt>
                <c:pt idx="1327">
                  <c:v>-0.54687268649456444</c:v>
                </c:pt>
                <c:pt idx="1328">
                  <c:v>-0.54028376036382586</c:v>
                </c:pt>
                <c:pt idx="1329">
                  <c:v>-0.53366154076802175</c:v>
                </c:pt>
                <c:pt idx="1330">
                  <c:v>-0.52700643578282091</c:v>
                </c:pt>
                <c:pt idx="1331">
                  <c:v>-0.52031885551028856</c:v>
                </c:pt>
                <c:pt idx="1332">
                  <c:v>-0.51359921205373105</c:v>
                </c:pt>
                <c:pt idx="1333">
                  <c:v>-0.50684791949224173</c:v>
                </c:pt>
                <c:pt idx="1334">
                  <c:v>-0.50006539385524851</c:v>
                </c:pt>
                <c:pt idx="1335">
                  <c:v>-0.49325205309675263</c:v>
                </c:pt>
                <c:pt idx="1336">
                  <c:v>-0.48640831706970133</c:v>
                </c:pt>
                <c:pt idx="1337">
                  <c:v>-0.47953460750003823</c:v>
                </c:pt>
                <c:pt idx="1338">
                  <c:v>-0.4726313479607967</c:v>
                </c:pt>
                <c:pt idx="1339">
                  <c:v>-0.46569896384586423</c:v>
                </c:pt>
                <c:pt idx="1340">
                  <c:v>-0.45873788234389806</c:v>
                </c:pt>
                <c:pt idx="1341">
                  <c:v>-0.4517485324119308</c:v>
                </c:pt>
                <c:pt idx="1342">
                  <c:v>-0.44473134474900333</c:v>
                </c:pt>
                <c:pt idx="1343">
                  <c:v>-0.43768675176950389</c:v>
                </c:pt>
                <c:pt idx="1344">
                  <c:v>-0.43061518757664508</c:v>
                </c:pt>
                <c:pt idx="1345">
                  <c:v>-0.42351708793564247</c:v>
                </c:pt>
                <c:pt idx="1346">
                  <c:v>-0.41639289024693521</c:v>
                </c:pt>
                <c:pt idx="1347">
                  <c:v>-0.40924303351910235</c:v>
                </c:pt>
                <c:pt idx="1348">
                  <c:v>-0.40206795834193565</c:v>
                </c:pt>
                <c:pt idx="1349">
                  <c:v>-0.3948681068592248</c:v>
                </c:pt>
                <c:pt idx="1350">
                  <c:v>-0.38764392274158033</c:v>
                </c:pt>
                <c:pt idx="1351">
                  <c:v>-0.38039585115896113</c:v>
                </c:pt>
                <c:pt idx="1352">
                  <c:v>-0.3731243387533778</c:v>
                </c:pt>
                <c:pt idx="1353">
                  <c:v>-0.36582983361128762</c:v>
                </c:pt>
                <c:pt idx="1354">
                  <c:v>-0.35851278523606833</c:v>
                </c:pt>
                <c:pt idx="1355">
                  <c:v>-0.3511736445201768</c:v>
                </c:pt>
                <c:pt idx="1356">
                  <c:v>-0.34381286371750081</c:v>
                </c:pt>
                <c:pt idx="1357">
                  <c:v>-0.33643089641541613</c:v>
                </c:pt>
                <c:pt idx="1358">
                  <c:v>-0.32902819750690526</c:v>
                </c:pt>
                <c:pt idx="1359">
                  <c:v>-0.32160522316239909</c:v>
                </c:pt>
                <c:pt idx="1360">
                  <c:v>-0.31416243080179684</c:v>
                </c:pt>
                <c:pt idx="1361">
                  <c:v>-0.30670027906620539</c:v>
                </c:pt>
                <c:pt idx="1362">
                  <c:v>-0.29921922778974763</c:v>
                </c:pt>
                <c:pt idx="1363">
                  <c:v>-0.2917197379710979</c:v>
                </c:pt>
                <c:pt idx="1364">
                  <c:v>-0.28420227174520629</c:v>
                </c:pt>
                <c:pt idx="1365">
                  <c:v>-0.27666729235474435</c:v>
                </c:pt>
                <c:pt idx="1366">
                  <c:v>-0.26911526412163794</c:v>
                </c:pt>
                <c:pt idx="1367">
                  <c:v>-0.26154665241831615</c:v>
                </c:pt>
                <c:pt idx="1368">
                  <c:v>-0.25396192363916703</c:v>
                </c:pt>
                <c:pt idx="1369">
                  <c:v>-0.24636154517172934</c:v>
                </c:pt>
                <c:pt idx="1370">
                  <c:v>-0.23874598536796313</c:v>
                </c:pt>
                <c:pt idx="1371">
                  <c:v>-0.23111571351524951</c:v>
                </c:pt>
                <c:pt idx="1372">
                  <c:v>-0.22347119980761487</c:v>
                </c:pt>
                <c:pt idx="1373">
                  <c:v>-0.21581291531667057</c:v>
                </c:pt>
                <c:pt idx="1374">
                  <c:v>-0.20814133196267429</c:v>
                </c:pt>
                <c:pt idx="1375">
                  <c:v>-0.20045692248530028</c:v>
                </c:pt>
                <c:pt idx="1376">
                  <c:v>-0.19276016041465377</c:v>
                </c:pt>
                <c:pt idx="1377">
                  <c:v>-0.18505152004200412</c:v>
                </c:pt>
                <c:pt idx="1378">
                  <c:v>-0.17733147639065053</c:v>
                </c:pt>
                <c:pt idx="1379">
                  <c:v>-0.169600505186491</c:v>
                </c:pt>
                <c:pt idx="1380">
                  <c:v>-0.16185908282887138</c:v>
                </c:pt>
                <c:pt idx="1381">
                  <c:v>-0.15410768636112365</c:v>
                </c:pt>
                <c:pt idx="1382">
                  <c:v>-0.14634679344127113</c:v>
                </c:pt>
                <c:pt idx="1383">
                  <c:v>-0.13857688231243273</c:v>
                </c:pt>
                <c:pt idx="1384">
                  <c:v>-0.1307984317735176</c:v>
                </c:pt>
                <c:pt idx="1385">
                  <c:v>-0.12301192114961321</c:v>
                </c:pt>
                <c:pt idx="1386">
                  <c:v>-0.11521783026255761</c:v>
                </c:pt>
                <c:pt idx="1387">
                  <c:v>-0.10741663940120076</c:v>
                </c:pt>
                <c:pt idx="1388">
                  <c:v>-9.9608829291973733E-2</c:v>
                </c:pt>
                <c:pt idx="1389">
                  <c:v>-9.179488106916657E-2</c:v>
                </c:pt>
                <c:pt idx="1390">
                  <c:v>-8.397527624538223E-2</c:v>
                </c:pt>
                <c:pt idx="1391">
                  <c:v>-7.6150496681693228E-2</c:v>
                </c:pt>
                <c:pt idx="1392">
                  <c:v>-6.8321024558123347E-2</c:v>
                </c:pt>
                <c:pt idx="1393">
                  <c:v>-6.0487342343817883E-2</c:v>
                </c:pt>
                <c:pt idx="1394">
                  <c:v>-5.264993276743337E-2</c:v>
                </c:pt>
                <c:pt idx="1395">
                  <c:v>-4.4809278787209909E-2</c:v>
                </c:pt>
                <c:pt idx="1396">
                  <c:v>-3.6965863561369793E-2</c:v>
                </c:pt>
                <c:pt idx="1397">
                  <c:v>-2.9120170418315949E-2</c:v>
                </c:pt>
                <c:pt idx="1398">
                  <c:v>-2.1272682826775403E-2</c:v>
                </c:pt>
                <c:pt idx="1399">
                  <c:v>-1.3423884366083178E-2</c:v>
                </c:pt>
                <c:pt idx="1400">
                  <c:v>-5.5742586962943151E-3</c:v>
                </c:pt>
                <c:pt idx="1401">
                  <c:v>2.2757104714729126E-3</c:v>
                </c:pt>
                <c:pt idx="1402">
                  <c:v>1.0125539404988193E-2</c:v>
                </c:pt>
                <c:pt idx="1403">
                  <c:v>1.7974744380643223E-2</c:v>
                </c:pt>
                <c:pt idx="1404">
                  <c:v>2.5822841713330841E-2</c:v>
                </c:pt>
                <c:pt idx="1405">
                  <c:v>3.3669347786112247E-2</c:v>
                </c:pt>
                <c:pt idx="1406">
                  <c:v>4.1513779080162384E-2</c:v>
                </c:pt>
                <c:pt idx="1407">
                  <c:v>4.9355652204483728E-2</c:v>
                </c:pt>
                <c:pt idx="1408">
                  <c:v>5.7194483925773781E-2</c:v>
                </c:pt>
                <c:pt idx="1409">
                  <c:v>6.502979119806454E-2</c:v>
                </c:pt>
                <c:pt idx="1410">
                  <c:v>7.2861091192623684E-2</c:v>
                </c:pt>
                <c:pt idx="1411">
                  <c:v>8.068790132763308E-2</c:v>
                </c:pt>
                <c:pt idx="1412">
                  <c:v>8.8509739298004417E-2</c:v>
                </c:pt>
                <c:pt idx="1413">
                  <c:v>9.6326123104961831E-2</c:v>
                </c:pt>
                <c:pt idx="1414">
                  <c:v>0.10413657108587823</c:v>
                </c:pt>
                <c:pt idx="1415">
                  <c:v>0.11194060194388214</c:v>
                </c:pt>
                <c:pt idx="1416">
                  <c:v>0.11973773477759567</c:v>
                </c:pt>
                <c:pt idx="1417">
                  <c:v>0.12752748911062223</c:v>
                </c:pt>
                <c:pt idx="1418">
                  <c:v>0.13530938492130637</c:v>
                </c:pt>
                <c:pt idx="1419">
                  <c:v>0.14308294267222191</c:v>
                </c:pt>
                <c:pt idx="1420">
                  <c:v>0.15084768333981022</c:v>
                </c:pt>
                <c:pt idx="1421">
                  <c:v>0.15860312844375266</c:v>
                </c:pt>
                <c:pt idx="1422">
                  <c:v>0.16634880007659805</c:v>
                </c:pt>
                <c:pt idx="1423">
                  <c:v>0.17408422093313849</c:v>
                </c:pt>
                <c:pt idx="1424">
                  <c:v>0.1818089143398921</c:v>
                </c:pt>
                <c:pt idx="1425">
                  <c:v>0.18952240428434006</c:v>
                </c:pt>
                <c:pt idx="1426">
                  <c:v>0.19722421544440147</c:v>
                </c:pt>
                <c:pt idx="1427">
                  <c:v>0.20491387321764309</c:v>
                </c:pt>
                <c:pt idx="1428">
                  <c:v>0.21259090375060391</c:v>
                </c:pt>
                <c:pt idx="1429">
                  <c:v>0.22025483396785922</c:v>
                </c:pt>
                <c:pt idx="1430">
                  <c:v>0.22790519160130487</c:v>
                </c:pt>
                <c:pt idx="1431">
                  <c:v>0.23554150521918646</c:v>
                </c:pt>
                <c:pt idx="1432">
                  <c:v>0.24316330425522589</c:v>
                </c:pt>
                <c:pt idx="1433">
                  <c:v>0.25077011903748431</c:v>
                </c:pt>
                <c:pt idx="1434">
                  <c:v>0.25836148081743521</c:v>
                </c:pt>
                <c:pt idx="1435">
                  <c:v>0.26593692179877765</c:v>
                </c:pt>
                <c:pt idx="1436">
                  <c:v>0.27349597516633967</c:v>
                </c:pt>
                <c:pt idx="1437">
                  <c:v>0.28103817511470275</c:v>
                </c:pt>
                <c:pt idx="1438">
                  <c:v>0.28856305687705253</c:v>
                </c:pt>
                <c:pt idx="1439">
                  <c:v>0.29607015675373033</c:v>
                </c:pt>
                <c:pt idx="1440">
                  <c:v>0.30355901214089193</c:v>
                </c:pt>
                <c:pt idx="1441">
                  <c:v>0.31102916155887367</c:v>
                </c:pt>
                <c:pt idx="1442">
                  <c:v>0.31848014468076713</c:v>
                </c:pt>
                <c:pt idx="1443">
                  <c:v>0.32591150236071426</c:v>
                </c:pt>
                <c:pt idx="1444">
                  <c:v>0.33332277666226834</c:v>
                </c:pt>
                <c:pt idx="1445">
                  <c:v>0.34071351088648205</c:v>
                </c:pt>
                <c:pt idx="1446">
                  <c:v>0.34808324960018616</c:v>
                </c:pt>
                <c:pt idx="1447">
                  <c:v>0.3554315386639772</c:v>
                </c:pt>
                <c:pt idx="1448">
                  <c:v>0.36275792526027761</c:v>
                </c:pt>
                <c:pt idx="1449">
                  <c:v>0.37006195792110952</c:v>
                </c:pt>
                <c:pt idx="1450">
                  <c:v>0.37734318655604154</c:v>
                </c:pt>
                <c:pt idx="1451">
                  <c:v>0.38460116247985476</c:v>
                </c:pt>
                <c:pt idx="1452">
                  <c:v>0.39183543844026558</c:v>
                </c:pt>
                <c:pt idx="1453">
                  <c:v>0.39904556864535023</c:v>
                </c:pt>
                <c:pt idx="1454">
                  <c:v>0.40623110879115654</c:v>
                </c:pt>
                <c:pt idx="1455">
                  <c:v>0.41339161608899766</c:v>
                </c:pt>
                <c:pt idx="1456">
                  <c:v>0.42052664929281902</c:v>
                </c:pt>
                <c:pt idx="1457">
                  <c:v>0.42763576872625442</c:v>
                </c:pt>
                <c:pt idx="1458">
                  <c:v>0.43471853630985097</c:v>
                </c:pt>
                <c:pt idx="1459">
                  <c:v>0.44177451558799652</c:v>
                </c:pt>
                <c:pt idx="1460">
                  <c:v>0.44880327175587914</c:v>
                </c:pt>
                <c:pt idx="1461">
                  <c:v>0.45580437168615617</c:v>
                </c:pt>
                <c:pt idx="1462">
                  <c:v>0.46277738395577389</c:v>
                </c:pt>
                <c:pt idx="1463">
                  <c:v>0.46972187887247918</c:v>
                </c:pt>
                <c:pt idx="1464">
                  <c:v>0.47663742850136931</c:v>
                </c:pt>
                <c:pt idx="1465">
                  <c:v>0.48352360669113958</c:v>
                </c:pt>
                <c:pt idx="1466">
                  <c:v>0.49037998910046293</c:v>
                </c:pt>
                <c:pt idx="1467">
                  <c:v>0.49720615322407336</c:v>
                </c:pt>
                <c:pt idx="1468">
                  <c:v>0.50400167841886911</c:v>
                </c:pt>
                <c:pt idx="1469">
                  <c:v>0.51076614592971381</c:v>
                </c:pt>
                <c:pt idx="1470">
                  <c:v>0.51749913891535826</c:v>
                </c:pt>
                <c:pt idx="1471">
                  <c:v>0.52420024247406216</c:v>
                </c:pt>
                <c:pt idx="1472">
                  <c:v>0.53086904366922971</c:v>
                </c:pt>
                <c:pt idx="1473">
                  <c:v>0.53750513155473045</c:v>
                </c:pt>
                <c:pt idx="1474">
                  <c:v>0.54410809720035191</c:v>
                </c:pt>
                <c:pt idx="1475">
                  <c:v>0.55067753371692152</c:v>
                </c:pt>
                <c:pt idx="1476">
                  <c:v>0.55721303628145324</c:v>
                </c:pt>
                <c:pt idx="1477">
                  <c:v>0.56371420216197143</c:v>
                </c:pt>
                <c:pt idx="1478">
                  <c:v>0.57018063074244785</c:v>
                </c:pt>
                <c:pt idx="1479">
                  <c:v>0.57661192354742619</c:v>
                </c:pt>
                <c:pt idx="1480">
                  <c:v>0.58300768426663563</c:v>
                </c:pt>
                <c:pt idx="1481">
                  <c:v>0.58936751877929894</c:v>
                </c:pt>
                <c:pt idx="1482">
                  <c:v>0.59569103517853639</c:v>
                </c:pt>
                <c:pt idx="1483">
                  <c:v>0.60197784379544994</c:v>
                </c:pt>
                <c:pt idx="1484">
                  <c:v>0.60822755722319899</c:v>
                </c:pt>
                <c:pt idx="1485">
                  <c:v>0.61443979034076301</c:v>
                </c:pt>
                <c:pt idx="1486">
                  <c:v>0.62061416033678085</c:v>
                </c:pt>
                <c:pt idx="1487">
                  <c:v>0.62675028673308175</c:v>
                </c:pt>
                <c:pt idx="1488">
                  <c:v>0.63284779140819181</c:v>
                </c:pt>
                <c:pt idx="1489">
                  <c:v>0.63890629862052684</c:v>
                </c:pt>
                <c:pt idx="1490">
                  <c:v>0.64492543503165156</c:v>
                </c:pt>
                <c:pt idx="1491">
                  <c:v>0.65090482972922803</c:v>
                </c:pt>
                <c:pt idx="1492">
                  <c:v>0.65684411424993205</c:v>
                </c:pt>
                <c:pt idx="1493">
                  <c:v>0.66274292260204781</c:v>
                </c:pt>
                <c:pt idx="1494">
                  <c:v>0.66860089128813638</c:v>
                </c:pt>
                <c:pt idx="1495">
                  <c:v>0.67441765932736553</c:v>
                </c:pt>
                <c:pt idx="1496">
                  <c:v>0.68019286827782044</c:v>
                </c:pt>
                <c:pt idx="1497">
                  <c:v>0.68592616225848202</c:v>
                </c:pt>
                <c:pt idx="1498">
                  <c:v>0.69161718797126437</c:v>
                </c:pt>
                <c:pt idx="1499">
                  <c:v>0.69726559472272998</c:v>
                </c:pt>
                <c:pt idx="1500">
                  <c:v>0.70287103444575183</c:v>
                </c:pt>
                <c:pt idx="1501">
                  <c:v>0.70843316172086235</c:v>
                </c:pt>
                <c:pt idx="1502">
                  <c:v>0.7139516337976427</c:v>
                </c:pt>
                <c:pt idx="1503">
                  <c:v>0.71942611061578388</c:v>
                </c:pt>
                <c:pt idx="1504">
                  <c:v>0.72485625482610361</c:v>
                </c:pt>
                <c:pt idx="1505">
                  <c:v>0.73024173181122554</c:v>
                </c:pt>
                <c:pt idx="1506">
                  <c:v>0.7355822097063105</c:v>
                </c:pt>
                <c:pt idx="1507">
                  <c:v>0.74087735941943622</c:v>
                </c:pt>
                <c:pt idx="1508">
                  <c:v>0.74612685465194983</c:v>
                </c:pt>
                <c:pt idx="1509">
                  <c:v>0.75133037191845675</c:v>
                </c:pt>
                <c:pt idx="1510">
                  <c:v>0.7564875905668762</c:v>
                </c:pt>
                <c:pt idx="1511">
                  <c:v>0.76159819279812013</c:v>
                </c:pt>
                <c:pt idx="1512">
                  <c:v>0.76666186368575329</c:v>
                </c:pt>
                <c:pt idx="1513">
                  <c:v>0.7716782911952853</c:v>
                </c:pt>
                <c:pt idx="1514">
                  <c:v>0.77664716620351082</c:v>
                </c:pt>
                <c:pt idx="1515">
                  <c:v>0.78156818251749216</c:v>
                </c:pt>
                <c:pt idx="1516">
                  <c:v>0.78644103689348965</c:v>
                </c:pt>
                <c:pt idx="1517">
                  <c:v>0.79126542905554453</c:v>
                </c:pt>
                <c:pt idx="1518">
                  <c:v>0.79604106171408939</c:v>
                </c:pt>
                <c:pt idx="1519">
                  <c:v>0.80076764058420036</c:v>
                </c:pt>
                <c:pt idx="1520">
                  <c:v>0.80544487440379653</c:v>
                </c:pt>
                <c:pt idx="1521">
                  <c:v>0.81007247495148815</c:v>
                </c:pt>
                <c:pt idx="1522">
                  <c:v>0.81465015706443544</c:v>
                </c:pt>
                <c:pt idx="1523">
                  <c:v>0.8191776386558689</c:v>
                </c:pt>
                <c:pt idx="1524">
                  <c:v>0.82365464073248795</c:v>
                </c:pt>
                <c:pt idx="1525">
                  <c:v>0.82808088741164876</c:v>
                </c:pt>
                <c:pt idx="1526">
                  <c:v>0.83245610593836716</c:v>
                </c:pt>
                <c:pt idx="1527">
                  <c:v>0.83678002670212182</c:v>
                </c:pt>
                <c:pt idx="1528">
                  <c:v>0.84105238325347575</c:v>
                </c:pt>
                <c:pt idx="1529">
                  <c:v>0.84527291232048651</c:v>
                </c:pt>
                <c:pt idx="1530">
                  <c:v>0.84944135382494101</c:v>
                </c:pt>
                <c:pt idx="1531">
                  <c:v>0.85355745089836887</c:v>
                </c:pt>
                <c:pt idx="1532">
                  <c:v>0.85762094989788262</c:v>
                </c:pt>
                <c:pt idx="1533">
                  <c:v>0.86163160042179909</c:v>
                </c:pt>
                <c:pt idx="1534">
                  <c:v>0.86558915532507641</c:v>
                </c:pt>
                <c:pt idx="1535">
                  <c:v>0.86949337073454014</c:v>
                </c:pt>
                <c:pt idx="1536">
                  <c:v>0.87334400606391227</c:v>
                </c:pt>
                <c:pt idx="1537">
                  <c:v>0.87714082402863414</c:v>
                </c:pt>
                <c:pt idx="1538">
                  <c:v>0.88088359066049382</c:v>
                </c:pt>
                <c:pt idx="1539">
                  <c:v>0.88457207532203641</c:v>
                </c:pt>
                <c:pt idx="1540">
                  <c:v>0.88820605072078651</c:v>
                </c:pt>
                <c:pt idx="1541">
                  <c:v>0.89178529292324238</c:v>
                </c:pt>
                <c:pt idx="1542">
                  <c:v>0.89530958136868577</c:v>
                </c:pt>
                <c:pt idx="1543">
                  <c:v>0.89877869888276563</c:v>
                </c:pt>
                <c:pt idx="1544">
                  <c:v>0.90219243169088637</c:v>
                </c:pt>
                <c:pt idx="1545">
                  <c:v>0.90555056943137846</c:v>
                </c:pt>
                <c:pt idx="1546">
                  <c:v>0.90885290516846229</c:v>
                </c:pt>
                <c:pt idx="1547">
                  <c:v>0.91209923540499749</c:v>
                </c:pt>
                <c:pt idx="1548">
                  <c:v>0.9152893600950277</c:v>
                </c:pt>
                <c:pt idx="1549">
                  <c:v>0.91842308265610151</c:v>
                </c:pt>
                <c:pt idx="1550">
                  <c:v>0.92150020998139515</c:v>
                </c:pt>
                <c:pt idx="1551">
                  <c:v>0.92452055245160136</c:v>
                </c:pt>
                <c:pt idx="1552">
                  <c:v>0.9274839239466236</c:v>
                </c:pt>
                <c:pt idx="1553">
                  <c:v>0.93039014185703817</c:v>
                </c:pt>
                <c:pt idx="1554">
                  <c:v>0.93323902709535234</c:v>
                </c:pt>
                <c:pt idx="1555">
                  <c:v>0.93603040410703686</c:v>
                </c:pt>
                <c:pt idx="1556">
                  <c:v>0.93876410088134599</c:v>
                </c:pt>
                <c:pt idx="1557">
                  <c:v>0.94143994896191385</c:v>
                </c:pt>
                <c:pt idx="1558">
                  <c:v>0.9440577834571402</c:v>
                </c:pt>
                <c:pt idx="1559">
                  <c:v>0.94661744305034556</c:v>
                </c:pt>
                <c:pt idx="1560">
                  <c:v>0.94911877000971867</c:v>
                </c:pt>
                <c:pt idx="1561">
                  <c:v>0.9515616101980291</c:v>
                </c:pt>
                <c:pt idx="1562">
                  <c:v>0.95394581308213133</c:v>
                </c:pt>
                <c:pt idx="1563">
                  <c:v>0.95627123174223649</c:v>
                </c:pt>
                <c:pt idx="1564">
                  <c:v>0.95853772288097017</c:v>
                </c:pt>
                <c:pt idx="1565">
                  <c:v>0.96074514683219792</c:v>
                </c:pt>
                <c:pt idx="1566">
                  <c:v>0.96289336756963773</c:v>
                </c:pt>
                <c:pt idx="1567">
                  <c:v>0.96498225271523552</c:v>
                </c:pt>
                <c:pt idx="1568">
                  <c:v>0.96701167354732853</c:v>
                </c:pt>
                <c:pt idx="1569">
                  <c:v>0.96898150500857261</c:v>
                </c:pt>
                <c:pt idx="1570">
                  <c:v>0.9708916257136524</c:v>
                </c:pt>
                <c:pt idx="1571">
                  <c:v>0.97274191795675924</c:v>
                </c:pt>
                <c:pt idx="1572">
                  <c:v>0.97453226771884527</c:v>
                </c:pt>
                <c:pt idx="1573">
                  <c:v>0.976262564674648</c:v>
                </c:pt>
                <c:pt idx="1574">
                  <c:v>0.97793270219949158</c:v>
                </c:pt>
                <c:pt idx="1575">
                  <c:v>0.97954257737585382</c:v>
                </c:pt>
                <c:pt idx="1576">
                  <c:v>0.98109209099971262</c:v>
                </c:pt>
                <c:pt idx="1577">
                  <c:v>0.98258114758665382</c:v>
                </c:pt>
                <c:pt idx="1578">
                  <c:v>0.98400965537775986</c:v>
                </c:pt>
                <c:pt idx="1579">
                  <c:v>0.98537752634526066</c:v>
                </c:pt>
                <c:pt idx="1580">
                  <c:v>0.98668467619796085</c:v>
                </c:pt>
                <c:pt idx="1581">
                  <c:v>0.98793102438643221</c:v>
                </c:pt>
                <c:pt idx="1582">
                  <c:v>0.98911649410797819</c:v>
                </c:pt>
                <c:pt idx="1583">
                  <c:v>0.99024101231136541</c:v>
                </c:pt>
                <c:pt idx="1584">
                  <c:v>0.99130450970132733</c:v>
                </c:pt>
                <c:pt idx="1585">
                  <c:v>0.99230692074283167</c:v>
                </c:pt>
                <c:pt idx="1586">
                  <c:v>0.99324818366512246</c:v>
                </c:pt>
                <c:pt idx="1587">
                  <c:v>0.99412824046552217</c:v>
                </c:pt>
                <c:pt idx="1588">
                  <c:v>0.99494703691300967</c:v>
                </c:pt>
                <c:pt idx="1589">
                  <c:v>0.9957045225515595</c:v>
                </c:pt>
                <c:pt idx="1590">
                  <c:v>0.9964006507032529</c:v>
                </c:pt>
                <c:pt idx="1591">
                  <c:v>0.99703537847115309</c:v>
                </c:pt>
                <c:pt idx="1592">
                  <c:v>0.99760866674194915</c:v>
                </c:pt>
                <c:pt idx="1593">
                  <c:v>0.99812048018836574</c:v>
                </c:pt>
                <c:pt idx="1594">
                  <c:v>0.99857078727134108</c:v>
                </c:pt>
                <c:pt idx="1595">
                  <c:v>0.99895956024196897</c:v>
                </c:pt>
                <c:pt idx="1596">
                  <c:v>0.99928677514321063</c:v>
                </c:pt>
                <c:pt idx="1597">
                  <c:v>0.99955241181136889</c:v>
                </c:pt>
                <c:pt idx="1598">
                  <c:v>0.99975645387733247</c:v>
                </c:pt>
                <c:pt idx="1599">
                  <c:v>0.99989888876758359</c:v>
                </c:pt>
                <c:pt idx="1600">
                  <c:v>0.99997970770497335</c:v>
                </c:pt>
                <c:pt idx="1601">
                  <c:v>0.99999890570926242</c:v>
                </c:pt>
                <c:pt idx="1602">
                  <c:v>0.99995648159742778</c:v>
                </c:pt>
                <c:pt idx="1603">
                  <c:v>0.9998524379837358</c:v>
                </c:pt>
                <c:pt idx="1604">
                  <c:v>0.99968678127958122</c:v>
                </c:pt>
                <c:pt idx="1605">
                  <c:v>0.99945952169309193</c:v>
                </c:pt>
                <c:pt idx="1606">
                  <c:v>0.99917067322849973</c:v>
                </c:pt>
                <c:pt idx="1607">
                  <c:v>0.99882025368527783</c:v>
                </c:pt>
                <c:pt idx="1608">
                  <c:v>0.99840828465704357</c:v>
                </c:pt>
                <c:pt idx="1609">
                  <c:v>0.99793479153022813</c:v>
                </c:pt>
                <c:pt idx="1610">
                  <c:v>0.99739980348251178</c:v>
                </c:pt>
                <c:pt idx="1611">
                  <c:v>0.99680335348102633</c:v>
                </c:pt>
                <c:pt idx="1612">
                  <c:v>0.99614547828032296</c:v>
                </c:pt>
                <c:pt idx="1613">
                  <c:v>0.99542621842010848</c:v>
                </c:pt>
                <c:pt idx="1614">
                  <c:v>0.99464561822274544</c:v>
                </c:pt>
                <c:pt idx="1615">
                  <c:v>0.99380372579052334</c:v>
                </c:pt>
                <c:pt idx="1616">
                  <c:v>0.99290059300269129</c:v>
                </c:pt>
                <c:pt idx="1617">
                  <c:v>0.99193627551226426</c:v>
                </c:pt>
                <c:pt idx="1618">
                  <c:v>0.99091083274259129</c:v>
                </c:pt>
                <c:pt idx="1619">
                  <c:v>0.98982432788369534</c:v>
                </c:pt>
                <c:pt idx="1620">
                  <c:v>0.98867682788837807</c:v>
                </c:pt>
                <c:pt idx="1621">
                  <c:v>0.98746840346809484</c:v>
                </c:pt>
                <c:pt idx="1622">
                  <c:v>0.98619912908859686</c:v>
                </c:pt>
                <c:pt idx="1623">
                  <c:v>0.98486908296534337</c:v>
                </c:pt>
                <c:pt idx="1624">
                  <c:v>0.9834783470586802</c:v>
                </c:pt>
                <c:pt idx="1625">
                  <c:v>0.98202700706879131</c:v>
                </c:pt>
                <c:pt idx="1626">
                  <c:v>0.98051515243041554</c:v>
                </c:pt>
                <c:pt idx="1627">
                  <c:v>0.97894287630733712</c:v>
                </c:pt>
                <c:pt idx="1628">
                  <c:v>0.97731027558664363</c:v>
                </c:pt>
                <c:pt idx="1629">
                  <c:v>0.9756174508727562</c:v>
                </c:pt>
                <c:pt idx="1630">
                  <c:v>0.9738645064812308</c:v>
                </c:pt>
                <c:pt idx="1631">
                  <c:v>0.97205155043232805</c:v>
                </c:pt>
                <c:pt idx="1632">
                  <c:v>0.97017869444435845</c:v>
                </c:pt>
                <c:pt idx="1633">
                  <c:v>0.96824605392679697</c:v>
                </c:pt>
                <c:pt idx="1634">
                  <c:v>0.96625374797317309</c:v>
                </c:pt>
                <c:pt idx="1635">
                  <c:v>0.96420189935372935</c:v>
                </c:pt>
                <c:pt idx="1636">
                  <c:v>0.96209063450785925</c:v>
                </c:pt>
                <c:pt idx="1637">
                  <c:v>0.95992008353631075</c:v>
                </c:pt>
                <c:pt idx="1638">
                  <c:v>0.95769038019317565</c:v>
                </c:pt>
                <c:pt idx="1639">
                  <c:v>0.95540166187764175</c:v>
                </c:pt>
                <c:pt idx="1640">
                  <c:v>0.95305406962553019</c:v>
                </c:pt>
                <c:pt idx="1641">
                  <c:v>0.95064774810060115</c:v>
                </c:pt>
                <c:pt idx="1642">
                  <c:v>0.94818284558564125</c:v>
                </c:pt>
                <c:pt idx="1643">
                  <c:v>0.94565951397332526</c:v>
                </c:pt>
                <c:pt idx="1644">
                  <c:v>0.94307790875685793</c:v>
                </c:pt>
                <c:pt idx="1645">
                  <c:v>0.94043818902038878</c:v>
                </c:pt>
                <c:pt idx="1646">
                  <c:v>0.93774051742921372</c:v>
                </c:pt>
                <c:pt idx="1647">
                  <c:v>0.93498506021974426</c:v>
                </c:pt>
                <c:pt idx="1648">
                  <c:v>0.93217198718927208</c:v>
                </c:pt>
                <c:pt idx="1649">
                  <c:v>0.92930147168549881</c:v>
                </c:pt>
                <c:pt idx="1650">
                  <c:v>0.92637369059585872</c:v>
                </c:pt>
                <c:pt idx="1651">
                  <c:v>0.92338882433661518</c:v>
                </c:pt>
                <c:pt idx="1652">
                  <c:v>0.92034705684174445</c:v>
                </c:pt>
                <c:pt idx="1653">
                  <c:v>0.91724857555160089</c:v>
                </c:pt>
                <c:pt idx="1654">
                  <c:v>0.91409357140136871</c:v>
                </c:pt>
                <c:pt idx="1655">
                  <c:v>0.9108822388092912</c:v>
                </c:pt>
                <c:pt idx="1656">
                  <c:v>0.90761477566469717</c:v>
                </c:pt>
                <c:pt idx="1657">
                  <c:v>0.90429138331579728</c:v>
                </c:pt>
                <c:pt idx="1658">
                  <c:v>0.90091226655728707</c:v>
                </c:pt>
                <c:pt idx="1659">
                  <c:v>0.89747763361771815</c:v>
                </c:pt>
                <c:pt idx="1660">
                  <c:v>0.89398769614667362</c:v>
                </c:pt>
                <c:pt idx="1661">
                  <c:v>0.89044266920172011</c:v>
                </c:pt>
                <c:pt idx="1662">
                  <c:v>0.88684277123515864</c:v>
                </c:pt>
                <c:pt idx="1663">
                  <c:v>0.88318822408056186</c:v>
                </c:pt>
                <c:pt idx="1664">
                  <c:v>0.87947925293910678</c:v>
                </c:pt>
                <c:pt idx="1665">
                  <c:v>0.87571608636569231</c:v>
                </c:pt>
                <c:pt idx="1666">
                  <c:v>0.87189895625486236</c:v>
                </c:pt>
                <c:pt idx="1667">
                  <c:v>0.86802809782650581</c:v>
                </c:pt>
                <c:pt idx="1668">
                  <c:v>0.86410374961137393</c:v>
                </c:pt>
                <c:pt idx="1669">
                  <c:v>0.86012615343637089</c:v>
                </c:pt>
                <c:pt idx="1670">
                  <c:v>0.85609555440966012</c:v>
                </c:pt>
                <c:pt idx="1671">
                  <c:v>0.85201220090555385</c:v>
                </c:pt>
                <c:pt idx="1672">
                  <c:v>0.84787634454921113</c:v>
                </c:pt>
                <c:pt idx="1673">
                  <c:v>0.84368824020113065</c:v>
                </c:pt>
                <c:pt idx="1674">
                  <c:v>0.83944814594144923</c:v>
                </c:pt>
                <c:pt idx="1675">
                  <c:v>0.83515632305403165</c:v>
                </c:pt>
                <c:pt idx="1676">
                  <c:v>0.83081303601037759</c:v>
                </c:pt>
                <c:pt idx="1677">
                  <c:v>0.82641855245331763</c:v>
                </c:pt>
                <c:pt idx="1678">
                  <c:v>0.82197314318052406</c:v>
                </c:pt>
                <c:pt idx="1679">
                  <c:v>0.817477082127822</c:v>
                </c:pt>
                <c:pt idx="1680">
                  <c:v>0.81293064635231305</c:v>
                </c:pt>
                <c:pt idx="1681">
                  <c:v>0.80833411601529515</c:v>
                </c:pt>
                <c:pt idx="1682">
                  <c:v>0.80368777436500727</c:v>
                </c:pt>
                <c:pt idx="1683">
                  <c:v>0.79899190771916351</c:v>
                </c:pt>
                <c:pt idx="1684">
                  <c:v>0.7942468054473234</c:v>
                </c:pt>
                <c:pt idx="1685">
                  <c:v>0.78945275995304798</c:v>
                </c:pt>
                <c:pt idx="1686">
                  <c:v>0.78461006665589073</c:v>
                </c:pt>
                <c:pt idx="1687">
                  <c:v>0.77971902397318593</c:v>
                </c:pt>
                <c:pt idx="1688">
                  <c:v>0.7747799333016635</c:v>
                </c:pt>
                <c:pt idx="1689">
                  <c:v>0.76979309899887438</c:v>
                </c:pt>
                <c:pt idx="1690">
                  <c:v>0.76475882836443954</c:v>
                </c:pt>
                <c:pt idx="1691">
                  <c:v>0.75967743162110579</c:v>
                </c:pt>
                <c:pt idx="1692">
                  <c:v>0.75454922189563933</c:v>
                </c:pt>
                <c:pt idx="1693">
                  <c:v>0.74937451519951681</c:v>
                </c:pt>
                <c:pt idx="1694">
                  <c:v>0.74415363040946736</c:v>
                </c:pt>
                <c:pt idx="1695">
                  <c:v>0.73888688924780954</c:v>
                </c:pt>
                <c:pt idx="1696">
                  <c:v>0.73357461626263631</c:v>
                </c:pt>
                <c:pt idx="1697">
                  <c:v>0.7282171388078077</c:v>
                </c:pt>
                <c:pt idx="1698">
                  <c:v>0.72281478702278257</c:v>
                </c:pt>
                <c:pt idx="1699">
                  <c:v>0.71736789381227306</c:v>
                </c:pt>
                <c:pt idx="1700">
                  <c:v>0.71187679482573485</c:v>
                </c:pt>
                <c:pt idx="1701">
                  <c:v>0.70634182843667537</c:v>
                </c:pt>
                <c:pt idx="1702">
                  <c:v>0.70076333572181282</c:v>
                </c:pt>
                <c:pt idx="1703">
                  <c:v>0.69514166044004455</c:v>
                </c:pt>
                <c:pt idx="1704">
                  <c:v>0.68947714901128021</c:v>
                </c:pt>
                <c:pt idx="1705">
                  <c:v>0.68377015049508039</c:v>
                </c:pt>
                <c:pt idx="1706">
                  <c:v>0.6780210165691577</c:v>
                </c:pt>
                <c:pt idx="1707">
                  <c:v>0.67223010150769702</c:v>
                </c:pt>
                <c:pt idx="1708">
                  <c:v>0.66639776215952917</c:v>
                </c:pt>
                <c:pt idx="1709">
                  <c:v>0.66052435792613873</c:v>
                </c:pt>
                <c:pt idx="1710">
                  <c:v>0.65461025073952206</c:v>
                </c:pt>
                <c:pt idx="1711">
                  <c:v>0.64865580503987519</c:v>
                </c:pt>
                <c:pt idx="1712">
                  <c:v>0.64266138775314796</c:v>
                </c:pt>
                <c:pt idx="1713">
                  <c:v>0.63662736826841748</c:v>
                </c:pt>
                <c:pt idx="1714">
                  <c:v>0.63055411841514386</c:v>
                </c:pt>
                <c:pt idx="1715">
                  <c:v>0.62444201244024178</c:v>
                </c:pt>
                <c:pt idx="1716">
                  <c:v>0.61829142698503026</c:v>
                </c:pt>
                <c:pt idx="1717">
                  <c:v>0.61210274106201368</c:v>
                </c:pt>
                <c:pt idx="1718">
                  <c:v>0.60587633603153224</c:v>
                </c:pt>
                <c:pt idx="1719">
                  <c:v>0.59961259557825797</c:v>
                </c:pt>
                <c:pt idx="1720">
                  <c:v>0.59331190568755776</c:v>
                </c:pt>
                <c:pt idx="1721">
                  <c:v>0.58697465462169762</c:v>
                </c:pt>
                <c:pt idx="1722">
                  <c:v>0.58060123289593046</c:v>
                </c:pt>
                <c:pt idx="1723">
                  <c:v>0.57419203325441392</c:v>
                </c:pt>
                <c:pt idx="1724">
                  <c:v>0.56774745064602905</c:v>
                </c:pt>
                <c:pt idx="1725">
                  <c:v>0.56126788220002544</c:v>
                </c:pt>
                <c:pt idx="1726">
                  <c:v>0.55475372720156213</c:v>
                </c:pt>
                <c:pt idx="1727">
                  <c:v>0.54820538706709265</c:v>
                </c:pt>
                <c:pt idx="1728">
                  <c:v>0.54162326531963478</c:v>
                </c:pt>
                <c:pt idx="1729">
                  <c:v>0.53500776756390156</c:v>
                </c:pt>
                <c:pt idx="1730">
                  <c:v>0.52835930146131294</c:v>
                </c:pt>
                <c:pt idx="1731">
                  <c:v>0.52167827670486455</c:v>
                </c:pt>
                <c:pt idx="1732">
                  <c:v>0.5149651049938947</c:v>
                </c:pt>
                <c:pt idx="1733">
                  <c:v>0.50822020000869683</c:v>
                </c:pt>
                <c:pt idx="1734">
                  <c:v>0.50144397738504853</c:v>
                </c:pt>
                <c:pt idx="1735">
                  <c:v>0.49463685468858115</c:v>
                </c:pt>
                <c:pt idx="1736">
                  <c:v>0.48779925138906194</c:v>
                </c:pt>
                <c:pt idx="1737">
                  <c:v>0.48093158883453346</c:v>
                </c:pt>
                <c:pt idx="1738">
                  <c:v>0.47403429022536298</c:v>
                </c:pt>
                <c:pt idx="1739">
                  <c:v>0.46710778058814506</c:v>
                </c:pt>
                <c:pt idx="1740">
                  <c:v>0.4601524867495328</c:v>
                </c:pt>
                <c:pt idx="1741">
                  <c:v>0.45316883730991658</c:v>
                </c:pt>
                <c:pt idx="1742">
                  <c:v>0.44615726261702726</c:v>
                </c:pt>
                <c:pt idx="1743">
                  <c:v>0.43911819473940594</c:v>
                </c:pt>
                <c:pt idx="1744">
                  <c:v>0.43205206743978558</c:v>
                </c:pt>
                <c:pt idx="1745">
                  <c:v>0.42495931614835791</c:v>
                </c:pt>
                <c:pt idx="1746">
                  <c:v>0.41784037793594825</c:v>
                </c:pt>
                <c:pt idx="1747">
                  <c:v>0.41069569148707052</c:v>
                </c:pt>
                <c:pt idx="1748">
                  <c:v>0.40352569707290947</c:v>
                </c:pt>
                <c:pt idx="1749">
                  <c:v>0.3963308365241705</c:v>
                </c:pt>
                <c:pt idx="1750">
                  <c:v>0.3891115532038758</c:v>
                </c:pt>
                <c:pt idx="1751">
                  <c:v>0.38186829198002414</c:v>
                </c:pt>
                <c:pt idx="1752">
                  <c:v>0.37460149919819136</c:v>
                </c:pt>
                <c:pt idx="1753">
                  <c:v>0.36731162265401618</c:v>
                </c:pt>
                <c:pt idx="1754">
                  <c:v>0.35999911156560416</c:v>
                </c:pt>
                <c:pt idx="1755">
                  <c:v>0.35266441654586084</c:v>
                </c:pt>
                <c:pt idx="1756">
                  <c:v>0.34530798957470565</c:v>
                </c:pt>
                <c:pt idx="1757">
                  <c:v>0.33793028397123515</c:v>
                </c:pt>
                <c:pt idx="1758">
                  <c:v>0.33053175436577653</c:v>
                </c:pt>
                <c:pt idx="1759">
                  <c:v>0.32311285667187922</c:v>
                </c:pt>
                <c:pt idx="1760">
                  <c:v>0.31567404805821703</c:v>
                </c:pt>
                <c:pt idx="1761">
                  <c:v>0.30821578692042306</c:v>
                </c:pt>
                <c:pt idx="1762">
                  <c:v>0.30073853285283086</c:v>
                </c:pt>
                <c:pt idx="1763">
                  <c:v>0.29324274662016819</c:v>
                </c:pt>
                <c:pt idx="1764">
                  <c:v>0.28572889012914332</c:v>
                </c:pt>
                <c:pt idx="1765">
                  <c:v>0.27819742640000528</c:v>
                </c:pt>
                <c:pt idx="1766">
                  <c:v>0.27064881953799108</c:v>
                </c:pt>
                <c:pt idx="1767">
                  <c:v>0.26308353470474166</c:v>
                </c:pt>
                <c:pt idx="1768">
                  <c:v>0.25550203808962607</c:v>
                </c:pt>
                <c:pt idx="1769">
                  <c:v>0.24790479688102032</c:v>
                </c:pt>
                <c:pt idx="1770">
                  <c:v>0.24029227923751495</c:v>
                </c:pt>
                <c:pt idx="1771">
                  <c:v>0.23266495425907299</c:v>
                </c:pt>
                <c:pt idx="1772">
                  <c:v>0.22502329195811083</c:v>
                </c:pt>
                <c:pt idx="1773">
                  <c:v>0.21736776323055065</c:v>
                </c:pt>
                <c:pt idx="1774">
                  <c:v>0.20969883982678197</c:v>
                </c:pt>
                <c:pt idx="1775">
                  <c:v>0.20201699432261572</c:v>
                </c:pt>
                <c:pt idx="1776">
                  <c:v>0.19432270009014208</c:v>
                </c:pt>
                <c:pt idx="1777">
                  <c:v>0.18661643126857608</c:v>
                </c:pt>
                <c:pt idx="1778">
                  <c:v>0.17889866273502783</c:v>
                </c:pt>
                <c:pt idx="1779">
                  <c:v>0.17116987007524656</c:v>
                </c:pt>
                <c:pt idx="1780">
                  <c:v>0.16343052955431045</c:v>
                </c:pt>
                <c:pt idx="1781">
                  <c:v>0.15568111808728519</c:v>
                </c:pt>
                <c:pt idx="1782">
                  <c:v>0.14792211320982315</c:v>
                </c:pt>
                <c:pt idx="1783">
                  <c:v>0.1401539930487524</c:v>
                </c:pt>
                <c:pt idx="1784">
                  <c:v>0.13237723629259232</c:v>
                </c:pt>
                <c:pt idx="1785">
                  <c:v>0.12459232216208051</c:v>
                </c:pt>
                <c:pt idx="1786">
                  <c:v>0.11679973038062096</c:v>
                </c:pt>
                <c:pt idx="1787">
                  <c:v>0.10899994114473834</c:v>
                </c:pt>
                <c:pt idx="1788">
                  <c:v>0.10119343509447487</c:v>
                </c:pt>
                <c:pt idx="1789">
                  <c:v>9.3380693283779334E-2</c:v>
                </c:pt>
                <c:pt idx="1790">
                  <c:v>8.5562197150859873E-2</c:v>
                </c:pt>
                <c:pt idx="1791">
                  <c:v>7.7738428488523872E-2</c:v>
                </c:pt>
                <c:pt idx="1792">
                  <c:v>6.9909869414476411E-2</c:v>
                </c:pt>
                <c:pt idx="1793">
                  <c:v>6.2077002341625255E-2</c:v>
                </c:pt>
                <c:pt idx="1794">
                  <c:v>5.4240309948341191E-2</c:v>
                </c:pt>
                <c:pt idx="1795">
                  <c:v>4.6400275148721339E-2</c:v>
                </c:pt>
                <c:pt idx="1796">
                  <c:v>3.8557381062827432E-2</c:v>
                </c:pt>
                <c:pt idx="1797">
                  <c:v>3.0712110986922E-2</c:v>
                </c:pt>
                <c:pt idx="1798">
                  <c:v>2.2864948363674156E-2</c:v>
                </c:pt>
                <c:pt idx="1799">
                  <c:v>1.5016376752384795E-2</c:v>
                </c:pt>
                <c:pt idx="1800">
                  <c:v>7.1668797991672941E-3</c:v>
                </c:pt>
                <c:pt idx="1801">
                  <c:v>-6.8305879283094072E-4</c:v>
                </c:pt>
                <c:pt idx="1802">
                  <c:v>-8.5329552932566395E-3</c:v>
                </c:pt>
                <c:pt idx="1803">
                  <c:v>-1.6382325974343203E-2</c:v>
                </c:pt>
                <c:pt idx="1804">
                  <c:v>-2.42306871407315E-2</c:v>
                </c:pt>
                <c:pt idx="1805">
                  <c:v>-3.2077555159269112E-2</c:v>
                </c:pt>
                <c:pt idx="1806">
                  <c:v>-3.9922446488816439E-2</c:v>
                </c:pt>
                <c:pt idx="1807">
                  <c:v>-4.7764877710036444E-2</c:v>
                </c:pt>
                <c:pt idx="1808">
                  <c:v>-5.5604365555196433E-2</c:v>
                </c:pt>
                <c:pt idx="1809">
                  <c:v>-6.3440426937932101E-2</c:v>
                </c:pt>
                <c:pt idx="1810">
                  <c:v>-7.1272578983037654E-2</c:v>
                </c:pt>
                <c:pt idx="1811">
                  <c:v>-7.9100339056196817E-2</c:v>
                </c:pt>
                <c:pt idx="1812">
                  <c:v>-8.6923224793745063E-2</c:v>
                </c:pt>
                <c:pt idx="1813">
                  <c:v>-9.4740754132378008E-2</c:v>
                </c:pt>
                <c:pt idx="1814">
                  <c:v>-0.10255244533886954</c:v>
                </c:pt>
                <c:pt idx="1815">
                  <c:v>-0.11035781703975024</c:v>
                </c:pt>
                <c:pt idx="1816">
                  <c:v>-0.11815638825097423</c:v>
                </c:pt>
                <c:pt idx="1817">
                  <c:v>-0.12594767840755131</c:v>
                </c:pt>
                <c:pt idx="1818">
                  <c:v>-0.13373120739317282</c:v>
                </c:pt>
                <c:pt idx="1819">
                  <c:v>-0.14150649556978165</c:v>
                </c:pt>
                <c:pt idx="1820">
                  <c:v>-0.14927306380714955</c:v>
                </c:pt>
                <c:pt idx="1821">
                  <c:v>-0.1570304335123778</c:v>
                </c:pt>
                <c:pt idx="1822">
                  <c:v>-0.16477812665940997</c:v>
                </c:pt>
                <c:pt idx="1823">
                  <c:v>-0.17251566581847333</c:v>
                </c:pt>
                <c:pt idx="1824">
                  <c:v>-0.18024257418551129</c:v>
                </c:pt>
                <c:pt idx="1825">
                  <c:v>-0.18795837561155812</c:v>
                </c:pt>
                <c:pt idx="1826">
                  <c:v>-0.19566259463208382</c:v>
                </c:pt>
                <c:pt idx="1827">
                  <c:v>-0.20335475649628629</c:v>
                </c:pt>
                <c:pt idx="1828">
                  <c:v>-0.21103438719635861</c:v>
                </c:pt>
                <c:pt idx="1829">
                  <c:v>-0.21870101349668297</c:v>
                </c:pt>
                <c:pt idx="1830">
                  <c:v>-0.22635416296301317</c:v>
                </c:pt>
                <c:pt idx="1831">
                  <c:v>-0.23399336399156279</c:v>
                </c:pt>
                <c:pt idx="1832">
                  <c:v>-0.24161814583808733</c:v>
                </c:pt>
                <c:pt idx="1833">
                  <c:v>-0.24922803864687676</c:v>
                </c:pt>
                <c:pt idx="1834">
                  <c:v>-0.25682257347972132</c:v>
                </c:pt>
                <c:pt idx="1835">
                  <c:v>-0.26440128234480154</c:v>
                </c:pt>
                <c:pt idx="1836">
                  <c:v>-0.27196369822553029</c:v>
                </c:pt>
                <c:pt idx="1837">
                  <c:v>-0.27950935510932462</c:v>
                </c:pt>
                <c:pt idx="1838">
                  <c:v>-0.28703778801633439</c:v>
                </c:pt>
                <c:pt idx="1839">
                  <c:v>-0.2945485330280801</c:v>
                </c:pt>
                <c:pt idx="1840">
                  <c:v>-0.3020411273160607</c:v>
                </c:pt>
                <c:pt idx="1841">
                  <c:v>-0.30951510917025055</c:v>
                </c:pt>
                <c:pt idx="1842">
                  <c:v>-0.31697001802757141</c:v>
                </c:pt>
                <c:pt idx="1843">
                  <c:v>-0.32440539450025779</c:v>
                </c:pt>
                <c:pt idx="1844">
                  <c:v>-0.33182078040417767</c:v>
                </c:pt>
                <c:pt idx="1845">
                  <c:v>-0.33921571878705969</c:v>
                </c:pt>
                <c:pt idx="1846">
                  <c:v>-0.34658975395665514</c:v>
                </c:pt>
                <c:pt idx="1847">
                  <c:v>-0.35394243150881183</c:v>
                </c:pt>
                <c:pt idx="1848">
                  <c:v>-0.36127329835548744</c:v>
                </c:pt>
                <c:pt idx="1849">
                  <c:v>-0.36858190275265612</c:v>
                </c:pt>
                <c:pt idx="1850">
                  <c:v>-0.37586779432815787</c:v>
                </c:pt>
                <c:pt idx="1851">
                  <c:v>-0.38313052410944465</c:v>
                </c:pt>
                <c:pt idx="1852">
                  <c:v>-0.39036964455125034</c:v>
                </c:pt>
                <c:pt idx="1853">
                  <c:v>-0.39758470956316311</c:v>
                </c:pt>
                <c:pt idx="1854">
                  <c:v>-0.40477527453712558</c:v>
                </c:pt>
                <c:pt idx="1855">
                  <c:v>-0.41194089637481829</c:v>
                </c:pt>
                <c:pt idx="1856">
                  <c:v>-0.41908113351498349</c:v>
                </c:pt>
                <c:pt idx="1857">
                  <c:v>-0.42619554596061265</c:v>
                </c:pt>
                <c:pt idx="1858">
                  <c:v>-0.4332836953060793</c:v>
                </c:pt>
                <c:pt idx="1859">
                  <c:v>-0.44034514476414033</c:v>
                </c:pt>
                <c:pt idx="1860">
                  <c:v>-0.44737945919286254</c:v>
                </c:pt>
                <c:pt idx="1861">
                  <c:v>-0.45438620512243111</c:v>
                </c:pt>
                <c:pt idx="1862">
                  <c:v>-0.46136495078186374</c:v>
                </c:pt>
                <c:pt idx="1863">
                  <c:v>-0.46831526612561125</c:v>
                </c:pt>
                <c:pt idx="1864">
                  <c:v>-0.47523672286006902</c:v>
                </c:pt>
                <c:pt idx="1865">
                  <c:v>-0.48212889446995483</c:v>
                </c:pt>
                <c:pt idx="1866">
                  <c:v>-0.48899135624461093</c:v>
                </c:pt>
                <c:pt idx="1867">
                  <c:v>-0.49582368530415361</c:v>
                </c:pt>
                <c:pt idx="1868">
                  <c:v>-0.50262546062555036</c:v>
                </c:pt>
                <c:pt idx="1869">
                  <c:v>-0.50939626306855101</c:v>
                </c:pt>
                <c:pt idx="1870">
                  <c:v>-0.51613567540152583</c:v>
                </c:pt>
                <c:pt idx="1871">
                  <c:v>-0.52284328232717114</c:v>
                </c:pt>
                <c:pt idx="1872">
                  <c:v>-0.52951867050810331</c:v>
                </c:pt>
                <c:pt idx="1873">
                  <c:v>-0.53616142859232341</c:v>
                </c:pt>
                <c:pt idx="1874">
                  <c:v>-0.54277114723857645</c:v>
                </c:pt>
                <c:pt idx="1875">
                  <c:v>-0.54934741914156238</c:v>
                </c:pt>
                <c:pt idx="1876">
                  <c:v>-0.55588983905705269</c:v>
                </c:pt>
                <c:pt idx="1877">
                  <c:v>-0.56239800382684224</c:v>
                </c:pt>
                <c:pt idx="1878">
                  <c:v>-0.56887151240360811</c:v>
                </c:pt>
                <c:pt idx="1879">
                  <c:v>-0.57530996587561833</c:v>
                </c:pt>
                <c:pt idx="1880">
                  <c:v>-0.58171296749130663</c:v>
                </c:pt>
                <c:pt idx="1881">
                  <c:v>-0.58808012268373799</c:v>
                </c:pt>
                <c:pt idx="1882">
                  <c:v>-0.59441103909490212</c:v>
                </c:pt>
                <c:pt idx="1883">
                  <c:v>-0.60070532659990872</c:v>
                </c:pt>
                <c:pt idx="1884">
                  <c:v>-0.60696259733101487</c:v>
                </c:pt>
                <c:pt idx="1885">
                  <c:v>-0.61318246570153656</c:v>
                </c:pt>
                <c:pt idx="1886">
                  <c:v>-0.6193645484296032</c:v>
                </c:pt>
                <c:pt idx="1887">
                  <c:v>-0.62550846456177978</c:v>
                </c:pt>
                <c:pt idx="1888">
                  <c:v>-0.6316138354965356</c:v>
                </c:pt>
                <c:pt idx="1889">
                  <c:v>-0.63768028500758533</c:v>
                </c:pt>
                <c:pt idx="1890">
                  <c:v>-0.6437074392670592</c:v>
                </c:pt>
                <c:pt idx="1891">
                  <c:v>-0.6496949268685569</c:v>
                </c:pt>
                <c:pt idx="1892">
                  <c:v>-0.65564237885001408</c:v>
                </c:pt>
                <c:pt idx="1893">
                  <c:v>-0.66154942871645583</c:v>
                </c:pt>
                <c:pt idx="1894">
                  <c:v>-0.66741571246256826</c:v>
                </c:pt>
                <c:pt idx="1895">
                  <c:v>-0.6732408685951391</c:v>
                </c:pt>
                <c:pt idx="1896">
                  <c:v>-0.67902453815532771</c:v>
                </c:pt>
                <c:pt idx="1897">
                  <c:v>-0.68476636474078822</c:v>
                </c:pt>
                <c:pt idx="1898">
                  <c:v>-0.69046599452762625</c:v>
                </c:pt>
                <c:pt idx="1899">
                  <c:v>-0.69612307629221148</c:v>
                </c:pt>
                <c:pt idx="1900">
                  <c:v>-0.70173726143280901</c:v>
                </c:pt>
                <c:pt idx="1901">
                  <c:v>-0.70730820399107686</c:v>
                </c:pt>
                <c:pt idx="1902">
                  <c:v>-0.71283556067336618</c:v>
                </c:pt>
                <c:pt idx="1903">
                  <c:v>-0.71831899087189155</c:v>
                </c:pt>
                <c:pt idx="1904">
                  <c:v>-0.7237581566857082</c:v>
                </c:pt>
                <c:pt idx="1905">
                  <c:v>-0.7291527229415431</c:v>
                </c:pt>
                <c:pt idx="1906">
                  <c:v>-0.73450235721444446</c:v>
                </c:pt>
                <c:pt idx="1907">
                  <c:v>-0.73980672984826823</c:v>
                </c:pt>
                <c:pt idx="1908">
                  <c:v>-0.74506551397598797</c:v>
                </c:pt>
                <c:pt idx="1909">
                  <c:v>-0.75027838553984516</c:v>
                </c:pt>
                <c:pt idx="1910">
                  <c:v>-0.75544502331130914</c:v>
                </c:pt>
                <c:pt idx="1911">
                  <c:v>-0.76056510891087992</c:v>
                </c:pt>
                <c:pt idx="1912">
                  <c:v>-0.76563832682770294</c:v>
                </c:pt>
                <c:pt idx="1913">
                  <c:v>-0.77066436443901365</c:v>
                </c:pt>
                <c:pt idx="1914">
                  <c:v>-0.77564291202939739</c:v>
                </c:pt>
                <c:pt idx="1915">
                  <c:v>-0.78057366280988305</c:v>
                </c:pt>
                <c:pt idx="1916">
                  <c:v>-0.78545631293683771</c:v>
                </c:pt>
                <c:pt idx="1917">
                  <c:v>-0.79029056153070332</c:v>
                </c:pt>
                <c:pt idx="1918">
                  <c:v>-0.79507611069452244</c:v>
                </c:pt>
                <c:pt idx="1919">
                  <c:v>-0.79981266553230812</c:v>
                </c:pt>
                <c:pt idx="1920">
                  <c:v>-0.80449993416720667</c:v>
                </c:pt>
                <c:pt idx="1921">
                  <c:v>-0.80913762775949105</c:v>
                </c:pt>
                <c:pt idx="1922">
                  <c:v>-0.81372546052435524</c:v>
                </c:pt>
                <c:pt idx="1923">
                  <c:v>-0.81826314974952774</c:v>
                </c:pt>
                <c:pt idx="1924">
                  <c:v>-0.82275041581268793</c:v>
                </c:pt>
                <c:pt idx="1925">
                  <c:v>-0.8271869821987049</c:v>
                </c:pt>
                <c:pt idx="1926">
                  <c:v>-0.83157257551666752</c:v>
                </c:pt>
                <c:pt idx="1927">
                  <c:v>-0.83590692551674328</c:v>
                </c:pt>
                <c:pt idx="1928">
                  <c:v>-0.84018976510681787</c:v>
                </c:pt>
                <c:pt idx="1929">
                  <c:v>-0.84442083036896587</c:v>
                </c:pt>
                <c:pt idx="1930">
                  <c:v>-0.84859986057570524</c:v>
                </c:pt>
                <c:pt idx="1931">
                  <c:v>-0.85272659820607033</c:v>
                </c:pt>
                <c:pt idx="1932">
                  <c:v>-0.85680078896147749</c:v>
                </c:pt>
                <c:pt idx="1933">
                  <c:v>-0.86082218178139702</c:v>
                </c:pt>
                <c:pt idx="1934">
                  <c:v>-0.86479052885882057</c:v>
                </c:pt>
                <c:pt idx="1935">
                  <c:v>-0.86870558565553802</c:v>
                </c:pt>
                <c:pt idx="1936">
                  <c:v>-0.87256711091719796</c:v>
                </c:pt>
                <c:pt idx="1937">
                  <c:v>-0.87637486668818565</c:v>
                </c:pt>
                <c:pt idx="1938">
                  <c:v>-0.88012861832627332</c:v>
                </c:pt>
                <c:pt idx="1939">
                  <c:v>-0.88382813451709008</c:v>
                </c:pt>
                <c:pt idx="1940">
                  <c:v>-0.88747318728836866</c:v>
                </c:pt>
                <c:pt idx="1941">
                  <c:v>-0.89106355202399889</c:v>
                </c:pt>
                <c:pt idx="1942">
                  <c:v>-0.89459900747786603</c:v>
                </c:pt>
                <c:pt idx="1943">
                  <c:v>-0.89807933578748589</c:v>
                </c:pt>
                <c:pt idx="1944">
                  <c:v>-0.90150432248742696</c:v>
                </c:pt>
                <c:pt idx="1945">
                  <c:v>-0.90487375652253166</c:v>
                </c:pt>
                <c:pt idx="1946">
                  <c:v>-0.9081874302609152</c:v>
                </c:pt>
                <c:pt idx="1947">
                  <c:v>-0.9114451395067692</c:v>
                </c:pt>
                <c:pt idx="1948">
                  <c:v>-0.91464668351293432</c:v>
                </c:pt>
                <c:pt idx="1949">
                  <c:v>-0.91779186499327958</c:v>
                </c:pt>
                <c:pt idx="1950">
                  <c:v>-0.92088049013485296</c:v>
                </c:pt>
                <c:pt idx="1951">
                  <c:v>-0.92391236860982995</c:v>
                </c:pt>
                <c:pt idx="1952">
                  <c:v>-0.92688731358723853</c:v>
                </c:pt>
                <c:pt idx="1953">
                  <c:v>-0.92980514174447393</c:v>
                </c:pt>
                <c:pt idx="1954">
                  <c:v>-0.93266567327859262</c:v>
                </c:pt>
                <c:pt idx="1955">
                  <c:v>-0.93546873191739643</c:v>
                </c:pt>
                <c:pt idx="1956">
                  <c:v>-0.93821414493028965</c:v>
                </c:pt>
                <c:pt idx="1957">
                  <c:v>-0.94090174313893005</c:v>
                </c:pt>
                <c:pt idx="1958">
                  <c:v>-0.94353136092764578</c:v>
                </c:pt>
                <c:pt idx="1959">
                  <c:v>-0.94610283625364799</c:v>
                </c:pt>
                <c:pt idx="1960">
                  <c:v>-0.94861601065701073</c:v>
                </c:pt>
                <c:pt idx="1961">
                  <c:v>-0.95107072927044045</c:v>
                </c:pt>
                <c:pt idx="1962">
                  <c:v>-0.95346684082881605</c:v>
                </c:pt>
                <c:pt idx="1963">
                  <c:v>-0.95580419767851177</c:v>
                </c:pt>
                <c:pt idx="1964">
                  <c:v>-0.95808265578649388</c:v>
                </c:pt>
                <c:pt idx="1965">
                  <c:v>-0.96030207474919937</c:v>
                </c:pt>
                <c:pt idx="1966">
                  <c:v>-0.96246231780118485</c:v>
                </c:pt>
                <c:pt idx="1967">
                  <c:v>-0.96456325182355662</c:v>
                </c:pt>
                <c:pt idx="1968">
                  <c:v>-0.96660474735217305</c:v>
                </c:pt>
                <c:pt idx="1969">
                  <c:v>-0.9685866785856222</c:v>
                </c:pt>
                <c:pt idx="1970">
                  <c:v>-0.9705089233929729</c:v>
                </c:pt>
                <c:pt idx="1971">
                  <c:v>-0.97237136332130369</c:v>
                </c:pt>
                <c:pt idx="1972">
                  <c:v>-0.97417388360299817</c:v>
                </c:pt>
                <c:pt idx="1973">
                  <c:v>-0.97591637316282243</c:v>
                </c:pt>
                <c:pt idx="1974">
                  <c:v>-0.9775987246247636</c:v>
                </c:pt>
                <c:pt idx="1975">
                  <c:v>-0.97922083431865203</c:v>
                </c:pt>
                <c:pt idx="1976">
                  <c:v>-0.98078260228654557</c:v>
                </c:pt>
                <c:pt idx="1977">
                  <c:v>-0.9822839322888921</c:v>
                </c:pt>
                <c:pt idx="1978">
                  <c:v>-0.98372473181045883</c:v>
                </c:pt>
                <c:pt idx="1979">
                  <c:v>-0.98510491206603346</c:v>
                </c:pt>
                <c:pt idx="1980">
                  <c:v>-0.98642438800589416</c:v>
                </c:pt>
                <c:pt idx="1981">
                  <c:v>-0.98768307832105318</c:v>
                </c:pt>
                <c:pt idx="1982">
                  <c:v>-0.98888090544826379</c:v>
                </c:pt>
                <c:pt idx="1983">
                  <c:v>-0.99001779557480418</c:v>
                </c:pt>
                <c:pt idx="1984">
                  <c:v>-0.99109367864302145</c:v>
                </c:pt>
                <c:pt idx="1985">
                  <c:v>-0.99210848835465204</c:v>
                </c:pt>
                <c:pt idx="1986">
                  <c:v>-0.99306216217490539</c:v>
                </c:pt>
                <c:pt idx="1987">
                  <c:v>-0.99395464133631839</c:v>
                </c:pt>
                <c:pt idx="1988">
                  <c:v>-0.99478587084237635</c:v>
                </c:pt>
                <c:pt idx="1989">
                  <c:v>-0.99555579947090223</c:v>
                </c:pt>
                <c:pt idx="1990">
                  <c:v>-0.99626437977721249</c:v>
                </c:pt>
                <c:pt idx="1991">
                  <c:v>-0.99691156809704162</c:v>
                </c:pt>
                <c:pt idx="1992">
                  <c:v>-0.99749732454923179</c:v>
                </c:pt>
                <c:pt idx="1993">
                  <c:v>-0.99802161303819203</c:v>
                </c:pt>
                <c:pt idx="1994">
                  <c:v>-0.99848440125612037</c:v>
                </c:pt>
                <c:pt idx="1995">
                  <c:v>-0.99888566068499651</c:v>
                </c:pt>
                <c:pt idx="1996">
                  <c:v>-0.99922536659833816</c:v>
                </c:pt>
                <c:pt idx="1997">
                  <c:v>-0.99950349806272509</c:v>
                </c:pt>
                <c:pt idx="1998">
                  <c:v>-0.99972003793908937</c:v>
                </c:pt>
                <c:pt idx="1999">
                  <c:v>-0.99987497288377092</c:v>
                </c:pt>
                <c:pt idx="2000">
                  <c:v>-0.9999682933493399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2AF5-4F05-8CA4-919D1CBE33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72189952"/>
        <c:axId val="172190528"/>
      </c:scatterChart>
      <c:valAx>
        <c:axId val="172189952"/>
        <c:scaling>
          <c:orientation val="minMax"/>
          <c:max val="0.8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25400">
            <a:solidFill>
              <a:schemeClr val="tx1"/>
            </a:solidFill>
          </a:ln>
        </c:spPr>
        <c:crossAx val="172190528"/>
        <c:crosses val="autoZero"/>
        <c:crossBetween val="midCat"/>
      </c:valAx>
      <c:valAx>
        <c:axId val="172190528"/>
        <c:scaling>
          <c:orientation val="minMax"/>
          <c:max val="1"/>
          <c:min val="-1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ln w="25400">
            <a:solidFill>
              <a:schemeClr val="tx1"/>
            </a:solidFill>
          </a:ln>
        </c:spPr>
        <c:crossAx val="172189952"/>
        <c:crosses val="autoZero"/>
        <c:crossBetween val="midCat"/>
      </c:valAx>
    </c:plotArea>
    <c:plotVisOnly val="1"/>
    <c:dispBlanksAs val="gap"/>
    <c:showDLblsOverMax val="0"/>
  </c:chart>
  <c:externalData r:id="rId2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2B611-A2A6-40BD-9453-5A0576124BEF}" type="datetimeFigureOut">
              <a:rPr lang="el-GR" smtClean="0"/>
              <a:t>10/12/2021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625A0-8F47-4D24-9EC6-0C5AE1CDF2F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34100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2B611-A2A6-40BD-9453-5A0576124BEF}" type="datetimeFigureOut">
              <a:rPr lang="el-GR" smtClean="0"/>
              <a:t>10/12/2021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625A0-8F47-4D24-9EC6-0C5AE1CDF2F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23862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2B611-A2A6-40BD-9453-5A0576124BEF}" type="datetimeFigureOut">
              <a:rPr lang="el-GR" smtClean="0"/>
              <a:t>10/12/2021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625A0-8F47-4D24-9EC6-0C5AE1CDF2F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92476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2B611-A2A6-40BD-9453-5A0576124BEF}" type="datetimeFigureOut">
              <a:rPr lang="el-GR" smtClean="0"/>
              <a:t>10/12/2021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625A0-8F47-4D24-9EC6-0C5AE1CDF2F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36091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2B611-A2A6-40BD-9453-5A0576124BEF}" type="datetimeFigureOut">
              <a:rPr lang="el-GR" smtClean="0"/>
              <a:t>10/12/2021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625A0-8F47-4D24-9EC6-0C5AE1CDF2F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34425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2B611-A2A6-40BD-9453-5A0576124BEF}" type="datetimeFigureOut">
              <a:rPr lang="el-GR" smtClean="0"/>
              <a:t>10/12/2021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625A0-8F47-4D24-9EC6-0C5AE1CDF2F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63012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2B611-A2A6-40BD-9453-5A0576124BEF}" type="datetimeFigureOut">
              <a:rPr lang="el-GR" smtClean="0"/>
              <a:t>10/12/2021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625A0-8F47-4D24-9EC6-0C5AE1CDF2F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14175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2B611-A2A6-40BD-9453-5A0576124BEF}" type="datetimeFigureOut">
              <a:rPr lang="el-GR" smtClean="0"/>
              <a:t>10/12/2021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625A0-8F47-4D24-9EC6-0C5AE1CDF2F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84455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2B611-A2A6-40BD-9453-5A0576124BEF}" type="datetimeFigureOut">
              <a:rPr lang="el-GR" smtClean="0"/>
              <a:t>10/12/2021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625A0-8F47-4D24-9EC6-0C5AE1CDF2F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07164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2B611-A2A6-40BD-9453-5A0576124BEF}" type="datetimeFigureOut">
              <a:rPr lang="el-GR" smtClean="0"/>
              <a:t>10/12/2021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625A0-8F47-4D24-9EC6-0C5AE1CDF2F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49102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2B611-A2A6-40BD-9453-5A0576124BEF}" type="datetimeFigureOut">
              <a:rPr lang="el-GR" smtClean="0"/>
              <a:t>10/12/2021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625A0-8F47-4D24-9EC6-0C5AE1CDF2F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13406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02B611-A2A6-40BD-9453-5A0576124BEF}" type="datetimeFigureOut">
              <a:rPr lang="el-GR" smtClean="0"/>
              <a:t>10/12/2021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F625A0-8F47-4D24-9EC6-0C5AE1CDF2F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40248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9" Type="http://schemas.openxmlformats.org/officeDocument/2006/relationships/image" Target="../media/image10.png"/><Relationship Id="rId3" Type="http://schemas.openxmlformats.org/officeDocument/2006/relationships/image" Target="../media/image2.png"/><Relationship Id="rId34" Type="http://schemas.openxmlformats.org/officeDocument/2006/relationships/image" Target="../media/image4.png"/><Relationship Id="rId33" Type="http://schemas.openxmlformats.org/officeDocument/2006/relationships/image" Target="../media/image9.png"/><Relationship Id="rId38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37" Type="http://schemas.openxmlformats.org/officeDocument/2006/relationships/image" Target="../media/image7.png"/><Relationship Id="rId36" Type="http://schemas.openxmlformats.org/officeDocument/2006/relationships/image" Target="../media/image6.png"/><Relationship Id="rId4" Type="http://schemas.openxmlformats.org/officeDocument/2006/relationships/image" Target="../media/image3.png"/><Relationship Id="rId35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7.png"/><Relationship Id="rId18" Type="http://schemas.openxmlformats.org/officeDocument/2006/relationships/image" Target="../media/image32.png"/><Relationship Id="rId3" Type="http://schemas.openxmlformats.org/officeDocument/2006/relationships/image" Target="../media/image23.png"/><Relationship Id="rId21" Type="http://schemas.openxmlformats.org/officeDocument/2006/relationships/image" Target="../media/image35.png"/><Relationship Id="rId12" Type="http://schemas.openxmlformats.org/officeDocument/2006/relationships/image" Target="../media/image26.png"/><Relationship Id="rId17" Type="http://schemas.openxmlformats.org/officeDocument/2006/relationships/image" Target="../media/image31.png"/><Relationship Id="rId25" Type="http://schemas.openxmlformats.org/officeDocument/2006/relationships/image" Target="../media/image40.png"/><Relationship Id="rId2" Type="http://schemas.openxmlformats.org/officeDocument/2006/relationships/image" Target="../media/image22.png"/><Relationship Id="rId16" Type="http://schemas.openxmlformats.org/officeDocument/2006/relationships/image" Target="../media/image30.png"/><Relationship Id="rId20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25.png"/><Relationship Id="rId24" Type="http://schemas.openxmlformats.org/officeDocument/2006/relationships/image" Target="../media/image39.png"/><Relationship Id="rId15" Type="http://schemas.openxmlformats.org/officeDocument/2006/relationships/image" Target="../media/image29.png"/><Relationship Id="rId23" Type="http://schemas.openxmlformats.org/officeDocument/2006/relationships/image" Target="../media/image38.png"/><Relationship Id="rId10" Type="http://schemas.openxmlformats.org/officeDocument/2006/relationships/image" Target="../media/image24.png"/><Relationship Id="rId19" Type="http://schemas.openxmlformats.org/officeDocument/2006/relationships/image" Target="../media/image33.png"/><Relationship Id="rId9" Type="http://schemas.openxmlformats.org/officeDocument/2006/relationships/image" Target="../media/image36.png"/><Relationship Id="rId14" Type="http://schemas.openxmlformats.org/officeDocument/2006/relationships/image" Target="../media/image28.png"/><Relationship Id="rId22" Type="http://schemas.openxmlformats.org/officeDocument/2006/relationships/image" Target="../media/image3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chart" Target="../charts/chart3.xml"/><Relationship Id="rId3" Type="http://schemas.openxmlformats.org/officeDocument/2006/relationships/chart" Target="../charts/chart10.xml"/><Relationship Id="rId7" Type="http://schemas.openxmlformats.org/officeDocument/2006/relationships/image" Target="../media/image4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.xml"/><Relationship Id="rId5" Type="http://schemas.openxmlformats.org/officeDocument/2006/relationships/chart" Target="../charts/chart2.xml"/><Relationship Id="rId4" Type="http://schemas.openxmlformats.org/officeDocument/2006/relationships/image" Target="../media/image41.png"/><Relationship Id="rId9" Type="http://schemas.openxmlformats.org/officeDocument/2006/relationships/chart" Target="../charts/char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png"/><Relationship Id="rId3" Type="http://schemas.openxmlformats.org/officeDocument/2006/relationships/chart" Target="../charts/chart6.xml"/><Relationship Id="rId7" Type="http://schemas.openxmlformats.org/officeDocument/2006/relationships/image" Target="../media/image46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5.png"/><Relationship Id="rId5" Type="http://schemas.openxmlformats.org/officeDocument/2006/relationships/image" Target="../media/image44.png"/><Relationship Id="rId4" Type="http://schemas.openxmlformats.org/officeDocument/2006/relationships/image" Target="../media/image4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7" Type="http://schemas.openxmlformats.org/officeDocument/2006/relationships/chart" Target="../charts/chart9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.png"/><Relationship Id="rId11" Type="http://schemas.openxmlformats.org/officeDocument/2006/relationships/image" Target="../media/image52.png"/><Relationship Id="rId5" Type="http://schemas.openxmlformats.org/officeDocument/2006/relationships/chart" Target="../charts/chart8.xml"/><Relationship Id="rId10" Type="http://schemas.openxmlformats.org/officeDocument/2006/relationships/image" Target="../media/image51.png"/><Relationship Id="rId4" Type="http://schemas.openxmlformats.org/officeDocument/2006/relationships/image" Target="../media/image49.png"/><Relationship Id="rId9" Type="http://schemas.openxmlformats.org/officeDocument/2006/relationships/image" Target="../media/image45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- Τίτλος"/>
          <p:cNvSpPr>
            <a:spLocks noGrp="1"/>
          </p:cNvSpPr>
          <p:nvPr/>
        </p:nvSpPr>
        <p:spPr bwMode="auto">
          <a:xfrm>
            <a:off x="5199933" y="538162"/>
            <a:ext cx="4144962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82500" lnSpcReduction="20000"/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l-GR" sz="3000" dirty="0">
                <a:solidFill>
                  <a:srgbClr val="FF0000"/>
                </a:solidFill>
                <a:cs typeface="Times New Roman" pitchFamily="18" charset="0"/>
              </a:rPr>
              <a:t>Α</a:t>
            </a:r>
            <a:r>
              <a:rPr lang="el-GR" dirty="0">
                <a:solidFill>
                  <a:srgbClr val="0000CC"/>
                </a:solidFill>
                <a:cs typeface="Times New Roman" pitchFamily="18" charset="0"/>
              </a:rPr>
              <a:t>ΝΩΤΑΤΗ</a:t>
            </a:r>
            <a:r>
              <a:rPr lang="el-GR" sz="3000" dirty="0">
                <a:cs typeface="Times New Roman" pitchFamily="18" charset="0"/>
              </a:rPr>
              <a:t> </a:t>
            </a:r>
            <a:br>
              <a:rPr lang="en-US" sz="3000" dirty="0"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cs typeface="Times New Roman" pitchFamily="18" charset="0"/>
              </a:rPr>
              <a:t>Σ</a:t>
            </a:r>
            <a:r>
              <a:rPr lang="el-GR" dirty="0">
                <a:solidFill>
                  <a:srgbClr val="0000CC"/>
                </a:solidFill>
                <a:cs typeface="Times New Roman" pitchFamily="18" charset="0"/>
              </a:rPr>
              <a:t>ΧΟΛΗ</a:t>
            </a:r>
            <a:br>
              <a:rPr lang="el-GR" sz="3000" dirty="0"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cs typeface="Times New Roman" pitchFamily="18" charset="0"/>
              </a:rPr>
              <a:t>ΠΑΙ</a:t>
            </a:r>
            <a:r>
              <a:rPr lang="el-GR" dirty="0">
                <a:solidFill>
                  <a:srgbClr val="0000CC"/>
                </a:solidFill>
                <a:cs typeface="Times New Roman" pitchFamily="18" charset="0"/>
              </a:rPr>
              <a:t>ΔΑΓΩΓΙΚΗΣ</a:t>
            </a:r>
            <a:r>
              <a:rPr lang="el-GR" sz="3000" dirty="0">
                <a:cs typeface="Times New Roman" pitchFamily="18" charset="0"/>
              </a:rPr>
              <a:t> </a:t>
            </a:r>
            <a:r>
              <a:rPr lang="el-GR" dirty="0">
                <a:solidFill>
                  <a:srgbClr val="0000CC"/>
                </a:solidFill>
                <a:cs typeface="Times New Roman" pitchFamily="18" charset="0"/>
              </a:rPr>
              <a:t>ΚΑΙ</a:t>
            </a:r>
            <a:br>
              <a:rPr lang="el-GR" sz="3000" dirty="0">
                <a:solidFill>
                  <a:srgbClr val="FFFF00"/>
                </a:solidFill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cs typeface="Times New Roman" pitchFamily="18" charset="0"/>
              </a:rPr>
              <a:t>Τ</a:t>
            </a:r>
            <a:r>
              <a:rPr lang="el-GR" dirty="0">
                <a:solidFill>
                  <a:srgbClr val="0000CC"/>
                </a:solidFill>
                <a:cs typeface="Times New Roman" pitchFamily="18" charset="0"/>
              </a:rPr>
              <a:t>ΕΧΝΟΛΟΓΙΚΗΣ</a:t>
            </a:r>
            <a:br>
              <a:rPr lang="el-GR" sz="3000" dirty="0"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cs typeface="Times New Roman" pitchFamily="18" charset="0"/>
              </a:rPr>
              <a:t>Ε</a:t>
            </a:r>
            <a:r>
              <a:rPr lang="el-GR" dirty="0">
                <a:solidFill>
                  <a:srgbClr val="0000CC"/>
                </a:solidFill>
                <a:cs typeface="Times New Roman" pitchFamily="18" charset="0"/>
              </a:rPr>
              <a:t>ΚΠΑΙΔΕΥΣΗΣ</a:t>
            </a:r>
          </a:p>
        </p:txBody>
      </p:sp>
      <p:pic>
        <p:nvPicPr>
          <p:cNvPr id="5" name="Object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9595" y="619124"/>
            <a:ext cx="2700338" cy="147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4 - Ορθογώνιο"/>
          <p:cNvSpPr>
            <a:spLocks noChangeArrowheads="1"/>
          </p:cNvSpPr>
          <p:nvPr/>
        </p:nvSpPr>
        <p:spPr bwMode="auto">
          <a:xfrm>
            <a:off x="1768768" y="5857874"/>
            <a:ext cx="8204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l-GR" altLang="el-GR" sz="2400" dirty="0">
                <a:solidFill>
                  <a:srgbClr val="0000CC"/>
                </a:solidFill>
                <a:cs typeface="Times New Roman" pitchFamily="18" charset="0"/>
              </a:rPr>
              <a:t>Καθηγητής Σιδερής  Ευστάθιος</a:t>
            </a:r>
          </a:p>
        </p:txBody>
      </p:sp>
      <p:graphicFrame>
        <p:nvGraphicFramePr>
          <p:cNvPr id="7" name="Πίνακας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035694"/>
              </p:ext>
            </p:extLst>
          </p:nvPr>
        </p:nvGraphicFramePr>
        <p:xfrm>
          <a:off x="2073562" y="3316136"/>
          <a:ext cx="8128000" cy="1689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8600">
                  <a:extLst>
                    <a:ext uri="{9D8B030D-6E8A-4147-A177-3AD203B41FA5}">
                      <a16:colId xmlns:a16="http://schemas.microsoft.com/office/drawing/2014/main" val="4241030437"/>
                    </a:ext>
                  </a:extLst>
                </a:gridCol>
                <a:gridCol w="5359400">
                  <a:extLst>
                    <a:ext uri="{9D8B030D-6E8A-4147-A177-3AD203B41FA5}">
                      <a16:colId xmlns:a16="http://schemas.microsoft.com/office/drawing/2014/main" val="21721720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24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ΜΑΘΗΜΑ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ΤΜΗΜΑ ΕΚΠΑΙΔΕΥΤΙΚΩΝ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9147964"/>
                  </a:ext>
                </a:extLst>
              </a:tr>
              <a:tr h="632409">
                <a:tc rowSpan="2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el-GR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ΦΥΣΙΚΗ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Μηχανολόγων Μηχανικών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45193725"/>
                  </a:ext>
                </a:extLst>
              </a:tr>
              <a:tr h="599851">
                <a:tc vMerge="1">
                  <a:txBody>
                    <a:bodyPr/>
                    <a:lstStyle/>
                    <a:p>
                      <a:endParaRPr lang="el-G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Ηλεκτρονικών Μηχανικών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72854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3289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2015824" y="2541588"/>
            <a:ext cx="819150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30000"/>
              </a:spcBef>
              <a:buClr>
                <a:schemeClr val="tx2"/>
              </a:buClr>
              <a:buSzPct val="100000"/>
              <a:buFont typeface="Monotype Sorts" charset="2"/>
              <a:buNone/>
            </a:pPr>
            <a:r>
              <a:rPr lang="el-GR" altLang="el-GR" i="0" u="none">
                <a:cs typeface="Times New Roman" panose="02020603050405020304" pitchFamily="18" charset="0"/>
              </a:rPr>
              <a:t>Συμβολή Κυμάτων.</a:t>
            </a:r>
            <a:endParaRPr lang="en-US" altLang="el-GR" i="0" u="none">
              <a:cs typeface="Times New Roman" panose="02020603050405020304" pitchFamily="18" charset="0"/>
            </a:endParaRPr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2025349" y="3167063"/>
            <a:ext cx="819150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buSzPct val="100000"/>
            </a:pPr>
            <a:r>
              <a:rPr lang="el-GR" altLang="el-GR" i="0" u="none">
                <a:solidFill>
                  <a:schemeClr val="hlink"/>
                </a:solidFill>
                <a:cs typeface="Times New Roman" panose="02020603050405020304" pitchFamily="18" charset="0"/>
              </a:rPr>
              <a:t>Διακροτήματα.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title"/>
          </p:nvPr>
        </p:nvSpPr>
        <p:spPr>
          <a:xfrm>
            <a:off x="2796874" y="476250"/>
            <a:ext cx="6629400" cy="1733550"/>
          </a:xfrm>
        </p:spPr>
        <p:txBody>
          <a:bodyPr/>
          <a:lstStyle/>
          <a:p>
            <a:pPr algn="ctr">
              <a:lnSpc>
                <a:spcPct val="75000"/>
              </a:lnSpc>
            </a:pPr>
            <a:r>
              <a:rPr lang="el-GR" altLang="el-GR" sz="3200" b="1">
                <a:solidFill>
                  <a:srgbClr val="FC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ΕΠΑΛΛΗΛΙΑ ΚΥΜΑΤΩΝ</a:t>
            </a:r>
            <a:endParaRPr lang="en-US" altLang="el-GR" sz="3200" b="1">
              <a:solidFill>
                <a:srgbClr val="FC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2860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utoUpdateAnimBg="0"/>
      <p:bldP spid="5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1" name="Ομάδα 210"/>
          <p:cNvGrpSpPr/>
          <p:nvPr/>
        </p:nvGrpSpPr>
        <p:grpSpPr>
          <a:xfrm>
            <a:off x="477838" y="523313"/>
            <a:ext cx="436154" cy="1729643"/>
            <a:chOff x="477838" y="114519"/>
            <a:chExt cx="436154" cy="1729643"/>
          </a:xfrm>
        </p:grpSpPr>
        <p:grpSp>
          <p:nvGrpSpPr>
            <p:cNvPr id="9" name="Group 51"/>
            <p:cNvGrpSpPr>
              <a:grpSpLocks/>
            </p:cNvGrpSpPr>
            <p:nvPr/>
          </p:nvGrpSpPr>
          <p:grpSpPr bwMode="auto">
            <a:xfrm>
              <a:off x="477838" y="114519"/>
              <a:ext cx="425450" cy="690563"/>
              <a:chOff x="1574" y="1688"/>
              <a:chExt cx="268" cy="435"/>
            </a:xfrm>
          </p:grpSpPr>
          <p:sp>
            <p:nvSpPr>
              <p:cNvPr id="10" name="Rectangle 49"/>
              <p:cNvSpPr>
                <a:spLocks noChangeArrowheads="1"/>
              </p:cNvSpPr>
              <p:nvPr/>
            </p:nvSpPr>
            <p:spPr bwMode="auto">
              <a:xfrm>
                <a:off x="1574" y="1755"/>
                <a:ext cx="100" cy="301"/>
              </a:xfrm>
              <a:prstGeom prst="rect">
                <a:avLst/>
              </a:prstGeom>
              <a:solidFill>
                <a:schemeClr val="tx2"/>
              </a:solidFill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lIns="0" rIns="0" anchor="ctr"/>
              <a:lstStyle>
                <a:lvl1pPr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endParaRPr lang="el-GR" altLang="el-GR"/>
              </a:p>
            </p:txBody>
          </p:sp>
          <p:sp>
            <p:nvSpPr>
              <p:cNvPr id="11" name="Freeform 50"/>
              <p:cNvSpPr>
                <a:spLocks/>
              </p:cNvSpPr>
              <p:nvPr/>
            </p:nvSpPr>
            <p:spPr bwMode="auto">
              <a:xfrm>
                <a:off x="1674" y="1688"/>
                <a:ext cx="168" cy="435"/>
              </a:xfrm>
              <a:custGeom>
                <a:avLst/>
                <a:gdLst>
                  <a:gd name="T0" fmla="*/ 7 w 168"/>
                  <a:gd name="T1" fmla="*/ 134 h 435"/>
                  <a:gd name="T2" fmla="*/ 168 w 168"/>
                  <a:gd name="T3" fmla="*/ 0 h 435"/>
                  <a:gd name="T4" fmla="*/ 168 w 168"/>
                  <a:gd name="T5" fmla="*/ 435 h 435"/>
                  <a:gd name="T6" fmla="*/ 0 w 168"/>
                  <a:gd name="T7" fmla="*/ 301 h 435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68"/>
                  <a:gd name="T13" fmla="*/ 0 h 435"/>
                  <a:gd name="T14" fmla="*/ 168 w 168"/>
                  <a:gd name="T15" fmla="*/ 435 h 435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68" h="435">
                    <a:moveTo>
                      <a:pt x="7" y="134"/>
                    </a:moveTo>
                    <a:lnTo>
                      <a:pt x="168" y="0"/>
                    </a:lnTo>
                    <a:lnTo>
                      <a:pt x="168" y="435"/>
                    </a:lnTo>
                    <a:lnTo>
                      <a:pt x="0" y="301"/>
                    </a:lnTo>
                  </a:path>
                </a:pathLst>
              </a:custGeom>
              <a:solidFill>
                <a:schemeClr val="tx2"/>
              </a:solidFill>
              <a:ln w="12700" cap="flat" cmpd="sng">
                <a:solidFill>
                  <a:schemeClr val="tx2"/>
                </a:solidFill>
                <a:prstDash val="solid"/>
                <a:round/>
                <a:headEnd/>
                <a:tailEnd/>
              </a:ln>
            </p:spPr>
            <p:txBody>
              <a:bodyPr lIns="0" rIns="0"/>
              <a:lstStyle/>
              <a:p>
                <a:endParaRPr lang="el-GR"/>
              </a:p>
            </p:txBody>
          </p:sp>
        </p:grpSp>
        <p:grpSp>
          <p:nvGrpSpPr>
            <p:cNvPr id="34" name="Group 237"/>
            <p:cNvGrpSpPr>
              <a:grpSpLocks/>
            </p:cNvGrpSpPr>
            <p:nvPr/>
          </p:nvGrpSpPr>
          <p:grpSpPr bwMode="auto">
            <a:xfrm>
              <a:off x="488541" y="1153599"/>
              <a:ext cx="425451" cy="690563"/>
              <a:chOff x="1588" y="1870"/>
              <a:chExt cx="268" cy="435"/>
            </a:xfrm>
          </p:grpSpPr>
          <p:sp>
            <p:nvSpPr>
              <p:cNvPr id="44" name="Rectangle 238"/>
              <p:cNvSpPr>
                <a:spLocks noChangeArrowheads="1"/>
              </p:cNvSpPr>
              <p:nvPr/>
            </p:nvSpPr>
            <p:spPr bwMode="auto">
              <a:xfrm>
                <a:off x="1588" y="1937"/>
                <a:ext cx="100" cy="301"/>
              </a:xfrm>
              <a:prstGeom prst="rect">
                <a:avLst/>
              </a:prstGeom>
              <a:solidFill>
                <a:schemeClr val="tx2"/>
              </a:solidFill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lIns="0" rIns="0" anchor="ctr"/>
              <a:lstStyle>
                <a:lvl1pPr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endParaRPr lang="el-GR" altLang="el-GR"/>
              </a:p>
            </p:txBody>
          </p:sp>
          <p:sp>
            <p:nvSpPr>
              <p:cNvPr id="45" name="Freeform 239"/>
              <p:cNvSpPr>
                <a:spLocks/>
              </p:cNvSpPr>
              <p:nvPr/>
            </p:nvSpPr>
            <p:spPr bwMode="auto">
              <a:xfrm>
                <a:off x="1688" y="1870"/>
                <a:ext cx="168" cy="435"/>
              </a:xfrm>
              <a:custGeom>
                <a:avLst/>
                <a:gdLst>
                  <a:gd name="T0" fmla="*/ 7 w 168"/>
                  <a:gd name="T1" fmla="*/ 134 h 435"/>
                  <a:gd name="T2" fmla="*/ 168 w 168"/>
                  <a:gd name="T3" fmla="*/ 0 h 435"/>
                  <a:gd name="T4" fmla="*/ 168 w 168"/>
                  <a:gd name="T5" fmla="*/ 435 h 435"/>
                  <a:gd name="T6" fmla="*/ 0 w 168"/>
                  <a:gd name="T7" fmla="*/ 301 h 435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68"/>
                  <a:gd name="T13" fmla="*/ 0 h 435"/>
                  <a:gd name="T14" fmla="*/ 168 w 168"/>
                  <a:gd name="T15" fmla="*/ 435 h 435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68" h="435">
                    <a:moveTo>
                      <a:pt x="7" y="134"/>
                    </a:moveTo>
                    <a:lnTo>
                      <a:pt x="168" y="0"/>
                    </a:lnTo>
                    <a:lnTo>
                      <a:pt x="168" y="435"/>
                    </a:lnTo>
                    <a:lnTo>
                      <a:pt x="0" y="301"/>
                    </a:lnTo>
                  </a:path>
                </a:pathLst>
              </a:custGeom>
              <a:solidFill>
                <a:schemeClr val="tx2"/>
              </a:solidFill>
              <a:ln w="12700" cap="flat" cmpd="sng">
                <a:solidFill>
                  <a:schemeClr val="tx2"/>
                </a:solidFill>
                <a:prstDash val="solid"/>
                <a:round/>
                <a:headEnd/>
                <a:tailEnd/>
              </a:ln>
            </p:spPr>
            <p:txBody>
              <a:bodyPr lIns="0" rIns="0"/>
              <a:lstStyle/>
              <a:p>
                <a:endParaRPr lang="el-GR"/>
              </a:p>
            </p:txBody>
          </p:sp>
        </p:grpSp>
      </p:grpSp>
      <p:grpSp>
        <p:nvGrpSpPr>
          <p:cNvPr id="272" name="Ομάδα 271"/>
          <p:cNvGrpSpPr/>
          <p:nvPr/>
        </p:nvGrpSpPr>
        <p:grpSpPr>
          <a:xfrm>
            <a:off x="908900" y="654213"/>
            <a:ext cx="5629680" cy="2983173"/>
            <a:chOff x="908900" y="664971"/>
            <a:chExt cx="5629680" cy="2983173"/>
          </a:xfrm>
        </p:grpSpPr>
        <p:grpSp>
          <p:nvGrpSpPr>
            <p:cNvPr id="212" name="Ομάδα 211"/>
            <p:cNvGrpSpPr/>
            <p:nvPr/>
          </p:nvGrpSpPr>
          <p:grpSpPr>
            <a:xfrm>
              <a:off x="908900" y="664971"/>
              <a:ext cx="5628507" cy="1595529"/>
              <a:chOff x="906463" y="192307"/>
              <a:chExt cx="5628507" cy="1595529"/>
            </a:xfrm>
          </p:grpSpPr>
          <p:grpSp>
            <p:nvGrpSpPr>
              <p:cNvPr id="196" name="Ομάδα 195"/>
              <p:cNvGrpSpPr/>
              <p:nvPr/>
            </p:nvGrpSpPr>
            <p:grpSpPr>
              <a:xfrm>
                <a:off x="906463" y="192307"/>
                <a:ext cx="5610225" cy="598488"/>
                <a:chOff x="906463" y="1354138"/>
                <a:chExt cx="5610225" cy="598488"/>
              </a:xfrm>
            </p:grpSpPr>
            <p:sp>
              <p:nvSpPr>
                <p:cNvPr id="190" name="Freeform 9"/>
                <p:cNvSpPr>
                  <a:spLocks/>
                </p:cNvSpPr>
                <p:nvPr/>
              </p:nvSpPr>
              <p:spPr bwMode="auto">
                <a:xfrm>
                  <a:off x="906463" y="1359702"/>
                  <a:ext cx="984564" cy="590805"/>
                </a:xfrm>
                <a:custGeom>
                  <a:avLst/>
                  <a:gdLst>
                    <a:gd name="T0" fmla="*/ 0 w 1601"/>
                    <a:gd name="T1" fmla="*/ 1 h 1168"/>
                    <a:gd name="T2" fmla="*/ 38 w 1601"/>
                    <a:gd name="T3" fmla="*/ 22 h 1168"/>
                    <a:gd name="T4" fmla="*/ 69 w 1601"/>
                    <a:gd name="T5" fmla="*/ 89 h 1168"/>
                    <a:gd name="T6" fmla="*/ 116 w 1601"/>
                    <a:gd name="T7" fmla="*/ 209 h 1168"/>
                    <a:gd name="T8" fmla="*/ 178 w 1601"/>
                    <a:gd name="T9" fmla="*/ 417 h 1168"/>
                    <a:gd name="T10" fmla="*/ 235 w 1601"/>
                    <a:gd name="T11" fmla="*/ 618 h 1168"/>
                    <a:gd name="T12" fmla="*/ 290 w 1601"/>
                    <a:gd name="T13" fmla="*/ 825 h 1168"/>
                    <a:gd name="T14" fmla="*/ 342 w 1601"/>
                    <a:gd name="T15" fmla="*/ 986 h 1168"/>
                    <a:gd name="T16" fmla="*/ 390 w 1601"/>
                    <a:gd name="T17" fmla="*/ 1093 h 1168"/>
                    <a:gd name="T18" fmla="*/ 411 w 1601"/>
                    <a:gd name="T19" fmla="*/ 1140 h 1168"/>
                    <a:gd name="T20" fmla="*/ 463 w 1601"/>
                    <a:gd name="T21" fmla="*/ 1167 h 1168"/>
                    <a:gd name="T22" fmla="*/ 519 w 1601"/>
                    <a:gd name="T23" fmla="*/ 1133 h 1168"/>
                    <a:gd name="T24" fmla="*/ 549 w 1601"/>
                    <a:gd name="T25" fmla="*/ 1073 h 1168"/>
                    <a:gd name="T26" fmla="*/ 584 w 1601"/>
                    <a:gd name="T27" fmla="*/ 986 h 1168"/>
                    <a:gd name="T28" fmla="*/ 645 w 1601"/>
                    <a:gd name="T29" fmla="*/ 812 h 1168"/>
                    <a:gd name="T30" fmla="*/ 714 w 1601"/>
                    <a:gd name="T31" fmla="*/ 624 h 1168"/>
                    <a:gd name="T32" fmla="*/ 779 w 1601"/>
                    <a:gd name="T33" fmla="*/ 410 h 1168"/>
                    <a:gd name="T34" fmla="*/ 853 w 1601"/>
                    <a:gd name="T35" fmla="*/ 176 h 1168"/>
                    <a:gd name="T36" fmla="*/ 891 w 1601"/>
                    <a:gd name="T37" fmla="*/ 82 h 1168"/>
                    <a:gd name="T38" fmla="*/ 923 w 1601"/>
                    <a:gd name="T39" fmla="*/ 28 h 1168"/>
                    <a:gd name="T40" fmla="*/ 960 w 1601"/>
                    <a:gd name="T41" fmla="*/ 1 h 1168"/>
                    <a:gd name="T42" fmla="*/ 1008 w 1601"/>
                    <a:gd name="T43" fmla="*/ 22 h 1168"/>
                    <a:gd name="T44" fmla="*/ 1035 w 1601"/>
                    <a:gd name="T45" fmla="*/ 82 h 1168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601"/>
                    <a:gd name="T70" fmla="*/ 0 h 1168"/>
                    <a:gd name="T71" fmla="*/ 1601 w 1601"/>
                    <a:gd name="T72" fmla="*/ 1168 h 1168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601" h="1168">
                      <a:moveTo>
                        <a:pt x="0" y="1"/>
                      </a:moveTo>
                      <a:cubicBezTo>
                        <a:pt x="10" y="4"/>
                        <a:pt x="42" y="7"/>
                        <a:pt x="60" y="22"/>
                      </a:cubicBezTo>
                      <a:cubicBezTo>
                        <a:pt x="78" y="37"/>
                        <a:pt x="87" y="58"/>
                        <a:pt x="107" y="89"/>
                      </a:cubicBezTo>
                      <a:cubicBezTo>
                        <a:pt x="127" y="120"/>
                        <a:pt x="153" y="154"/>
                        <a:pt x="181" y="209"/>
                      </a:cubicBezTo>
                      <a:cubicBezTo>
                        <a:pt x="209" y="264"/>
                        <a:pt x="245" y="349"/>
                        <a:pt x="275" y="417"/>
                      </a:cubicBezTo>
                      <a:cubicBezTo>
                        <a:pt x="305" y="485"/>
                        <a:pt x="333" y="550"/>
                        <a:pt x="362" y="618"/>
                      </a:cubicBezTo>
                      <a:cubicBezTo>
                        <a:pt x="391" y="686"/>
                        <a:pt x="420" y="764"/>
                        <a:pt x="448" y="825"/>
                      </a:cubicBezTo>
                      <a:cubicBezTo>
                        <a:pt x="476" y="886"/>
                        <a:pt x="503" y="942"/>
                        <a:pt x="529" y="986"/>
                      </a:cubicBezTo>
                      <a:cubicBezTo>
                        <a:pt x="555" y="1030"/>
                        <a:pt x="585" y="1067"/>
                        <a:pt x="603" y="1093"/>
                      </a:cubicBezTo>
                      <a:cubicBezTo>
                        <a:pt x="621" y="1119"/>
                        <a:pt x="617" y="1128"/>
                        <a:pt x="636" y="1140"/>
                      </a:cubicBezTo>
                      <a:cubicBezTo>
                        <a:pt x="655" y="1152"/>
                        <a:pt x="688" y="1168"/>
                        <a:pt x="716" y="1167"/>
                      </a:cubicBezTo>
                      <a:cubicBezTo>
                        <a:pt x="744" y="1166"/>
                        <a:pt x="781" y="1149"/>
                        <a:pt x="803" y="1133"/>
                      </a:cubicBezTo>
                      <a:cubicBezTo>
                        <a:pt x="825" y="1117"/>
                        <a:pt x="833" y="1098"/>
                        <a:pt x="850" y="1073"/>
                      </a:cubicBezTo>
                      <a:cubicBezTo>
                        <a:pt x="867" y="1048"/>
                        <a:pt x="879" y="1030"/>
                        <a:pt x="904" y="986"/>
                      </a:cubicBezTo>
                      <a:cubicBezTo>
                        <a:pt x="929" y="942"/>
                        <a:pt x="965" y="872"/>
                        <a:pt x="998" y="812"/>
                      </a:cubicBezTo>
                      <a:cubicBezTo>
                        <a:pt x="1031" y="752"/>
                        <a:pt x="1070" y="691"/>
                        <a:pt x="1105" y="624"/>
                      </a:cubicBezTo>
                      <a:cubicBezTo>
                        <a:pt x="1140" y="557"/>
                        <a:pt x="1170" y="485"/>
                        <a:pt x="1206" y="410"/>
                      </a:cubicBezTo>
                      <a:cubicBezTo>
                        <a:pt x="1242" y="335"/>
                        <a:pt x="1291" y="231"/>
                        <a:pt x="1320" y="176"/>
                      </a:cubicBezTo>
                      <a:cubicBezTo>
                        <a:pt x="1349" y="121"/>
                        <a:pt x="1362" y="107"/>
                        <a:pt x="1380" y="82"/>
                      </a:cubicBezTo>
                      <a:cubicBezTo>
                        <a:pt x="1398" y="57"/>
                        <a:pt x="1409" y="42"/>
                        <a:pt x="1427" y="28"/>
                      </a:cubicBezTo>
                      <a:cubicBezTo>
                        <a:pt x="1445" y="14"/>
                        <a:pt x="1465" y="2"/>
                        <a:pt x="1487" y="1"/>
                      </a:cubicBezTo>
                      <a:cubicBezTo>
                        <a:pt x="1509" y="0"/>
                        <a:pt x="1542" y="9"/>
                        <a:pt x="1561" y="22"/>
                      </a:cubicBezTo>
                      <a:cubicBezTo>
                        <a:pt x="1580" y="35"/>
                        <a:pt x="1593" y="69"/>
                        <a:pt x="1601" y="82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191" name="Freeform 18"/>
                <p:cNvSpPr>
                  <a:spLocks/>
                </p:cNvSpPr>
                <p:nvPr/>
              </p:nvSpPr>
              <p:spPr bwMode="auto">
                <a:xfrm>
                  <a:off x="1824584" y="1354138"/>
                  <a:ext cx="984564" cy="590805"/>
                </a:xfrm>
                <a:custGeom>
                  <a:avLst/>
                  <a:gdLst>
                    <a:gd name="T0" fmla="*/ 0 w 1601"/>
                    <a:gd name="T1" fmla="*/ 1 h 1168"/>
                    <a:gd name="T2" fmla="*/ 38 w 1601"/>
                    <a:gd name="T3" fmla="*/ 22 h 1168"/>
                    <a:gd name="T4" fmla="*/ 69 w 1601"/>
                    <a:gd name="T5" fmla="*/ 89 h 1168"/>
                    <a:gd name="T6" fmla="*/ 116 w 1601"/>
                    <a:gd name="T7" fmla="*/ 209 h 1168"/>
                    <a:gd name="T8" fmla="*/ 178 w 1601"/>
                    <a:gd name="T9" fmla="*/ 417 h 1168"/>
                    <a:gd name="T10" fmla="*/ 235 w 1601"/>
                    <a:gd name="T11" fmla="*/ 618 h 1168"/>
                    <a:gd name="T12" fmla="*/ 290 w 1601"/>
                    <a:gd name="T13" fmla="*/ 825 h 1168"/>
                    <a:gd name="T14" fmla="*/ 342 w 1601"/>
                    <a:gd name="T15" fmla="*/ 986 h 1168"/>
                    <a:gd name="T16" fmla="*/ 390 w 1601"/>
                    <a:gd name="T17" fmla="*/ 1093 h 1168"/>
                    <a:gd name="T18" fmla="*/ 411 w 1601"/>
                    <a:gd name="T19" fmla="*/ 1140 h 1168"/>
                    <a:gd name="T20" fmla="*/ 463 w 1601"/>
                    <a:gd name="T21" fmla="*/ 1167 h 1168"/>
                    <a:gd name="T22" fmla="*/ 519 w 1601"/>
                    <a:gd name="T23" fmla="*/ 1133 h 1168"/>
                    <a:gd name="T24" fmla="*/ 549 w 1601"/>
                    <a:gd name="T25" fmla="*/ 1073 h 1168"/>
                    <a:gd name="T26" fmla="*/ 584 w 1601"/>
                    <a:gd name="T27" fmla="*/ 986 h 1168"/>
                    <a:gd name="T28" fmla="*/ 645 w 1601"/>
                    <a:gd name="T29" fmla="*/ 812 h 1168"/>
                    <a:gd name="T30" fmla="*/ 714 w 1601"/>
                    <a:gd name="T31" fmla="*/ 624 h 1168"/>
                    <a:gd name="T32" fmla="*/ 779 w 1601"/>
                    <a:gd name="T33" fmla="*/ 410 h 1168"/>
                    <a:gd name="T34" fmla="*/ 853 w 1601"/>
                    <a:gd name="T35" fmla="*/ 176 h 1168"/>
                    <a:gd name="T36" fmla="*/ 891 w 1601"/>
                    <a:gd name="T37" fmla="*/ 82 h 1168"/>
                    <a:gd name="T38" fmla="*/ 923 w 1601"/>
                    <a:gd name="T39" fmla="*/ 28 h 1168"/>
                    <a:gd name="T40" fmla="*/ 960 w 1601"/>
                    <a:gd name="T41" fmla="*/ 1 h 1168"/>
                    <a:gd name="T42" fmla="*/ 1008 w 1601"/>
                    <a:gd name="T43" fmla="*/ 22 h 1168"/>
                    <a:gd name="T44" fmla="*/ 1035 w 1601"/>
                    <a:gd name="T45" fmla="*/ 82 h 1168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601"/>
                    <a:gd name="T70" fmla="*/ 0 h 1168"/>
                    <a:gd name="T71" fmla="*/ 1601 w 1601"/>
                    <a:gd name="T72" fmla="*/ 1168 h 1168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601" h="1168">
                      <a:moveTo>
                        <a:pt x="0" y="1"/>
                      </a:moveTo>
                      <a:cubicBezTo>
                        <a:pt x="10" y="4"/>
                        <a:pt x="42" y="7"/>
                        <a:pt x="60" y="22"/>
                      </a:cubicBezTo>
                      <a:cubicBezTo>
                        <a:pt x="78" y="37"/>
                        <a:pt x="87" y="58"/>
                        <a:pt x="107" y="89"/>
                      </a:cubicBezTo>
                      <a:cubicBezTo>
                        <a:pt x="127" y="120"/>
                        <a:pt x="153" y="154"/>
                        <a:pt x="181" y="209"/>
                      </a:cubicBezTo>
                      <a:cubicBezTo>
                        <a:pt x="209" y="264"/>
                        <a:pt x="245" y="349"/>
                        <a:pt x="275" y="417"/>
                      </a:cubicBezTo>
                      <a:cubicBezTo>
                        <a:pt x="305" y="485"/>
                        <a:pt x="333" y="550"/>
                        <a:pt x="362" y="618"/>
                      </a:cubicBezTo>
                      <a:cubicBezTo>
                        <a:pt x="391" y="686"/>
                        <a:pt x="420" y="764"/>
                        <a:pt x="448" y="825"/>
                      </a:cubicBezTo>
                      <a:cubicBezTo>
                        <a:pt x="476" y="886"/>
                        <a:pt x="503" y="942"/>
                        <a:pt x="529" y="986"/>
                      </a:cubicBezTo>
                      <a:cubicBezTo>
                        <a:pt x="555" y="1030"/>
                        <a:pt x="585" y="1067"/>
                        <a:pt x="603" y="1093"/>
                      </a:cubicBezTo>
                      <a:cubicBezTo>
                        <a:pt x="621" y="1119"/>
                        <a:pt x="617" y="1128"/>
                        <a:pt x="636" y="1140"/>
                      </a:cubicBezTo>
                      <a:cubicBezTo>
                        <a:pt x="655" y="1152"/>
                        <a:pt x="688" y="1168"/>
                        <a:pt x="716" y="1167"/>
                      </a:cubicBezTo>
                      <a:cubicBezTo>
                        <a:pt x="744" y="1166"/>
                        <a:pt x="781" y="1149"/>
                        <a:pt x="803" y="1133"/>
                      </a:cubicBezTo>
                      <a:cubicBezTo>
                        <a:pt x="825" y="1117"/>
                        <a:pt x="833" y="1098"/>
                        <a:pt x="850" y="1073"/>
                      </a:cubicBezTo>
                      <a:cubicBezTo>
                        <a:pt x="867" y="1048"/>
                        <a:pt x="879" y="1030"/>
                        <a:pt x="904" y="986"/>
                      </a:cubicBezTo>
                      <a:cubicBezTo>
                        <a:pt x="929" y="942"/>
                        <a:pt x="965" y="872"/>
                        <a:pt x="998" y="812"/>
                      </a:cubicBezTo>
                      <a:cubicBezTo>
                        <a:pt x="1031" y="752"/>
                        <a:pt x="1070" y="691"/>
                        <a:pt x="1105" y="624"/>
                      </a:cubicBezTo>
                      <a:cubicBezTo>
                        <a:pt x="1140" y="557"/>
                        <a:pt x="1170" y="485"/>
                        <a:pt x="1206" y="410"/>
                      </a:cubicBezTo>
                      <a:cubicBezTo>
                        <a:pt x="1242" y="335"/>
                        <a:pt x="1291" y="231"/>
                        <a:pt x="1320" y="176"/>
                      </a:cubicBezTo>
                      <a:cubicBezTo>
                        <a:pt x="1349" y="121"/>
                        <a:pt x="1362" y="107"/>
                        <a:pt x="1380" y="82"/>
                      </a:cubicBezTo>
                      <a:cubicBezTo>
                        <a:pt x="1398" y="57"/>
                        <a:pt x="1409" y="42"/>
                        <a:pt x="1427" y="28"/>
                      </a:cubicBezTo>
                      <a:cubicBezTo>
                        <a:pt x="1445" y="14"/>
                        <a:pt x="1465" y="2"/>
                        <a:pt x="1487" y="1"/>
                      </a:cubicBezTo>
                      <a:cubicBezTo>
                        <a:pt x="1509" y="0"/>
                        <a:pt x="1542" y="9"/>
                        <a:pt x="1561" y="22"/>
                      </a:cubicBezTo>
                      <a:cubicBezTo>
                        <a:pt x="1580" y="35"/>
                        <a:pt x="1593" y="69"/>
                        <a:pt x="1601" y="82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192" name="Freeform 27"/>
                <p:cNvSpPr>
                  <a:spLocks/>
                </p:cNvSpPr>
                <p:nvPr/>
              </p:nvSpPr>
              <p:spPr bwMode="auto">
                <a:xfrm>
                  <a:off x="2750760" y="1354138"/>
                  <a:ext cx="984564" cy="590805"/>
                </a:xfrm>
                <a:custGeom>
                  <a:avLst/>
                  <a:gdLst>
                    <a:gd name="T0" fmla="*/ 0 w 1601"/>
                    <a:gd name="T1" fmla="*/ 1 h 1168"/>
                    <a:gd name="T2" fmla="*/ 38 w 1601"/>
                    <a:gd name="T3" fmla="*/ 22 h 1168"/>
                    <a:gd name="T4" fmla="*/ 69 w 1601"/>
                    <a:gd name="T5" fmla="*/ 89 h 1168"/>
                    <a:gd name="T6" fmla="*/ 116 w 1601"/>
                    <a:gd name="T7" fmla="*/ 209 h 1168"/>
                    <a:gd name="T8" fmla="*/ 178 w 1601"/>
                    <a:gd name="T9" fmla="*/ 417 h 1168"/>
                    <a:gd name="T10" fmla="*/ 235 w 1601"/>
                    <a:gd name="T11" fmla="*/ 618 h 1168"/>
                    <a:gd name="T12" fmla="*/ 290 w 1601"/>
                    <a:gd name="T13" fmla="*/ 825 h 1168"/>
                    <a:gd name="T14" fmla="*/ 342 w 1601"/>
                    <a:gd name="T15" fmla="*/ 986 h 1168"/>
                    <a:gd name="T16" fmla="*/ 390 w 1601"/>
                    <a:gd name="T17" fmla="*/ 1093 h 1168"/>
                    <a:gd name="T18" fmla="*/ 411 w 1601"/>
                    <a:gd name="T19" fmla="*/ 1140 h 1168"/>
                    <a:gd name="T20" fmla="*/ 463 w 1601"/>
                    <a:gd name="T21" fmla="*/ 1167 h 1168"/>
                    <a:gd name="T22" fmla="*/ 519 w 1601"/>
                    <a:gd name="T23" fmla="*/ 1133 h 1168"/>
                    <a:gd name="T24" fmla="*/ 549 w 1601"/>
                    <a:gd name="T25" fmla="*/ 1073 h 1168"/>
                    <a:gd name="T26" fmla="*/ 584 w 1601"/>
                    <a:gd name="T27" fmla="*/ 986 h 1168"/>
                    <a:gd name="T28" fmla="*/ 645 w 1601"/>
                    <a:gd name="T29" fmla="*/ 812 h 1168"/>
                    <a:gd name="T30" fmla="*/ 714 w 1601"/>
                    <a:gd name="T31" fmla="*/ 624 h 1168"/>
                    <a:gd name="T32" fmla="*/ 779 w 1601"/>
                    <a:gd name="T33" fmla="*/ 410 h 1168"/>
                    <a:gd name="T34" fmla="*/ 853 w 1601"/>
                    <a:gd name="T35" fmla="*/ 176 h 1168"/>
                    <a:gd name="T36" fmla="*/ 891 w 1601"/>
                    <a:gd name="T37" fmla="*/ 82 h 1168"/>
                    <a:gd name="T38" fmla="*/ 923 w 1601"/>
                    <a:gd name="T39" fmla="*/ 28 h 1168"/>
                    <a:gd name="T40" fmla="*/ 960 w 1601"/>
                    <a:gd name="T41" fmla="*/ 1 h 1168"/>
                    <a:gd name="T42" fmla="*/ 1008 w 1601"/>
                    <a:gd name="T43" fmla="*/ 22 h 1168"/>
                    <a:gd name="T44" fmla="*/ 1035 w 1601"/>
                    <a:gd name="T45" fmla="*/ 82 h 1168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601"/>
                    <a:gd name="T70" fmla="*/ 0 h 1168"/>
                    <a:gd name="T71" fmla="*/ 1601 w 1601"/>
                    <a:gd name="T72" fmla="*/ 1168 h 1168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601" h="1168">
                      <a:moveTo>
                        <a:pt x="0" y="1"/>
                      </a:moveTo>
                      <a:cubicBezTo>
                        <a:pt x="10" y="4"/>
                        <a:pt x="42" y="7"/>
                        <a:pt x="60" y="22"/>
                      </a:cubicBezTo>
                      <a:cubicBezTo>
                        <a:pt x="78" y="37"/>
                        <a:pt x="87" y="58"/>
                        <a:pt x="107" y="89"/>
                      </a:cubicBezTo>
                      <a:cubicBezTo>
                        <a:pt x="127" y="120"/>
                        <a:pt x="153" y="154"/>
                        <a:pt x="181" y="209"/>
                      </a:cubicBezTo>
                      <a:cubicBezTo>
                        <a:pt x="209" y="264"/>
                        <a:pt x="245" y="349"/>
                        <a:pt x="275" y="417"/>
                      </a:cubicBezTo>
                      <a:cubicBezTo>
                        <a:pt x="305" y="485"/>
                        <a:pt x="333" y="550"/>
                        <a:pt x="362" y="618"/>
                      </a:cubicBezTo>
                      <a:cubicBezTo>
                        <a:pt x="391" y="686"/>
                        <a:pt x="420" y="764"/>
                        <a:pt x="448" y="825"/>
                      </a:cubicBezTo>
                      <a:cubicBezTo>
                        <a:pt x="476" y="886"/>
                        <a:pt x="503" y="942"/>
                        <a:pt x="529" y="986"/>
                      </a:cubicBezTo>
                      <a:cubicBezTo>
                        <a:pt x="555" y="1030"/>
                        <a:pt x="585" y="1067"/>
                        <a:pt x="603" y="1093"/>
                      </a:cubicBezTo>
                      <a:cubicBezTo>
                        <a:pt x="621" y="1119"/>
                        <a:pt x="617" y="1128"/>
                        <a:pt x="636" y="1140"/>
                      </a:cubicBezTo>
                      <a:cubicBezTo>
                        <a:pt x="655" y="1152"/>
                        <a:pt x="688" y="1168"/>
                        <a:pt x="716" y="1167"/>
                      </a:cubicBezTo>
                      <a:cubicBezTo>
                        <a:pt x="744" y="1166"/>
                        <a:pt x="781" y="1149"/>
                        <a:pt x="803" y="1133"/>
                      </a:cubicBezTo>
                      <a:cubicBezTo>
                        <a:pt x="825" y="1117"/>
                        <a:pt x="833" y="1098"/>
                        <a:pt x="850" y="1073"/>
                      </a:cubicBezTo>
                      <a:cubicBezTo>
                        <a:pt x="867" y="1048"/>
                        <a:pt x="879" y="1030"/>
                        <a:pt x="904" y="986"/>
                      </a:cubicBezTo>
                      <a:cubicBezTo>
                        <a:pt x="929" y="942"/>
                        <a:pt x="965" y="872"/>
                        <a:pt x="998" y="812"/>
                      </a:cubicBezTo>
                      <a:cubicBezTo>
                        <a:pt x="1031" y="752"/>
                        <a:pt x="1070" y="691"/>
                        <a:pt x="1105" y="624"/>
                      </a:cubicBezTo>
                      <a:cubicBezTo>
                        <a:pt x="1140" y="557"/>
                        <a:pt x="1170" y="485"/>
                        <a:pt x="1206" y="410"/>
                      </a:cubicBezTo>
                      <a:cubicBezTo>
                        <a:pt x="1242" y="335"/>
                        <a:pt x="1291" y="231"/>
                        <a:pt x="1320" y="176"/>
                      </a:cubicBezTo>
                      <a:cubicBezTo>
                        <a:pt x="1349" y="121"/>
                        <a:pt x="1362" y="107"/>
                        <a:pt x="1380" y="82"/>
                      </a:cubicBezTo>
                      <a:cubicBezTo>
                        <a:pt x="1398" y="57"/>
                        <a:pt x="1409" y="42"/>
                        <a:pt x="1427" y="28"/>
                      </a:cubicBezTo>
                      <a:cubicBezTo>
                        <a:pt x="1445" y="14"/>
                        <a:pt x="1465" y="2"/>
                        <a:pt x="1487" y="1"/>
                      </a:cubicBezTo>
                      <a:cubicBezTo>
                        <a:pt x="1509" y="0"/>
                        <a:pt x="1542" y="9"/>
                        <a:pt x="1561" y="22"/>
                      </a:cubicBezTo>
                      <a:cubicBezTo>
                        <a:pt x="1580" y="35"/>
                        <a:pt x="1593" y="69"/>
                        <a:pt x="1601" y="82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193" name="Freeform 36"/>
                <p:cNvSpPr>
                  <a:spLocks/>
                </p:cNvSpPr>
                <p:nvPr/>
              </p:nvSpPr>
              <p:spPr bwMode="auto">
                <a:xfrm>
                  <a:off x="3687827" y="1361821"/>
                  <a:ext cx="984564" cy="590805"/>
                </a:xfrm>
                <a:custGeom>
                  <a:avLst/>
                  <a:gdLst>
                    <a:gd name="T0" fmla="*/ 0 w 1601"/>
                    <a:gd name="T1" fmla="*/ 1 h 1168"/>
                    <a:gd name="T2" fmla="*/ 38 w 1601"/>
                    <a:gd name="T3" fmla="*/ 22 h 1168"/>
                    <a:gd name="T4" fmla="*/ 69 w 1601"/>
                    <a:gd name="T5" fmla="*/ 89 h 1168"/>
                    <a:gd name="T6" fmla="*/ 116 w 1601"/>
                    <a:gd name="T7" fmla="*/ 209 h 1168"/>
                    <a:gd name="T8" fmla="*/ 178 w 1601"/>
                    <a:gd name="T9" fmla="*/ 417 h 1168"/>
                    <a:gd name="T10" fmla="*/ 235 w 1601"/>
                    <a:gd name="T11" fmla="*/ 618 h 1168"/>
                    <a:gd name="T12" fmla="*/ 290 w 1601"/>
                    <a:gd name="T13" fmla="*/ 825 h 1168"/>
                    <a:gd name="T14" fmla="*/ 342 w 1601"/>
                    <a:gd name="T15" fmla="*/ 986 h 1168"/>
                    <a:gd name="T16" fmla="*/ 390 w 1601"/>
                    <a:gd name="T17" fmla="*/ 1093 h 1168"/>
                    <a:gd name="T18" fmla="*/ 411 w 1601"/>
                    <a:gd name="T19" fmla="*/ 1140 h 1168"/>
                    <a:gd name="T20" fmla="*/ 463 w 1601"/>
                    <a:gd name="T21" fmla="*/ 1167 h 1168"/>
                    <a:gd name="T22" fmla="*/ 519 w 1601"/>
                    <a:gd name="T23" fmla="*/ 1133 h 1168"/>
                    <a:gd name="T24" fmla="*/ 549 w 1601"/>
                    <a:gd name="T25" fmla="*/ 1073 h 1168"/>
                    <a:gd name="T26" fmla="*/ 584 w 1601"/>
                    <a:gd name="T27" fmla="*/ 986 h 1168"/>
                    <a:gd name="T28" fmla="*/ 645 w 1601"/>
                    <a:gd name="T29" fmla="*/ 812 h 1168"/>
                    <a:gd name="T30" fmla="*/ 714 w 1601"/>
                    <a:gd name="T31" fmla="*/ 624 h 1168"/>
                    <a:gd name="T32" fmla="*/ 779 w 1601"/>
                    <a:gd name="T33" fmla="*/ 410 h 1168"/>
                    <a:gd name="T34" fmla="*/ 853 w 1601"/>
                    <a:gd name="T35" fmla="*/ 176 h 1168"/>
                    <a:gd name="T36" fmla="*/ 891 w 1601"/>
                    <a:gd name="T37" fmla="*/ 82 h 1168"/>
                    <a:gd name="T38" fmla="*/ 923 w 1601"/>
                    <a:gd name="T39" fmla="*/ 28 h 1168"/>
                    <a:gd name="T40" fmla="*/ 960 w 1601"/>
                    <a:gd name="T41" fmla="*/ 1 h 1168"/>
                    <a:gd name="T42" fmla="*/ 1008 w 1601"/>
                    <a:gd name="T43" fmla="*/ 22 h 1168"/>
                    <a:gd name="T44" fmla="*/ 1035 w 1601"/>
                    <a:gd name="T45" fmla="*/ 82 h 1168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601"/>
                    <a:gd name="T70" fmla="*/ 0 h 1168"/>
                    <a:gd name="T71" fmla="*/ 1601 w 1601"/>
                    <a:gd name="T72" fmla="*/ 1168 h 1168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601" h="1168">
                      <a:moveTo>
                        <a:pt x="0" y="1"/>
                      </a:moveTo>
                      <a:cubicBezTo>
                        <a:pt x="10" y="4"/>
                        <a:pt x="42" y="7"/>
                        <a:pt x="60" y="22"/>
                      </a:cubicBezTo>
                      <a:cubicBezTo>
                        <a:pt x="78" y="37"/>
                        <a:pt x="87" y="58"/>
                        <a:pt x="107" y="89"/>
                      </a:cubicBezTo>
                      <a:cubicBezTo>
                        <a:pt x="127" y="120"/>
                        <a:pt x="153" y="154"/>
                        <a:pt x="181" y="209"/>
                      </a:cubicBezTo>
                      <a:cubicBezTo>
                        <a:pt x="209" y="264"/>
                        <a:pt x="245" y="349"/>
                        <a:pt x="275" y="417"/>
                      </a:cubicBezTo>
                      <a:cubicBezTo>
                        <a:pt x="305" y="485"/>
                        <a:pt x="333" y="550"/>
                        <a:pt x="362" y="618"/>
                      </a:cubicBezTo>
                      <a:cubicBezTo>
                        <a:pt x="391" y="686"/>
                        <a:pt x="420" y="764"/>
                        <a:pt x="448" y="825"/>
                      </a:cubicBezTo>
                      <a:cubicBezTo>
                        <a:pt x="476" y="886"/>
                        <a:pt x="503" y="942"/>
                        <a:pt x="529" y="986"/>
                      </a:cubicBezTo>
                      <a:cubicBezTo>
                        <a:pt x="555" y="1030"/>
                        <a:pt x="585" y="1067"/>
                        <a:pt x="603" y="1093"/>
                      </a:cubicBezTo>
                      <a:cubicBezTo>
                        <a:pt x="621" y="1119"/>
                        <a:pt x="617" y="1128"/>
                        <a:pt x="636" y="1140"/>
                      </a:cubicBezTo>
                      <a:cubicBezTo>
                        <a:pt x="655" y="1152"/>
                        <a:pt x="688" y="1168"/>
                        <a:pt x="716" y="1167"/>
                      </a:cubicBezTo>
                      <a:cubicBezTo>
                        <a:pt x="744" y="1166"/>
                        <a:pt x="781" y="1149"/>
                        <a:pt x="803" y="1133"/>
                      </a:cubicBezTo>
                      <a:cubicBezTo>
                        <a:pt x="825" y="1117"/>
                        <a:pt x="833" y="1098"/>
                        <a:pt x="850" y="1073"/>
                      </a:cubicBezTo>
                      <a:cubicBezTo>
                        <a:pt x="867" y="1048"/>
                        <a:pt x="879" y="1030"/>
                        <a:pt x="904" y="986"/>
                      </a:cubicBezTo>
                      <a:cubicBezTo>
                        <a:pt x="929" y="942"/>
                        <a:pt x="965" y="872"/>
                        <a:pt x="998" y="812"/>
                      </a:cubicBezTo>
                      <a:cubicBezTo>
                        <a:pt x="1031" y="752"/>
                        <a:pt x="1070" y="691"/>
                        <a:pt x="1105" y="624"/>
                      </a:cubicBezTo>
                      <a:cubicBezTo>
                        <a:pt x="1140" y="557"/>
                        <a:pt x="1170" y="485"/>
                        <a:pt x="1206" y="410"/>
                      </a:cubicBezTo>
                      <a:cubicBezTo>
                        <a:pt x="1242" y="335"/>
                        <a:pt x="1291" y="231"/>
                        <a:pt x="1320" y="176"/>
                      </a:cubicBezTo>
                      <a:cubicBezTo>
                        <a:pt x="1349" y="121"/>
                        <a:pt x="1362" y="107"/>
                        <a:pt x="1380" y="82"/>
                      </a:cubicBezTo>
                      <a:cubicBezTo>
                        <a:pt x="1398" y="57"/>
                        <a:pt x="1409" y="42"/>
                        <a:pt x="1427" y="28"/>
                      </a:cubicBezTo>
                      <a:cubicBezTo>
                        <a:pt x="1445" y="14"/>
                        <a:pt x="1465" y="2"/>
                        <a:pt x="1487" y="1"/>
                      </a:cubicBezTo>
                      <a:cubicBezTo>
                        <a:pt x="1509" y="0"/>
                        <a:pt x="1542" y="9"/>
                        <a:pt x="1561" y="22"/>
                      </a:cubicBezTo>
                      <a:cubicBezTo>
                        <a:pt x="1580" y="35"/>
                        <a:pt x="1593" y="69"/>
                        <a:pt x="1601" y="82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194" name="Freeform 37"/>
                <p:cNvSpPr>
                  <a:spLocks/>
                </p:cNvSpPr>
                <p:nvPr/>
              </p:nvSpPr>
              <p:spPr bwMode="auto">
                <a:xfrm>
                  <a:off x="4605948" y="1356257"/>
                  <a:ext cx="984564" cy="590805"/>
                </a:xfrm>
                <a:custGeom>
                  <a:avLst/>
                  <a:gdLst>
                    <a:gd name="T0" fmla="*/ 0 w 1601"/>
                    <a:gd name="T1" fmla="*/ 1 h 1168"/>
                    <a:gd name="T2" fmla="*/ 38 w 1601"/>
                    <a:gd name="T3" fmla="*/ 22 h 1168"/>
                    <a:gd name="T4" fmla="*/ 69 w 1601"/>
                    <a:gd name="T5" fmla="*/ 89 h 1168"/>
                    <a:gd name="T6" fmla="*/ 116 w 1601"/>
                    <a:gd name="T7" fmla="*/ 209 h 1168"/>
                    <a:gd name="T8" fmla="*/ 178 w 1601"/>
                    <a:gd name="T9" fmla="*/ 417 h 1168"/>
                    <a:gd name="T10" fmla="*/ 235 w 1601"/>
                    <a:gd name="T11" fmla="*/ 618 h 1168"/>
                    <a:gd name="T12" fmla="*/ 290 w 1601"/>
                    <a:gd name="T13" fmla="*/ 825 h 1168"/>
                    <a:gd name="T14" fmla="*/ 342 w 1601"/>
                    <a:gd name="T15" fmla="*/ 986 h 1168"/>
                    <a:gd name="T16" fmla="*/ 390 w 1601"/>
                    <a:gd name="T17" fmla="*/ 1093 h 1168"/>
                    <a:gd name="T18" fmla="*/ 411 w 1601"/>
                    <a:gd name="T19" fmla="*/ 1140 h 1168"/>
                    <a:gd name="T20" fmla="*/ 463 w 1601"/>
                    <a:gd name="T21" fmla="*/ 1167 h 1168"/>
                    <a:gd name="T22" fmla="*/ 519 w 1601"/>
                    <a:gd name="T23" fmla="*/ 1133 h 1168"/>
                    <a:gd name="T24" fmla="*/ 549 w 1601"/>
                    <a:gd name="T25" fmla="*/ 1073 h 1168"/>
                    <a:gd name="T26" fmla="*/ 584 w 1601"/>
                    <a:gd name="T27" fmla="*/ 986 h 1168"/>
                    <a:gd name="T28" fmla="*/ 645 w 1601"/>
                    <a:gd name="T29" fmla="*/ 812 h 1168"/>
                    <a:gd name="T30" fmla="*/ 714 w 1601"/>
                    <a:gd name="T31" fmla="*/ 624 h 1168"/>
                    <a:gd name="T32" fmla="*/ 779 w 1601"/>
                    <a:gd name="T33" fmla="*/ 410 h 1168"/>
                    <a:gd name="T34" fmla="*/ 853 w 1601"/>
                    <a:gd name="T35" fmla="*/ 176 h 1168"/>
                    <a:gd name="T36" fmla="*/ 891 w 1601"/>
                    <a:gd name="T37" fmla="*/ 82 h 1168"/>
                    <a:gd name="T38" fmla="*/ 923 w 1601"/>
                    <a:gd name="T39" fmla="*/ 28 h 1168"/>
                    <a:gd name="T40" fmla="*/ 960 w 1601"/>
                    <a:gd name="T41" fmla="*/ 1 h 1168"/>
                    <a:gd name="T42" fmla="*/ 1008 w 1601"/>
                    <a:gd name="T43" fmla="*/ 22 h 1168"/>
                    <a:gd name="T44" fmla="*/ 1035 w 1601"/>
                    <a:gd name="T45" fmla="*/ 82 h 1168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601"/>
                    <a:gd name="T70" fmla="*/ 0 h 1168"/>
                    <a:gd name="T71" fmla="*/ 1601 w 1601"/>
                    <a:gd name="T72" fmla="*/ 1168 h 1168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601" h="1168">
                      <a:moveTo>
                        <a:pt x="0" y="1"/>
                      </a:moveTo>
                      <a:cubicBezTo>
                        <a:pt x="10" y="4"/>
                        <a:pt x="42" y="7"/>
                        <a:pt x="60" y="22"/>
                      </a:cubicBezTo>
                      <a:cubicBezTo>
                        <a:pt x="78" y="37"/>
                        <a:pt x="87" y="58"/>
                        <a:pt x="107" y="89"/>
                      </a:cubicBezTo>
                      <a:cubicBezTo>
                        <a:pt x="127" y="120"/>
                        <a:pt x="153" y="154"/>
                        <a:pt x="181" y="209"/>
                      </a:cubicBezTo>
                      <a:cubicBezTo>
                        <a:pt x="209" y="264"/>
                        <a:pt x="245" y="349"/>
                        <a:pt x="275" y="417"/>
                      </a:cubicBezTo>
                      <a:cubicBezTo>
                        <a:pt x="305" y="485"/>
                        <a:pt x="333" y="550"/>
                        <a:pt x="362" y="618"/>
                      </a:cubicBezTo>
                      <a:cubicBezTo>
                        <a:pt x="391" y="686"/>
                        <a:pt x="420" y="764"/>
                        <a:pt x="448" y="825"/>
                      </a:cubicBezTo>
                      <a:cubicBezTo>
                        <a:pt x="476" y="886"/>
                        <a:pt x="503" y="942"/>
                        <a:pt x="529" y="986"/>
                      </a:cubicBezTo>
                      <a:cubicBezTo>
                        <a:pt x="555" y="1030"/>
                        <a:pt x="585" y="1067"/>
                        <a:pt x="603" y="1093"/>
                      </a:cubicBezTo>
                      <a:cubicBezTo>
                        <a:pt x="621" y="1119"/>
                        <a:pt x="617" y="1128"/>
                        <a:pt x="636" y="1140"/>
                      </a:cubicBezTo>
                      <a:cubicBezTo>
                        <a:pt x="655" y="1152"/>
                        <a:pt x="688" y="1168"/>
                        <a:pt x="716" y="1167"/>
                      </a:cubicBezTo>
                      <a:cubicBezTo>
                        <a:pt x="744" y="1166"/>
                        <a:pt x="781" y="1149"/>
                        <a:pt x="803" y="1133"/>
                      </a:cubicBezTo>
                      <a:cubicBezTo>
                        <a:pt x="825" y="1117"/>
                        <a:pt x="833" y="1098"/>
                        <a:pt x="850" y="1073"/>
                      </a:cubicBezTo>
                      <a:cubicBezTo>
                        <a:pt x="867" y="1048"/>
                        <a:pt x="879" y="1030"/>
                        <a:pt x="904" y="986"/>
                      </a:cubicBezTo>
                      <a:cubicBezTo>
                        <a:pt x="929" y="942"/>
                        <a:pt x="965" y="872"/>
                        <a:pt x="998" y="812"/>
                      </a:cubicBezTo>
                      <a:cubicBezTo>
                        <a:pt x="1031" y="752"/>
                        <a:pt x="1070" y="691"/>
                        <a:pt x="1105" y="624"/>
                      </a:cubicBezTo>
                      <a:cubicBezTo>
                        <a:pt x="1140" y="557"/>
                        <a:pt x="1170" y="485"/>
                        <a:pt x="1206" y="410"/>
                      </a:cubicBezTo>
                      <a:cubicBezTo>
                        <a:pt x="1242" y="335"/>
                        <a:pt x="1291" y="231"/>
                        <a:pt x="1320" y="176"/>
                      </a:cubicBezTo>
                      <a:cubicBezTo>
                        <a:pt x="1349" y="121"/>
                        <a:pt x="1362" y="107"/>
                        <a:pt x="1380" y="82"/>
                      </a:cubicBezTo>
                      <a:cubicBezTo>
                        <a:pt x="1398" y="57"/>
                        <a:pt x="1409" y="42"/>
                        <a:pt x="1427" y="28"/>
                      </a:cubicBezTo>
                      <a:cubicBezTo>
                        <a:pt x="1445" y="14"/>
                        <a:pt x="1465" y="2"/>
                        <a:pt x="1487" y="1"/>
                      </a:cubicBezTo>
                      <a:cubicBezTo>
                        <a:pt x="1509" y="0"/>
                        <a:pt x="1542" y="9"/>
                        <a:pt x="1561" y="22"/>
                      </a:cubicBezTo>
                      <a:cubicBezTo>
                        <a:pt x="1580" y="35"/>
                        <a:pt x="1593" y="69"/>
                        <a:pt x="1601" y="82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195" name="Freeform 38"/>
                <p:cNvSpPr>
                  <a:spLocks/>
                </p:cNvSpPr>
                <p:nvPr/>
              </p:nvSpPr>
              <p:spPr bwMode="auto">
                <a:xfrm>
                  <a:off x="5532124" y="1356257"/>
                  <a:ext cx="984564" cy="590805"/>
                </a:xfrm>
                <a:custGeom>
                  <a:avLst/>
                  <a:gdLst>
                    <a:gd name="T0" fmla="*/ 0 w 1601"/>
                    <a:gd name="T1" fmla="*/ 1 h 1168"/>
                    <a:gd name="T2" fmla="*/ 38 w 1601"/>
                    <a:gd name="T3" fmla="*/ 22 h 1168"/>
                    <a:gd name="T4" fmla="*/ 69 w 1601"/>
                    <a:gd name="T5" fmla="*/ 89 h 1168"/>
                    <a:gd name="T6" fmla="*/ 116 w 1601"/>
                    <a:gd name="T7" fmla="*/ 209 h 1168"/>
                    <a:gd name="T8" fmla="*/ 178 w 1601"/>
                    <a:gd name="T9" fmla="*/ 417 h 1168"/>
                    <a:gd name="T10" fmla="*/ 235 w 1601"/>
                    <a:gd name="T11" fmla="*/ 618 h 1168"/>
                    <a:gd name="T12" fmla="*/ 290 w 1601"/>
                    <a:gd name="T13" fmla="*/ 825 h 1168"/>
                    <a:gd name="T14" fmla="*/ 342 w 1601"/>
                    <a:gd name="T15" fmla="*/ 986 h 1168"/>
                    <a:gd name="T16" fmla="*/ 390 w 1601"/>
                    <a:gd name="T17" fmla="*/ 1093 h 1168"/>
                    <a:gd name="T18" fmla="*/ 411 w 1601"/>
                    <a:gd name="T19" fmla="*/ 1140 h 1168"/>
                    <a:gd name="T20" fmla="*/ 463 w 1601"/>
                    <a:gd name="T21" fmla="*/ 1167 h 1168"/>
                    <a:gd name="T22" fmla="*/ 519 w 1601"/>
                    <a:gd name="T23" fmla="*/ 1133 h 1168"/>
                    <a:gd name="T24" fmla="*/ 549 w 1601"/>
                    <a:gd name="T25" fmla="*/ 1073 h 1168"/>
                    <a:gd name="T26" fmla="*/ 584 w 1601"/>
                    <a:gd name="T27" fmla="*/ 986 h 1168"/>
                    <a:gd name="T28" fmla="*/ 645 w 1601"/>
                    <a:gd name="T29" fmla="*/ 812 h 1168"/>
                    <a:gd name="T30" fmla="*/ 714 w 1601"/>
                    <a:gd name="T31" fmla="*/ 624 h 1168"/>
                    <a:gd name="T32" fmla="*/ 779 w 1601"/>
                    <a:gd name="T33" fmla="*/ 410 h 1168"/>
                    <a:gd name="T34" fmla="*/ 853 w 1601"/>
                    <a:gd name="T35" fmla="*/ 176 h 1168"/>
                    <a:gd name="T36" fmla="*/ 891 w 1601"/>
                    <a:gd name="T37" fmla="*/ 82 h 1168"/>
                    <a:gd name="T38" fmla="*/ 923 w 1601"/>
                    <a:gd name="T39" fmla="*/ 28 h 1168"/>
                    <a:gd name="T40" fmla="*/ 960 w 1601"/>
                    <a:gd name="T41" fmla="*/ 1 h 1168"/>
                    <a:gd name="T42" fmla="*/ 1008 w 1601"/>
                    <a:gd name="T43" fmla="*/ 22 h 1168"/>
                    <a:gd name="T44" fmla="*/ 1035 w 1601"/>
                    <a:gd name="T45" fmla="*/ 82 h 1168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601"/>
                    <a:gd name="T70" fmla="*/ 0 h 1168"/>
                    <a:gd name="T71" fmla="*/ 1601 w 1601"/>
                    <a:gd name="T72" fmla="*/ 1168 h 1168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601" h="1168">
                      <a:moveTo>
                        <a:pt x="0" y="1"/>
                      </a:moveTo>
                      <a:cubicBezTo>
                        <a:pt x="10" y="4"/>
                        <a:pt x="42" y="7"/>
                        <a:pt x="60" y="22"/>
                      </a:cubicBezTo>
                      <a:cubicBezTo>
                        <a:pt x="78" y="37"/>
                        <a:pt x="87" y="58"/>
                        <a:pt x="107" y="89"/>
                      </a:cubicBezTo>
                      <a:cubicBezTo>
                        <a:pt x="127" y="120"/>
                        <a:pt x="153" y="154"/>
                        <a:pt x="181" y="209"/>
                      </a:cubicBezTo>
                      <a:cubicBezTo>
                        <a:pt x="209" y="264"/>
                        <a:pt x="245" y="349"/>
                        <a:pt x="275" y="417"/>
                      </a:cubicBezTo>
                      <a:cubicBezTo>
                        <a:pt x="305" y="485"/>
                        <a:pt x="333" y="550"/>
                        <a:pt x="362" y="618"/>
                      </a:cubicBezTo>
                      <a:cubicBezTo>
                        <a:pt x="391" y="686"/>
                        <a:pt x="420" y="764"/>
                        <a:pt x="448" y="825"/>
                      </a:cubicBezTo>
                      <a:cubicBezTo>
                        <a:pt x="476" y="886"/>
                        <a:pt x="503" y="942"/>
                        <a:pt x="529" y="986"/>
                      </a:cubicBezTo>
                      <a:cubicBezTo>
                        <a:pt x="555" y="1030"/>
                        <a:pt x="585" y="1067"/>
                        <a:pt x="603" y="1093"/>
                      </a:cubicBezTo>
                      <a:cubicBezTo>
                        <a:pt x="621" y="1119"/>
                        <a:pt x="617" y="1128"/>
                        <a:pt x="636" y="1140"/>
                      </a:cubicBezTo>
                      <a:cubicBezTo>
                        <a:pt x="655" y="1152"/>
                        <a:pt x="688" y="1168"/>
                        <a:pt x="716" y="1167"/>
                      </a:cubicBezTo>
                      <a:cubicBezTo>
                        <a:pt x="744" y="1166"/>
                        <a:pt x="781" y="1149"/>
                        <a:pt x="803" y="1133"/>
                      </a:cubicBezTo>
                      <a:cubicBezTo>
                        <a:pt x="825" y="1117"/>
                        <a:pt x="833" y="1098"/>
                        <a:pt x="850" y="1073"/>
                      </a:cubicBezTo>
                      <a:cubicBezTo>
                        <a:pt x="867" y="1048"/>
                        <a:pt x="879" y="1030"/>
                        <a:pt x="904" y="986"/>
                      </a:cubicBezTo>
                      <a:cubicBezTo>
                        <a:pt x="929" y="942"/>
                        <a:pt x="965" y="872"/>
                        <a:pt x="998" y="812"/>
                      </a:cubicBezTo>
                      <a:cubicBezTo>
                        <a:pt x="1031" y="752"/>
                        <a:pt x="1070" y="691"/>
                        <a:pt x="1105" y="624"/>
                      </a:cubicBezTo>
                      <a:cubicBezTo>
                        <a:pt x="1140" y="557"/>
                        <a:pt x="1170" y="485"/>
                        <a:pt x="1206" y="410"/>
                      </a:cubicBezTo>
                      <a:cubicBezTo>
                        <a:pt x="1242" y="335"/>
                        <a:pt x="1291" y="231"/>
                        <a:pt x="1320" y="176"/>
                      </a:cubicBezTo>
                      <a:cubicBezTo>
                        <a:pt x="1349" y="121"/>
                        <a:pt x="1362" y="107"/>
                        <a:pt x="1380" y="82"/>
                      </a:cubicBezTo>
                      <a:cubicBezTo>
                        <a:pt x="1398" y="57"/>
                        <a:pt x="1409" y="42"/>
                        <a:pt x="1427" y="28"/>
                      </a:cubicBezTo>
                      <a:cubicBezTo>
                        <a:pt x="1445" y="14"/>
                        <a:pt x="1465" y="2"/>
                        <a:pt x="1487" y="1"/>
                      </a:cubicBezTo>
                      <a:cubicBezTo>
                        <a:pt x="1509" y="0"/>
                        <a:pt x="1542" y="9"/>
                        <a:pt x="1561" y="22"/>
                      </a:cubicBezTo>
                      <a:cubicBezTo>
                        <a:pt x="1580" y="35"/>
                        <a:pt x="1593" y="69"/>
                        <a:pt x="1601" y="82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</p:grpSp>
          <p:grpSp>
            <p:nvGrpSpPr>
              <p:cNvPr id="203" name="Ομάδα 202"/>
              <p:cNvGrpSpPr/>
              <p:nvPr/>
            </p:nvGrpSpPr>
            <p:grpSpPr>
              <a:xfrm>
                <a:off x="924745" y="1189348"/>
                <a:ext cx="5610225" cy="598488"/>
                <a:chOff x="935503" y="2351179"/>
                <a:chExt cx="5610225" cy="598488"/>
              </a:xfrm>
            </p:grpSpPr>
            <p:sp>
              <p:nvSpPr>
                <p:cNvPr id="197" name="Freeform 242"/>
                <p:cNvSpPr>
                  <a:spLocks/>
                </p:cNvSpPr>
                <p:nvPr/>
              </p:nvSpPr>
              <p:spPr bwMode="auto">
                <a:xfrm>
                  <a:off x="935503" y="2356743"/>
                  <a:ext cx="984564" cy="590805"/>
                </a:xfrm>
                <a:custGeom>
                  <a:avLst/>
                  <a:gdLst>
                    <a:gd name="T0" fmla="*/ 0 w 1601"/>
                    <a:gd name="T1" fmla="*/ 1 h 1168"/>
                    <a:gd name="T2" fmla="*/ 38 w 1601"/>
                    <a:gd name="T3" fmla="*/ 22 h 1168"/>
                    <a:gd name="T4" fmla="*/ 69 w 1601"/>
                    <a:gd name="T5" fmla="*/ 89 h 1168"/>
                    <a:gd name="T6" fmla="*/ 116 w 1601"/>
                    <a:gd name="T7" fmla="*/ 209 h 1168"/>
                    <a:gd name="T8" fmla="*/ 178 w 1601"/>
                    <a:gd name="T9" fmla="*/ 417 h 1168"/>
                    <a:gd name="T10" fmla="*/ 235 w 1601"/>
                    <a:gd name="T11" fmla="*/ 618 h 1168"/>
                    <a:gd name="T12" fmla="*/ 290 w 1601"/>
                    <a:gd name="T13" fmla="*/ 825 h 1168"/>
                    <a:gd name="T14" fmla="*/ 342 w 1601"/>
                    <a:gd name="T15" fmla="*/ 986 h 1168"/>
                    <a:gd name="T16" fmla="*/ 390 w 1601"/>
                    <a:gd name="T17" fmla="*/ 1093 h 1168"/>
                    <a:gd name="T18" fmla="*/ 411 w 1601"/>
                    <a:gd name="T19" fmla="*/ 1140 h 1168"/>
                    <a:gd name="T20" fmla="*/ 463 w 1601"/>
                    <a:gd name="T21" fmla="*/ 1167 h 1168"/>
                    <a:gd name="T22" fmla="*/ 519 w 1601"/>
                    <a:gd name="T23" fmla="*/ 1133 h 1168"/>
                    <a:gd name="T24" fmla="*/ 549 w 1601"/>
                    <a:gd name="T25" fmla="*/ 1073 h 1168"/>
                    <a:gd name="T26" fmla="*/ 584 w 1601"/>
                    <a:gd name="T27" fmla="*/ 986 h 1168"/>
                    <a:gd name="T28" fmla="*/ 645 w 1601"/>
                    <a:gd name="T29" fmla="*/ 812 h 1168"/>
                    <a:gd name="T30" fmla="*/ 714 w 1601"/>
                    <a:gd name="T31" fmla="*/ 624 h 1168"/>
                    <a:gd name="T32" fmla="*/ 779 w 1601"/>
                    <a:gd name="T33" fmla="*/ 410 h 1168"/>
                    <a:gd name="T34" fmla="*/ 853 w 1601"/>
                    <a:gd name="T35" fmla="*/ 176 h 1168"/>
                    <a:gd name="T36" fmla="*/ 891 w 1601"/>
                    <a:gd name="T37" fmla="*/ 82 h 1168"/>
                    <a:gd name="T38" fmla="*/ 923 w 1601"/>
                    <a:gd name="T39" fmla="*/ 28 h 1168"/>
                    <a:gd name="T40" fmla="*/ 960 w 1601"/>
                    <a:gd name="T41" fmla="*/ 1 h 1168"/>
                    <a:gd name="T42" fmla="*/ 1008 w 1601"/>
                    <a:gd name="T43" fmla="*/ 22 h 1168"/>
                    <a:gd name="T44" fmla="*/ 1035 w 1601"/>
                    <a:gd name="T45" fmla="*/ 82 h 1168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601"/>
                    <a:gd name="T70" fmla="*/ 0 h 1168"/>
                    <a:gd name="T71" fmla="*/ 1601 w 1601"/>
                    <a:gd name="T72" fmla="*/ 1168 h 1168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601" h="1168">
                      <a:moveTo>
                        <a:pt x="0" y="1"/>
                      </a:moveTo>
                      <a:cubicBezTo>
                        <a:pt x="10" y="4"/>
                        <a:pt x="42" y="7"/>
                        <a:pt x="60" y="22"/>
                      </a:cubicBezTo>
                      <a:cubicBezTo>
                        <a:pt x="78" y="37"/>
                        <a:pt x="87" y="58"/>
                        <a:pt x="107" y="89"/>
                      </a:cubicBezTo>
                      <a:cubicBezTo>
                        <a:pt x="127" y="120"/>
                        <a:pt x="153" y="154"/>
                        <a:pt x="181" y="209"/>
                      </a:cubicBezTo>
                      <a:cubicBezTo>
                        <a:pt x="209" y="264"/>
                        <a:pt x="245" y="349"/>
                        <a:pt x="275" y="417"/>
                      </a:cubicBezTo>
                      <a:cubicBezTo>
                        <a:pt x="305" y="485"/>
                        <a:pt x="333" y="550"/>
                        <a:pt x="362" y="618"/>
                      </a:cubicBezTo>
                      <a:cubicBezTo>
                        <a:pt x="391" y="686"/>
                        <a:pt x="420" y="764"/>
                        <a:pt x="448" y="825"/>
                      </a:cubicBezTo>
                      <a:cubicBezTo>
                        <a:pt x="476" y="886"/>
                        <a:pt x="503" y="942"/>
                        <a:pt x="529" y="986"/>
                      </a:cubicBezTo>
                      <a:cubicBezTo>
                        <a:pt x="555" y="1030"/>
                        <a:pt x="585" y="1067"/>
                        <a:pt x="603" y="1093"/>
                      </a:cubicBezTo>
                      <a:cubicBezTo>
                        <a:pt x="621" y="1119"/>
                        <a:pt x="617" y="1128"/>
                        <a:pt x="636" y="1140"/>
                      </a:cubicBezTo>
                      <a:cubicBezTo>
                        <a:pt x="655" y="1152"/>
                        <a:pt x="688" y="1168"/>
                        <a:pt x="716" y="1167"/>
                      </a:cubicBezTo>
                      <a:cubicBezTo>
                        <a:pt x="744" y="1166"/>
                        <a:pt x="781" y="1149"/>
                        <a:pt x="803" y="1133"/>
                      </a:cubicBezTo>
                      <a:cubicBezTo>
                        <a:pt x="825" y="1117"/>
                        <a:pt x="833" y="1098"/>
                        <a:pt x="850" y="1073"/>
                      </a:cubicBezTo>
                      <a:cubicBezTo>
                        <a:pt x="867" y="1048"/>
                        <a:pt x="879" y="1030"/>
                        <a:pt x="904" y="986"/>
                      </a:cubicBezTo>
                      <a:cubicBezTo>
                        <a:pt x="929" y="942"/>
                        <a:pt x="965" y="872"/>
                        <a:pt x="998" y="812"/>
                      </a:cubicBezTo>
                      <a:cubicBezTo>
                        <a:pt x="1031" y="752"/>
                        <a:pt x="1070" y="691"/>
                        <a:pt x="1105" y="624"/>
                      </a:cubicBezTo>
                      <a:cubicBezTo>
                        <a:pt x="1140" y="557"/>
                        <a:pt x="1170" y="485"/>
                        <a:pt x="1206" y="410"/>
                      </a:cubicBezTo>
                      <a:cubicBezTo>
                        <a:pt x="1242" y="335"/>
                        <a:pt x="1291" y="231"/>
                        <a:pt x="1320" y="176"/>
                      </a:cubicBezTo>
                      <a:cubicBezTo>
                        <a:pt x="1349" y="121"/>
                        <a:pt x="1362" y="107"/>
                        <a:pt x="1380" y="82"/>
                      </a:cubicBezTo>
                      <a:cubicBezTo>
                        <a:pt x="1398" y="57"/>
                        <a:pt x="1409" y="42"/>
                        <a:pt x="1427" y="28"/>
                      </a:cubicBezTo>
                      <a:cubicBezTo>
                        <a:pt x="1445" y="14"/>
                        <a:pt x="1465" y="2"/>
                        <a:pt x="1487" y="1"/>
                      </a:cubicBezTo>
                      <a:cubicBezTo>
                        <a:pt x="1509" y="0"/>
                        <a:pt x="1542" y="9"/>
                        <a:pt x="1561" y="22"/>
                      </a:cubicBezTo>
                      <a:cubicBezTo>
                        <a:pt x="1580" y="35"/>
                        <a:pt x="1593" y="69"/>
                        <a:pt x="1601" y="82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198" name="Freeform 243"/>
                <p:cNvSpPr>
                  <a:spLocks/>
                </p:cNvSpPr>
                <p:nvPr/>
              </p:nvSpPr>
              <p:spPr bwMode="auto">
                <a:xfrm>
                  <a:off x="1853624" y="2351179"/>
                  <a:ext cx="984564" cy="590805"/>
                </a:xfrm>
                <a:custGeom>
                  <a:avLst/>
                  <a:gdLst>
                    <a:gd name="T0" fmla="*/ 0 w 1601"/>
                    <a:gd name="T1" fmla="*/ 1 h 1168"/>
                    <a:gd name="T2" fmla="*/ 38 w 1601"/>
                    <a:gd name="T3" fmla="*/ 22 h 1168"/>
                    <a:gd name="T4" fmla="*/ 69 w 1601"/>
                    <a:gd name="T5" fmla="*/ 89 h 1168"/>
                    <a:gd name="T6" fmla="*/ 116 w 1601"/>
                    <a:gd name="T7" fmla="*/ 209 h 1168"/>
                    <a:gd name="T8" fmla="*/ 178 w 1601"/>
                    <a:gd name="T9" fmla="*/ 417 h 1168"/>
                    <a:gd name="T10" fmla="*/ 235 w 1601"/>
                    <a:gd name="T11" fmla="*/ 618 h 1168"/>
                    <a:gd name="T12" fmla="*/ 290 w 1601"/>
                    <a:gd name="T13" fmla="*/ 825 h 1168"/>
                    <a:gd name="T14" fmla="*/ 342 w 1601"/>
                    <a:gd name="T15" fmla="*/ 986 h 1168"/>
                    <a:gd name="T16" fmla="*/ 390 w 1601"/>
                    <a:gd name="T17" fmla="*/ 1093 h 1168"/>
                    <a:gd name="T18" fmla="*/ 411 w 1601"/>
                    <a:gd name="T19" fmla="*/ 1140 h 1168"/>
                    <a:gd name="T20" fmla="*/ 463 w 1601"/>
                    <a:gd name="T21" fmla="*/ 1167 h 1168"/>
                    <a:gd name="T22" fmla="*/ 519 w 1601"/>
                    <a:gd name="T23" fmla="*/ 1133 h 1168"/>
                    <a:gd name="T24" fmla="*/ 549 w 1601"/>
                    <a:gd name="T25" fmla="*/ 1073 h 1168"/>
                    <a:gd name="T26" fmla="*/ 584 w 1601"/>
                    <a:gd name="T27" fmla="*/ 986 h 1168"/>
                    <a:gd name="T28" fmla="*/ 645 w 1601"/>
                    <a:gd name="T29" fmla="*/ 812 h 1168"/>
                    <a:gd name="T30" fmla="*/ 714 w 1601"/>
                    <a:gd name="T31" fmla="*/ 624 h 1168"/>
                    <a:gd name="T32" fmla="*/ 779 w 1601"/>
                    <a:gd name="T33" fmla="*/ 410 h 1168"/>
                    <a:gd name="T34" fmla="*/ 853 w 1601"/>
                    <a:gd name="T35" fmla="*/ 176 h 1168"/>
                    <a:gd name="T36" fmla="*/ 891 w 1601"/>
                    <a:gd name="T37" fmla="*/ 82 h 1168"/>
                    <a:gd name="T38" fmla="*/ 923 w 1601"/>
                    <a:gd name="T39" fmla="*/ 28 h 1168"/>
                    <a:gd name="T40" fmla="*/ 960 w 1601"/>
                    <a:gd name="T41" fmla="*/ 1 h 1168"/>
                    <a:gd name="T42" fmla="*/ 1008 w 1601"/>
                    <a:gd name="T43" fmla="*/ 22 h 1168"/>
                    <a:gd name="T44" fmla="*/ 1035 w 1601"/>
                    <a:gd name="T45" fmla="*/ 82 h 1168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601"/>
                    <a:gd name="T70" fmla="*/ 0 h 1168"/>
                    <a:gd name="T71" fmla="*/ 1601 w 1601"/>
                    <a:gd name="T72" fmla="*/ 1168 h 1168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601" h="1168">
                      <a:moveTo>
                        <a:pt x="0" y="1"/>
                      </a:moveTo>
                      <a:cubicBezTo>
                        <a:pt x="10" y="4"/>
                        <a:pt x="42" y="7"/>
                        <a:pt x="60" y="22"/>
                      </a:cubicBezTo>
                      <a:cubicBezTo>
                        <a:pt x="78" y="37"/>
                        <a:pt x="87" y="58"/>
                        <a:pt x="107" y="89"/>
                      </a:cubicBezTo>
                      <a:cubicBezTo>
                        <a:pt x="127" y="120"/>
                        <a:pt x="153" y="154"/>
                        <a:pt x="181" y="209"/>
                      </a:cubicBezTo>
                      <a:cubicBezTo>
                        <a:pt x="209" y="264"/>
                        <a:pt x="245" y="349"/>
                        <a:pt x="275" y="417"/>
                      </a:cubicBezTo>
                      <a:cubicBezTo>
                        <a:pt x="305" y="485"/>
                        <a:pt x="333" y="550"/>
                        <a:pt x="362" y="618"/>
                      </a:cubicBezTo>
                      <a:cubicBezTo>
                        <a:pt x="391" y="686"/>
                        <a:pt x="420" y="764"/>
                        <a:pt x="448" y="825"/>
                      </a:cubicBezTo>
                      <a:cubicBezTo>
                        <a:pt x="476" y="886"/>
                        <a:pt x="503" y="942"/>
                        <a:pt x="529" y="986"/>
                      </a:cubicBezTo>
                      <a:cubicBezTo>
                        <a:pt x="555" y="1030"/>
                        <a:pt x="585" y="1067"/>
                        <a:pt x="603" y="1093"/>
                      </a:cubicBezTo>
                      <a:cubicBezTo>
                        <a:pt x="621" y="1119"/>
                        <a:pt x="617" y="1128"/>
                        <a:pt x="636" y="1140"/>
                      </a:cubicBezTo>
                      <a:cubicBezTo>
                        <a:pt x="655" y="1152"/>
                        <a:pt x="688" y="1168"/>
                        <a:pt x="716" y="1167"/>
                      </a:cubicBezTo>
                      <a:cubicBezTo>
                        <a:pt x="744" y="1166"/>
                        <a:pt x="781" y="1149"/>
                        <a:pt x="803" y="1133"/>
                      </a:cubicBezTo>
                      <a:cubicBezTo>
                        <a:pt x="825" y="1117"/>
                        <a:pt x="833" y="1098"/>
                        <a:pt x="850" y="1073"/>
                      </a:cubicBezTo>
                      <a:cubicBezTo>
                        <a:pt x="867" y="1048"/>
                        <a:pt x="879" y="1030"/>
                        <a:pt x="904" y="986"/>
                      </a:cubicBezTo>
                      <a:cubicBezTo>
                        <a:pt x="929" y="942"/>
                        <a:pt x="965" y="872"/>
                        <a:pt x="998" y="812"/>
                      </a:cubicBezTo>
                      <a:cubicBezTo>
                        <a:pt x="1031" y="752"/>
                        <a:pt x="1070" y="691"/>
                        <a:pt x="1105" y="624"/>
                      </a:cubicBezTo>
                      <a:cubicBezTo>
                        <a:pt x="1140" y="557"/>
                        <a:pt x="1170" y="485"/>
                        <a:pt x="1206" y="410"/>
                      </a:cubicBezTo>
                      <a:cubicBezTo>
                        <a:pt x="1242" y="335"/>
                        <a:pt x="1291" y="231"/>
                        <a:pt x="1320" y="176"/>
                      </a:cubicBezTo>
                      <a:cubicBezTo>
                        <a:pt x="1349" y="121"/>
                        <a:pt x="1362" y="107"/>
                        <a:pt x="1380" y="82"/>
                      </a:cubicBezTo>
                      <a:cubicBezTo>
                        <a:pt x="1398" y="57"/>
                        <a:pt x="1409" y="42"/>
                        <a:pt x="1427" y="28"/>
                      </a:cubicBezTo>
                      <a:cubicBezTo>
                        <a:pt x="1445" y="14"/>
                        <a:pt x="1465" y="2"/>
                        <a:pt x="1487" y="1"/>
                      </a:cubicBezTo>
                      <a:cubicBezTo>
                        <a:pt x="1509" y="0"/>
                        <a:pt x="1542" y="9"/>
                        <a:pt x="1561" y="22"/>
                      </a:cubicBezTo>
                      <a:cubicBezTo>
                        <a:pt x="1580" y="35"/>
                        <a:pt x="1593" y="69"/>
                        <a:pt x="1601" y="82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199" name="Freeform 244"/>
                <p:cNvSpPr>
                  <a:spLocks/>
                </p:cNvSpPr>
                <p:nvPr/>
              </p:nvSpPr>
              <p:spPr bwMode="auto">
                <a:xfrm>
                  <a:off x="2779800" y="2351179"/>
                  <a:ext cx="984564" cy="590805"/>
                </a:xfrm>
                <a:custGeom>
                  <a:avLst/>
                  <a:gdLst>
                    <a:gd name="T0" fmla="*/ 0 w 1601"/>
                    <a:gd name="T1" fmla="*/ 1 h 1168"/>
                    <a:gd name="T2" fmla="*/ 38 w 1601"/>
                    <a:gd name="T3" fmla="*/ 22 h 1168"/>
                    <a:gd name="T4" fmla="*/ 69 w 1601"/>
                    <a:gd name="T5" fmla="*/ 89 h 1168"/>
                    <a:gd name="T6" fmla="*/ 116 w 1601"/>
                    <a:gd name="T7" fmla="*/ 209 h 1168"/>
                    <a:gd name="T8" fmla="*/ 178 w 1601"/>
                    <a:gd name="T9" fmla="*/ 417 h 1168"/>
                    <a:gd name="T10" fmla="*/ 235 w 1601"/>
                    <a:gd name="T11" fmla="*/ 618 h 1168"/>
                    <a:gd name="T12" fmla="*/ 290 w 1601"/>
                    <a:gd name="T13" fmla="*/ 825 h 1168"/>
                    <a:gd name="T14" fmla="*/ 342 w 1601"/>
                    <a:gd name="T15" fmla="*/ 986 h 1168"/>
                    <a:gd name="T16" fmla="*/ 390 w 1601"/>
                    <a:gd name="T17" fmla="*/ 1093 h 1168"/>
                    <a:gd name="T18" fmla="*/ 411 w 1601"/>
                    <a:gd name="T19" fmla="*/ 1140 h 1168"/>
                    <a:gd name="T20" fmla="*/ 463 w 1601"/>
                    <a:gd name="T21" fmla="*/ 1167 h 1168"/>
                    <a:gd name="T22" fmla="*/ 519 w 1601"/>
                    <a:gd name="T23" fmla="*/ 1133 h 1168"/>
                    <a:gd name="T24" fmla="*/ 549 w 1601"/>
                    <a:gd name="T25" fmla="*/ 1073 h 1168"/>
                    <a:gd name="T26" fmla="*/ 584 w 1601"/>
                    <a:gd name="T27" fmla="*/ 986 h 1168"/>
                    <a:gd name="T28" fmla="*/ 645 w 1601"/>
                    <a:gd name="T29" fmla="*/ 812 h 1168"/>
                    <a:gd name="T30" fmla="*/ 714 w 1601"/>
                    <a:gd name="T31" fmla="*/ 624 h 1168"/>
                    <a:gd name="T32" fmla="*/ 779 w 1601"/>
                    <a:gd name="T33" fmla="*/ 410 h 1168"/>
                    <a:gd name="T34" fmla="*/ 853 w 1601"/>
                    <a:gd name="T35" fmla="*/ 176 h 1168"/>
                    <a:gd name="T36" fmla="*/ 891 w 1601"/>
                    <a:gd name="T37" fmla="*/ 82 h 1168"/>
                    <a:gd name="T38" fmla="*/ 923 w 1601"/>
                    <a:gd name="T39" fmla="*/ 28 h 1168"/>
                    <a:gd name="T40" fmla="*/ 960 w 1601"/>
                    <a:gd name="T41" fmla="*/ 1 h 1168"/>
                    <a:gd name="T42" fmla="*/ 1008 w 1601"/>
                    <a:gd name="T43" fmla="*/ 22 h 1168"/>
                    <a:gd name="T44" fmla="*/ 1035 w 1601"/>
                    <a:gd name="T45" fmla="*/ 82 h 1168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601"/>
                    <a:gd name="T70" fmla="*/ 0 h 1168"/>
                    <a:gd name="T71" fmla="*/ 1601 w 1601"/>
                    <a:gd name="T72" fmla="*/ 1168 h 1168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601" h="1168">
                      <a:moveTo>
                        <a:pt x="0" y="1"/>
                      </a:moveTo>
                      <a:cubicBezTo>
                        <a:pt x="10" y="4"/>
                        <a:pt x="42" y="7"/>
                        <a:pt x="60" y="22"/>
                      </a:cubicBezTo>
                      <a:cubicBezTo>
                        <a:pt x="78" y="37"/>
                        <a:pt x="87" y="58"/>
                        <a:pt x="107" y="89"/>
                      </a:cubicBezTo>
                      <a:cubicBezTo>
                        <a:pt x="127" y="120"/>
                        <a:pt x="153" y="154"/>
                        <a:pt x="181" y="209"/>
                      </a:cubicBezTo>
                      <a:cubicBezTo>
                        <a:pt x="209" y="264"/>
                        <a:pt x="245" y="349"/>
                        <a:pt x="275" y="417"/>
                      </a:cubicBezTo>
                      <a:cubicBezTo>
                        <a:pt x="305" y="485"/>
                        <a:pt x="333" y="550"/>
                        <a:pt x="362" y="618"/>
                      </a:cubicBezTo>
                      <a:cubicBezTo>
                        <a:pt x="391" y="686"/>
                        <a:pt x="420" y="764"/>
                        <a:pt x="448" y="825"/>
                      </a:cubicBezTo>
                      <a:cubicBezTo>
                        <a:pt x="476" y="886"/>
                        <a:pt x="503" y="942"/>
                        <a:pt x="529" y="986"/>
                      </a:cubicBezTo>
                      <a:cubicBezTo>
                        <a:pt x="555" y="1030"/>
                        <a:pt x="585" y="1067"/>
                        <a:pt x="603" y="1093"/>
                      </a:cubicBezTo>
                      <a:cubicBezTo>
                        <a:pt x="621" y="1119"/>
                        <a:pt x="617" y="1128"/>
                        <a:pt x="636" y="1140"/>
                      </a:cubicBezTo>
                      <a:cubicBezTo>
                        <a:pt x="655" y="1152"/>
                        <a:pt x="688" y="1168"/>
                        <a:pt x="716" y="1167"/>
                      </a:cubicBezTo>
                      <a:cubicBezTo>
                        <a:pt x="744" y="1166"/>
                        <a:pt x="781" y="1149"/>
                        <a:pt x="803" y="1133"/>
                      </a:cubicBezTo>
                      <a:cubicBezTo>
                        <a:pt x="825" y="1117"/>
                        <a:pt x="833" y="1098"/>
                        <a:pt x="850" y="1073"/>
                      </a:cubicBezTo>
                      <a:cubicBezTo>
                        <a:pt x="867" y="1048"/>
                        <a:pt x="879" y="1030"/>
                        <a:pt x="904" y="986"/>
                      </a:cubicBezTo>
                      <a:cubicBezTo>
                        <a:pt x="929" y="942"/>
                        <a:pt x="965" y="872"/>
                        <a:pt x="998" y="812"/>
                      </a:cubicBezTo>
                      <a:cubicBezTo>
                        <a:pt x="1031" y="752"/>
                        <a:pt x="1070" y="691"/>
                        <a:pt x="1105" y="624"/>
                      </a:cubicBezTo>
                      <a:cubicBezTo>
                        <a:pt x="1140" y="557"/>
                        <a:pt x="1170" y="485"/>
                        <a:pt x="1206" y="410"/>
                      </a:cubicBezTo>
                      <a:cubicBezTo>
                        <a:pt x="1242" y="335"/>
                        <a:pt x="1291" y="231"/>
                        <a:pt x="1320" y="176"/>
                      </a:cubicBezTo>
                      <a:cubicBezTo>
                        <a:pt x="1349" y="121"/>
                        <a:pt x="1362" y="107"/>
                        <a:pt x="1380" y="82"/>
                      </a:cubicBezTo>
                      <a:cubicBezTo>
                        <a:pt x="1398" y="57"/>
                        <a:pt x="1409" y="42"/>
                        <a:pt x="1427" y="28"/>
                      </a:cubicBezTo>
                      <a:cubicBezTo>
                        <a:pt x="1445" y="14"/>
                        <a:pt x="1465" y="2"/>
                        <a:pt x="1487" y="1"/>
                      </a:cubicBezTo>
                      <a:cubicBezTo>
                        <a:pt x="1509" y="0"/>
                        <a:pt x="1542" y="9"/>
                        <a:pt x="1561" y="22"/>
                      </a:cubicBezTo>
                      <a:cubicBezTo>
                        <a:pt x="1580" y="35"/>
                        <a:pt x="1593" y="69"/>
                        <a:pt x="1601" y="82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200" name="Freeform 246"/>
                <p:cNvSpPr>
                  <a:spLocks/>
                </p:cNvSpPr>
                <p:nvPr/>
              </p:nvSpPr>
              <p:spPr bwMode="auto">
                <a:xfrm>
                  <a:off x="3716867" y="2358862"/>
                  <a:ext cx="984564" cy="590805"/>
                </a:xfrm>
                <a:custGeom>
                  <a:avLst/>
                  <a:gdLst>
                    <a:gd name="T0" fmla="*/ 0 w 1601"/>
                    <a:gd name="T1" fmla="*/ 1 h 1168"/>
                    <a:gd name="T2" fmla="*/ 38 w 1601"/>
                    <a:gd name="T3" fmla="*/ 22 h 1168"/>
                    <a:gd name="T4" fmla="*/ 69 w 1601"/>
                    <a:gd name="T5" fmla="*/ 89 h 1168"/>
                    <a:gd name="T6" fmla="*/ 116 w 1601"/>
                    <a:gd name="T7" fmla="*/ 209 h 1168"/>
                    <a:gd name="T8" fmla="*/ 178 w 1601"/>
                    <a:gd name="T9" fmla="*/ 417 h 1168"/>
                    <a:gd name="T10" fmla="*/ 235 w 1601"/>
                    <a:gd name="T11" fmla="*/ 618 h 1168"/>
                    <a:gd name="T12" fmla="*/ 290 w 1601"/>
                    <a:gd name="T13" fmla="*/ 825 h 1168"/>
                    <a:gd name="T14" fmla="*/ 342 w 1601"/>
                    <a:gd name="T15" fmla="*/ 986 h 1168"/>
                    <a:gd name="T16" fmla="*/ 390 w 1601"/>
                    <a:gd name="T17" fmla="*/ 1093 h 1168"/>
                    <a:gd name="T18" fmla="*/ 411 w 1601"/>
                    <a:gd name="T19" fmla="*/ 1140 h 1168"/>
                    <a:gd name="T20" fmla="*/ 463 w 1601"/>
                    <a:gd name="T21" fmla="*/ 1167 h 1168"/>
                    <a:gd name="T22" fmla="*/ 519 w 1601"/>
                    <a:gd name="T23" fmla="*/ 1133 h 1168"/>
                    <a:gd name="T24" fmla="*/ 549 w 1601"/>
                    <a:gd name="T25" fmla="*/ 1073 h 1168"/>
                    <a:gd name="T26" fmla="*/ 584 w 1601"/>
                    <a:gd name="T27" fmla="*/ 986 h 1168"/>
                    <a:gd name="T28" fmla="*/ 645 w 1601"/>
                    <a:gd name="T29" fmla="*/ 812 h 1168"/>
                    <a:gd name="T30" fmla="*/ 714 w 1601"/>
                    <a:gd name="T31" fmla="*/ 624 h 1168"/>
                    <a:gd name="T32" fmla="*/ 779 w 1601"/>
                    <a:gd name="T33" fmla="*/ 410 h 1168"/>
                    <a:gd name="T34" fmla="*/ 853 w 1601"/>
                    <a:gd name="T35" fmla="*/ 176 h 1168"/>
                    <a:gd name="T36" fmla="*/ 891 w 1601"/>
                    <a:gd name="T37" fmla="*/ 82 h 1168"/>
                    <a:gd name="T38" fmla="*/ 923 w 1601"/>
                    <a:gd name="T39" fmla="*/ 28 h 1168"/>
                    <a:gd name="T40" fmla="*/ 960 w 1601"/>
                    <a:gd name="T41" fmla="*/ 1 h 1168"/>
                    <a:gd name="T42" fmla="*/ 1008 w 1601"/>
                    <a:gd name="T43" fmla="*/ 22 h 1168"/>
                    <a:gd name="T44" fmla="*/ 1035 w 1601"/>
                    <a:gd name="T45" fmla="*/ 82 h 1168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601"/>
                    <a:gd name="T70" fmla="*/ 0 h 1168"/>
                    <a:gd name="T71" fmla="*/ 1601 w 1601"/>
                    <a:gd name="T72" fmla="*/ 1168 h 1168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601" h="1168">
                      <a:moveTo>
                        <a:pt x="0" y="1"/>
                      </a:moveTo>
                      <a:cubicBezTo>
                        <a:pt x="10" y="4"/>
                        <a:pt x="42" y="7"/>
                        <a:pt x="60" y="22"/>
                      </a:cubicBezTo>
                      <a:cubicBezTo>
                        <a:pt x="78" y="37"/>
                        <a:pt x="87" y="58"/>
                        <a:pt x="107" y="89"/>
                      </a:cubicBezTo>
                      <a:cubicBezTo>
                        <a:pt x="127" y="120"/>
                        <a:pt x="153" y="154"/>
                        <a:pt x="181" y="209"/>
                      </a:cubicBezTo>
                      <a:cubicBezTo>
                        <a:pt x="209" y="264"/>
                        <a:pt x="245" y="349"/>
                        <a:pt x="275" y="417"/>
                      </a:cubicBezTo>
                      <a:cubicBezTo>
                        <a:pt x="305" y="485"/>
                        <a:pt x="333" y="550"/>
                        <a:pt x="362" y="618"/>
                      </a:cubicBezTo>
                      <a:cubicBezTo>
                        <a:pt x="391" y="686"/>
                        <a:pt x="420" y="764"/>
                        <a:pt x="448" y="825"/>
                      </a:cubicBezTo>
                      <a:cubicBezTo>
                        <a:pt x="476" y="886"/>
                        <a:pt x="503" y="942"/>
                        <a:pt x="529" y="986"/>
                      </a:cubicBezTo>
                      <a:cubicBezTo>
                        <a:pt x="555" y="1030"/>
                        <a:pt x="585" y="1067"/>
                        <a:pt x="603" y="1093"/>
                      </a:cubicBezTo>
                      <a:cubicBezTo>
                        <a:pt x="621" y="1119"/>
                        <a:pt x="617" y="1128"/>
                        <a:pt x="636" y="1140"/>
                      </a:cubicBezTo>
                      <a:cubicBezTo>
                        <a:pt x="655" y="1152"/>
                        <a:pt x="688" y="1168"/>
                        <a:pt x="716" y="1167"/>
                      </a:cubicBezTo>
                      <a:cubicBezTo>
                        <a:pt x="744" y="1166"/>
                        <a:pt x="781" y="1149"/>
                        <a:pt x="803" y="1133"/>
                      </a:cubicBezTo>
                      <a:cubicBezTo>
                        <a:pt x="825" y="1117"/>
                        <a:pt x="833" y="1098"/>
                        <a:pt x="850" y="1073"/>
                      </a:cubicBezTo>
                      <a:cubicBezTo>
                        <a:pt x="867" y="1048"/>
                        <a:pt x="879" y="1030"/>
                        <a:pt x="904" y="986"/>
                      </a:cubicBezTo>
                      <a:cubicBezTo>
                        <a:pt x="929" y="942"/>
                        <a:pt x="965" y="872"/>
                        <a:pt x="998" y="812"/>
                      </a:cubicBezTo>
                      <a:cubicBezTo>
                        <a:pt x="1031" y="752"/>
                        <a:pt x="1070" y="691"/>
                        <a:pt x="1105" y="624"/>
                      </a:cubicBezTo>
                      <a:cubicBezTo>
                        <a:pt x="1140" y="557"/>
                        <a:pt x="1170" y="485"/>
                        <a:pt x="1206" y="410"/>
                      </a:cubicBezTo>
                      <a:cubicBezTo>
                        <a:pt x="1242" y="335"/>
                        <a:pt x="1291" y="231"/>
                        <a:pt x="1320" y="176"/>
                      </a:cubicBezTo>
                      <a:cubicBezTo>
                        <a:pt x="1349" y="121"/>
                        <a:pt x="1362" y="107"/>
                        <a:pt x="1380" y="82"/>
                      </a:cubicBezTo>
                      <a:cubicBezTo>
                        <a:pt x="1398" y="57"/>
                        <a:pt x="1409" y="42"/>
                        <a:pt x="1427" y="28"/>
                      </a:cubicBezTo>
                      <a:cubicBezTo>
                        <a:pt x="1445" y="14"/>
                        <a:pt x="1465" y="2"/>
                        <a:pt x="1487" y="1"/>
                      </a:cubicBezTo>
                      <a:cubicBezTo>
                        <a:pt x="1509" y="0"/>
                        <a:pt x="1542" y="9"/>
                        <a:pt x="1561" y="22"/>
                      </a:cubicBezTo>
                      <a:cubicBezTo>
                        <a:pt x="1580" y="35"/>
                        <a:pt x="1593" y="69"/>
                        <a:pt x="1601" y="82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201" name="Freeform 247"/>
                <p:cNvSpPr>
                  <a:spLocks/>
                </p:cNvSpPr>
                <p:nvPr/>
              </p:nvSpPr>
              <p:spPr bwMode="auto">
                <a:xfrm>
                  <a:off x="4634988" y="2353298"/>
                  <a:ext cx="984564" cy="590805"/>
                </a:xfrm>
                <a:custGeom>
                  <a:avLst/>
                  <a:gdLst>
                    <a:gd name="T0" fmla="*/ 0 w 1601"/>
                    <a:gd name="T1" fmla="*/ 1 h 1168"/>
                    <a:gd name="T2" fmla="*/ 38 w 1601"/>
                    <a:gd name="T3" fmla="*/ 22 h 1168"/>
                    <a:gd name="T4" fmla="*/ 69 w 1601"/>
                    <a:gd name="T5" fmla="*/ 89 h 1168"/>
                    <a:gd name="T6" fmla="*/ 116 w 1601"/>
                    <a:gd name="T7" fmla="*/ 209 h 1168"/>
                    <a:gd name="T8" fmla="*/ 178 w 1601"/>
                    <a:gd name="T9" fmla="*/ 417 h 1168"/>
                    <a:gd name="T10" fmla="*/ 235 w 1601"/>
                    <a:gd name="T11" fmla="*/ 618 h 1168"/>
                    <a:gd name="T12" fmla="*/ 290 w 1601"/>
                    <a:gd name="T13" fmla="*/ 825 h 1168"/>
                    <a:gd name="T14" fmla="*/ 342 w 1601"/>
                    <a:gd name="T15" fmla="*/ 986 h 1168"/>
                    <a:gd name="T16" fmla="*/ 390 w 1601"/>
                    <a:gd name="T17" fmla="*/ 1093 h 1168"/>
                    <a:gd name="T18" fmla="*/ 411 w 1601"/>
                    <a:gd name="T19" fmla="*/ 1140 h 1168"/>
                    <a:gd name="T20" fmla="*/ 463 w 1601"/>
                    <a:gd name="T21" fmla="*/ 1167 h 1168"/>
                    <a:gd name="T22" fmla="*/ 519 w 1601"/>
                    <a:gd name="T23" fmla="*/ 1133 h 1168"/>
                    <a:gd name="T24" fmla="*/ 549 w 1601"/>
                    <a:gd name="T25" fmla="*/ 1073 h 1168"/>
                    <a:gd name="T26" fmla="*/ 584 w 1601"/>
                    <a:gd name="T27" fmla="*/ 986 h 1168"/>
                    <a:gd name="T28" fmla="*/ 645 w 1601"/>
                    <a:gd name="T29" fmla="*/ 812 h 1168"/>
                    <a:gd name="T30" fmla="*/ 714 w 1601"/>
                    <a:gd name="T31" fmla="*/ 624 h 1168"/>
                    <a:gd name="T32" fmla="*/ 779 w 1601"/>
                    <a:gd name="T33" fmla="*/ 410 h 1168"/>
                    <a:gd name="T34" fmla="*/ 853 w 1601"/>
                    <a:gd name="T35" fmla="*/ 176 h 1168"/>
                    <a:gd name="T36" fmla="*/ 891 w 1601"/>
                    <a:gd name="T37" fmla="*/ 82 h 1168"/>
                    <a:gd name="T38" fmla="*/ 923 w 1601"/>
                    <a:gd name="T39" fmla="*/ 28 h 1168"/>
                    <a:gd name="T40" fmla="*/ 960 w 1601"/>
                    <a:gd name="T41" fmla="*/ 1 h 1168"/>
                    <a:gd name="T42" fmla="*/ 1008 w 1601"/>
                    <a:gd name="T43" fmla="*/ 22 h 1168"/>
                    <a:gd name="T44" fmla="*/ 1035 w 1601"/>
                    <a:gd name="T45" fmla="*/ 82 h 1168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601"/>
                    <a:gd name="T70" fmla="*/ 0 h 1168"/>
                    <a:gd name="T71" fmla="*/ 1601 w 1601"/>
                    <a:gd name="T72" fmla="*/ 1168 h 1168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601" h="1168">
                      <a:moveTo>
                        <a:pt x="0" y="1"/>
                      </a:moveTo>
                      <a:cubicBezTo>
                        <a:pt x="10" y="4"/>
                        <a:pt x="42" y="7"/>
                        <a:pt x="60" y="22"/>
                      </a:cubicBezTo>
                      <a:cubicBezTo>
                        <a:pt x="78" y="37"/>
                        <a:pt x="87" y="58"/>
                        <a:pt x="107" y="89"/>
                      </a:cubicBezTo>
                      <a:cubicBezTo>
                        <a:pt x="127" y="120"/>
                        <a:pt x="153" y="154"/>
                        <a:pt x="181" y="209"/>
                      </a:cubicBezTo>
                      <a:cubicBezTo>
                        <a:pt x="209" y="264"/>
                        <a:pt x="245" y="349"/>
                        <a:pt x="275" y="417"/>
                      </a:cubicBezTo>
                      <a:cubicBezTo>
                        <a:pt x="305" y="485"/>
                        <a:pt x="333" y="550"/>
                        <a:pt x="362" y="618"/>
                      </a:cubicBezTo>
                      <a:cubicBezTo>
                        <a:pt x="391" y="686"/>
                        <a:pt x="420" y="764"/>
                        <a:pt x="448" y="825"/>
                      </a:cubicBezTo>
                      <a:cubicBezTo>
                        <a:pt x="476" y="886"/>
                        <a:pt x="503" y="942"/>
                        <a:pt x="529" y="986"/>
                      </a:cubicBezTo>
                      <a:cubicBezTo>
                        <a:pt x="555" y="1030"/>
                        <a:pt x="585" y="1067"/>
                        <a:pt x="603" y="1093"/>
                      </a:cubicBezTo>
                      <a:cubicBezTo>
                        <a:pt x="621" y="1119"/>
                        <a:pt x="617" y="1128"/>
                        <a:pt x="636" y="1140"/>
                      </a:cubicBezTo>
                      <a:cubicBezTo>
                        <a:pt x="655" y="1152"/>
                        <a:pt x="688" y="1168"/>
                        <a:pt x="716" y="1167"/>
                      </a:cubicBezTo>
                      <a:cubicBezTo>
                        <a:pt x="744" y="1166"/>
                        <a:pt x="781" y="1149"/>
                        <a:pt x="803" y="1133"/>
                      </a:cubicBezTo>
                      <a:cubicBezTo>
                        <a:pt x="825" y="1117"/>
                        <a:pt x="833" y="1098"/>
                        <a:pt x="850" y="1073"/>
                      </a:cubicBezTo>
                      <a:cubicBezTo>
                        <a:pt x="867" y="1048"/>
                        <a:pt x="879" y="1030"/>
                        <a:pt x="904" y="986"/>
                      </a:cubicBezTo>
                      <a:cubicBezTo>
                        <a:pt x="929" y="942"/>
                        <a:pt x="965" y="872"/>
                        <a:pt x="998" y="812"/>
                      </a:cubicBezTo>
                      <a:cubicBezTo>
                        <a:pt x="1031" y="752"/>
                        <a:pt x="1070" y="691"/>
                        <a:pt x="1105" y="624"/>
                      </a:cubicBezTo>
                      <a:cubicBezTo>
                        <a:pt x="1140" y="557"/>
                        <a:pt x="1170" y="485"/>
                        <a:pt x="1206" y="410"/>
                      </a:cubicBezTo>
                      <a:cubicBezTo>
                        <a:pt x="1242" y="335"/>
                        <a:pt x="1291" y="231"/>
                        <a:pt x="1320" y="176"/>
                      </a:cubicBezTo>
                      <a:cubicBezTo>
                        <a:pt x="1349" y="121"/>
                        <a:pt x="1362" y="107"/>
                        <a:pt x="1380" y="82"/>
                      </a:cubicBezTo>
                      <a:cubicBezTo>
                        <a:pt x="1398" y="57"/>
                        <a:pt x="1409" y="42"/>
                        <a:pt x="1427" y="28"/>
                      </a:cubicBezTo>
                      <a:cubicBezTo>
                        <a:pt x="1445" y="14"/>
                        <a:pt x="1465" y="2"/>
                        <a:pt x="1487" y="1"/>
                      </a:cubicBezTo>
                      <a:cubicBezTo>
                        <a:pt x="1509" y="0"/>
                        <a:pt x="1542" y="9"/>
                        <a:pt x="1561" y="22"/>
                      </a:cubicBezTo>
                      <a:cubicBezTo>
                        <a:pt x="1580" y="35"/>
                        <a:pt x="1593" y="69"/>
                        <a:pt x="1601" y="82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202" name="Freeform 248"/>
                <p:cNvSpPr>
                  <a:spLocks/>
                </p:cNvSpPr>
                <p:nvPr/>
              </p:nvSpPr>
              <p:spPr bwMode="auto">
                <a:xfrm>
                  <a:off x="5561164" y="2353298"/>
                  <a:ext cx="984564" cy="590805"/>
                </a:xfrm>
                <a:custGeom>
                  <a:avLst/>
                  <a:gdLst>
                    <a:gd name="T0" fmla="*/ 0 w 1601"/>
                    <a:gd name="T1" fmla="*/ 1 h 1168"/>
                    <a:gd name="T2" fmla="*/ 38 w 1601"/>
                    <a:gd name="T3" fmla="*/ 22 h 1168"/>
                    <a:gd name="T4" fmla="*/ 69 w 1601"/>
                    <a:gd name="T5" fmla="*/ 89 h 1168"/>
                    <a:gd name="T6" fmla="*/ 116 w 1601"/>
                    <a:gd name="T7" fmla="*/ 209 h 1168"/>
                    <a:gd name="T8" fmla="*/ 178 w 1601"/>
                    <a:gd name="T9" fmla="*/ 417 h 1168"/>
                    <a:gd name="T10" fmla="*/ 235 w 1601"/>
                    <a:gd name="T11" fmla="*/ 618 h 1168"/>
                    <a:gd name="T12" fmla="*/ 290 w 1601"/>
                    <a:gd name="T13" fmla="*/ 825 h 1168"/>
                    <a:gd name="T14" fmla="*/ 342 w 1601"/>
                    <a:gd name="T15" fmla="*/ 986 h 1168"/>
                    <a:gd name="T16" fmla="*/ 390 w 1601"/>
                    <a:gd name="T17" fmla="*/ 1093 h 1168"/>
                    <a:gd name="T18" fmla="*/ 411 w 1601"/>
                    <a:gd name="T19" fmla="*/ 1140 h 1168"/>
                    <a:gd name="T20" fmla="*/ 463 w 1601"/>
                    <a:gd name="T21" fmla="*/ 1167 h 1168"/>
                    <a:gd name="T22" fmla="*/ 519 w 1601"/>
                    <a:gd name="T23" fmla="*/ 1133 h 1168"/>
                    <a:gd name="T24" fmla="*/ 549 w 1601"/>
                    <a:gd name="T25" fmla="*/ 1073 h 1168"/>
                    <a:gd name="T26" fmla="*/ 584 w 1601"/>
                    <a:gd name="T27" fmla="*/ 986 h 1168"/>
                    <a:gd name="T28" fmla="*/ 645 w 1601"/>
                    <a:gd name="T29" fmla="*/ 812 h 1168"/>
                    <a:gd name="T30" fmla="*/ 714 w 1601"/>
                    <a:gd name="T31" fmla="*/ 624 h 1168"/>
                    <a:gd name="T32" fmla="*/ 779 w 1601"/>
                    <a:gd name="T33" fmla="*/ 410 h 1168"/>
                    <a:gd name="T34" fmla="*/ 853 w 1601"/>
                    <a:gd name="T35" fmla="*/ 176 h 1168"/>
                    <a:gd name="T36" fmla="*/ 891 w 1601"/>
                    <a:gd name="T37" fmla="*/ 82 h 1168"/>
                    <a:gd name="T38" fmla="*/ 923 w 1601"/>
                    <a:gd name="T39" fmla="*/ 28 h 1168"/>
                    <a:gd name="T40" fmla="*/ 960 w 1601"/>
                    <a:gd name="T41" fmla="*/ 1 h 1168"/>
                    <a:gd name="T42" fmla="*/ 1008 w 1601"/>
                    <a:gd name="T43" fmla="*/ 22 h 1168"/>
                    <a:gd name="T44" fmla="*/ 1035 w 1601"/>
                    <a:gd name="T45" fmla="*/ 82 h 1168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601"/>
                    <a:gd name="T70" fmla="*/ 0 h 1168"/>
                    <a:gd name="T71" fmla="*/ 1601 w 1601"/>
                    <a:gd name="T72" fmla="*/ 1168 h 1168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601" h="1168">
                      <a:moveTo>
                        <a:pt x="0" y="1"/>
                      </a:moveTo>
                      <a:cubicBezTo>
                        <a:pt x="10" y="4"/>
                        <a:pt x="42" y="7"/>
                        <a:pt x="60" y="22"/>
                      </a:cubicBezTo>
                      <a:cubicBezTo>
                        <a:pt x="78" y="37"/>
                        <a:pt x="87" y="58"/>
                        <a:pt x="107" y="89"/>
                      </a:cubicBezTo>
                      <a:cubicBezTo>
                        <a:pt x="127" y="120"/>
                        <a:pt x="153" y="154"/>
                        <a:pt x="181" y="209"/>
                      </a:cubicBezTo>
                      <a:cubicBezTo>
                        <a:pt x="209" y="264"/>
                        <a:pt x="245" y="349"/>
                        <a:pt x="275" y="417"/>
                      </a:cubicBezTo>
                      <a:cubicBezTo>
                        <a:pt x="305" y="485"/>
                        <a:pt x="333" y="550"/>
                        <a:pt x="362" y="618"/>
                      </a:cubicBezTo>
                      <a:cubicBezTo>
                        <a:pt x="391" y="686"/>
                        <a:pt x="420" y="764"/>
                        <a:pt x="448" y="825"/>
                      </a:cubicBezTo>
                      <a:cubicBezTo>
                        <a:pt x="476" y="886"/>
                        <a:pt x="503" y="942"/>
                        <a:pt x="529" y="986"/>
                      </a:cubicBezTo>
                      <a:cubicBezTo>
                        <a:pt x="555" y="1030"/>
                        <a:pt x="585" y="1067"/>
                        <a:pt x="603" y="1093"/>
                      </a:cubicBezTo>
                      <a:cubicBezTo>
                        <a:pt x="621" y="1119"/>
                        <a:pt x="617" y="1128"/>
                        <a:pt x="636" y="1140"/>
                      </a:cubicBezTo>
                      <a:cubicBezTo>
                        <a:pt x="655" y="1152"/>
                        <a:pt x="688" y="1168"/>
                        <a:pt x="716" y="1167"/>
                      </a:cubicBezTo>
                      <a:cubicBezTo>
                        <a:pt x="744" y="1166"/>
                        <a:pt x="781" y="1149"/>
                        <a:pt x="803" y="1133"/>
                      </a:cubicBezTo>
                      <a:cubicBezTo>
                        <a:pt x="825" y="1117"/>
                        <a:pt x="833" y="1098"/>
                        <a:pt x="850" y="1073"/>
                      </a:cubicBezTo>
                      <a:cubicBezTo>
                        <a:pt x="867" y="1048"/>
                        <a:pt x="879" y="1030"/>
                        <a:pt x="904" y="986"/>
                      </a:cubicBezTo>
                      <a:cubicBezTo>
                        <a:pt x="929" y="942"/>
                        <a:pt x="965" y="872"/>
                        <a:pt x="998" y="812"/>
                      </a:cubicBezTo>
                      <a:cubicBezTo>
                        <a:pt x="1031" y="752"/>
                        <a:pt x="1070" y="691"/>
                        <a:pt x="1105" y="624"/>
                      </a:cubicBezTo>
                      <a:cubicBezTo>
                        <a:pt x="1140" y="557"/>
                        <a:pt x="1170" y="485"/>
                        <a:pt x="1206" y="410"/>
                      </a:cubicBezTo>
                      <a:cubicBezTo>
                        <a:pt x="1242" y="335"/>
                        <a:pt x="1291" y="231"/>
                        <a:pt x="1320" y="176"/>
                      </a:cubicBezTo>
                      <a:cubicBezTo>
                        <a:pt x="1349" y="121"/>
                        <a:pt x="1362" y="107"/>
                        <a:pt x="1380" y="82"/>
                      </a:cubicBezTo>
                      <a:cubicBezTo>
                        <a:pt x="1398" y="57"/>
                        <a:pt x="1409" y="42"/>
                        <a:pt x="1427" y="28"/>
                      </a:cubicBezTo>
                      <a:cubicBezTo>
                        <a:pt x="1445" y="14"/>
                        <a:pt x="1465" y="2"/>
                        <a:pt x="1487" y="1"/>
                      </a:cubicBezTo>
                      <a:cubicBezTo>
                        <a:pt x="1509" y="0"/>
                        <a:pt x="1542" y="9"/>
                        <a:pt x="1561" y="22"/>
                      </a:cubicBezTo>
                      <a:cubicBezTo>
                        <a:pt x="1580" y="35"/>
                        <a:pt x="1593" y="69"/>
                        <a:pt x="1601" y="82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</p:grpSp>
        </p:grpSp>
        <p:grpSp>
          <p:nvGrpSpPr>
            <p:cNvPr id="210" name="Ομάδα 209"/>
            <p:cNvGrpSpPr/>
            <p:nvPr/>
          </p:nvGrpSpPr>
          <p:grpSpPr>
            <a:xfrm>
              <a:off x="928355" y="2433706"/>
              <a:ext cx="5610225" cy="1214438"/>
              <a:chOff x="939911" y="1862479"/>
              <a:chExt cx="5610225" cy="1214438"/>
            </a:xfrm>
          </p:grpSpPr>
          <p:sp>
            <p:nvSpPr>
              <p:cNvPr id="204" name="Freeform 252"/>
              <p:cNvSpPr>
                <a:spLocks/>
              </p:cNvSpPr>
              <p:nvPr/>
            </p:nvSpPr>
            <p:spPr bwMode="auto">
              <a:xfrm>
                <a:off x="939911" y="1873770"/>
                <a:ext cx="984564" cy="1198848"/>
              </a:xfrm>
              <a:custGeom>
                <a:avLst/>
                <a:gdLst>
                  <a:gd name="T0" fmla="*/ 0 w 1601"/>
                  <a:gd name="T1" fmla="*/ 1 h 1168"/>
                  <a:gd name="T2" fmla="*/ 38 w 1601"/>
                  <a:gd name="T3" fmla="*/ 22 h 1168"/>
                  <a:gd name="T4" fmla="*/ 69 w 1601"/>
                  <a:gd name="T5" fmla="*/ 89 h 1168"/>
                  <a:gd name="T6" fmla="*/ 116 w 1601"/>
                  <a:gd name="T7" fmla="*/ 209 h 1168"/>
                  <a:gd name="T8" fmla="*/ 178 w 1601"/>
                  <a:gd name="T9" fmla="*/ 417 h 1168"/>
                  <a:gd name="T10" fmla="*/ 235 w 1601"/>
                  <a:gd name="T11" fmla="*/ 618 h 1168"/>
                  <a:gd name="T12" fmla="*/ 290 w 1601"/>
                  <a:gd name="T13" fmla="*/ 825 h 1168"/>
                  <a:gd name="T14" fmla="*/ 342 w 1601"/>
                  <a:gd name="T15" fmla="*/ 986 h 1168"/>
                  <a:gd name="T16" fmla="*/ 390 w 1601"/>
                  <a:gd name="T17" fmla="*/ 1093 h 1168"/>
                  <a:gd name="T18" fmla="*/ 411 w 1601"/>
                  <a:gd name="T19" fmla="*/ 1140 h 1168"/>
                  <a:gd name="T20" fmla="*/ 463 w 1601"/>
                  <a:gd name="T21" fmla="*/ 1167 h 1168"/>
                  <a:gd name="T22" fmla="*/ 519 w 1601"/>
                  <a:gd name="T23" fmla="*/ 1133 h 1168"/>
                  <a:gd name="T24" fmla="*/ 549 w 1601"/>
                  <a:gd name="T25" fmla="*/ 1073 h 1168"/>
                  <a:gd name="T26" fmla="*/ 584 w 1601"/>
                  <a:gd name="T27" fmla="*/ 986 h 1168"/>
                  <a:gd name="T28" fmla="*/ 645 w 1601"/>
                  <a:gd name="T29" fmla="*/ 812 h 1168"/>
                  <a:gd name="T30" fmla="*/ 714 w 1601"/>
                  <a:gd name="T31" fmla="*/ 624 h 1168"/>
                  <a:gd name="T32" fmla="*/ 779 w 1601"/>
                  <a:gd name="T33" fmla="*/ 410 h 1168"/>
                  <a:gd name="T34" fmla="*/ 853 w 1601"/>
                  <a:gd name="T35" fmla="*/ 176 h 1168"/>
                  <a:gd name="T36" fmla="*/ 891 w 1601"/>
                  <a:gd name="T37" fmla="*/ 82 h 1168"/>
                  <a:gd name="T38" fmla="*/ 923 w 1601"/>
                  <a:gd name="T39" fmla="*/ 28 h 1168"/>
                  <a:gd name="T40" fmla="*/ 960 w 1601"/>
                  <a:gd name="T41" fmla="*/ 1 h 1168"/>
                  <a:gd name="T42" fmla="*/ 1008 w 1601"/>
                  <a:gd name="T43" fmla="*/ 22 h 1168"/>
                  <a:gd name="T44" fmla="*/ 1035 w 1601"/>
                  <a:gd name="T45" fmla="*/ 82 h 1168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601"/>
                  <a:gd name="T70" fmla="*/ 0 h 1168"/>
                  <a:gd name="T71" fmla="*/ 1601 w 1601"/>
                  <a:gd name="T72" fmla="*/ 1168 h 1168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601" h="1168">
                    <a:moveTo>
                      <a:pt x="0" y="1"/>
                    </a:moveTo>
                    <a:cubicBezTo>
                      <a:pt x="10" y="4"/>
                      <a:pt x="42" y="7"/>
                      <a:pt x="60" y="22"/>
                    </a:cubicBezTo>
                    <a:cubicBezTo>
                      <a:pt x="78" y="37"/>
                      <a:pt x="87" y="58"/>
                      <a:pt x="107" y="89"/>
                    </a:cubicBezTo>
                    <a:cubicBezTo>
                      <a:pt x="127" y="120"/>
                      <a:pt x="153" y="154"/>
                      <a:pt x="181" y="209"/>
                    </a:cubicBezTo>
                    <a:cubicBezTo>
                      <a:pt x="209" y="264"/>
                      <a:pt x="245" y="349"/>
                      <a:pt x="275" y="417"/>
                    </a:cubicBezTo>
                    <a:cubicBezTo>
                      <a:pt x="305" y="485"/>
                      <a:pt x="333" y="550"/>
                      <a:pt x="362" y="618"/>
                    </a:cubicBezTo>
                    <a:cubicBezTo>
                      <a:pt x="391" y="686"/>
                      <a:pt x="420" y="764"/>
                      <a:pt x="448" y="825"/>
                    </a:cubicBezTo>
                    <a:cubicBezTo>
                      <a:pt x="476" y="886"/>
                      <a:pt x="503" y="942"/>
                      <a:pt x="529" y="986"/>
                    </a:cubicBezTo>
                    <a:cubicBezTo>
                      <a:pt x="555" y="1030"/>
                      <a:pt x="585" y="1067"/>
                      <a:pt x="603" y="1093"/>
                    </a:cubicBezTo>
                    <a:cubicBezTo>
                      <a:pt x="621" y="1119"/>
                      <a:pt x="617" y="1128"/>
                      <a:pt x="636" y="1140"/>
                    </a:cubicBezTo>
                    <a:cubicBezTo>
                      <a:pt x="655" y="1152"/>
                      <a:pt x="688" y="1168"/>
                      <a:pt x="716" y="1167"/>
                    </a:cubicBezTo>
                    <a:cubicBezTo>
                      <a:pt x="744" y="1166"/>
                      <a:pt x="781" y="1149"/>
                      <a:pt x="803" y="1133"/>
                    </a:cubicBezTo>
                    <a:cubicBezTo>
                      <a:pt x="825" y="1117"/>
                      <a:pt x="833" y="1098"/>
                      <a:pt x="850" y="1073"/>
                    </a:cubicBezTo>
                    <a:cubicBezTo>
                      <a:pt x="867" y="1048"/>
                      <a:pt x="879" y="1030"/>
                      <a:pt x="904" y="986"/>
                    </a:cubicBezTo>
                    <a:cubicBezTo>
                      <a:pt x="929" y="942"/>
                      <a:pt x="965" y="872"/>
                      <a:pt x="998" y="812"/>
                    </a:cubicBezTo>
                    <a:cubicBezTo>
                      <a:pt x="1031" y="752"/>
                      <a:pt x="1070" y="691"/>
                      <a:pt x="1105" y="624"/>
                    </a:cubicBezTo>
                    <a:cubicBezTo>
                      <a:pt x="1140" y="557"/>
                      <a:pt x="1170" y="485"/>
                      <a:pt x="1206" y="410"/>
                    </a:cubicBezTo>
                    <a:cubicBezTo>
                      <a:pt x="1242" y="335"/>
                      <a:pt x="1291" y="231"/>
                      <a:pt x="1320" y="176"/>
                    </a:cubicBezTo>
                    <a:cubicBezTo>
                      <a:pt x="1349" y="121"/>
                      <a:pt x="1362" y="107"/>
                      <a:pt x="1380" y="82"/>
                    </a:cubicBezTo>
                    <a:cubicBezTo>
                      <a:pt x="1398" y="57"/>
                      <a:pt x="1409" y="42"/>
                      <a:pt x="1427" y="28"/>
                    </a:cubicBezTo>
                    <a:cubicBezTo>
                      <a:pt x="1445" y="14"/>
                      <a:pt x="1465" y="2"/>
                      <a:pt x="1487" y="1"/>
                    </a:cubicBezTo>
                    <a:cubicBezTo>
                      <a:pt x="1509" y="0"/>
                      <a:pt x="1542" y="9"/>
                      <a:pt x="1561" y="22"/>
                    </a:cubicBezTo>
                    <a:cubicBezTo>
                      <a:pt x="1580" y="35"/>
                      <a:pt x="1593" y="69"/>
                      <a:pt x="1601" y="82"/>
                    </a:cubicBezTo>
                  </a:path>
                </a:pathLst>
              </a:custGeom>
              <a:noFill/>
              <a:ln w="28575" cap="flat" cmpd="sng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sp>
            <p:nvSpPr>
              <p:cNvPr id="205" name="Freeform 253"/>
              <p:cNvSpPr>
                <a:spLocks/>
              </p:cNvSpPr>
              <p:nvPr/>
            </p:nvSpPr>
            <p:spPr bwMode="auto">
              <a:xfrm>
                <a:off x="1858032" y="1862479"/>
                <a:ext cx="984564" cy="1198848"/>
              </a:xfrm>
              <a:custGeom>
                <a:avLst/>
                <a:gdLst>
                  <a:gd name="T0" fmla="*/ 0 w 1601"/>
                  <a:gd name="T1" fmla="*/ 1 h 1168"/>
                  <a:gd name="T2" fmla="*/ 38 w 1601"/>
                  <a:gd name="T3" fmla="*/ 22 h 1168"/>
                  <a:gd name="T4" fmla="*/ 69 w 1601"/>
                  <a:gd name="T5" fmla="*/ 89 h 1168"/>
                  <a:gd name="T6" fmla="*/ 116 w 1601"/>
                  <a:gd name="T7" fmla="*/ 209 h 1168"/>
                  <a:gd name="T8" fmla="*/ 178 w 1601"/>
                  <a:gd name="T9" fmla="*/ 417 h 1168"/>
                  <a:gd name="T10" fmla="*/ 235 w 1601"/>
                  <a:gd name="T11" fmla="*/ 618 h 1168"/>
                  <a:gd name="T12" fmla="*/ 290 w 1601"/>
                  <a:gd name="T13" fmla="*/ 825 h 1168"/>
                  <a:gd name="T14" fmla="*/ 342 w 1601"/>
                  <a:gd name="T15" fmla="*/ 986 h 1168"/>
                  <a:gd name="T16" fmla="*/ 390 w 1601"/>
                  <a:gd name="T17" fmla="*/ 1093 h 1168"/>
                  <a:gd name="T18" fmla="*/ 411 w 1601"/>
                  <a:gd name="T19" fmla="*/ 1140 h 1168"/>
                  <a:gd name="T20" fmla="*/ 463 w 1601"/>
                  <a:gd name="T21" fmla="*/ 1167 h 1168"/>
                  <a:gd name="T22" fmla="*/ 519 w 1601"/>
                  <a:gd name="T23" fmla="*/ 1133 h 1168"/>
                  <a:gd name="T24" fmla="*/ 549 w 1601"/>
                  <a:gd name="T25" fmla="*/ 1073 h 1168"/>
                  <a:gd name="T26" fmla="*/ 584 w 1601"/>
                  <a:gd name="T27" fmla="*/ 986 h 1168"/>
                  <a:gd name="T28" fmla="*/ 645 w 1601"/>
                  <a:gd name="T29" fmla="*/ 812 h 1168"/>
                  <a:gd name="T30" fmla="*/ 714 w 1601"/>
                  <a:gd name="T31" fmla="*/ 624 h 1168"/>
                  <a:gd name="T32" fmla="*/ 779 w 1601"/>
                  <a:gd name="T33" fmla="*/ 410 h 1168"/>
                  <a:gd name="T34" fmla="*/ 853 w 1601"/>
                  <a:gd name="T35" fmla="*/ 176 h 1168"/>
                  <a:gd name="T36" fmla="*/ 891 w 1601"/>
                  <a:gd name="T37" fmla="*/ 82 h 1168"/>
                  <a:gd name="T38" fmla="*/ 923 w 1601"/>
                  <a:gd name="T39" fmla="*/ 28 h 1168"/>
                  <a:gd name="T40" fmla="*/ 960 w 1601"/>
                  <a:gd name="T41" fmla="*/ 1 h 1168"/>
                  <a:gd name="T42" fmla="*/ 1008 w 1601"/>
                  <a:gd name="T43" fmla="*/ 22 h 1168"/>
                  <a:gd name="T44" fmla="*/ 1035 w 1601"/>
                  <a:gd name="T45" fmla="*/ 82 h 1168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601"/>
                  <a:gd name="T70" fmla="*/ 0 h 1168"/>
                  <a:gd name="T71" fmla="*/ 1601 w 1601"/>
                  <a:gd name="T72" fmla="*/ 1168 h 1168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601" h="1168">
                    <a:moveTo>
                      <a:pt x="0" y="1"/>
                    </a:moveTo>
                    <a:cubicBezTo>
                      <a:pt x="10" y="4"/>
                      <a:pt x="42" y="7"/>
                      <a:pt x="60" y="22"/>
                    </a:cubicBezTo>
                    <a:cubicBezTo>
                      <a:pt x="78" y="37"/>
                      <a:pt x="87" y="58"/>
                      <a:pt x="107" y="89"/>
                    </a:cubicBezTo>
                    <a:cubicBezTo>
                      <a:pt x="127" y="120"/>
                      <a:pt x="153" y="154"/>
                      <a:pt x="181" y="209"/>
                    </a:cubicBezTo>
                    <a:cubicBezTo>
                      <a:pt x="209" y="264"/>
                      <a:pt x="245" y="349"/>
                      <a:pt x="275" y="417"/>
                    </a:cubicBezTo>
                    <a:cubicBezTo>
                      <a:pt x="305" y="485"/>
                      <a:pt x="333" y="550"/>
                      <a:pt x="362" y="618"/>
                    </a:cubicBezTo>
                    <a:cubicBezTo>
                      <a:pt x="391" y="686"/>
                      <a:pt x="420" y="764"/>
                      <a:pt x="448" y="825"/>
                    </a:cubicBezTo>
                    <a:cubicBezTo>
                      <a:pt x="476" y="886"/>
                      <a:pt x="503" y="942"/>
                      <a:pt x="529" y="986"/>
                    </a:cubicBezTo>
                    <a:cubicBezTo>
                      <a:pt x="555" y="1030"/>
                      <a:pt x="585" y="1067"/>
                      <a:pt x="603" y="1093"/>
                    </a:cubicBezTo>
                    <a:cubicBezTo>
                      <a:pt x="621" y="1119"/>
                      <a:pt x="617" y="1128"/>
                      <a:pt x="636" y="1140"/>
                    </a:cubicBezTo>
                    <a:cubicBezTo>
                      <a:pt x="655" y="1152"/>
                      <a:pt x="688" y="1168"/>
                      <a:pt x="716" y="1167"/>
                    </a:cubicBezTo>
                    <a:cubicBezTo>
                      <a:pt x="744" y="1166"/>
                      <a:pt x="781" y="1149"/>
                      <a:pt x="803" y="1133"/>
                    </a:cubicBezTo>
                    <a:cubicBezTo>
                      <a:pt x="825" y="1117"/>
                      <a:pt x="833" y="1098"/>
                      <a:pt x="850" y="1073"/>
                    </a:cubicBezTo>
                    <a:cubicBezTo>
                      <a:pt x="867" y="1048"/>
                      <a:pt x="879" y="1030"/>
                      <a:pt x="904" y="986"/>
                    </a:cubicBezTo>
                    <a:cubicBezTo>
                      <a:pt x="929" y="942"/>
                      <a:pt x="965" y="872"/>
                      <a:pt x="998" y="812"/>
                    </a:cubicBezTo>
                    <a:cubicBezTo>
                      <a:pt x="1031" y="752"/>
                      <a:pt x="1070" y="691"/>
                      <a:pt x="1105" y="624"/>
                    </a:cubicBezTo>
                    <a:cubicBezTo>
                      <a:pt x="1140" y="557"/>
                      <a:pt x="1170" y="485"/>
                      <a:pt x="1206" y="410"/>
                    </a:cubicBezTo>
                    <a:cubicBezTo>
                      <a:pt x="1242" y="335"/>
                      <a:pt x="1291" y="231"/>
                      <a:pt x="1320" y="176"/>
                    </a:cubicBezTo>
                    <a:cubicBezTo>
                      <a:pt x="1349" y="121"/>
                      <a:pt x="1362" y="107"/>
                      <a:pt x="1380" y="82"/>
                    </a:cubicBezTo>
                    <a:cubicBezTo>
                      <a:pt x="1398" y="57"/>
                      <a:pt x="1409" y="42"/>
                      <a:pt x="1427" y="28"/>
                    </a:cubicBezTo>
                    <a:cubicBezTo>
                      <a:pt x="1445" y="14"/>
                      <a:pt x="1465" y="2"/>
                      <a:pt x="1487" y="1"/>
                    </a:cubicBezTo>
                    <a:cubicBezTo>
                      <a:pt x="1509" y="0"/>
                      <a:pt x="1542" y="9"/>
                      <a:pt x="1561" y="22"/>
                    </a:cubicBezTo>
                    <a:cubicBezTo>
                      <a:pt x="1580" y="35"/>
                      <a:pt x="1593" y="69"/>
                      <a:pt x="1601" y="82"/>
                    </a:cubicBezTo>
                  </a:path>
                </a:pathLst>
              </a:custGeom>
              <a:noFill/>
              <a:ln w="28575" cap="flat" cmpd="sng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sp>
            <p:nvSpPr>
              <p:cNvPr id="206" name="Freeform 254"/>
              <p:cNvSpPr>
                <a:spLocks/>
              </p:cNvSpPr>
              <p:nvPr/>
            </p:nvSpPr>
            <p:spPr bwMode="auto">
              <a:xfrm>
                <a:off x="2784208" y="1862479"/>
                <a:ext cx="984564" cy="1198848"/>
              </a:xfrm>
              <a:custGeom>
                <a:avLst/>
                <a:gdLst>
                  <a:gd name="T0" fmla="*/ 0 w 1601"/>
                  <a:gd name="T1" fmla="*/ 1 h 1168"/>
                  <a:gd name="T2" fmla="*/ 38 w 1601"/>
                  <a:gd name="T3" fmla="*/ 22 h 1168"/>
                  <a:gd name="T4" fmla="*/ 69 w 1601"/>
                  <a:gd name="T5" fmla="*/ 89 h 1168"/>
                  <a:gd name="T6" fmla="*/ 116 w 1601"/>
                  <a:gd name="T7" fmla="*/ 209 h 1168"/>
                  <a:gd name="T8" fmla="*/ 178 w 1601"/>
                  <a:gd name="T9" fmla="*/ 417 h 1168"/>
                  <a:gd name="T10" fmla="*/ 235 w 1601"/>
                  <a:gd name="T11" fmla="*/ 618 h 1168"/>
                  <a:gd name="T12" fmla="*/ 290 w 1601"/>
                  <a:gd name="T13" fmla="*/ 825 h 1168"/>
                  <a:gd name="T14" fmla="*/ 342 w 1601"/>
                  <a:gd name="T15" fmla="*/ 986 h 1168"/>
                  <a:gd name="T16" fmla="*/ 390 w 1601"/>
                  <a:gd name="T17" fmla="*/ 1093 h 1168"/>
                  <a:gd name="T18" fmla="*/ 411 w 1601"/>
                  <a:gd name="T19" fmla="*/ 1140 h 1168"/>
                  <a:gd name="T20" fmla="*/ 463 w 1601"/>
                  <a:gd name="T21" fmla="*/ 1167 h 1168"/>
                  <a:gd name="T22" fmla="*/ 519 w 1601"/>
                  <a:gd name="T23" fmla="*/ 1133 h 1168"/>
                  <a:gd name="T24" fmla="*/ 549 w 1601"/>
                  <a:gd name="T25" fmla="*/ 1073 h 1168"/>
                  <a:gd name="T26" fmla="*/ 584 w 1601"/>
                  <a:gd name="T27" fmla="*/ 986 h 1168"/>
                  <a:gd name="T28" fmla="*/ 645 w 1601"/>
                  <a:gd name="T29" fmla="*/ 812 h 1168"/>
                  <a:gd name="T30" fmla="*/ 714 w 1601"/>
                  <a:gd name="T31" fmla="*/ 624 h 1168"/>
                  <a:gd name="T32" fmla="*/ 779 w 1601"/>
                  <a:gd name="T33" fmla="*/ 410 h 1168"/>
                  <a:gd name="T34" fmla="*/ 853 w 1601"/>
                  <a:gd name="T35" fmla="*/ 176 h 1168"/>
                  <a:gd name="T36" fmla="*/ 891 w 1601"/>
                  <a:gd name="T37" fmla="*/ 82 h 1168"/>
                  <a:gd name="T38" fmla="*/ 923 w 1601"/>
                  <a:gd name="T39" fmla="*/ 28 h 1168"/>
                  <a:gd name="T40" fmla="*/ 960 w 1601"/>
                  <a:gd name="T41" fmla="*/ 1 h 1168"/>
                  <a:gd name="T42" fmla="*/ 1008 w 1601"/>
                  <a:gd name="T43" fmla="*/ 22 h 1168"/>
                  <a:gd name="T44" fmla="*/ 1035 w 1601"/>
                  <a:gd name="T45" fmla="*/ 82 h 1168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601"/>
                  <a:gd name="T70" fmla="*/ 0 h 1168"/>
                  <a:gd name="T71" fmla="*/ 1601 w 1601"/>
                  <a:gd name="T72" fmla="*/ 1168 h 1168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601" h="1168">
                    <a:moveTo>
                      <a:pt x="0" y="1"/>
                    </a:moveTo>
                    <a:cubicBezTo>
                      <a:pt x="10" y="4"/>
                      <a:pt x="42" y="7"/>
                      <a:pt x="60" y="22"/>
                    </a:cubicBezTo>
                    <a:cubicBezTo>
                      <a:pt x="78" y="37"/>
                      <a:pt x="87" y="58"/>
                      <a:pt x="107" y="89"/>
                    </a:cubicBezTo>
                    <a:cubicBezTo>
                      <a:pt x="127" y="120"/>
                      <a:pt x="153" y="154"/>
                      <a:pt x="181" y="209"/>
                    </a:cubicBezTo>
                    <a:cubicBezTo>
                      <a:pt x="209" y="264"/>
                      <a:pt x="245" y="349"/>
                      <a:pt x="275" y="417"/>
                    </a:cubicBezTo>
                    <a:cubicBezTo>
                      <a:pt x="305" y="485"/>
                      <a:pt x="333" y="550"/>
                      <a:pt x="362" y="618"/>
                    </a:cubicBezTo>
                    <a:cubicBezTo>
                      <a:pt x="391" y="686"/>
                      <a:pt x="420" y="764"/>
                      <a:pt x="448" y="825"/>
                    </a:cubicBezTo>
                    <a:cubicBezTo>
                      <a:pt x="476" y="886"/>
                      <a:pt x="503" y="942"/>
                      <a:pt x="529" y="986"/>
                    </a:cubicBezTo>
                    <a:cubicBezTo>
                      <a:pt x="555" y="1030"/>
                      <a:pt x="585" y="1067"/>
                      <a:pt x="603" y="1093"/>
                    </a:cubicBezTo>
                    <a:cubicBezTo>
                      <a:pt x="621" y="1119"/>
                      <a:pt x="617" y="1128"/>
                      <a:pt x="636" y="1140"/>
                    </a:cubicBezTo>
                    <a:cubicBezTo>
                      <a:pt x="655" y="1152"/>
                      <a:pt x="688" y="1168"/>
                      <a:pt x="716" y="1167"/>
                    </a:cubicBezTo>
                    <a:cubicBezTo>
                      <a:pt x="744" y="1166"/>
                      <a:pt x="781" y="1149"/>
                      <a:pt x="803" y="1133"/>
                    </a:cubicBezTo>
                    <a:cubicBezTo>
                      <a:pt x="825" y="1117"/>
                      <a:pt x="833" y="1098"/>
                      <a:pt x="850" y="1073"/>
                    </a:cubicBezTo>
                    <a:cubicBezTo>
                      <a:pt x="867" y="1048"/>
                      <a:pt x="879" y="1030"/>
                      <a:pt x="904" y="986"/>
                    </a:cubicBezTo>
                    <a:cubicBezTo>
                      <a:pt x="929" y="942"/>
                      <a:pt x="965" y="872"/>
                      <a:pt x="998" y="812"/>
                    </a:cubicBezTo>
                    <a:cubicBezTo>
                      <a:pt x="1031" y="752"/>
                      <a:pt x="1070" y="691"/>
                      <a:pt x="1105" y="624"/>
                    </a:cubicBezTo>
                    <a:cubicBezTo>
                      <a:pt x="1140" y="557"/>
                      <a:pt x="1170" y="485"/>
                      <a:pt x="1206" y="410"/>
                    </a:cubicBezTo>
                    <a:cubicBezTo>
                      <a:pt x="1242" y="335"/>
                      <a:pt x="1291" y="231"/>
                      <a:pt x="1320" y="176"/>
                    </a:cubicBezTo>
                    <a:cubicBezTo>
                      <a:pt x="1349" y="121"/>
                      <a:pt x="1362" y="107"/>
                      <a:pt x="1380" y="82"/>
                    </a:cubicBezTo>
                    <a:cubicBezTo>
                      <a:pt x="1398" y="57"/>
                      <a:pt x="1409" y="42"/>
                      <a:pt x="1427" y="28"/>
                    </a:cubicBezTo>
                    <a:cubicBezTo>
                      <a:pt x="1445" y="14"/>
                      <a:pt x="1465" y="2"/>
                      <a:pt x="1487" y="1"/>
                    </a:cubicBezTo>
                    <a:cubicBezTo>
                      <a:pt x="1509" y="0"/>
                      <a:pt x="1542" y="9"/>
                      <a:pt x="1561" y="22"/>
                    </a:cubicBezTo>
                    <a:cubicBezTo>
                      <a:pt x="1580" y="35"/>
                      <a:pt x="1593" y="69"/>
                      <a:pt x="1601" y="82"/>
                    </a:cubicBezTo>
                  </a:path>
                </a:pathLst>
              </a:custGeom>
              <a:noFill/>
              <a:ln w="28575" cap="flat" cmpd="sng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sp>
            <p:nvSpPr>
              <p:cNvPr id="207" name="Freeform 256"/>
              <p:cNvSpPr>
                <a:spLocks/>
              </p:cNvSpPr>
              <p:nvPr/>
            </p:nvSpPr>
            <p:spPr bwMode="auto">
              <a:xfrm>
                <a:off x="3721275" y="1878069"/>
                <a:ext cx="984564" cy="1198848"/>
              </a:xfrm>
              <a:custGeom>
                <a:avLst/>
                <a:gdLst>
                  <a:gd name="T0" fmla="*/ 0 w 1601"/>
                  <a:gd name="T1" fmla="*/ 1 h 1168"/>
                  <a:gd name="T2" fmla="*/ 38 w 1601"/>
                  <a:gd name="T3" fmla="*/ 22 h 1168"/>
                  <a:gd name="T4" fmla="*/ 69 w 1601"/>
                  <a:gd name="T5" fmla="*/ 89 h 1168"/>
                  <a:gd name="T6" fmla="*/ 116 w 1601"/>
                  <a:gd name="T7" fmla="*/ 209 h 1168"/>
                  <a:gd name="T8" fmla="*/ 178 w 1601"/>
                  <a:gd name="T9" fmla="*/ 417 h 1168"/>
                  <a:gd name="T10" fmla="*/ 235 w 1601"/>
                  <a:gd name="T11" fmla="*/ 618 h 1168"/>
                  <a:gd name="T12" fmla="*/ 290 w 1601"/>
                  <a:gd name="T13" fmla="*/ 825 h 1168"/>
                  <a:gd name="T14" fmla="*/ 342 w 1601"/>
                  <a:gd name="T15" fmla="*/ 986 h 1168"/>
                  <a:gd name="T16" fmla="*/ 390 w 1601"/>
                  <a:gd name="T17" fmla="*/ 1093 h 1168"/>
                  <a:gd name="T18" fmla="*/ 411 w 1601"/>
                  <a:gd name="T19" fmla="*/ 1140 h 1168"/>
                  <a:gd name="T20" fmla="*/ 463 w 1601"/>
                  <a:gd name="T21" fmla="*/ 1167 h 1168"/>
                  <a:gd name="T22" fmla="*/ 519 w 1601"/>
                  <a:gd name="T23" fmla="*/ 1133 h 1168"/>
                  <a:gd name="T24" fmla="*/ 549 w 1601"/>
                  <a:gd name="T25" fmla="*/ 1073 h 1168"/>
                  <a:gd name="T26" fmla="*/ 584 w 1601"/>
                  <a:gd name="T27" fmla="*/ 986 h 1168"/>
                  <a:gd name="T28" fmla="*/ 645 w 1601"/>
                  <a:gd name="T29" fmla="*/ 812 h 1168"/>
                  <a:gd name="T30" fmla="*/ 714 w 1601"/>
                  <a:gd name="T31" fmla="*/ 624 h 1168"/>
                  <a:gd name="T32" fmla="*/ 779 w 1601"/>
                  <a:gd name="T33" fmla="*/ 410 h 1168"/>
                  <a:gd name="T34" fmla="*/ 853 w 1601"/>
                  <a:gd name="T35" fmla="*/ 176 h 1168"/>
                  <a:gd name="T36" fmla="*/ 891 w 1601"/>
                  <a:gd name="T37" fmla="*/ 82 h 1168"/>
                  <a:gd name="T38" fmla="*/ 923 w 1601"/>
                  <a:gd name="T39" fmla="*/ 28 h 1168"/>
                  <a:gd name="T40" fmla="*/ 960 w 1601"/>
                  <a:gd name="T41" fmla="*/ 1 h 1168"/>
                  <a:gd name="T42" fmla="*/ 1008 w 1601"/>
                  <a:gd name="T43" fmla="*/ 22 h 1168"/>
                  <a:gd name="T44" fmla="*/ 1035 w 1601"/>
                  <a:gd name="T45" fmla="*/ 82 h 1168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601"/>
                  <a:gd name="T70" fmla="*/ 0 h 1168"/>
                  <a:gd name="T71" fmla="*/ 1601 w 1601"/>
                  <a:gd name="T72" fmla="*/ 1168 h 1168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601" h="1168">
                    <a:moveTo>
                      <a:pt x="0" y="1"/>
                    </a:moveTo>
                    <a:cubicBezTo>
                      <a:pt x="10" y="4"/>
                      <a:pt x="42" y="7"/>
                      <a:pt x="60" y="22"/>
                    </a:cubicBezTo>
                    <a:cubicBezTo>
                      <a:pt x="78" y="37"/>
                      <a:pt x="87" y="58"/>
                      <a:pt x="107" y="89"/>
                    </a:cubicBezTo>
                    <a:cubicBezTo>
                      <a:pt x="127" y="120"/>
                      <a:pt x="153" y="154"/>
                      <a:pt x="181" y="209"/>
                    </a:cubicBezTo>
                    <a:cubicBezTo>
                      <a:pt x="209" y="264"/>
                      <a:pt x="245" y="349"/>
                      <a:pt x="275" y="417"/>
                    </a:cubicBezTo>
                    <a:cubicBezTo>
                      <a:pt x="305" y="485"/>
                      <a:pt x="333" y="550"/>
                      <a:pt x="362" y="618"/>
                    </a:cubicBezTo>
                    <a:cubicBezTo>
                      <a:pt x="391" y="686"/>
                      <a:pt x="420" y="764"/>
                      <a:pt x="448" y="825"/>
                    </a:cubicBezTo>
                    <a:cubicBezTo>
                      <a:pt x="476" y="886"/>
                      <a:pt x="503" y="942"/>
                      <a:pt x="529" y="986"/>
                    </a:cubicBezTo>
                    <a:cubicBezTo>
                      <a:pt x="555" y="1030"/>
                      <a:pt x="585" y="1067"/>
                      <a:pt x="603" y="1093"/>
                    </a:cubicBezTo>
                    <a:cubicBezTo>
                      <a:pt x="621" y="1119"/>
                      <a:pt x="617" y="1128"/>
                      <a:pt x="636" y="1140"/>
                    </a:cubicBezTo>
                    <a:cubicBezTo>
                      <a:pt x="655" y="1152"/>
                      <a:pt x="688" y="1168"/>
                      <a:pt x="716" y="1167"/>
                    </a:cubicBezTo>
                    <a:cubicBezTo>
                      <a:pt x="744" y="1166"/>
                      <a:pt x="781" y="1149"/>
                      <a:pt x="803" y="1133"/>
                    </a:cubicBezTo>
                    <a:cubicBezTo>
                      <a:pt x="825" y="1117"/>
                      <a:pt x="833" y="1098"/>
                      <a:pt x="850" y="1073"/>
                    </a:cubicBezTo>
                    <a:cubicBezTo>
                      <a:pt x="867" y="1048"/>
                      <a:pt x="879" y="1030"/>
                      <a:pt x="904" y="986"/>
                    </a:cubicBezTo>
                    <a:cubicBezTo>
                      <a:pt x="929" y="942"/>
                      <a:pt x="965" y="872"/>
                      <a:pt x="998" y="812"/>
                    </a:cubicBezTo>
                    <a:cubicBezTo>
                      <a:pt x="1031" y="752"/>
                      <a:pt x="1070" y="691"/>
                      <a:pt x="1105" y="624"/>
                    </a:cubicBezTo>
                    <a:cubicBezTo>
                      <a:pt x="1140" y="557"/>
                      <a:pt x="1170" y="485"/>
                      <a:pt x="1206" y="410"/>
                    </a:cubicBezTo>
                    <a:cubicBezTo>
                      <a:pt x="1242" y="335"/>
                      <a:pt x="1291" y="231"/>
                      <a:pt x="1320" y="176"/>
                    </a:cubicBezTo>
                    <a:cubicBezTo>
                      <a:pt x="1349" y="121"/>
                      <a:pt x="1362" y="107"/>
                      <a:pt x="1380" y="82"/>
                    </a:cubicBezTo>
                    <a:cubicBezTo>
                      <a:pt x="1398" y="57"/>
                      <a:pt x="1409" y="42"/>
                      <a:pt x="1427" y="28"/>
                    </a:cubicBezTo>
                    <a:cubicBezTo>
                      <a:pt x="1445" y="14"/>
                      <a:pt x="1465" y="2"/>
                      <a:pt x="1487" y="1"/>
                    </a:cubicBezTo>
                    <a:cubicBezTo>
                      <a:pt x="1509" y="0"/>
                      <a:pt x="1542" y="9"/>
                      <a:pt x="1561" y="22"/>
                    </a:cubicBezTo>
                    <a:cubicBezTo>
                      <a:pt x="1580" y="35"/>
                      <a:pt x="1593" y="69"/>
                      <a:pt x="1601" y="82"/>
                    </a:cubicBezTo>
                  </a:path>
                </a:pathLst>
              </a:custGeom>
              <a:noFill/>
              <a:ln w="28575" cap="flat" cmpd="sng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sp>
            <p:nvSpPr>
              <p:cNvPr id="208" name="Freeform 257"/>
              <p:cNvSpPr>
                <a:spLocks/>
              </p:cNvSpPr>
              <p:nvPr/>
            </p:nvSpPr>
            <p:spPr bwMode="auto">
              <a:xfrm>
                <a:off x="4639396" y="1866778"/>
                <a:ext cx="984564" cy="1198848"/>
              </a:xfrm>
              <a:custGeom>
                <a:avLst/>
                <a:gdLst>
                  <a:gd name="T0" fmla="*/ 0 w 1601"/>
                  <a:gd name="T1" fmla="*/ 1 h 1168"/>
                  <a:gd name="T2" fmla="*/ 38 w 1601"/>
                  <a:gd name="T3" fmla="*/ 22 h 1168"/>
                  <a:gd name="T4" fmla="*/ 69 w 1601"/>
                  <a:gd name="T5" fmla="*/ 89 h 1168"/>
                  <a:gd name="T6" fmla="*/ 116 w 1601"/>
                  <a:gd name="T7" fmla="*/ 209 h 1168"/>
                  <a:gd name="T8" fmla="*/ 178 w 1601"/>
                  <a:gd name="T9" fmla="*/ 417 h 1168"/>
                  <a:gd name="T10" fmla="*/ 235 w 1601"/>
                  <a:gd name="T11" fmla="*/ 618 h 1168"/>
                  <a:gd name="T12" fmla="*/ 290 w 1601"/>
                  <a:gd name="T13" fmla="*/ 825 h 1168"/>
                  <a:gd name="T14" fmla="*/ 342 w 1601"/>
                  <a:gd name="T15" fmla="*/ 986 h 1168"/>
                  <a:gd name="T16" fmla="*/ 390 w 1601"/>
                  <a:gd name="T17" fmla="*/ 1093 h 1168"/>
                  <a:gd name="T18" fmla="*/ 411 w 1601"/>
                  <a:gd name="T19" fmla="*/ 1140 h 1168"/>
                  <a:gd name="T20" fmla="*/ 463 w 1601"/>
                  <a:gd name="T21" fmla="*/ 1167 h 1168"/>
                  <a:gd name="T22" fmla="*/ 519 w 1601"/>
                  <a:gd name="T23" fmla="*/ 1133 h 1168"/>
                  <a:gd name="T24" fmla="*/ 549 w 1601"/>
                  <a:gd name="T25" fmla="*/ 1073 h 1168"/>
                  <a:gd name="T26" fmla="*/ 584 w 1601"/>
                  <a:gd name="T27" fmla="*/ 986 h 1168"/>
                  <a:gd name="T28" fmla="*/ 645 w 1601"/>
                  <a:gd name="T29" fmla="*/ 812 h 1168"/>
                  <a:gd name="T30" fmla="*/ 714 w 1601"/>
                  <a:gd name="T31" fmla="*/ 624 h 1168"/>
                  <a:gd name="T32" fmla="*/ 779 w 1601"/>
                  <a:gd name="T33" fmla="*/ 410 h 1168"/>
                  <a:gd name="T34" fmla="*/ 853 w 1601"/>
                  <a:gd name="T35" fmla="*/ 176 h 1168"/>
                  <a:gd name="T36" fmla="*/ 891 w 1601"/>
                  <a:gd name="T37" fmla="*/ 82 h 1168"/>
                  <a:gd name="T38" fmla="*/ 923 w 1601"/>
                  <a:gd name="T39" fmla="*/ 28 h 1168"/>
                  <a:gd name="T40" fmla="*/ 960 w 1601"/>
                  <a:gd name="T41" fmla="*/ 1 h 1168"/>
                  <a:gd name="T42" fmla="*/ 1008 w 1601"/>
                  <a:gd name="T43" fmla="*/ 22 h 1168"/>
                  <a:gd name="T44" fmla="*/ 1035 w 1601"/>
                  <a:gd name="T45" fmla="*/ 82 h 1168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601"/>
                  <a:gd name="T70" fmla="*/ 0 h 1168"/>
                  <a:gd name="T71" fmla="*/ 1601 w 1601"/>
                  <a:gd name="T72" fmla="*/ 1168 h 1168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601" h="1168">
                    <a:moveTo>
                      <a:pt x="0" y="1"/>
                    </a:moveTo>
                    <a:cubicBezTo>
                      <a:pt x="10" y="4"/>
                      <a:pt x="42" y="7"/>
                      <a:pt x="60" y="22"/>
                    </a:cubicBezTo>
                    <a:cubicBezTo>
                      <a:pt x="78" y="37"/>
                      <a:pt x="87" y="58"/>
                      <a:pt x="107" y="89"/>
                    </a:cubicBezTo>
                    <a:cubicBezTo>
                      <a:pt x="127" y="120"/>
                      <a:pt x="153" y="154"/>
                      <a:pt x="181" y="209"/>
                    </a:cubicBezTo>
                    <a:cubicBezTo>
                      <a:pt x="209" y="264"/>
                      <a:pt x="245" y="349"/>
                      <a:pt x="275" y="417"/>
                    </a:cubicBezTo>
                    <a:cubicBezTo>
                      <a:pt x="305" y="485"/>
                      <a:pt x="333" y="550"/>
                      <a:pt x="362" y="618"/>
                    </a:cubicBezTo>
                    <a:cubicBezTo>
                      <a:pt x="391" y="686"/>
                      <a:pt x="420" y="764"/>
                      <a:pt x="448" y="825"/>
                    </a:cubicBezTo>
                    <a:cubicBezTo>
                      <a:pt x="476" y="886"/>
                      <a:pt x="503" y="942"/>
                      <a:pt x="529" y="986"/>
                    </a:cubicBezTo>
                    <a:cubicBezTo>
                      <a:pt x="555" y="1030"/>
                      <a:pt x="585" y="1067"/>
                      <a:pt x="603" y="1093"/>
                    </a:cubicBezTo>
                    <a:cubicBezTo>
                      <a:pt x="621" y="1119"/>
                      <a:pt x="617" y="1128"/>
                      <a:pt x="636" y="1140"/>
                    </a:cubicBezTo>
                    <a:cubicBezTo>
                      <a:pt x="655" y="1152"/>
                      <a:pt x="688" y="1168"/>
                      <a:pt x="716" y="1167"/>
                    </a:cubicBezTo>
                    <a:cubicBezTo>
                      <a:pt x="744" y="1166"/>
                      <a:pt x="781" y="1149"/>
                      <a:pt x="803" y="1133"/>
                    </a:cubicBezTo>
                    <a:cubicBezTo>
                      <a:pt x="825" y="1117"/>
                      <a:pt x="833" y="1098"/>
                      <a:pt x="850" y="1073"/>
                    </a:cubicBezTo>
                    <a:cubicBezTo>
                      <a:pt x="867" y="1048"/>
                      <a:pt x="879" y="1030"/>
                      <a:pt x="904" y="986"/>
                    </a:cubicBezTo>
                    <a:cubicBezTo>
                      <a:pt x="929" y="942"/>
                      <a:pt x="965" y="872"/>
                      <a:pt x="998" y="812"/>
                    </a:cubicBezTo>
                    <a:cubicBezTo>
                      <a:pt x="1031" y="752"/>
                      <a:pt x="1070" y="691"/>
                      <a:pt x="1105" y="624"/>
                    </a:cubicBezTo>
                    <a:cubicBezTo>
                      <a:pt x="1140" y="557"/>
                      <a:pt x="1170" y="485"/>
                      <a:pt x="1206" y="410"/>
                    </a:cubicBezTo>
                    <a:cubicBezTo>
                      <a:pt x="1242" y="335"/>
                      <a:pt x="1291" y="231"/>
                      <a:pt x="1320" y="176"/>
                    </a:cubicBezTo>
                    <a:cubicBezTo>
                      <a:pt x="1349" y="121"/>
                      <a:pt x="1362" y="107"/>
                      <a:pt x="1380" y="82"/>
                    </a:cubicBezTo>
                    <a:cubicBezTo>
                      <a:pt x="1398" y="57"/>
                      <a:pt x="1409" y="42"/>
                      <a:pt x="1427" y="28"/>
                    </a:cubicBezTo>
                    <a:cubicBezTo>
                      <a:pt x="1445" y="14"/>
                      <a:pt x="1465" y="2"/>
                      <a:pt x="1487" y="1"/>
                    </a:cubicBezTo>
                    <a:cubicBezTo>
                      <a:pt x="1509" y="0"/>
                      <a:pt x="1542" y="9"/>
                      <a:pt x="1561" y="22"/>
                    </a:cubicBezTo>
                    <a:cubicBezTo>
                      <a:pt x="1580" y="35"/>
                      <a:pt x="1593" y="69"/>
                      <a:pt x="1601" y="82"/>
                    </a:cubicBezTo>
                  </a:path>
                </a:pathLst>
              </a:custGeom>
              <a:noFill/>
              <a:ln w="28575" cap="flat" cmpd="sng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sp>
            <p:nvSpPr>
              <p:cNvPr id="209" name="Freeform 258"/>
              <p:cNvSpPr>
                <a:spLocks/>
              </p:cNvSpPr>
              <p:nvPr/>
            </p:nvSpPr>
            <p:spPr bwMode="auto">
              <a:xfrm>
                <a:off x="5565572" y="1866778"/>
                <a:ext cx="984564" cy="1198848"/>
              </a:xfrm>
              <a:custGeom>
                <a:avLst/>
                <a:gdLst>
                  <a:gd name="T0" fmla="*/ 0 w 1601"/>
                  <a:gd name="T1" fmla="*/ 1 h 1168"/>
                  <a:gd name="T2" fmla="*/ 38 w 1601"/>
                  <a:gd name="T3" fmla="*/ 22 h 1168"/>
                  <a:gd name="T4" fmla="*/ 69 w 1601"/>
                  <a:gd name="T5" fmla="*/ 89 h 1168"/>
                  <a:gd name="T6" fmla="*/ 116 w 1601"/>
                  <a:gd name="T7" fmla="*/ 209 h 1168"/>
                  <a:gd name="T8" fmla="*/ 178 w 1601"/>
                  <a:gd name="T9" fmla="*/ 417 h 1168"/>
                  <a:gd name="T10" fmla="*/ 235 w 1601"/>
                  <a:gd name="T11" fmla="*/ 618 h 1168"/>
                  <a:gd name="T12" fmla="*/ 290 w 1601"/>
                  <a:gd name="T13" fmla="*/ 825 h 1168"/>
                  <a:gd name="T14" fmla="*/ 342 w 1601"/>
                  <a:gd name="T15" fmla="*/ 986 h 1168"/>
                  <a:gd name="T16" fmla="*/ 390 w 1601"/>
                  <a:gd name="T17" fmla="*/ 1093 h 1168"/>
                  <a:gd name="T18" fmla="*/ 411 w 1601"/>
                  <a:gd name="T19" fmla="*/ 1140 h 1168"/>
                  <a:gd name="T20" fmla="*/ 463 w 1601"/>
                  <a:gd name="T21" fmla="*/ 1167 h 1168"/>
                  <a:gd name="T22" fmla="*/ 519 w 1601"/>
                  <a:gd name="T23" fmla="*/ 1133 h 1168"/>
                  <a:gd name="T24" fmla="*/ 549 w 1601"/>
                  <a:gd name="T25" fmla="*/ 1073 h 1168"/>
                  <a:gd name="T26" fmla="*/ 584 w 1601"/>
                  <a:gd name="T27" fmla="*/ 986 h 1168"/>
                  <a:gd name="T28" fmla="*/ 645 w 1601"/>
                  <a:gd name="T29" fmla="*/ 812 h 1168"/>
                  <a:gd name="T30" fmla="*/ 714 w 1601"/>
                  <a:gd name="T31" fmla="*/ 624 h 1168"/>
                  <a:gd name="T32" fmla="*/ 779 w 1601"/>
                  <a:gd name="T33" fmla="*/ 410 h 1168"/>
                  <a:gd name="T34" fmla="*/ 853 w 1601"/>
                  <a:gd name="T35" fmla="*/ 176 h 1168"/>
                  <a:gd name="T36" fmla="*/ 891 w 1601"/>
                  <a:gd name="T37" fmla="*/ 82 h 1168"/>
                  <a:gd name="T38" fmla="*/ 923 w 1601"/>
                  <a:gd name="T39" fmla="*/ 28 h 1168"/>
                  <a:gd name="T40" fmla="*/ 960 w 1601"/>
                  <a:gd name="T41" fmla="*/ 1 h 1168"/>
                  <a:gd name="T42" fmla="*/ 1008 w 1601"/>
                  <a:gd name="T43" fmla="*/ 22 h 1168"/>
                  <a:gd name="T44" fmla="*/ 1035 w 1601"/>
                  <a:gd name="T45" fmla="*/ 82 h 1168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601"/>
                  <a:gd name="T70" fmla="*/ 0 h 1168"/>
                  <a:gd name="T71" fmla="*/ 1601 w 1601"/>
                  <a:gd name="T72" fmla="*/ 1168 h 1168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601" h="1168">
                    <a:moveTo>
                      <a:pt x="0" y="1"/>
                    </a:moveTo>
                    <a:cubicBezTo>
                      <a:pt x="10" y="4"/>
                      <a:pt x="42" y="7"/>
                      <a:pt x="60" y="22"/>
                    </a:cubicBezTo>
                    <a:cubicBezTo>
                      <a:pt x="78" y="37"/>
                      <a:pt x="87" y="58"/>
                      <a:pt x="107" y="89"/>
                    </a:cubicBezTo>
                    <a:cubicBezTo>
                      <a:pt x="127" y="120"/>
                      <a:pt x="153" y="154"/>
                      <a:pt x="181" y="209"/>
                    </a:cubicBezTo>
                    <a:cubicBezTo>
                      <a:pt x="209" y="264"/>
                      <a:pt x="245" y="349"/>
                      <a:pt x="275" y="417"/>
                    </a:cubicBezTo>
                    <a:cubicBezTo>
                      <a:pt x="305" y="485"/>
                      <a:pt x="333" y="550"/>
                      <a:pt x="362" y="618"/>
                    </a:cubicBezTo>
                    <a:cubicBezTo>
                      <a:pt x="391" y="686"/>
                      <a:pt x="420" y="764"/>
                      <a:pt x="448" y="825"/>
                    </a:cubicBezTo>
                    <a:cubicBezTo>
                      <a:pt x="476" y="886"/>
                      <a:pt x="503" y="942"/>
                      <a:pt x="529" y="986"/>
                    </a:cubicBezTo>
                    <a:cubicBezTo>
                      <a:pt x="555" y="1030"/>
                      <a:pt x="585" y="1067"/>
                      <a:pt x="603" y="1093"/>
                    </a:cubicBezTo>
                    <a:cubicBezTo>
                      <a:pt x="621" y="1119"/>
                      <a:pt x="617" y="1128"/>
                      <a:pt x="636" y="1140"/>
                    </a:cubicBezTo>
                    <a:cubicBezTo>
                      <a:pt x="655" y="1152"/>
                      <a:pt x="688" y="1168"/>
                      <a:pt x="716" y="1167"/>
                    </a:cubicBezTo>
                    <a:cubicBezTo>
                      <a:pt x="744" y="1166"/>
                      <a:pt x="781" y="1149"/>
                      <a:pt x="803" y="1133"/>
                    </a:cubicBezTo>
                    <a:cubicBezTo>
                      <a:pt x="825" y="1117"/>
                      <a:pt x="833" y="1098"/>
                      <a:pt x="850" y="1073"/>
                    </a:cubicBezTo>
                    <a:cubicBezTo>
                      <a:pt x="867" y="1048"/>
                      <a:pt x="879" y="1030"/>
                      <a:pt x="904" y="986"/>
                    </a:cubicBezTo>
                    <a:cubicBezTo>
                      <a:pt x="929" y="942"/>
                      <a:pt x="965" y="872"/>
                      <a:pt x="998" y="812"/>
                    </a:cubicBezTo>
                    <a:cubicBezTo>
                      <a:pt x="1031" y="752"/>
                      <a:pt x="1070" y="691"/>
                      <a:pt x="1105" y="624"/>
                    </a:cubicBezTo>
                    <a:cubicBezTo>
                      <a:pt x="1140" y="557"/>
                      <a:pt x="1170" y="485"/>
                      <a:pt x="1206" y="410"/>
                    </a:cubicBezTo>
                    <a:cubicBezTo>
                      <a:pt x="1242" y="335"/>
                      <a:pt x="1291" y="231"/>
                      <a:pt x="1320" y="176"/>
                    </a:cubicBezTo>
                    <a:cubicBezTo>
                      <a:pt x="1349" y="121"/>
                      <a:pt x="1362" y="107"/>
                      <a:pt x="1380" y="82"/>
                    </a:cubicBezTo>
                    <a:cubicBezTo>
                      <a:pt x="1398" y="57"/>
                      <a:pt x="1409" y="42"/>
                      <a:pt x="1427" y="28"/>
                    </a:cubicBezTo>
                    <a:cubicBezTo>
                      <a:pt x="1445" y="14"/>
                      <a:pt x="1465" y="2"/>
                      <a:pt x="1487" y="1"/>
                    </a:cubicBezTo>
                    <a:cubicBezTo>
                      <a:pt x="1509" y="0"/>
                      <a:pt x="1542" y="9"/>
                      <a:pt x="1561" y="22"/>
                    </a:cubicBezTo>
                    <a:cubicBezTo>
                      <a:pt x="1580" y="35"/>
                      <a:pt x="1593" y="69"/>
                      <a:pt x="1601" y="82"/>
                    </a:cubicBezTo>
                  </a:path>
                </a:pathLst>
              </a:custGeom>
              <a:noFill/>
              <a:ln w="28575" cap="flat" cmpd="sng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</p:grpSp>
      </p:grp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4873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400" b="1" i="0" u="none" dirty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ΣΥΜΒΟΛΗ ΚΥΜΑΤΩΝ</a:t>
            </a:r>
            <a:r>
              <a:rPr lang="en-US" sz="2400" b="1" i="0" u="none" dirty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1" i="0" u="none" dirty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ΣΕ ΜΙΑ ΔΙΑΣΤΑΣΗ</a:t>
            </a:r>
            <a:endParaRPr lang="en-US" sz="2400" b="1" i="0" u="none" dirty="0">
              <a:solidFill>
                <a:srgbClr val="FC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" name="Ομάδα 7"/>
          <p:cNvGrpSpPr/>
          <p:nvPr/>
        </p:nvGrpSpPr>
        <p:grpSpPr>
          <a:xfrm>
            <a:off x="485566" y="1469508"/>
            <a:ext cx="6467475" cy="2224088"/>
            <a:chOff x="485566" y="1469508"/>
            <a:chExt cx="6467475" cy="2224088"/>
          </a:xfrm>
        </p:grpSpPr>
        <p:grpSp>
          <p:nvGrpSpPr>
            <p:cNvPr id="273" name="Ομάδα 272"/>
            <p:cNvGrpSpPr/>
            <p:nvPr/>
          </p:nvGrpSpPr>
          <p:grpSpPr>
            <a:xfrm>
              <a:off x="498266" y="1469508"/>
              <a:ext cx="6454775" cy="2224088"/>
              <a:chOff x="491270" y="1509354"/>
              <a:chExt cx="6454775" cy="2224088"/>
            </a:xfrm>
          </p:grpSpPr>
          <p:grpSp>
            <p:nvGrpSpPr>
              <p:cNvPr id="232" name="Group 261"/>
              <p:cNvGrpSpPr>
                <a:grpSpLocks/>
              </p:cNvGrpSpPr>
              <p:nvPr/>
            </p:nvGrpSpPr>
            <p:grpSpPr bwMode="auto">
              <a:xfrm>
                <a:off x="491270" y="1509354"/>
                <a:ext cx="6454775" cy="2224088"/>
                <a:chOff x="306" y="1261"/>
                <a:chExt cx="4066" cy="1401"/>
              </a:xfrm>
            </p:grpSpPr>
            <p:sp>
              <p:nvSpPr>
                <p:cNvPr id="234" name="Rectangle 262"/>
                <p:cNvSpPr>
                  <a:spLocks noChangeArrowheads="1"/>
                </p:cNvSpPr>
                <p:nvPr/>
              </p:nvSpPr>
              <p:spPr bwMode="auto">
                <a:xfrm>
                  <a:off x="306" y="1261"/>
                  <a:ext cx="4066" cy="1366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rIns="0" anchor="ctr"/>
                <a:lstStyle>
                  <a:lvl1pPr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l-GR" altLang="el-GR"/>
                </a:p>
              </p:txBody>
            </p:sp>
            <p:sp>
              <p:nvSpPr>
                <p:cNvPr id="237" name="Line 273"/>
                <p:cNvSpPr>
                  <a:spLocks noChangeShapeType="1"/>
                </p:cNvSpPr>
                <p:nvPr/>
              </p:nvSpPr>
              <p:spPr bwMode="auto">
                <a:xfrm>
                  <a:off x="569" y="1324"/>
                  <a:ext cx="0" cy="1338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</p:grpSp>
          <p:grpSp>
            <p:nvGrpSpPr>
              <p:cNvPr id="271" name="Ομάδα 270"/>
              <p:cNvGrpSpPr/>
              <p:nvPr/>
            </p:nvGrpSpPr>
            <p:grpSpPr>
              <a:xfrm>
                <a:off x="776288" y="1642431"/>
                <a:ext cx="5722937" cy="1685926"/>
                <a:chOff x="776288" y="1642431"/>
                <a:chExt cx="5722937" cy="1685926"/>
              </a:xfrm>
            </p:grpSpPr>
            <p:sp>
              <p:nvSpPr>
                <p:cNvPr id="259" name="Freeform 266"/>
                <p:cNvSpPr>
                  <a:spLocks/>
                </p:cNvSpPr>
                <p:nvPr/>
              </p:nvSpPr>
              <p:spPr bwMode="auto">
                <a:xfrm>
                  <a:off x="889000" y="2505813"/>
                  <a:ext cx="984564" cy="819605"/>
                </a:xfrm>
                <a:custGeom>
                  <a:avLst/>
                  <a:gdLst>
                    <a:gd name="T0" fmla="*/ 0 w 1601"/>
                    <a:gd name="T1" fmla="*/ 1 h 1168"/>
                    <a:gd name="T2" fmla="*/ 38 w 1601"/>
                    <a:gd name="T3" fmla="*/ 22 h 1168"/>
                    <a:gd name="T4" fmla="*/ 69 w 1601"/>
                    <a:gd name="T5" fmla="*/ 89 h 1168"/>
                    <a:gd name="T6" fmla="*/ 116 w 1601"/>
                    <a:gd name="T7" fmla="*/ 209 h 1168"/>
                    <a:gd name="T8" fmla="*/ 178 w 1601"/>
                    <a:gd name="T9" fmla="*/ 417 h 1168"/>
                    <a:gd name="T10" fmla="*/ 235 w 1601"/>
                    <a:gd name="T11" fmla="*/ 618 h 1168"/>
                    <a:gd name="T12" fmla="*/ 290 w 1601"/>
                    <a:gd name="T13" fmla="*/ 825 h 1168"/>
                    <a:gd name="T14" fmla="*/ 342 w 1601"/>
                    <a:gd name="T15" fmla="*/ 986 h 1168"/>
                    <a:gd name="T16" fmla="*/ 390 w 1601"/>
                    <a:gd name="T17" fmla="*/ 1093 h 1168"/>
                    <a:gd name="T18" fmla="*/ 411 w 1601"/>
                    <a:gd name="T19" fmla="*/ 1140 h 1168"/>
                    <a:gd name="T20" fmla="*/ 463 w 1601"/>
                    <a:gd name="T21" fmla="*/ 1167 h 1168"/>
                    <a:gd name="T22" fmla="*/ 519 w 1601"/>
                    <a:gd name="T23" fmla="*/ 1133 h 1168"/>
                    <a:gd name="T24" fmla="*/ 549 w 1601"/>
                    <a:gd name="T25" fmla="*/ 1073 h 1168"/>
                    <a:gd name="T26" fmla="*/ 584 w 1601"/>
                    <a:gd name="T27" fmla="*/ 986 h 1168"/>
                    <a:gd name="T28" fmla="*/ 645 w 1601"/>
                    <a:gd name="T29" fmla="*/ 812 h 1168"/>
                    <a:gd name="T30" fmla="*/ 714 w 1601"/>
                    <a:gd name="T31" fmla="*/ 624 h 1168"/>
                    <a:gd name="T32" fmla="*/ 779 w 1601"/>
                    <a:gd name="T33" fmla="*/ 410 h 1168"/>
                    <a:gd name="T34" fmla="*/ 853 w 1601"/>
                    <a:gd name="T35" fmla="*/ 176 h 1168"/>
                    <a:gd name="T36" fmla="*/ 891 w 1601"/>
                    <a:gd name="T37" fmla="*/ 82 h 1168"/>
                    <a:gd name="T38" fmla="*/ 923 w 1601"/>
                    <a:gd name="T39" fmla="*/ 28 h 1168"/>
                    <a:gd name="T40" fmla="*/ 960 w 1601"/>
                    <a:gd name="T41" fmla="*/ 1 h 1168"/>
                    <a:gd name="T42" fmla="*/ 1008 w 1601"/>
                    <a:gd name="T43" fmla="*/ 22 h 1168"/>
                    <a:gd name="T44" fmla="*/ 1035 w 1601"/>
                    <a:gd name="T45" fmla="*/ 82 h 1168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601"/>
                    <a:gd name="T70" fmla="*/ 0 h 1168"/>
                    <a:gd name="T71" fmla="*/ 1601 w 1601"/>
                    <a:gd name="T72" fmla="*/ 1168 h 1168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601" h="1168">
                      <a:moveTo>
                        <a:pt x="0" y="1"/>
                      </a:moveTo>
                      <a:cubicBezTo>
                        <a:pt x="10" y="4"/>
                        <a:pt x="42" y="7"/>
                        <a:pt x="60" y="22"/>
                      </a:cubicBezTo>
                      <a:cubicBezTo>
                        <a:pt x="78" y="37"/>
                        <a:pt x="87" y="58"/>
                        <a:pt x="107" y="89"/>
                      </a:cubicBezTo>
                      <a:cubicBezTo>
                        <a:pt x="127" y="120"/>
                        <a:pt x="153" y="154"/>
                        <a:pt x="181" y="209"/>
                      </a:cubicBezTo>
                      <a:cubicBezTo>
                        <a:pt x="209" y="264"/>
                        <a:pt x="245" y="349"/>
                        <a:pt x="275" y="417"/>
                      </a:cubicBezTo>
                      <a:cubicBezTo>
                        <a:pt x="305" y="485"/>
                        <a:pt x="333" y="550"/>
                        <a:pt x="362" y="618"/>
                      </a:cubicBezTo>
                      <a:cubicBezTo>
                        <a:pt x="391" y="686"/>
                        <a:pt x="420" y="764"/>
                        <a:pt x="448" y="825"/>
                      </a:cubicBezTo>
                      <a:cubicBezTo>
                        <a:pt x="476" y="886"/>
                        <a:pt x="503" y="942"/>
                        <a:pt x="529" y="986"/>
                      </a:cubicBezTo>
                      <a:cubicBezTo>
                        <a:pt x="555" y="1030"/>
                        <a:pt x="585" y="1067"/>
                        <a:pt x="603" y="1093"/>
                      </a:cubicBezTo>
                      <a:cubicBezTo>
                        <a:pt x="621" y="1119"/>
                        <a:pt x="617" y="1128"/>
                        <a:pt x="636" y="1140"/>
                      </a:cubicBezTo>
                      <a:cubicBezTo>
                        <a:pt x="655" y="1152"/>
                        <a:pt x="688" y="1168"/>
                        <a:pt x="716" y="1167"/>
                      </a:cubicBezTo>
                      <a:cubicBezTo>
                        <a:pt x="744" y="1166"/>
                        <a:pt x="781" y="1149"/>
                        <a:pt x="803" y="1133"/>
                      </a:cubicBezTo>
                      <a:cubicBezTo>
                        <a:pt x="825" y="1117"/>
                        <a:pt x="833" y="1098"/>
                        <a:pt x="850" y="1073"/>
                      </a:cubicBezTo>
                      <a:cubicBezTo>
                        <a:pt x="867" y="1048"/>
                        <a:pt x="879" y="1030"/>
                        <a:pt x="904" y="986"/>
                      </a:cubicBezTo>
                      <a:cubicBezTo>
                        <a:pt x="929" y="942"/>
                        <a:pt x="965" y="872"/>
                        <a:pt x="998" y="812"/>
                      </a:cubicBezTo>
                      <a:cubicBezTo>
                        <a:pt x="1031" y="752"/>
                        <a:pt x="1070" y="691"/>
                        <a:pt x="1105" y="624"/>
                      </a:cubicBezTo>
                      <a:cubicBezTo>
                        <a:pt x="1140" y="557"/>
                        <a:pt x="1170" y="485"/>
                        <a:pt x="1206" y="410"/>
                      </a:cubicBezTo>
                      <a:cubicBezTo>
                        <a:pt x="1242" y="335"/>
                        <a:pt x="1291" y="231"/>
                        <a:pt x="1320" y="176"/>
                      </a:cubicBezTo>
                      <a:cubicBezTo>
                        <a:pt x="1349" y="121"/>
                        <a:pt x="1362" y="107"/>
                        <a:pt x="1380" y="82"/>
                      </a:cubicBezTo>
                      <a:cubicBezTo>
                        <a:pt x="1398" y="57"/>
                        <a:pt x="1409" y="42"/>
                        <a:pt x="1427" y="28"/>
                      </a:cubicBezTo>
                      <a:cubicBezTo>
                        <a:pt x="1445" y="14"/>
                        <a:pt x="1465" y="2"/>
                        <a:pt x="1487" y="1"/>
                      </a:cubicBezTo>
                      <a:cubicBezTo>
                        <a:pt x="1509" y="0"/>
                        <a:pt x="1542" y="9"/>
                        <a:pt x="1561" y="22"/>
                      </a:cubicBezTo>
                      <a:cubicBezTo>
                        <a:pt x="1580" y="35"/>
                        <a:pt x="1593" y="69"/>
                        <a:pt x="1601" y="82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260" name="Freeform 267"/>
                <p:cNvSpPr>
                  <a:spLocks/>
                </p:cNvSpPr>
                <p:nvPr/>
              </p:nvSpPr>
              <p:spPr bwMode="auto">
                <a:xfrm>
                  <a:off x="1807121" y="2498094"/>
                  <a:ext cx="984564" cy="819605"/>
                </a:xfrm>
                <a:custGeom>
                  <a:avLst/>
                  <a:gdLst>
                    <a:gd name="T0" fmla="*/ 0 w 1601"/>
                    <a:gd name="T1" fmla="*/ 1 h 1168"/>
                    <a:gd name="T2" fmla="*/ 38 w 1601"/>
                    <a:gd name="T3" fmla="*/ 22 h 1168"/>
                    <a:gd name="T4" fmla="*/ 69 w 1601"/>
                    <a:gd name="T5" fmla="*/ 89 h 1168"/>
                    <a:gd name="T6" fmla="*/ 116 w 1601"/>
                    <a:gd name="T7" fmla="*/ 209 h 1168"/>
                    <a:gd name="T8" fmla="*/ 178 w 1601"/>
                    <a:gd name="T9" fmla="*/ 417 h 1168"/>
                    <a:gd name="T10" fmla="*/ 235 w 1601"/>
                    <a:gd name="T11" fmla="*/ 618 h 1168"/>
                    <a:gd name="T12" fmla="*/ 290 w 1601"/>
                    <a:gd name="T13" fmla="*/ 825 h 1168"/>
                    <a:gd name="T14" fmla="*/ 342 w 1601"/>
                    <a:gd name="T15" fmla="*/ 986 h 1168"/>
                    <a:gd name="T16" fmla="*/ 390 w 1601"/>
                    <a:gd name="T17" fmla="*/ 1093 h 1168"/>
                    <a:gd name="T18" fmla="*/ 411 w 1601"/>
                    <a:gd name="T19" fmla="*/ 1140 h 1168"/>
                    <a:gd name="T20" fmla="*/ 463 w 1601"/>
                    <a:gd name="T21" fmla="*/ 1167 h 1168"/>
                    <a:gd name="T22" fmla="*/ 519 w 1601"/>
                    <a:gd name="T23" fmla="*/ 1133 h 1168"/>
                    <a:gd name="T24" fmla="*/ 549 w 1601"/>
                    <a:gd name="T25" fmla="*/ 1073 h 1168"/>
                    <a:gd name="T26" fmla="*/ 584 w 1601"/>
                    <a:gd name="T27" fmla="*/ 986 h 1168"/>
                    <a:gd name="T28" fmla="*/ 645 w 1601"/>
                    <a:gd name="T29" fmla="*/ 812 h 1168"/>
                    <a:gd name="T30" fmla="*/ 714 w 1601"/>
                    <a:gd name="T31" fmla="*/ 624 h 1168"/>
                    <a:gd name="T32" fmla="*/ 779 w 1601"/>
                    <a:gd name="T33" fmla="*/ 410 h 1168"/>
                    <a:gd name="T34" fmla="*/ 853 w 1601"/>
                    <a:gd name="T35" fmla="*/ 176 h 1168"/>
                    <a:gd name="T36" fmla="*/ 891 w 1601"/>
                    <a:gd name="T37" fmla="*/ 82 h 1168"/>
                    <a:gd name="T38" fmla="*/ 923 w 1601"/>
                    <a:gd name="T39" fmla="*/ 28 h 1168"/>
                    <a:gd name="T40" fmla="*/ 960 w 1601"/>
                    <a:gd name="T41" fmla="*/ 1 h 1168"/>
                    <a:gd name="T42" fmla="*/ 1008 w 1601"/>
                    <a:gd name="T43" fmla="*/ 22 h 1168"/>
                    <a:gd name="T44" fmla="*/ 1035 w 1601"/>
                    <a:gd name="T45" fmla="*/ 82 h 1168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601"/>
                    <a:gd name="T70" fmla="*/ 0 h 1168"/>
                    <a:gd name="T71" fmla="*/ 1601 w 1601"/>
                    <a:gd name="T72" fmla="*/ 1168 h 1168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601" h="1168">
                      <a:moveTo>
                        <a:pt x="0" y="1"/>
                      </a:moveTo>
                      <a:cubicBezTo>
                        <a:pt x="10" y="4"/>
                        <a:pt x="42" y="7"/>
                        <a:pt x="60" y="22"/>
                      </a:cubicBezTo>
                      <a:cubicBezTo>
                        <a:pt x="78" y="37"/>
                        <a:pt x="87" y="58"/>
                        <a:pt x="107" y="89"/>
                      </a:cubicBezTo>
                      <a:cubicBezTo>
                        <a:pt x="127" y="120"/>
                        <a:pt x="153" y="154"/>
                        <a:pt x="181" y="209"/>
                      </a:cubicBezTo>
                      <a:cubicBezTo>
                        <a:pt x="209" y="264"/>
                        <a:pt x="245" y="349"/>
                        <a:pt x="275" y="417"/>
                      </a:cubicBezTo>
                      <a:cubicBezTo>
                        <a:pt x="305" y="485"/>
                        <a:pt x="333" y="550"/>
                        <a:pt x="362" y="618"/>
                      </a:cubicBezTo>
                      <a:cubicBezTo>
                        <a:pt x="391" y="686"/>
                        <a:pt x="420" y="764"/>
                        <a:pt x="448" y="825"/>
                      </a:cubicBezTo>
                      <a:cubicBezTo>
                        <a:pt x="476" y="886"/>
                        <a:pt x="503" y="942"/>
                        <a:pt x="529" y="986"/>
                      </a:cubicBezTo>
                      <a:cubicBezTo>
                        <a:pt x="555" y="1030"/>
                        <a:pt x="585" y="1067"/>
                        <a:pt x="603" y="1093"/>
                      </a:cubicBezTo>
                      <a:cubicBezTo>
                        <a:pt x="621" y="1119"/>
                        <a:pt x="617" y="1128"/>
                        <a:pt x="636" y="1140"/>
                      </a:cubicBezTo>
                      <a:cubicBezTo>
                        <a:pt x="655" y="1152"/>
                        <a:pt x="688" y="1168"/>
                        <a:pt x="716" y="1167"/>
                      </a:cubicBezTo>
                      <a:cubicBezTo>
                        <a:pt x="744" y="1166"/>
                        <a:pt x="781" y="1149"/>
                        <a:pt x="803" y="1133"/>
                      </a:cubicBezTo>
                      <a:cubicBezTo>
                        <a:pt x="825" y="1117"/>
                        <a:pt x="833" y="1098"/>
                        <a:pt x="850" y="1073"/>
                      </a:cubicBezTo>
                      <a:cubicBezTo>
                        <a:pt x="867" y="1048"/>
                        <a:pt x="879" y="1030"/>
                        <a:pt x="904" y="986"/>
                      </a:cubicBezTo>
                      <a:cubicBezTo>
                        <a:pt x="929" y="942"/>
                        <a:pt x="965" y="872"/>
                        <a:pt x="998" y="812"/>
                      </a:cubicBezTo>
                      <a:cubicBezTo>
                        <a:pt x="1031" y="752"/>
                        <a:pt x="1070" y="691"/>
                        <a:pt x="1105" y="624"/>
                      </a:cubicBezTo>
                      <a:cubicBezTo>
                        <a:pt x="1140" y="557"/>
                        <a:pt x="1170" y="485"/>
                        <a:pt x="1206" y="410"/>
                      </a:cubicBezTo>
                      <a:cubicBezTo>
                        <a:pt x="1242" y="335"/>
                        <a:pt x="1291" y="231"/>
                        <a:pt x="1320" y="176"/>
                      </a:cubicBezTo>
                      <a:cubicBezTo>
                        <a:pt x="1349" y="121"/>
                        <a:pt x="1362" y="107"/>
                        <a:pt x="1380" y="82"/>
                      </a:cubicBezTo>
                      <a:cubicBezTo>
                        <a:pt x="1398" y="57"/>
                        <a:pt x="1409" y="42"/>
                        <a:pt x="1427" y="28"/>
                      </a:cubicBezTo>
                      <a:cubicBezTo>
                        <a:pt x="1445" y="14"/>
                        <a:pt x="1465" y="2"/>
                        <a:pt x="1487" y="1"/>
                      </a:cubicBezTo>
                      <a:cubicBezTo>
                        <a:pt x="1509" y="0"/>
                        <a:pt x="1542" y="9"/>
                        <a:pt x="1561" y="22"/>
                      </a:cubicBezTo>
                      <a:cubicBezTo>
                        <a:pt x="1580" y="35"/>
                        <a:pt x="1593" y="69"/>
                        <a:pt x="1601" y="82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261" name="Freeform 268"/>
                <p:cNvSpPr>
                  <a:spLocks/>
                </p:cNvSpPr>
                <p:nvPr/>
              </p:nvSpPr>
              <p:spPr bwMode="auto">
                <a:xfrm>
                  <a:off x="2733297" y="2498094"/>
                  <a:ext cx="984564" cy="819605"/>
                </a:xfrm>
                <a:custGeom>
                  <a:avLst/>
                  <a:gdLst>
                    <a:gd name="T0" fmla="*/ 0 w 1601"/>
                    <a:gd name="T1" fmla="*/ 1 h 1168"/>
                    <a:gd name="T2" fmla="*/ 38 w 1601"/>
                    <a:gd name="T3" fmla="*/ 22 h 1168"/>
                    <a:gd name="T4" fmla="*/ 69 w 1601"/>
                    <a:gd name="T5" fmla="*/ 89 h 1168"/>
                    <a:gd name="T6" fmla="*/ 116 w 1601"/>
                    <a:gd name="T7" fmla="*/ 209 h 1168"/>
                    <a:gd name="T8" fmla="*/ 178 w 1601"/>
                    <a:gd name="T9" fmla="*/ 417 h 1168"/>
                    <a:gd name="T10" fmla="*/ 235 w 1601"/>
                    <a:gd name="T11" fmla="*/ 618 h 1168"/>
                    <a:gd name="T12" fmla="*/ 290 w 1601"/>
                    <a:gd name="T13" fmla="*/ 825 h 1168"/>
                    <a:gd name="T14" fmla="*/ 342 w 1601"/>
                    <a:gd name="T15" fmla="*/ 986 h 1168"/>
                    <a:gd name="T16" fmla="*/ 390 w 1601"/>
                    <a:gd name="T17" fmla="*/ 1093 h 1168"/>
                    <a:gd name="T18" fmla="*/ 411 w 1601"/>
                    <a:gd name="T19" fmla="*/ 1140 h 1168"/>
                    <a:gd name="T20" fmla="*/ 463 w 1601"/>
                    <a:gd name="T21" fmla="*/ 1167 h 1168"/>
                    <a:gd name="T22" fmla="*/ 519 w 1601"/>
                    <a:gd name="T23" fmla="*/ 1133 h 1168"/>
                    <a:gd name="T24" fmla="*/ 549 w 1601"/>
                    <a:gd name="T25" fmla="*/ 1073 h 1168"/>
                    <a:gd name="T26" fmla="*/ 584 w 1601"/>
                    <a:gd name="T27" fmla="*/ 986 h 1168"/>
                    <a:gd name="T28" fmla="*/ 645 w 1601"/>
                    <a:gd name="T29" fmla="*/ 812 h 1168"/>
                    <a:gd name="T30" fmla="*/ 714 w 1601"/>
                    <a:gd name="T31" fmla="*/ 624 h 1168"/>
                    <a:gd name="T32" fmla="*/ 779 w 1601"/>
                    <a:gd name="T33" fmla="*/ 410 h 1168"/>
                    <a:gd name="T34" fmla="*/ 853 w 1601"/>
                    <a:gd name="T35" fmla="*/ 176 h 1168"/>
                    <a:gd name="T36" fmla="*/ 891 w 1601"/>
                    <a:gd name="T37" fmla="*/ 82 h 1168"/>
                    <a:gd name="T38" fmla="*/ 923 w 1601"/>
                    <a:gd name="T39" fmla="*/ 28 h 1168"/>
                    <a:gd name="T40" fmla="*/ 960 w 1601"/>
                    <a:gd name="T41" fmla="*/ 1 h 1168"/>
                    <a:gd name="T42" fmla="*/ 1008 w 1601"/>
                    <a:gd name="T43" fmla="*/ 22 h 1168"/>
                    <a:gd name="T44" fmla="*/ 1035 w 1601"/>
                    <a:gd name="T45" fmla="*/ 82 h 1168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601"/>
                    <a:gd name="T70" fmla="*/ 0 h 1168"/>
                    <a:gd name="T71" fmla="*/ 1601 w 1601"/>
                    <a:gd name="T72" fmla="*/ 1168 h 1168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601" h="1168">
                      <a:moveTo>
                        <a:pt x="0" y="1"/>
                      </a:moveTo>
                      <a:cubicBezTo>
                        <a:pt x="10" y="4"/>
                        <a:pt x="42" y="7"/>
                        <a:pt x="60" y="22"/>
                      </a:cubicBezTo>
                      <a:cubicBezTo>
                        <a:pt x="78" y="37"/>
                        <a:pt x="87" y="58"/>
                        <a:pt x="107" y="89"/>
                      </a:cubicBezTo>
                      <a:cubicBezTo>
                        <a:pt x="127" y="120"/>
                        <a:pt x="153" y="154"/>
                        <a:pt x="181" y="209"/>
                      </a:cubicBezTo>
                      <a:cubicBezTo>
                        <a:pt x="209" y="264"/>
                        <a:pt x="245" y="349"/>
                        <a:pt x="275" y="417"/>
                      </a:cubicBezTo>
                      <a:cubicBezTo>
                        <a:pt x="305" y="485"/>
                        <a:pt x="333" y="550"/>
                        <a:pt x="362" y="618"/>
                      </a:cubicBezTo>
                      <a:cubicBezTo>
                        <a:pt x="391" y="686"/>
                        <a:pt x="420" y="764"/>
                        <a:pt x="448" y="825"/>
                      </a:cubicBezTo>
                      <a:cubicBezTo>
                        <a:pt x="476" y="886"/>
                        <a:pt x="503" y="942"/>
                        <a:pt x="529" y="986"/>
                      </a:cubicBezTo>
                      <a:cubicBezTo>
                        <a:pt x="555" y="1030"/>
                        <a:pt x="585" y="1067"/>
                        <a:pt x="603" y="1093"/>
                      </a:cubicBezTo>
                      <a:cubicBezTo>
                        <a:pt x="621" y="1119"/>
                        <a:pt x="617" y="1128"/>
                        <a:pt x="636" y="1140"/>
                      </a:cubicBezTo>
                      <a:cubicBezTo>
                        <a:pt x="655" y="1152"/>
                        <a:pt x="688" y="1168"/>
                        <a:pt x="716" y="1167"/>
                      </a:cubicBezTo>
                      <a:cubicBezTo>
                        <a:pt x="744" y="1166"/>
                        <a:pt x="781" y="1149"/>
                        <a:pt x="803" y="1133"/>
                      </a:cubicBezTo>
                      <a:cubicBezTo>
                        <a:pt x="825" y="1117"/>
                        <a:pt x="833" y="1098"/>
                        <a:pt x="850" y="1073"/>
                      </a:cubicBezTo>
                      <a:cubicBezTo>
                        <a:pt x="867" y="1048"/>
                        <a:pt x="879" y="1030"/>
                        <a:pt x="904" y="986"/>
                      </a:cubicBezTo>
                      <a:cubicBezTo>
                        <a:pt x="929" y="942"/>
                        <a:pt x="965" y="872"/>
                        <a:pt x="998" y="812"/>
                      </a:cubicBezTo>
                      <a:cubicBezTo>
                        <a:pt x="1031" y="752"/>
                        <a:pt x="1070" y="691"/>
                        <a:pt x="1105" y="624"/>
                      </a:cubicBezTo>
                      <a:cubicBezTo>
                        <a:pt x="1140" y="557"/>
                        <a:pt x="1170" y="485"/>
                        <a:pt x="1206" y="410"/>
                      </a:cubicBezTo>
                      <a:cubicBezTo>
                        <a:pt x="1242" y="335"/>
                        <a:pt x="1291" y="231"/>
                        <a:pt x="1320" y="176"/>
                      </a:cubicBezTo>
                      <a:cubicBezTo>
                        <a:pt x="1349" y="121"/>
                        <a:pt x="1362" y="107"/>
                        <a:pt x="1380" y="82"/>
                      </a:cubicBezTo>
                      <a:cubicBezTo>
                        <a:pt x="1398" y="57"/>
                        <a:pt x="1409" y="42"/>
                        <a:pt x="1427" y="28"/>
                      </a:cubicBezTo>
                      <a:cubicBezTo>
                        <a:pt x="1445" y="14"/>
                        <a:pt x="1465" y="2"/>
                        <a:pt x="1487" y="1"/>
                      </a:cubicBezTo>
                      <a:cubicBezTo>
                        <a:pt x="1509" y="0"/>
                        <a:pt x="1542" y="9"/>
                        <a:pt x="1561" y="22"/>
                      </a:cubicBezTo>
                      <a:cubicBezTo>
                        <a:pt x="1580" y="35"/>
                        <a:pt x="1593" y="69"/>
                        <a:pt x="1601" y="82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262" name="Freeform 270"/>
                <p:cNvSpPr>
                  <a:spLocks/>
                </p:cNvSpPr>
                <p:nvPr/>
              </p:nvSpPr>
              <p:spPr bwMode="auto">
                <a:xfrm>
                  <a:off x="3670364" y="2508752"/>
                  <a:ext cx="984564" cy="819605"/>
                </a:xfrm>
                <a:custGeom>
                  <a:avLst/>
                  <a:gdLst>
                    <a:gd name="T0" fmla="*/ 0 w 1601"/>
                    <a:gd name="T1" fmla="*/ 1 h 1168"/>
                    <a:gd name="T2" fmla="*/ 38 w 1601"/>
                    <a:gd name="T3" fmla="*/ 22 h 1168"/>
                    <a:gd name="T4" fmla="*/ 69 w 1601"/>
                    <a:gd name="T5" fmla="*/ 89 h 1168"/>
                    <a:gd name="T6" fmla="*/ 116 w 1601"/>
                    <a:gd name="T7" fmla="*/ 209 h 1168"/>
                    <a:gd name="T8" fmla="*/ 178 w 1601"/>
                    <a:gd name="T9" fmla="*/ 417 h 1168"/>
                    <a:gd name="T10" fmla="*/ 235 w 1601"/>
                    <a:gd name="T11" fmla="*/ 618 h 1168"/>
                    <a:gd name="T12" fmla="*/ 290 w 1601"/>
                    <a:gd name="T13" fmla="*/ 825 h 1168"/>
                    <a:gd name="T14" fmla="*/ 342 w 1601"/>
                    <a:gd name="T15" fmla="*/ 986 h 1168"/>
                    <a:gd name="T16" fmla="*/ 390 w 1601"/>
                    <a:gd name="T17" fmla="*/ 1093 h 1168"/>
                    <a:gd name="T18" fmla="*/ 411 w 1601"/>
                    <a:gd name="T19" fmla="*/ 1140 h 1168"/>
                    <a:gd name="T20" fmla="*/ 463 w 1601"/>
                    <a:gd name="T21" fmla="*/ 1167 h 1168"/>
                    <a:gd name="T22" fmla="*/ 519 w 1601"/>
                    <a:gd name="T23" fmla="*/ 1133 h 1168"/>
                    <a:gd name="T24" fmla="*/ 549 w 1601"/>
                    <a:gd name="T25" fmla="*/ 1073 h 1168"/>
                    <a:gd name="T26" fmla="*/ 584 w 1601"/>
                    <a:gd name="T27" fmla="*/ 986 h 1168"/>
                    <a:gd name="T28" fmla="*/ 645 w 1601"/>
                    <a:gd name="T29" fmla="*/ 812 h 1168"/>
                    <a:gd name="T30" fmla="*/ 714 w 1601"/>
                    <a:gd name="T31" fmla="*/ 624 h 1168"/>
                    <a:gd name="T32" fmla="*/ 779 w 1601"/>
                    <a:gd name="T33" fmla="*/ 410 h 1168"/>
                    <a:gd name="T34" fmla="*/ 853 w 1601"/>
                    <a:gd name="T35" fmla="*/ 176 h 1168"/>
                    <a:gd name="T36" fmla="*/ 891 w 1601"/>
                    <a:gd name="T37" fmla="*/ 82 h 1168"/>
                    <a:gd name="T38" fmla="*/ 923 w 1601"/>
                    <a:gd name="T39" fmla="*/ 28 h 1168"/>
                    <a:gd name="T40" fmla="*/ 960 w 1601"/>
                    <a:gd name="T41" fmla="*/ 1 h 1168"/>
                    <a:gd name="T42" fmla="*/ 1008 w 1601"/>
                    <a:gd name="T43" fmla="*/ 22 h 1168"/>
                    <a:gd name="T44" fmla="*/ 1035 w 1601"/>
                    <a:gd name="T45" fmla="*/ 82 h 1168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601"/>
                    <a:gd name="T70" fmla="*/ 0 h 1168"/>
                    <a:gd name="T71" fmla="*/ 1601 w 1601"/>
                    <a:gd name="T72" fmla="*/ 1168 h 1168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601" h="1168">
                      <a:moveTo>
                        <a:pt x="0" y="1"/>
                      </a:moveTo>
                      <a:cubicBezTo>
                        <a:pt x="10" y="4"/>
                        <a:pt x="42" y="7"/>
                        <a:pt x="60" y="22"/>
                      </a:cubicBezTo>
                      <a:cubicBezTo>
                        <a:pt x="78" y="37"/>
                        <a:pt x="87" y="58"/>
                        <a:pt x="107" y="89"/>
                      </a:cubicBezTo>
                      <a:cubicBezTo>
                        <a:pt x="127" y="120"/>
                        <a:pt x="153" y="154"/>
                        <a:pt x="181" y="209"/>
                      </a:cubicBezTo>
                      <a:cubicBezTo>
                        <a:pt x="209" y="264"/>
                        <a:pt x="245" y="349"/>
                        <a:pt x="275" y="417"/>
                      </a:cubicBezTo>
                      <a:cubicBezTo>
                        <a:pt x="305" y="485"/>
                        <a:pt x="333" y="550"/>
                        <a:pt x="362" y="618"/>
                      </a:cubicBezTo>
                      <a:cubicBezTo>
                        <a:pt x="391" y="686"/>
                        <a:pt x="420" y="764"/>
                        <a:pt x="448" y="825"/>
                      </a:cubicBezTo>
                      <a:cubicBezTo>
                        <a:pt x="476" y="886"/>
                        <a:pt x="503" y="942"/>
                        <a:pt x="529" y="986"/>
                      </a:cubicBezTo>
                      <a:cubicBezTo>
                        <a:pt x="555" y="1030"/>
                        <a:pt x="585" y="1067"/>
                        <a:pt x="603" y="1093"/>
                      </a:cubicBezTo>
                      <a:cubicBezTo>
                        <a:pt x="621" y="1119"/>
                        <a:pt x="617" y="1128"/>
                        <a:pt x="636" y="1140"/>
                      </a:cubicBezTo>
                      <a:cubicBezTo>
                        <a:pt x="655" y="1152"/>
                        <a:pt x="688" y="1168"/>
                        <a:pt x="716" y="1167"/>
                      </a:cubicBezTo>
                      <a:cubicBezTo>
                        <a:pt x="744" y="1166"/>
                        <a:pt x="781" y="1149"/>
                        <a:pt x="803" y="1133"/>
                      </a:cubicBezTo>
                      <a:cubicBezTo>
                        <a:pt x="825" y="1117"/>
                        <a:pt x="833" y="1098"/>
                        <a:pt x="850" y="1073"/>
                      </a:cubicBezTo>
                      <a:cubicBezTo>
                        <a:pt x="867" y="1048"/>
                        <a:pt x="879" y="1030"/>
                        <a:pt x="904" y="986"/>
                      </a:cubicBezTo>
                      <a:cubicBezTo>
                        <a:pt x="929" y="942"/>
                        <a:pt x="965" y="872"/>
                        <a:pt x="998" y="812"/>
                      </a:cubicBezTo>
                      <a:cubicBezTo>
                        <a:pt x="1031" y="752"/>
                        <a:pt x="1070" y="691"/>
                        <a:pt x="1105" y="624"/>
                      </a:cubicBezTo>
                      <a:cubicBezTo>
                        <a:pt x="1140" y="557"/>
                        <a:pt x="1170" y="485"/>
                        <a:pt x="1206" y="410"/>
                      </a:cubicBezTo>
                      <a:cubicBezTo>
                        <a:pt x="1242" y="335"/>
                        <a:pt x="1291" y="231"/>
                        <a:pt x="1320" y="176"/>
                      </a:cubicBezTo>
                      <a:cubicBezTo>
                        <a:pt x="1349" y="121"/>
                        <a:pt x="1362" y="107"/>
                        <a:pt x="1380" y="82"/>
                      </a:cubicBezTo>
                      <a:cubicBezTo>
                        <a:pt x="1398" y="57"/>
                        <a:pt x="1409" y="42"/>
                        <a:pt x="1427" y="28"/>
                      </a:cubicBezTo>
                      <a:cubicBezTo>
                        <a:pt x="1445" y="14"/>
                        <a:pt x="1465" y="2"/>
                        <a:pt x="1487" y="1"/>
                      </a:cubicBezTo>
                      <a:cubicBezTo>
                        <a:pt x="1509" y="0"/>
                        <a:pt x="1542" y="9"/>
                        <a:pt x="1561" y="22"/>
                      </a:cubicBezTo>
                      <a:cubicBezTo>
                        <a:pt x="1580" y="35"/>
                        <a:pt x="1593" y="69"/>
                        <a:pt x="1601" y="82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263" name="Freeform 271"/>
                <p:cNvSpPr>
                  <a:spLocks/>
                </p:cNvSpPr>
                <p:nvPr/>
              </p:nvSpPr>
              <p:spPr bwMode="auto">
                <a:xfrm>
                  <a:off x="4588485" y="2501033"/>
                  <a:ext cx="984564" cy="819605"/>
                </a:xfrm>
                <a:custGeom>
                  <a:avLst/>
                  <a:gdLst>
                    <a:gd name="T0" fmla="*/ 0 w 1601"/>
                    <a:gd name="T1" fmla="*/ 1 h 1168"/>
                    <a:gd name="T2" fmla="*/ 38 w 1601"/>
                    <a:gd name="T3" fmla="*/ 22 h 1168"/>
                    <a:gd name="T4" fmla="*/ 69 w 1601"/>
                    <a:gd name="T5" fmla="*/ 89 h 1168"/>
                    <a:gd name="T6" fmla="*/ 116 w 1601"/>
                    <a:gd name="T7" fmla="*/ 209 h 1168"/>
                    <a:gd name="T8" fmla="*/ 178 w 1601"/>
                    <a:gd name="T9" fmla="*/ 417 h 1168"/>
                    <a:gd name="T10" fmla="*/ 235 w 1601"/>
                    <a:gd name="T11" fmla="*/ 618 h 1168"/>
                    <a:gd name="T12" fmla="*/ 290 w 1601"/>
                    <a:gd name="T13" fmla="*/ 825 h 1168"/>
                    <a:gd name="T14" fmla="*/ 342 w 1601"/>
                    <a:gd name="T15" fmla="*/ 986 h 1168"/>
                    <a:gd name="T16" fmla="*/ 390 w 1601"/>
                    <a:gd name="T17" fmla="*/ 1093 h 1168"/>
                    <a:gd name="T18" fmla="*/ 411 w 1601"/>
                    <a:gd name="T19" fmla="*/ 1140 h 1168"/>
                    <a:gd name="T20" fmla="*/ 463 w 1601"/>
                    <a:gd name="T21" fmla="*/ 1167 h 1168"/>
                    <a:gd name="T22" fmla="*/ 519 w 1601"/>
                    <a:gd name="T23" fmla="*/ 1133 h 1168"/>
                    <a:gd name="T24" fmla="*/ 549 w 1601"/>
                    <a:gd name="T25" fmla="*/ 1073 h 1168"/>
                    <a:gd name="T26" fmla="*/ 584 w 1601"/>
                    <a:gd name="T27" fmla="*/ 986 h 1168"/>
                    <a:gd name="T28" fmla="*/ 645 w 1601"/>
                    <a:gd name="T29" fmla="*/ 812 h 1168"/>
                    <a:gd name="T30" fmla="*/ 714 w 1601"/>
                    <a:gd name="T31" fmla="*/ 624 h 1168"/>
                    <a:gd name="T32" fmla="*/ 779 w 1601"/>
                    <a:gd name="T33" fmla="*/ 410 h 1168"/>
                    <a:gd name="T34" fmla="*/ 853 w 1601"/>
                    <a:gd name="T35" fmla="*/ 176 h 1168"/>
                    <a:gd name="T36" fmla="*/ 891 w 1601"/>
                    <a:gd name="T37" fmla="*/ 82 h 1168"/>
                    <a:gd name="T38" fmla="*/ 923 w 1601"/>
                    <a:gd name="T39" fmla="*/ 28 h 1168"/>
                    <a:gd name="T40" fmla="*/ 960 w 1601"/>
                    <a:gd name="T41" fmla="*/ 1 h 1168"/>
                    <a:gd name="T42" fmla="*/ 1008 w 1601"/>
                    <a:gd name="T43" fmla="*/ 22 h 1168"/>
                    <a:gd name="T44" fmla="*/ 1035 w 1601"/>
                    <a:gd name="T45" fmla="*/ 82 h 1168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601"/>
                    <a:gd name="T70" fmla="*/ 0 h 1168"/>
                    <a:gd name="T71" fmla="*/ 1601 w 1601"/>
                    <a:gd name="T72" fmla="*/ 1168 h 1168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601" h="1168">
                      <a:moveTo>
                        <a:pt x="0" y="1"/>
                      </a:moveTo>
                      <a:cubicBezTo>
                        <a:pt x="10" y="4"/>
                        <a:pt x="42" y="7"/>
                        <a:pt x="60" y="22"/>
                      </a:cubicBezTo>
                      <a:cubicBezTo>
                        <a:pt x="78" y="37"/>
                        <a:pt x="87" y="58"/>
                        <a:pt x="107" y="89"/>
                      </a:cubicBezTo>
                      <a:cubicBezTo>
                        <a:pt x="127" y="120"/>
                        <a:pt x="153" y="154"/>
                        <a:pt x="181" y="209"/>
                      </a:cubicBezTo>
                      <a:cubicBezTo>
                        <a:pt x="209" y="264"/>
                        <a:pt x="245" y="349"/>
                        <a:pt x="275" y="417"/>
                      </a:cubicBezTo>
                      <a:cubicBezTo>
                        <a:pt x="305" y="485"/>
                        <a:pt x="333" y="550"/>
                        <a:pt x="362" y="618"/>
                      </a:cubicBezTo>
                      <a:cubicBezTo>
                        <a:pt x="391" y="686"/>
                        <a:pt x="420" y="764"/>
                        <a:pt x="448" y="825"/>
                      </a:cubicBezTo>
                      <a:cubicBezTo>
                        <a:pt x="476" y="886"/>
                        <a:pt x="503" y="942"/>
                        <a:pt x="529" y="986"/>
                      </a:cubicBezTo>
                      <a:cubicBezTo>
                        <a:pt x="555" y="1030"/>
                        <a:pt x="585" y="1067"/>
                        <a:pt x="603" y="1093"/>
                      </a:cubicBezTo>
                      <a:cubicBezTo>
                        <a:pt x="621" y="1119"/>
                        <a:pt x="617" y="1128"/>
                        <a:pt x="636" y="1140"/>
                      </a:cubicBezTo>
                      <a:cubicBezTo>
                        <a:pt x="655" y="1152"/>
                        <a:pt x="688" y="1168"/>
                        <a:pt x="716" y="1167"/>
                      </a:cubicBezTo>
                      <a:cubicBezTo>
                        <a:pt x="744" y="1166"/>
                        <a:pt x="781" y="1149"/>
                        <a:pt x="803" y="1133"/>
                      </a:cubicBezTo>
                      <a:cubicBezTo>
                        <a:pt x="825" y="1117"/>
                        <a:pt x="833" y="1098"/>
                        <a:pt x="850" y="1073"/>
                      </a:cubicBezTo>
                      <a:cubicBezTo>
                        <a:pt x="867" y="1048"/>
                        <a:pt x="879" y="1030"/>
                        <a:pt x="904" y="986"/>
                      </a:cubicBezTo>
                      <a:cubicBezTo>
                        <a:pt x="929" y="942"/>
                        <a:pt x="965" y="872"/>
                        <a:pt x="998" y="812"/>
                      </a:cubicBezTo>
                      <a:cubicBezTo>
                        <a:pt x="1031" y="752"/>
                        <a:pt x="1070" y="691"/>
                        <a:pt x="1105" y="624"/>
                      </a:cubicBezTo>
                      <a:cubicBezTo>
                        <a:pt x="1140" y="557"/>
                        <a:pt x="1170" y="485"/>
                        <a:pt x="1206" y="410"/>
                      </a:cubicBezTo>
                      <a:cubicBezTo>
                        <a:pt x="1242" y="335"/>
                        <a:pt x="1291" y="231"/>
                        <a:pt x="1320" y="176"/>
                      </a:cubicBezTo>
                      <a:cubicBezTo>
                        <a:pt x="1349" y="121"/>
                        <a:pt x="1362" y="107"/>
                        <a:pt x="1380" y="82"/>
                      </a:cubicBezTo>
                      <a:cubicBezTo>
                        <a:pt x="1398" y="57"/>
                        <a:pt x="1409" y="42"/>
                        <a:pt x="1427" y="28"/>
                      </a:cubicBezTo>
                      <a:cubicBezTo>
                        <a:pt x="1445" y="14"/>
                        <a:pt x="1465" y="2"/>
                        <a:pt x="1487" y="1"/>
                      </a:cubicBezTo>
                      <a:cubicBezTo>
                        <a:pt x="1509" y="0"/>
                        <a:pt x="1542" y="9"/>
                        <a:pt x="1561" y="22"/>
                      </a:cubicBezTo>
                      <a:cubicBezTo>
                        <a:pt x="1580" y="35"/>
                        <a:pt x="1593" y="69"/>
                        <a:pt x="1601" y="82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264" name="Freeform 272"/>
                <p:cNvSpPr>
                  <a:spLocks/>
                </p:cNvSpPr>
                <p:nvPr/>
              </p:nvSpPr>
              <p:spPr bwMode="auto">
                <a:xfrm>
                  <a:off x="5514661" y="2501033"/>
                  <a:ext cx="984564" cy="819605"/>
                </a:xfrm>
                <a:custGeom>
                  <a:avLst/>
                  <a:gdLst>
                    <a:gd name="T0" fmla="*/ 0 w 1601"/>
                    <a:gd name="T1" fmla="*/ 1 h 1168"/>
                    <a:gd name="T2" fmla="*/ 38 w 1601"/>
                    <a:gd name="T3" fmla="*/ 22 h 1168"/>
                    <a:gd name="T4" fmla="*/ 69 w 1601"/>
                    <a:gd name="T5" fmla="*/ 89 h 1168"/>
                    <a:gd name="T6" fmla="*/ 116 w 1601"/>
                    <a:gd name="T7" fmla="*/ 209 h 1168"/>
                    <a:gd name="T8" fmla="*/ 178 w 1601"/>
                    <a:gd name="T9" fmla="*/ 417 h 1168"/>
                    <a:gd name="T10" fmla="*/ 235 w 1601"/>
                    <a:gd name="T11" fmla="*/ 618 h 1168"/>
                    <a:gd name="T12" fmla="*/ 290 w 1601"/>
                    <a:gd name="T13" fmla="*/ 825 h 1168"/>
                    <a:gd name="T14" fmla="*/ 342 w 1601"/>
                    <a:gd name="T15" fmla="*/ 986 h 1168"/>
                    <a:gd name="T16" fmla="*/ 390 w 1601"/>
                    <a:gd name="T17" fmla="*/ 1093 h 1168"/>
                    <a:gd name="T18" fmla="*/ 411 w 1601"/>
                    <a:gd name="T19" fmla="*/ 1140 h 1168"/>
                    <a:gd name="T20" fmla="*/ 463 w 1601"/>
                    <a:gd name="T21" fmla="*/ 1167 h 1168"/>
                    <a:gd name="T22" fmla="*/ 519 w 1601"/>
                    <a:gd name="T23" fmla="*/ 1133 h 1168"/>
                    <a:gd name="T24" fmla="*/ 549 w 1601"/>
                    <a:gd name="T25" fmla="*/ 1073 h 1168"/>
                    <a:gd name="T26" fmla="*/ 584 w 1601"/>
                    <a:gd name="T27" fmla="*/ 986 h 1168"/>
                    <a:gd name="T28" fmla="*/ 645 w 1601"/>
                    <a:gd name="T29" fmla="*/ 812 h 1168"/>
                    <a:gd name="T30" fmla="*/ 714 w 1601"/>
                    <a:gd name="T31" fmla="*/ 624 h 1168"/>
                    <a:gd name="T32" fmla="*/ 779 w 1601"/>
                    <a:gd name="T33" fmla="*/ 410 h 1168"/>
                    <a:gd name="T34" fmla="*/ 853 w 1601"/>
                    <a:gd name="T35" fmla="*/ 176 h 1168"/>
                    <a:gd name="T36" fmla="*/ 891 w 1601"/>
                    <a:gd name="T37" fmla="*/ 82 h 1168"/>
                    <a:gd name="T38" fmla="*/ 923 w 1601"/>
                    <a:gd name="T39" fmla="*/ 28 h 1168"/>
                    <a:gd name="T40" fmla="*/ 960 w 1601"/>
                    <a:gd name="T41" fmla="*/ 1 h 1168"/>
                    <a:gd name="T42" fmla="*/ 1008 w 1601"/>
                    <a:gd name="T43" fmla="*/ 22 h 1168"/>
                    <a:gd name="T44" fmla="*/ 1035 w 1601"/>
                    <a:gd name="T45" fmla="*/ 82 h 1168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601"/>
                    <a:gd name="T70" fmla="*/ 0 h 1168"/>
                    <a:gd name="T71" fmla="*/ 1601 w 1601"/>
                    <a:gd name="T72" fmla="*/ 1168 h 1168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601" h="1168">
                      <a:moveTo>
                        <a:pt x="0" y="1"/>
                      </a:moveTo>
                      <a:cubicBezTo>
                        <a:pt x="10" y="4"/>
                        <a:pt x="42" y="7"/>
                        <a:pt x="60" y="22"/>
                      </a:cubicBezTo>
                      <a:cubicBezTo>
                        <a:pt x="78" y="37"/>
                        <a:pt x="87" y="58"/>
                        <a:pt x="107" y="89"/>
                      </a:cubicBezTo>
                      <a:cubicBezTo>
                        <a:pt x="127" y="120"/>
                        <a:pt x="153" y="154"/>
                        <a:pt x="181" y="209"/>
                      </a:cubicBezTo>
                      <a:cubicBezTo>
                        <a:pt x="209" y="264"/>
                        <a:pt x="245" y="349"/>
                        <a:pt x="275" y="417"/>
                      </a:cubicBezTo>
                      <a:cubicBezTo>
                        <a:pt x="305" y="485"/>
                        <a:pt x="333" y="550"/>
                        <a:pt x="362" y="618"/>
                      </a:cubicBezTo>
                      <a:cubicBezTo>
                        <a:pt x="391" y="686"/>
                        <a:pt x="420" y="764"/>
                        <a:pt x="448" y="825"/>
                      </a:cubicBezTo>
                      <a:cubicBezTo>
                        <a:pt x="476" y="886"/>
                        <a:pt x="503" y="942"/>
                        <a:pt x="529" y="986"/>
                      </a:cubicBezTo>
                      <a:cubicBezTo>
                        <a:pt x="555" y="1030"/>
                        <a:pt x="585" y="1067"/>
                        <a:pt x="603" y="1093"/>
                      </a:cubicBezTo>
                      <a:cubicBezTo>
                        <a:pt x="621" y="1119"/>
                        <a:pt x="617" y="1128"/>
                        <a:pt x="636" y="1140"/>
                      </a:cubicBezTo>
                      <a:cubicBezTo>
                        <a:pt x="655" y="1152"/>
                        <a:pt x="688" y="1168"/>
                        <a:pt x="716" y="1167"/>
                      </a:cubicBezTo>
                      <a:cubicBezTo>
                        <a:pt x="744" y="1166"/>
                        <a:pt x="781" y="1149"/>
                        <a:pt x="803" y="1133"/>
                      </a:cubicBezTo>
                      <a:cubicBezTo>
                        <a:pt x="825" y="1117"/>
                        <a:pt x="833" y="1098"/>
                        <a:pt x="850" y="1073"/>
                      </a:cubicBezTo>
                      <a:cubicBezTo>
                        <a:pt x="867" y="1048"/>
                        <a:pt x="879" y="1030"/>
                        <a:pt x="904" y="986"/>
                      </a:cubicBezTo>
                      <a:cubicBezTo>
                        <a:pt x="929" y="942"/>
                        <a:pt x="965" y="872"/>
                        <a:pt x="998" y="812"/>
                      </a:cubicBezTo>
                      <a:cubicBezTo>
                        <a:pt x="1031" y="752"/>
                        <a:pt x="1070" y="691"/>
                        <a:pt x="1105" y="624"/>
                      </a:cubicBezTo>
                      <a:cubicBezTo>
                        <a:pt x="1140" y="557"/>
                        <a:pt x="1170" y="485"/>
                        <a:pt x="1206" y="410"/>
                      </a:cubicBezTo>
                      <a:cubicBezTo>
                        <a:pt x="1242" y="335"/>
                        <a:pt x="1291" y="231"/>
                        <a:pt x="1320" y="176"/>
                      </a:cubicBezTo>
                      <a:cubicBezTo>
                        <a:pt x="1349" y="121"/>
                        <a:pt x="1362" y="107"/>
                        <a:pt x="1380" y="82"/>
                      </a:cubicBezTo>
                      <a:cubicBezTo>
                        <a:pt x="1398" y="57"/>
                        <a:pt x="1409" y="42"/>
                        <a:pt x="1427" y="28"/>
                      </a:cubicBezTo>
                      <a:cubicBezTo>
                        <a:pt x="1445" y="14"/>
                        <a:pt x="1465" y="2"/>
                        <a:pt x="1487" y="1"/>
                      </a:cubicBezTo>
                      <a:cubicBezTo>
                        <a:pt x="1509" y="0"/>
                        <a:pt x="1542" y="9"/>
                        <a:pt x="1561" y="22"/>
                      </a:cubicBezTo>
                      <a:cubicBezTo>
                        <a:pt x="1580" y="35"/>
                        <a:pt x="1593" y="69"/>
                        <a:pt x="1601" y="82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265" name="Freeform 277"/>
                <p:cNvSpPr>
                  <a:spLocks/>
                </p:cNvSpPr>
                <p:nvPr/>
              </p:nvSpPr>
              <p:spPr bwMode="auto">
                <a:xfrm>
                  <a:off x="776288" y="1647995"/>
                  <a:ext cx="984564" cy="590805"/>
                </a:xfrm>
                <a:custGeom>
                  <a:avLst/>
                  <a:gdLst>
                    <a:gd name="T0" fmla="*/ 0 w 1601"/>
                    <a:gd name="T1" fmla="*/ 1 h 1168"/>
                    <a:gd name="T2" fmla="*/ 38 w 1601"/>
                    <a:gd name="T3" fmla="*/ 22 h 1168"/>
                    <a:gd name="T4" fmla="*/ 69 w 1601"/>
                    <a:gd name="T5" fmla="*/ 89 h 1168"/>
                    <a:gd name="T6" fmla="*/ 116 w 1601"/>
                    <a:gd name="T7" fmla="*/ 209 h 1168"/>
                    <a:gd name="T8" fmla="*/ 178 w 1601"/>
                    <a:gd name="T9" fmla="*/ 417 h 1168"/>
                    <a:gd name="T10" fmla="*/ 235 w 1601"/>
                    <a:gd name="T11" fmla="*/ 618 h 1168"/>
                    <a:gd name="T12" fmla="*/ 290 w 1601"/>
                    <a:gd name="T13" fmla="*/ 825 h 1168"/>
                    <a:gd name="T14" fmla="*/ 342 w 1601"/>
                    <a:gd name="T15" fmla="*/ 986 h 1168"/>
                    <a:gd name="T16" fmla="*/ 390 w 1601"/>
                    <a:gd name="T17" fmla="*/ 1093 h 1168"/>
                    <a:gd name="T18" fmla="*/ 411 w 1601"/>
                    <a:gd name="T19" fmla="*/ 1140 h 1168"/>
                    <a:gd name="T20" fmla="*/ 463 w 1601"/>
                    <a:gd name="T21" fmla="*/ 1167 h 1168"/>
                    <a:gd name="T22" fmla="*/ 519 w 1601"/>
                    <a:gd name="T23" fmla="*/ 1133 h 1168"/>
                    <a:gd name="T24" fmla="*/ 549 w 1601"/>
                    <a:gd name="T25" fmla="*/ 1073 h 1168"/>
                    <a:gd name="T26" fmla="*/ 584 w 1601"/>
                    <a:gd name="T27" fmla="*/ 986 h 1168"/>
                    <a:gd name="T28" fmla="*/ 645 w 1601"/>
                    <a:gd name="T29" fmla="*/ 812 h 1168"/>
                    <a:gd name="T30" fmla="*/ 714 w 1601"/>
                    <a:gd name="T31" fmla="*/ 624 h 1168"/>
                    <a:gd name="T32" fmla="*/ 779 w 1601"/>
                    <a:gd name="T33" fmla="*/ 410 h 1168"/>
                    <a:gd name="T34" fmla="*/ 853 w 1601"/>
                    <a:gd name="T35" fmla="*/ 176 h 1168"/>
                    <a:gd name="T36" fmla="*/ 891 w 1601"/>
                    <a:gd name="T37" fmla="*/ 82 h 1168"/>
                    <a:gd name="T38" fmla="*/ 923 w 1601"/>
                    <a:gd name="T39" fmla="*/ 28 h 1168"/>
                    <a:gd name="T40" fmla="*/ 960 w 1601"/>
                    <a:gd name="T41" fmla="*/ 1 h 1168"/>
                    <a:gd name="T42" fmla="*/ 1008 w 1601"/>
                    <a:gd name="T43" fmla="*/ 22 h 1168"/>
                    <a:gd name="T44" fmla="*/ 1035 w 1601"/>
                    <a:gd name="T45" fmla="*/ 82 h 1168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601"/>
                    <a:gd name="T70" fmla="*/ 0 h 1168"/>
                    <a:gd name="T71" fmla="*/ 1601 w 1601"/>
                    <a:gd name="T72" fmla="*/ 1168 h 1168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601" h="1168">
                      <a:moveTo>
                        <a:pt x="0" y="1"/>
                      </a:moveTo>
                      <a:cubicBezTo>
                        <a:pt x="10" y="4"/>
                        <a:pt x="42" y="7"/>
                        <a:pt x="60" y="22"/>
                      </a:cubicBezTo>
                      <a:cubicBezTo>
                        <a:pt x="78" y="37"/>
                        <a:pt x="87" y="58"/>
                        <a:pt x="107" y="89"/>
                      </a:cubicBezTo>
                      <a:cubicBezTo>
                        <a:pt x="127" y="120"/>
                        <a:pt x="153" y="154"/>
                        <a:pt x="181" y="209"/>
                      </a:cubicBezTo>
                      <a:cubicBezTo>
                        <a:pt x="209" y="264"/>
                        <a:pt x="245" y="349"/>
                        <a:pt x="275" y="417"/>
                      </a:cubicBezTo>
                      <a:cubicBezTo>
                        <a:pt x="305" y="485"/>
                        <a:pt x="333" y="550"/>
                        <a:pt x="362" y="618"/>
                      </a:cubicBezTo>
                      <a:cubicBezTo>
                        <a:pt x="391" y="686"/>
                        <a:pt x="420" y="764"/>
                        <a:pt x="448" y="825"/>
                      </a:cubicBezTo>
                      <a:cubicBezTo>
                        <a:pt x="476" y="886"/>
                        <a:pt x="503" y="942"/>
                        <a:pt x="529" y="986"/>
                      </a:cubicBezTo>
                      <a:cubicBezTo>
                        <a:pt x="555" y="1030"/>
                        <a:pt x="585" y="1067"/>
                        <a:pt x="603" y="1093"/>
                      </a:cubicBezTo>
                      <a:cubicBezTo>
                        <a:pt x="621" y="1119"/>
                        <a:pt x="617" y="1128"/>
                        <a:pt x="636" y="1140"/>
                      </a:cubicBezTo>
                      <a:cubicBezTo>
                        <a:pt x="655" y="1152"/>
                        <a:pt x="688" y="1168"/>
                        <a:pt x="716" y="1167"/>
                      </a:cubicBezTo>
                      <a:cubicBezTo>
                        <a:pt x="744" y="1166"/>
                        <a:pt x="781" y="1149"/>
                        <a:pt x="803" y="1133"/>
                      </a:cubicBezTo>
                      <a:cubicBezTo>
                        <a:pt x="825" y="1117"/>
                        <a:pt x="833" y="1098"/>
                        <a:pt x="850" y="1073"/>
                      </a:cubicBezTo>
                      <a:cubicBezTo>
                        <a:pt x="867" y="1048"/>
                        <a:pt x="879" y="1030"/>
                        <a:pt x="904" y="986"/>
                      </a:cubicBezTo>
                      <a:cubicBezTo>
                        <a:pt x="929" y="942"/>
                        <a:pt x="965" y="872"/>
                        <a:pt x="998" y="812"/>
                      </a:cubicBezTo>
                      <a:cubicBezTo>
                        <a:pt x="1031" y="752"/>
                        <a:pt x="1070" y="691"/>
                        <a:pt x="1105" y="624"/>
                      </a:cubicBezTo>
                      <a:cubicBezTo>
                        <a:pt x="1140" y="557"/>
                        <a:pt x="1170" y="485"/>
                        <a:pt x="1206" y="410"/>
                      </a:cubicBezTo>
                      <a:cubicBezTo>
                        <a:pt x="1242" y="335"/>
                        <a:pt x="1291" y="231"/>
                        <a:pt x="1320" y="176"/>
                      </a:cubicBezTo>
                      <a:cubicBezTo>
                        <a:pt x="1349" y="121"/>
                        <a:pt x="1362" y="107"/>
                        <a:pt x="1380" y="82"/>
                      </a:cubicBezTo>
                      <a:cubicBezTo>
                        <a:pt x="1398" y="57"/>
                        <a:pt x="1409" y="42"/>
                        <a:pt x="1427" y="28"/>
                      </a:cubicBezTo>
                      <a:cubicBezTo>
                        <a:pt x="1445" y="14"/>
                        <a:pt x="1465" y="2"/>
                        <a:pt x="1487" y="1"/>
                      </a:cubicBezTo>
                      <a:cubicBezTo>
                        <a:pt x="1509" y="0"/>
                        <a:pt x="1542" y="9"/>
                        <a:pt x="1561" y="22"/>
                      </a:cubicBezTo>
                      <a:cubicBezTo>
                        <a:pt x="1580" y="35"/>
                        <a:pt x="1593" y="69"/>
                        <a:pt x="1601" y="82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266" name="Freeform 278"/>
                <p:cNvSpPr>
                  <a:spLocks/>
                </p:cNvSpPr>
                <p:nvPr/>
              </p:nvSpPr>
              <p:spPr bwMode="auto">
                <a:xfrm>
                  <a:off x="1694409" y="1642431"/>
                  <a:ext cx="984564" cy="590805"/>
                </a:xfrm>
                <a:custGeom>
                  <a:avLst/>
                  <a:gdLst>
                    <a:gd name="T0" fmla="*/ 0 w 1601"/>
                    <a:gd name="T1" fmla="*/ 1 h 1168"/>
                    <a:gd name="T2" fmla="*/ 38 w 1601"/>
                    <a:gd name="T3" fmla="*/ 22 h 1168"/>
                    <a:gd name="T4" fmla="*/ 69 w 1601"/>
                    <a:gd name="T5" fmla="*/ 89 h 1168"/>
                    <a:gd name="T6" fmla="*/ 116 w 1601"/>
                    <a:gd name="T7" fmla="*/ 209 h 1168"/>
                    <a:gd name="T8" fmla="*/ 178 w 1601"/>
                    <a:gd name="T9" fmla="*/ 417 h 1168"/>
                    <a:gd name="T10" fmla="*/ 235 w 1601"/>
                    <a:gd name="T11" fmla="*/ 618 h 1168"/>
                    <a:gd name="T12" fmla="*/ 290 w 1601"/>
                    <a:gd name="T13" fmla="*/ 825 h 1168"/>
                    <a:gd name="T14" fmla="*/ 342 w 1601"/>
                    <a:gd name="T15" fmla="*/ 986 h 1168"/>
                    <a:gd name="T16" fmla="*/ 390 w 1601"/>
                    <a:gd name="T17" fmla="*/ 1093 h 1168"/>
                    <a:gd name="T18" fmla="*/ 411 w 1601"/>
                    <a:gd name="T19" fmla="*/ 1140 h 1168"/>
                    <a:gd name="T20" fmla="*/ 463 w 1601"/>
                    <a:gd name="T21" fmla="*/ 1167 h 1168"/>
                    <a:gd name="T22" fmla="*/ 519 w 1601"/>
                    <a:gd name="T23" fmla="*/ 1133 h 1168"/>
                    <a:gd name="T24" fmla="*/ 549 w 1601"/>
                    <a:gd name="T25" fmla="*/ 1073 h 1168"/>
                    <a:gd name="T26" fmla="*/ 584 w 1601"/>
                    <a:gd name="T27" fmla="*/ 986 h 1168"/>
                    <a:gd name="T28" fmla="*/ 645 w 1601"/>
                    <a:gd name="T29" fmla="*/ 812 h 1168"/>
                    <a:gd name="T30" fmla="*/ 714 w 1601"/>
                    <a:gd name="T31" fmla="*/ 624 h 1168"/>
                    <a:gd name="T32" fmla="*/ 779 w 1601"/>
                    <a:gd name="T33" fmla="*/ 410 h 1168"/>
                    <a:gd name="T34" fmla="*/ 853 w 1601"/>
                    <a:gd name="T35" fmla="*/ 176 h 1168"/>
                    <a:gd name="T36" fmla="*/ 891 w 1601"/>
                    <a:gd name="T37" fmla="*/ 82 h 1168"/>
                    <a:gd name="T38" fmla="*/ 923 w 1601"/>
                    <a:gd name="T39" fmla="*/ 28 h 1168"/>
                    <a:gd name="T40" fmla="*/ 960 w 1601"/>
                    <a:gd name="T41" fmla="*/ 1 h 1168"/>
                    <a:gd name="T42" fmla="*/ 1008 w 1601"/>
                    <a:gd name="T43" fmla="*/ 22 h 1168"/>
                    <a:gd name="T44" fmla="*/ 1035 w 1601"/>
                    <a:gd name="T45" fmla="*/ 82 h 1168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601"/>
                    <a:gd name="T70" fmla="*/ 0 h 1168"/>
                    <a:gd name="T71" fmla="*/ 1601 w 1601"/>
                    <a:gd name="T72" fmla="*/ 1168 h 1168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601" h="1168">
                      <a:moveTo>
                        <a:pt x="0" y="1"/>
                      </a:moveTo>
                      <a:cubicBezTo>
                        <a:pt x="10" y="4"/>
                        <a:pt x="42" y="7"/>
                        <a:pt x="60" y="22"/>
                      </a:cubicBezTo>
                      <a:cubicBezTo>
                        <a:pt x="78" y="37"/>
                        <a:pt x="87" y="58"/>
                        <a:pt x="107" y="89"/>
                      </a:cubicBezTo>
                      <a:cubicBezTo>
                        <a:pt x="127" y="120"/>
                        <a:pt x="153" y="154"/>
                        <a:pt x="181" y="209"/>
                      </a:cubicBezTo>
                      <a:cubicBezTo>
                        <a:pt x="209" y="264"/>
                        <a:pt x="245" y="349"/>
                        <a:pt x="275" y="417"/>
                      </a:cubicBezTo>
                      <a:cubicBezTo>
                        <a:pt x="305" y="485"/>
                        <a:pt x="333" y="550"/>
                        <a:pt x="362" y="618"/>
                      </a:cubicBezTo>
                      <a:cubicBezTo>
                        <a:pt x="391" y="686"/>
                        <a:pt x="420" y="764"/>
                        <a:pt x="448" y="825"/>
                      </a:cubicBezTo>
                      <a:cubicBezTo>
                        <a:pt x="476" y="886"/>
                        <a:pt x="503" y="942"/>
                        <a:pt x="529" y="986"/>
                      </a:cubicBezTo>
                      <a:cubicBezTo>
                        <a:pt x="555" y="1030"/>
                        <a:pt x="585" y="1067"/>
                        <a:pt x="603" y="1093"/>
                      </a:cubicBezTo>
                      <a:cubicBezTo>
                        <a:pt x="621" y="1119"/>
                        <a:pt x="617" y="1128"/>
                        <a:pt x="636" y="1140"/>
                      </a:cubicBezTo>
                      <a:cubicBezTo>
                        <a:pt x="655" y="1152"/>
                        <a:pt x="688" y="1168"/>
                        <a:pt x="716" y="1167"/>
                      </a:cubicBezTo>
                      <a:cubicBezTo>
                        <a:pt x="744" y="1166"/>
                        <a:pt x="781" y="1149"/>
                        <a:pt x="803" y="1133"/>
                      </a:cubicBezTo>
                      <a:cubicBezTo>
                        <a:pt x="825" y="1117"/>
                        <a:pt x="833" y="1098"/>
                        <a:pt x="850" y="1073"/>
                      </a:cubicBezTo>
                      <a:cubicBezTo>
                        <a:pt x="867" y="1048"/>
                        <a:pt x="879" y="1030"/>
                        <a:pt x="904" y="986"/>
                      </a:cubicBezTo>
                      <a:cubicBezTo>
                        <a:pt x="929" y="942"/>
                        <a:pt x="965" y="872"/>
                        <a:pt x="998" y="812"/>
                      </a:cubicBezTo>
                      <a:cubicBezTo>
                        <a:pt x="1031" y="752"/>
                        <a:pt x="1070" y="691"/>
                        <a:pt x="1105" y="624"/>
                      </a:cubicBezTo>
                      <a:cubicBezTo>
                        <a:pt x="1140" y="557"/>
                        <a:pt x="1170" y="485"/>
                        <a:pt x="1206" y="410"/>
                      </a:cubicBezTo>
                      <a:cubicBezTo>
                        <a:pt x="1242" y="335"/>
                        <a:pt x="1291" y="231"/>
                        <a:pt x="1320" y="176"/>
                      </a:cubicBezTo>
                      <a:cubicBezTo>
                        <a:pt x="1349" y="121"/>
                        <a:pt x="1362" y="107"/>
                        <a:pt x="1380" y="82"/>
                      </a:cubicBezTo>
                      <a:cubicBezTo>
                        <a:pt x="1398" y="57"/>
                        <a:pt x="1409" y="42"/>
                        <a:pt x="1427" y="28"/>
                      </a:cubicBezTo>
                      <a:cubicBezTo>
                        <a:pt x="1445" y="14"/>
                        <a:pt x="1465" y="2"/>
                        <a:pt x="1487" y="1"/>
                      </a:cubicBezTo>
                      <a:cubicBezTo>
                        <a:pt x="1509" y="0"/>
                        <a:pt x="1542" y="9"/>
                        <a:pt x="1561" y="22"/>
                      </a:cubicBezTo>
                      <a:cubicBezTo>
                        <a:pt x="1580" y="35"/>
                        <a:pt x="1593" y="69"/>
                        <a:pt x="1601" y="82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267" name="Freeform 279"/>
                <p:cNvSpPr>
                  <a:spLocks/>
                </p:cNvSpPr>
                <p:nvPr/>
              </p:nvSpPr>
              <p:spPr bwMode="auto">
                <a:xfrm>
                  <a:off x="2620585" y="1642431"/>
                  <a:ext cx="984564" cy="590805"/>
                </a:xfrm>
                <a:custGeom>
                  <a:avLst/>
                  <a:gdLst>
                    <a:gd name="T0" fmla="*/ 0 w 1601"/>
                    <a:gd name="T1" fmla="*/ 1 h 1168"/>
                    <a:gd name="T2" fmla="*/ 38 w 1601"/>
                    <a:gd name="T3" fmla="*/ 22 h 1168"/>
                    <a:gd name="T4" fmla="*/ 69 w 1601"/>
                    <a:gd name="T5" fmla="*/ 89 h 1168"/>
                    <a:gd name="T6" fmla="*/ 116 w 1601"/>
                    <a:gd name="T7" fmla="*/ 209 h 1168"/>
                    <a:gd name="T8" fmla="*/ 178 w 1601"/>
                    <a:gd name="T9" fmla="*/ 417 h 1168"/>
                    <a:gd name="T10" fmla="*/ 235 w 1601"/>
                    <a:gd name="T11" fmla="*/ 618 h 1168"/>
                    <a:gd name="T12" fmla="*/ 290 w 1601"/>
                    <a:gd name="T13" fmla="*/ 825 h 1168"/>
                    <a:gd name="T14" fmla="*/ 342 w 1601"/>
                    <a:gd name="T15" fmla="*/ 986 h 1168"/>
                    <a:gd name="T16" fmla="*/ 390 w 1601"/>
                    <a:gd name="T17" fmla="*/ 1093 h 1168"/>
                    <a:gd name="T18" fmla="*/ 411 w 1601"/>
                    <a:gd name="T19" fmla="*/ 1140 h 1168"/>
                    <a:gd name="T20" fmla="*/ 463 w 1601"/>
                    <a:gd name="T21" fmla="*/ 1167 h 1168"/>
                    <a:gd name="T22" fmla="*/ 519 w 1601"/>
                    <a:gd name="T23" fmla="*/ 1133 h 1168"/>
                    <a:gd name="T24" fmla="*/ 549 w 1601"/>
                    <a:gd name="T25" fmla="*/ 1073 h 1168"/>
                    <a:gd name="T26" fmla="*/ 584 w 1601"/>
                    <a:gd name="T27" fmla="*/ 986 h 1168"/>
                    <a:gd name="T28" fmla="*/ 645 w 1601"/>
                    <a:gd name="T29" fmla="*/ 812 h 1168"/>
                    <a:gd name="T30" fmla="*/ 714 w 1601"/>
                    <a:gd name="T31" fmla="*/ 624 h 1168"/>
                    <a:gd name="T32" fmla="*/ 779 w 1601"/>
                    <a:gd name="T33" fmla="*/ 410 h 1168"/>
                    <a:gd name="T34" fmla="*/ 853 w 1601"/>
                    <a:gd name="T35" fmla="*/ 176 h 1168"/>
                    <a:gd name="T36" fmla="*/ 891 w 1601"/>
                    <a:gd name="T37" fmla="*/ 82 h 1168"/>
                    <a:gd name="T38" fmla="*/ 923 w 1601"/>
                    <a:gd name="T39" fmla="*/ 28 h 1168"/>
                    <a:gd name="T40" fmla="*/ 960 w 1601"/>
                    <a:gd name="T41" fmla="*/ 1 h 1168"/>
                    <a:gd name="T42" fmla="*/ 1008 w 1601"/>
                    <a:gd name="T43" fmla="*/ 22 h 1168"/>
                    <a:gd name="T44" fmla="*/ 1035 w 1601"/>
                    <a:gd name="T45" fmla="*/ 82 h 1168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601"/>
                    <a:gd name="T70" fmla="*/ 0 h 1168"/>
                    <a:gd name="T71" fmla="*/ 1601 w 1601"/>
                    <a:gd name="T72" fmla="*/ 1168 h 1168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601" h="1168">
                      <a:moveTo>
                        <a:pt x="0" y="1"/>
                      </a:moveTo>
                      <a:cubicBezTo>
                        <a:pt x="10" y="4"/>
                        <a:pt x="42" y="7"/>
                        <a:pt x="60" y="22"/>
                      </a:cubicBezTo>
                      <a:cubicBezTo>
                        <a:pt x="78" y="37"/>
                        <a:pt x="87" y="58"/>
                        <a:pt x="107" y="89"/>
                      </a:cubicBezTo>
                      <a:cubicBezTo>
                        <a:pt x="127" y="120"/>
                        <a:pt x="153" y="154"/>
                        <a:pt x="181" y="209"/>
                      </a:cubicBezTo>
                      <a:cubicBezTo>
                        <a:pt x="209" y="264"/>
                        <a:pt x="245" y="349"/>
                        <a:pt x="275" y="417"/>
                      </a:cubicBezTo>
                      <a:cubicBezTo>
                        <a:pt x="305" y="485"/>
                        <a:pt x="333" y="550"/>
                        <a:pt x="362" y="618"/>
                      </a:cubicBezTo>
                      <a:cubicBezTo>
                        <a:pt x="391" y="686"/>
                        <a:pt x="420" y="764"/>
                        <a:pt x="448" y="825"/>
                      </a:cubicBezTo>
                      <a:cubicBezTo>
                        <a:pt x="476" y="886"/>
                        <a:pt x="503" y="942"/>
                        <a:pt x="529" y="986"/>
                      </a:cubicBezTo>
                      <a:cubicBezTo>
                        <a:pt x="555" y="1030"/>
                        <a:pt x="585" y="1067"/>
                        <a:pt x="603" y="1093"/>
                      </a:cubicBezTo>
                      <a:cubicBezTo>
                        <a:pt x="621" y="1119"/>
                        <a:pt x="617" y="1128"/>
                        <a:pt x="636" y="1140"/>
                      </a:cubicBezTo>
                      <a:cubicBezTo>
                        <a:pt x="655" y="1152"/>
                        <a:pt x="688" y="1168"/>
                        <a:pt x="716" y="1167"/>
                      </a:cubicBezTo>
                      <a:cubicBezTo>
                        <a:pt x="744" y="1166"/>
                        <a:pt x="781" y="1149"/>
                        <a:pt x="803" y="1133"/>
                      </a:cubicBezTo>
                      <a:cubicBezTo>
                        <a:pt x="825" y="1117"/>
                        <a:pt x="833" y="1098"/>
                        <a:pt x="850" y="1073"/>
                      </a:cubicBezTo>
                      <a:cubicBezTo>
                        <a:pt x="867" y="1048"/>
                        <a:pt x="879" y="1030"/>
                        <a:pt x="904" y="986"/>
                      </a:cubicBezTo>
                      <a:cubicBezTo>
                        <a:pt x="929" y="942"/>
                        <a:pt x="965" y="872"/>
                        <a:pt x="998" y="812"/>
                      </a:cubicBezTo>
                      <a:cubicBezTo>
                        <a:pt x="1031" y="752"/>
                        <a:pt x="1070" y="691"/>
                        <a:pt x="1105" y="624"/>
                      </a:cubicBezTo>
                      <a:cubicBezTo>
                        <a:pt x="1140" y="557"/>
                        <a:pt x="1170" y="485"/>
                        <a:pt x="1206" y="410"/>
                      </a:cubicBezTo>
                      <a:cubicBezTo>
                        <a:pt x="1242" y="335"/>
                        <a:pt x="1291" y="231"/>
                        <a:pt x="1320" y="176"/>
                      </a:cubicBezTo>
                      <a:cubicBezTo>
                        <a:pt x="1349" y="121"/>
                        <a:pt x="1362" y="107"/>
                        <a:pt x="1380" y="82"/>
                      </a:cubicBezTo>
                      <a:cubicBezTo>
                        <a:pt x="1398" y="57"/>
                        <a:pt x="1409" y="42"/>
                        <a:pt x="1427" y="28"/>
                      </a:cubicBezTo>
                      <a:cubicBezTo>
                        <a:pt x="1445" y="14"/>
                        <a:pt x="1465" y="2"/>
                        <a:pt x="1487" y="1"/>
                      </a:cubicBezTo>
                      <a:cubicBezTo>
                        <a:pt x="1509" y="0"/>
                        <a:pt x="1542" y="9"/>
                        <a:pt x="1561" y="22"/>
                      </a:cubicBezTo>
                      <a:cubicBezTo>
                        <a:pt x="1580" y="35"/>
                        <a:pt x="1593" y="69"/>
                        <a:pt x="1601" y="82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268" name="Freeform 281"/>
                <p:cNvSpPr>
                  <a:spLocks/>
                </p:cNvSpPr>
                <p:nvPr/>
              </p:nvSpPr>
              <p:spPr bwMode="auto">
                <a:xfrm>
                  <a:off x="3557652" y="1650114"/>
                  <a:ext cx="984564" cy="590805"/>
                </a:xfrm>
                <a:custGeom>
                  <a:avLst/>
                  <a:gdLst>
                    <a:gd name="T0" fmla="*/ 0 w 1601"/>
                    <a:gd name="T1" fmla="*/ 1 h 1168"/>
                    <a:gd name="T2" fmla="*/ 38 w 1601"/>
                    <a:gd name="T3" fmla="*/ 22 h 1168"/>
                    <a:gd name="T4" fmla="*/ 69 w 1601"/>
                    <a:gd name="T5" fmla="*/ 89 h 1168"/>
                    <a:gd name="T6" fmla="*/ 116 w 1601"/>
                    <a:gd name="T7" fmla="*/ 209 h 1168"/>
                    <a:gd name="T8" fmla="*/ 178 w 1601"/>
                    <a:gd name="T9" fmla="*/ 417 h 1168"/>
                    <a:gd name="T10" fmla="*/ 235 w 1601"/>
                    <a:gd name="T11" fmla="*/ 618 h 1168"/>
                    <a:gd name="T12" fmla="*/ 290 w 1601"/>
                    <a:gd name="T13" fmla="*/ 825 h 1168"/>
                    <a:gd name="T14" fmla="*/ 342 w 1601"/>
                    <a:gd name="T15" fmla="*/ 986 h 1168"/>
                    <a:gd name="T16" fmla="*/ 390 w 1601"/>
                    <a:gd name="T17" fmla="*/ 1093 h 1168"/>
                    <a:gd name="T18" fmla="*/ 411 w 1601"/>
                    <a:gd name="T19" fmla="*/ 1140 h 1168"/>
                    <a:gd name="T20" fmla="*/ 463 w 1601"/>
                    <a:gd name="T21" fmla="*/ 1167 h 1168"/>
                    <a:gd name="T22" fmla="*/ 519 w 1601"/>
                    <a:gd name="T23" fmla="*/ 1133 h 1168"/>
                    <a:gd name="T24" fmla="*/ 549 w 1601"/>
                    <a:gd name="T25" fmla="*/ 1073 h 1168"/>
                    <a:gd name="T26" fmla="*/ 584 w 1601"/>
                    <a:gd name="T27" fmla="*/ 986 h 1168"/>
                    <a:gd name="T28" fmla="*/ 645 w 1601"/>
                    <a:gd name="T29" fmla="*/ 812 h 1168"/>
                    <a:gd name="T30" fmla="*/ 714 w 1601"/>
                    <a:gd name="T31" fmla="*/ 624 h 1168"/>
                    <a:gd name="T32" fmla="*/ 779 w 1601"/>
                    <a:gd name="T33" fmla="*/ 410 h 1168"/>
                    <a:gd name="T34" fmla="*/ 853 w 1601"/>
                    <a:gd name="T35" fmla="*/ 176 h 1168"/>
                    <a:gd name="T36" fmla="*/ 891 w 1601"/>
                    <a:gd name="T37" fmla="*/ 82 h 1168"/>
                    <a:gd name="T38" fmla="*/ 923 w 1601"/>
                    <a:gd name="T39" fmla="*/ 28 h 1168"/>
                    <a:gd name="T40" fmla="*/ 960 w 1601"/>
                    <a:gd name="T41" fmla="*/ 1 h 1168"/>
                    <a:gd name="T42" fmla="*/ 1008 w 1601"/>
                    <a:gd name="T43" fmla="*/ 22 h 1168"/>
                    <a:gd name="T44" fmla="*/ 1035 w 1601"/>
                    <a:gd name="T45" fmla="*/ 82 h 1168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601"/>
                    <a:gd name="T70" fmla="*/ 0 h 1168"/>
                    <a:gd name="T71" fmla="*/ 1601 w 1601"/>
                    <a:gd name="T72" fmla="*/ 1168 h 1168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601" h="1168">
                      <a:moveTo>
                        <a:pt x="0" y="1"/>
                      </a:moveTo>
                      <a:cubicBezTo>
                        <a:pt x="10" y="4"/>
                        <a:pt x="42" y="7"/>
                        <a:pt x="60" y="22"/>
                      </a:cubicBezTo>
                      <a:cubicBezTo>
                        <a:pt x="78" y="37"/>
                        <a:pt x="87" y="58"/>
                        <a:pt x="107" y="89"/>
                      </a:cubicBezTo>
                      <a:cubicBezTo>
                        <a:pt x="127" y="120"/>
                        <a:pt x="153" y="154"/>
                        <a:pt x="181" y="209"/>
                      </a:cubicBezTo>
                      <a:cubicBezTo>
                        <a:pt x="209" y="264"/>
                        <a:pt x="245" y="349"/>
                        <a:pt x="275" y="417"/>
                      </a:cubicBezTo>
                      <a:cubicBezTo>
                        <a:pt x="305" y="485"/>
                        <a:pt x="333" y="550"/>
                        <a:pt x="362" y="618"/>
                      </a:cubicBezTo>
                      <a:cubicBezTo>
                        <a:pt x="391" y="686"/>
                        <a:pt x="420" y="764"/>
                        <a:pt x="448" y="825"/>
                      </a:cubicBezTo>
                      <a:cubicBezTo>
                        <a:pt x="476" y="886"/>
                        <a:pt x="503" y="942"/>
                        <a:pt x="529" y="986"/>
                      </a:cubicBezTo>
                      <a:cubicBezTo>
                        <a:pt x="555" y="1030"/>
                        <a:pt x="585" y="1067"/>
                        <a:pt x="603" y="1093"/>
                      </a:cubicBezTo>
                      <a:cubicBezTo>
                        <a:pt x="621" y="1119"/>
                        <a:pt x="617" y="1128"/>
                        <a:pt x="636" y="1140"/>
                      </a:cubicBezTo>
                      <a:cubicBezTo>
                        <a:pt x="655" y="1152"/>
                        <a:pt x="688" y="1168"/>
                        <a:pt x="716" y="1167"/>
                      </a:cubicBezTo>
                      <a:cubicBezTo>
                        <a:pt x="744" y="1166"/>
                        <a:pt x="781" y="1149"/>
                        <a:pt x="803" y="1133"/>
                      </a:cubicBezTo>
                      <a:cubicBezTo>
                        <a:pt x="825" y="1117"/>
                        <a:pt x="833" y="1098"/>
                        <a:pt x="850" y="1073"/>
                      </a:cubicBezTo>
                      <a:cubicBezTo>
                        <a:pt x="867" y="1048"/>
                        <a:pt x="879" y="1030"/>
                        <a:pt x="904" y="986"/>
                      </a:cubicBezTo>
                      <a:cubicBezTo>
                        <a:pt x="929" y="942"/>
                        <a:pt x="965" y="872"/>
                        <a:pt x="998" y="812"/>
                      </a:cubicBezTo>
                      <a:cubicBezTo>
                        <a:pt x="1031" y="752"/>
                        <a:pt x="1070" y="691"/>
                        <a:pt x="1105" y="624"/>
                      </a:cubicBezTo>
                      <a:cubicBezTo>
                        <a:pt x="1140" y="557"/>
                        <a:pt x="1170" y="485"/>
                        <a:pt x="1206" y="410"/>
                      </a:cubicBezTo>
                      <a:cubicBezTo>
                        <a:pt x="1242" y="335"/>
                        <a:pt x="1291" y="231"/>
                        <a:pt x="1320" y="176"/>
                      </a:cubicBezTo>
                      <a:cubicBezTo>
                        <a:pt x="1349" y="121"/>
                        <a:pt x="1362" y="107"/>
                        <a:pt x="1380" y="82"/>
                      </a:cubicBezTo>
                      <a:cubicBezTo>
                        <a:pt x="1398" y="57"/>
                        <a:pt x="1409" y="42"/>
                        <a:pt x="1427" y="28"/>
                      </a:cubicBezTo>
                      <a:cubicBezTo>
                        <a:pt x="1445" y="14"/>
                        <a:pt x="1465" y="2"/>
                        <a:pt x="1487" y="1"/>
                      </a:cubicBezTo>
                      <a:cubicBezTo>
                        <a:pt x="1509" y="0"/>
                        <a:pt x="1542" y="9"/>
                        <a:pt x="1561" y="22"/>
                      </a:cubicBezTo>
                      <a:cubicBezTo>
                        <a:pt x="1580" y="35"/>
                        <a:pt x="1593" y="69"/>
                        <a:pt x="1601" y="82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269" name="Freeform 282"/>
                <p:cNvSpPr>
                  <a:spLocks/>
                </p:cNvSpPr>
                <p:nvPr/>
              </p:nvSpPr>
              <p:spPr bwMode="auto">
                <a:xfrm>
                  <a:off x="4475773" y="1644550"/>
                  <a:ext cx="984564" cy="590805"/>
                </a:xfrm>
                <a:custGeom>
                  <a:avLst/>
                  <a:gdLst>
                    <a:gd name="T0" fmla="*/ 0 w 1601"/>
                    <a:gd name="T1" fmla="*/ 1 h 1168"/>
                    <a:gd name="T2" fmla="*/ 38 w 1601"/>
                    <a:gd name="T3" fmla="*/ 22 h 1168"/>
                    <a:gd name="T4" fmla="*/ 69 w 1601"/>
                    <a:gd name="T5" fmla="*/ 89 h 1168"/>
                    <a:gd name="T6" fmla="*/ 116 w 1601"/>
                    <a:gd name="T7" fmla="*/ 209 h 1168"/>
                    <a:gd name="T8" fmla="*/ 178 w 1601"/>
                    <a:gd name="T9" fmla="*/ 417 h 1168"/>
                    <a:gd name="T10" fmla="*/ 235 w 1601"/>
                    <a:gd name="T11" fmla="*/ 618 h 1168"/>
                    <a:gd name="T12" fmla="*/ 290 w 1601"/>
                    <a:gd name="T13" fmla="*/ 825 h 1168"/>
                    <a:gd name="T14" fmla="*/ 342 w 1601"/>
                    <a:gd name="T15" fmla="*/ 986 h 1168"/>
                    <a:gd name="T16" fmla="*/ 390 w 1601"/>
                    <a:gd name="T17" fmla="*/ 1093 h 1168"/>
                    <a:gd name="T18" fmla="*/ 411 w 1601"/>
                    <a:gd name="T19" fmla="*/ 1140 h 1168"/>
                    <a:gd name="T20" fmla="*/ 463 w 1601"/>
                    <a:gd name="T21" fmla="*/ 1167 h 1168"/>
                    <a:gd name="T22" fmla="*/ 519 w 1601"/>
                    <a:gd name="T23" fmla="*/ 1133 h 1168"/>
                    <a:gd name="T24" fmla="*/ 549 w 1601"/>
                    <a:gd name="T25" fmla="*/ 1073 h 1168"/>
                    <a:gd name="T26" fmla="*/ 584 w 1601"/>
                    <a:gd name="T27" fmla="*/ 986 h 1168"/>
                    <a:gd name="T28" fmla="*/ 645 w 1601"/>
                    <a:gd name="T29" fmla="*/ 812 h 1168"/>
                    <a:gd name="T30" fmla="*/ 714 w 1601"/>
                    <a:gd name="T31" fmla="*/ 624 h 1168"/>
                    <a:gd name="T32" fmla="*/ 779 w 1601"/>
                    <a:gd name="T33" fmla="*/ 410 h 1168"/>
                    <a:gd name="T34" fmla="*/ 853 w 1601"/>
                    <a:gd name="T35" fmla="*/ 176 h 1168"/>
                    <a:gd name="T36" fmla="*/ 891 w 1601"/>
                    <a:gd name="T37" fmla="*/ 82 h 1168"/>
                    <a:gd name="T38" fmla="*/ 923 w 1601"/>
                    <a:gd name="T39" fmla="*/ 28 h 1168"/>
                    <a:gd name="T40" fmla="*/ 960 w 1601"/>
                    <a:gd name="T41" fmla="*/ 1 h 1168"/>
                    <a:gd name="T42" fmla="*/ 1008 w 1601"/>
                    <a:gd name="T43" fmla="*/ 22 h 1168"/>
                    <a:gd name="T44" fmla="*/ 1035 w 1601"/>
                    <a:gd name="T45" fmla="*/ 82 h 1168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601"/>
                    <a:gd name="T70" fmla="*/ 0 h 1168"/>
                    <a:gd name="T71" fmla="*/ 1601 w 1601"/>
                    <a:gd name="T72" fmla="*/ 1168 h 1168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601" h="1168">
                      <a:moveTo>
                        <a:pt x="0" y="1"/>
                      </a:moveTo>
                      <a:cubicBezTo>
                        <a:pt x="10" y="4"/>
                        <a:pt x="42" y="7"/>
                        <a:pt x="60" y="22"/>
                      </a:cubicBezTo>
                      <a:cubicBezTo>
                        <a:pt x="78" y="37"/>
                        <a:pt x="87" y="58"/>
                        <a:pt x="107" y="89"/>
                      </a:cubicBezTo>
                      <a:cubicBezTo>
                        <a:pt x="127" y="120"/>
                        <a:pt x="153" y="154"/>
                        <a:pt x="181" y="209"/>
                      </a:cubicBezTo>
                      <a:cubicBezTo>
                        <a:pt x="209" y="264"/>
                        <a:pt x="245" y="349"/>
                        <a:pt x="275" y="417"/>
                      </a:cubicBezTo>
                      <a:cubicBezTo>
                        <a:pt x="305" y="485"/>
                        <a:pt x="333" y="550"/>
                        <a:pt x="362" y="618"/>
                      </a:cubicBezTo>
                      <a:cubicBezTo>
                        <a:pt x="391" y="686"/>
                        <a:pt x="420" y="764"/>
                        <a:pt x="448" y="825"/>
                      </a:cubicBezTo>
                      <a:cubicBezTo>
                        <a:pt x="476" y="886"/>
                        <a:pt x="503" y="942"/>
                        <a:pt x="529" y="986"/>
                      </a:cubicBezTo>
                      <a:cubicBezTo>
                        <a:pt x="555" y="1030"/>
                        <a:pt x="585" y="1067"/>
                        <a:pt x="603" y="1093"/>
                      </a:cubicBezTo>
                      <a:cubicBezTo>
                        <a:pt x="621" y="1119"/>
                        <a:pt x="617" y="1128"/>
                        <a:pt x="636" y="1140"/>
                      </a:cubicBezTo>
                      <a:cubicBezTo>
                        <a:pt x="655" y="1152"/>
                        <a:pt x="688" y="1168"/>
                        <a:pt x="716" y="1167"/>
                      </a:cubicBezTo>
                      <a:cubicBezTo>
                        <a:pt x="744" y="1166"/>
                        <a:pt x="781" y="1149"/>
                        <a:pt x="803" y="1133"/>
                      </a:cubicBezTo>
                      <a:cubicBezTo>
                        <a:pt x="825" y="1117"/>
                        <a:pt x="833" y="1098"/>
                        <a:pt x="850" y="1073"/>
                      </a:cubicBezTo>
                      <a:cubicBezTo>
                        <a:pt x="867" y="1048"/>
                        <a:pt x="879" y="1030"/>
                        <a:pt x="904" y="986"/>
                      </a:cubicBezTo>
                      <a:cubicBezTo>
                        <a:pt x="929" y="942"/>
                        <a:pt x="965" y="872"/>
                        <a:pt x="998" y="812"/>
                      </a:cubicBezTo>
                      <a:cubicBezTo>
                        <a:pt x="1031" y="752"/>
                        <a:pt x="1070" y="691"/>
                        <a:pt x="1105" y="624"/>
                      </a:cubicBezTo>
                      <a:cubicBezTo>
                        <a:pt x="1140" y="557"/>
                        <a:pt x="1170" y="485"/>
                        <a:pt x="1206" y="410"/>
                      </a:cubicBezTo>
                      <a:cubicBezTo>
                        <a:pt x="1242" y="335"/>
                        <a:pt x="1291" y="231"/>
                        <a:pt x="1320" y="176"/>
                      </a:cubicBezTo>
                      <a:cubicBezTo>
                        <a:pt x="1349" y="121"/>
                        <a:pt x="1362" y="107"/>
                        <a:pt x="1380" y="82"/>
                      </a:cubicBezTo>
                      <a:cubicBezTo>
                        <a:pt x="1398" y="57"/>
                        <a:pt x="1409" y="42"/>
                        <a:pt x="1427" y="28"/>
                      </a:cubicBezTo>
                      <a:cubicBezTo>
                        <a:pt x="1445" y="14"/>
                        <a:pt x="1465" y="2"/>
                        <a:pt x="1487" y="1"/>
                      </a:cubicBezTo>
                      <a:cubicBezTo>
                        <a:pt x="1509" y="0"/>
                        <a:pt x="1542" y="9"/>
                        <a:pt x="1561" y="22"/>
                      </a:cubicBezTo>
                      <a:cubicBezTo>
                        <a:pt x="1580" y="35"/>
                        <a:pt x="1593" y="69"/>
                        <a:pt x="1601" y="82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270" name="Freeform 283"/>
                <p:cNvSpPr>
                  <a:spLocks/>
                </p:cNvSpPr>
                <p:nvPr/>
              </p:nvSpPr>
              <p:spPr bwMode="auto">
                <a:xfrm>
                  <a:off x="5401949" y="1644550"/>
                  <a:ext cx="984564" cy="590805"/>
                </a:xfrm>
                <a:custGeom>
                  <a:avLst/>
                  <a:gdLst>
                    <a:gd name="T0" fmla="*/ 0 w 1601"/>
                    <a:gd name="T1" fmla="*/ 1 h 1168"/>
                    <a:gd name="T2" fmla="*/ 38 w 1601"/>
                    <a:gd name="T3" fmla="*/ 22 h 1168"/>
                    <a:gd name="T4" fmla="*/ 69 w 1601"/>
                    <a:gd name="T5" fmla="*/ 89 h 1168"/>
                    <a:gd name="T6" fmla="*/ 116 w 1601"/>
                    <a:gd name="T7" fmla="*/ 209 h 1168"/>
                    <a:gd name="T8" fmla="*/ 178 w 1601"/>
                    <a:gd name="T9" fmla="*/ 417 h 1168"/>
                    <a:gd name="T10" fmla="*/ 235 w 1601"/>
                    <a:gd name="T11" fmla="*/ 618 h 1168"/>
                    <a:gd name="T12" fmla="*/ 290 w 1601"/>
                    <a:gd name="T13" fmla="*/ 825 h 1168"/>
                    <a:gd name="T14" fmla="*/ 342 w 1601"/>
                    <a:gd name="T15" fmla="*/ 986 h 1168"/>
                    <a:gd name="T16" fmla="*/ 390 w 1601"/>
                    <a:gd name="T17" fmla="*/ 1093 h 1168"/>
                    <a:gd name="T18" fmla="*/ 411 w 1601"/>
                    <a:gd name="T19" fmla="*/ 1140 h 1168"/>
                    <a:gd name="T20" fmla="*/ 463 w 1601"/>
                    <a:gd name="T21" fmla="*/ 1167 h 1168"/>
                    <a:gd name="T22" fmla="*/ 519 w 1601"/>
                    <a:gd name="T23" fmla="*/ 1133 h 1168"/>
                    <a:gd name="T24" fmla="*/ 549 w 1601"/>
                    <a:gd name="T25" fmla="*/ 1073 h 1168"/>
                    <a:gd name="T26" fmla="*/ 584 w 1601"/>
                    <a:gd name="T27" fmla="*/ 986 h 1168"/>
                    <a:gd name="T28" fmla="*/ 645 w 1601"/>
                    <a:gd name="T29" fmla="*/ 812 h 1168"/>
                    <a:gd name="T30" fmla="*/ 714 w 1601"/>
                    <a:gd name="T31" fmla="*/ 624 h 1168"/>
                    <a:gd name="T32" fmla="*/ 779 w 1601"/>
                    <a:gd name="T33" fmla="*/ 410 h 1168"/>
                    <a:gd name="T34" fmla="*/ 853 w 1601"/>
                    <a:gd name="T35" fmla="*/ 176 h 1168"/>
                    <a:gd name="T36" fmla="*/ 891 w 1601"/>
                    <a:gd name="T37" fmla="*/ 82 h 1168"/>
                    <a:gd name="T38" fmla="*/ 923 w 1601"/>
                    <a:gd name="T39" fmla="*/ 28 h 1168"/>
                    <a:gd name="T40" fmla="*/ 960 w 1601"/>
                    <a:gd name="T41" fmla="*/ 1 h 1168"/>
                    <a:gd name="T42" fmla="*/ 1008 w 1601"/>
                    <a:gd name="T43" fmla="*/ 22 h 1168"/>
                    <a:gd name="T44" fmla="*/ 1035 w 1601"/>
                    <a:gd name="T45" fmla="*/ 82 h 1168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601"/>
                    <a:gd name="T70" fmla="*/ 0 h 1168"/>
                    <a:gd name="T71" fmla="*/ 1601 w 1601"/>
                    <a:gd name="T72" fmla="*/ 1168 h 1168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601" h="1168">
                      <a:moveTo>
                        <a:pt x="0" y="1"/>
                      </a:moveTo>
                      <a:cubicBezTo>
                        <a:pt x="10" y="4"/>
                        <a:pt x="42" y="7"/>
                        <a:pt x="60" y="22"/>
                      </a:cubicBezTo>
                      <a:cubicBezTo>
                        <a:pt x="78" y="37"/>
                        <a:pt x="87" y="58"/>
                        <a:pt x="107" y="89"/>
                      </a:cubicBezTo>
                      <a:cubicBezTo>
                        <a:pt x="127" y="120"/>
                        <a:pt x="153" y="154"/>
                        <a:pt x="181" y="209"/>
                      </a:cubicBezTo>
                      <a:cubicBezTo>
                        <a:pt x="209" y="264"/>
                        <a:pt x="245" y="349"/>
                        <a:pt x="275" y="417"/>
                      </a:cubicBezTo>
                      <a:cubicBezTo>
                        <a:pt x="305" y="485"/>
                        <a:pt x="333" y="550"/>
                        <a:pt x="362" y="618"/>
                      </a:cubicBezTo>
                      <a:cubicBezTo>
                        <a:pt x="391" y="686"/>
                        <a:pt x="420" y="764"/>
                        <a:pt x="448" y="825"/>
                      </a:cubicBezTo>
                      <a:cubicBezTo>
                        <a:pt x="476" y="886"/>
                        <a:pt x="503" y="942"/>
                        <a:pt x="529" y="986"/>
                      </a:cubicBezTo>
                      <a:cubicBezTo>
                        <a:pt x="555" y="1030"/>
                        <a:pt x="585" y="1067"/>
                        <a:pt x="603" y="1093"/>
                      </a:cubicBezTo>
                      <a:cubicBezTo>
                        <a:pt x="621" y="1119"/>
                        <a:pt x="617" y="1128"/>
                        <a:pt x="636" y="1140"/>
                      </a:cubicBezTo>
                      <a:cubicBezTo>
                        <a:pt x="655" y="1152"/>
                        <a:pt x="688" y="1168"/>
                        <a:pt x="716" y="1167"/>
                      </a:cubicBezTo>
                      <a:cubicBezTo>
                        <a:pt x="744" y="1166"/>
                        <a:pt x="781" y="1149"/>
                        <a:pt x="803" y="1133"/>
                      </a:cubicBezTo>
                      <a:cubicBezTo>
                        <a:pt x="825" y="1117"/>
                        <a:pt x="833" y="1098"/>
                        <a:pt x="850" y="1073"/>
                      </a:cubicBezTo>
                      <a:cubicBezTo>
                        <a:pt x="867" y="1048"/>
                        <a:pt x="879" y="1030"/>
                        <a:pt x="904" y="986"/>
                      </a:cubicBezTo>
                      <a:cubicBezTo>
                        <a:pt x="929" y="942"/>
                        <a:pt x="965" y="872"/>
                        <a:pt x="998" y="812"/>
                      </a:cubicBezTo>
                      <a:cubicBezTo>
                        <a:pt x="1031" y="752"/>
                        <a:pt x="1070" y="691"/>
                        <a:pt x="1105" y="624"/>
                      </a:cubicBezTo>
                      <a:cubicBezTo>
                        <a:pt x="1140" y="557"/>
                        <a:pt x="1170" y="485"/>
                        <a:pt x="1206" y="410"/>
                      </a:cubicBezTo>
                      <a:cubicBezTo>
                        <a:pt x="1242" y="335"/>
                        <a:pt x="1291" y="231"/>
                        <a:pt x="1320" y="176"/>
                      </a:cubicBezTo>
                      <a:cubicBezTo>
                        <a:pt x="1349" y="121"/>
                        <a:pt x="1362" y="107"/>
                        <a:pt x="1380" y="82"/>
                      </a:cubicBezTo>
                      <a:cubicBezTo>
                        <a:pt x="1398" y="57"/>
                        <a:pt x="1409" y="42"/>
                        <a:pt x="1427" y="28"/>
                      </a:cubicBezTo>
                      <a:cubicBezTo>
                        <a:pt x="1445" y="14"/>
                        <a:pt x="1465" y="2"/>
                        <a:pt x="1487" y="1"/>
                      </a:cubicBezTo>
                      <a:cubicBezTo>
                        <a:pt x="1509" y="0"/>
                        <a:pt x="1542" y="9"/>
                        <a:pt x="1561" y="22"/>
                      </a:cubicBezTo>
                      <a:cubicBezTo>
                        <a:pt x="1580" y="35"/>
                        <a:pt x="1593" y="69"/>
                        <a:pt x="1601" y="82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</p:grpSp>
        </p:grpSp>
        <p:grpSp>
          <p:nvGrpSpPr>
            <p:cNvPr id="7" name="Ομάδα 6"/>
            <p:cNvGrpSpPr/>
            <p:nvPr/>
          </p:nvGrpSpPr>
          <p:grpSpPr>
            <a:xfrm>
              <a:off x="485566" y="1556821"/>
              <a:ext cx="425450" cy="690563"/>
              <a:chOff x="485566" y="1556821"/>
              <a:chExt cx="425450" cy="690563"/>
            </a:xfrm>
          </p:grpSpPr>
          <p:sp>
            <p:nvSpPr>
              <p:cNvPr id="422" name="Rectangle 285"/>
              <p:cNvSpPr>
                <a:spLocks noChangeArrowheads="1"/>
              </p:cNvSpPr>
              <p:nvPr/>
            </p:nvSpPr>
            <p:spPr bwMode="auto">
              <a:xfrm>
                <a:off x="485566" y="1663184"/>
                <a:ext cx="158750" cy="477838"/>
              </a:xfrm>
              <a:prstGeom prst="rect">
                <a:avLst/>
              </a:prstGeom>
              <a:solidFill>
                <a:schemeClr val="tx2"/>
              </a:solidFill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lIns="0" rIns="0" anchor="ctr"/>
              <a:lstStyle>
                <a:lvl1pPr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endParaRPr lang="el-GR" altLang="el-GR"/>
              </a:p>
            </p:txBody>
          </p:sp>
          <p:sp>
            <p:nvSpPr>
              <p:cNvPr id="423" name="Freeform 286"/>
              <p:cNvSpPr>
                <a:spLocks/>
              </p:cNvSpPr>
              <p:nvPr/>
            </p:nvSpPr>
            <p:spPr bwMode="auto">
              <a:xfrm>
                <a:off x="644316" y="1556821"/>
                <a:ext cx="266700" cy="690563"/>
              </a:xfrm>
              <a:custGeom>
                <a:avLst/>
                <a:gdLst>
                  <a:gd name="T0" fmla="*/ 7 w 168"/>
                  <a:gd name="T1" fmla="*/ 134 h 435"/>
                  <a:gd name="T2" fmla="*/ 168 w 168"/>
                  <a:gd name="T3" fmla="*/ 0 h 435"/>
                  <a:gd name="T4" fmla="*/ 168 w 168"/>
                  <a:gd name="T5" fmla="*/ 435 h 435"/>
                  <a:gd name="T6" fmla="*/ 0 w 168"/>
                  <a:gd name="T7" fmla="*/ 301 h 435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68"/>
                  <a:gd name="T13" fmla="*/ 0 h 435"/>
                  <a:gd name="T14" fmla="*/ 168 w 168"/>
                  <a:gd name="T15" fmla="*/ 435 h 435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68" h="435">
                    <a:moveTo>
                      <a:pt x="7" y="134"/>
                    </a:moveTo>
                    <a:lnTo>
                      <a:pt x="168" y="0"/>
                    </a:lnTo>
                    <a:lnTo>
                      <a:pt x="168" y="435"/>
                    </a:lnTo>
                    <a:lnTo>
                      <a:pt x="0" y="301"/>
                    </a:lnTo>
                  </a:path>
                </a:pathLst>
              </a:custGeom>
              <a:solidFill>
                <a:schemeClr val="tx2"/>
              </a:solidFill>
              <a:ln w="12700" cap="flat" cmpd="sng">
                <a:solidFill>
                  <a:schemeClr val="tx2"/>
                </a:solidFill>
                <a:prstDash val="solid"/>
                <a:round/>
                <a:headEnd/>
                <a:tailEnd/>
              </a:ln>
            </p:spPr>
            <p:txBody>
              <a:bodyPr lIns="0" rIns="0"/>
              <a:lstStyle/>
              <a:p>
                <a:endParaRPr lang="el-GR"/>
              </a:p>
            </p:txBody>
          </p:sp>
        </p:grpSp>
      </p:grpSp>
      <p:grpSp>
        <p:nvGrpSpPr>
          <p:cNvPr id="275" name="Group 317"/>
          <p:cNvGrpSpPr>
            <a:grpSpLocks/>
          </p:cNvGrpSpPr>
          <p:nvPr/>
        </p:nvGrpSpPr>
        <p:grpSpPr bwMode="auto">
          <a:xfrm>
            <a:off x="483833" y="1477707"/>
            <a:ext cx="6467475" cy="2187575"/>
            <a:chOff x="569" y="2563"/>
            <a:chExt cx="4074" cy="1378"/>
          </a:xfrm>
        </p:grpSpPr>
        <p:sp>
          <p:nvSpPr>
            <p:cNvPr id="278" name="Rectangle 318"/>
            <p:cNvSpPr>
              <a:spLocks noChangeArrowheads="1"/>
            </p:cNvSpPr>
            <p:nvPr/>
          </p:nvSpPr>
          <p:spPr bwMode="auto">
            <a:xfrm>
              <a:off x="577" y="2563"/>
              <a:ext cx="4066" cy="136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grpSp>
          <p:nvGrpSpPr>
            <p:cNvPr id="279" name="Group 319"/>
            <p:cNvGrpSpPr>
              <a:grpSpLocks/>
            </p:cNvGrpSpPr>
            <p:nvPr/>
          </p:nvGrpSpPr>
          <p:grpSpPr bwMode="auto">
            <a:xfrm>
              <a:off x="835" y="3359"/>
              <a:ext cx="3534" cy="168"/>
              <a:chOff x="396" y="2159"/>
              <a:chExt cx="4016" cy="565"/>
            </a:xfrm>
          </p:grpSpPr>
          <p:grpSp>
            <p:nvGrpSpPr>
              <p:cNvPr id="293" name="Group 320"/>
              <p:cNvGrpSpPr>
                <a:grpSpLocks/>
              </p:cNvGrpSpPr>
              <p:nvPr/>
            </p:nvGrpSpPr>
            <p:grpSpPr bwMode="auto">
              <a:xfrm>
                <a:off x="396" y="2159"/>
                <a:ext cx="2025" cy="563"/>
                <a:chOff x="705" y="1235"/>
                <a:chExt cx="4215" cy="1179"/>
              </a:xfrm>
            </p:grpSpPr>
            <p:sp>
              <p:nvSpPr>
                <p:cNvPr id="298" name="Freeform 321"/>
                <p:cNvSpPr>
                  <a:spLocks/>
                </p:cNvSpPr>
                <p:nvPr/>
              </p:nvSpPr>
              <p:spPr bwMode="auto">
                <a:xfrm>
                  <a:off x="705" y="1246"/>
                  <a:ext cx="1467" cy="1168"/>
                </a:xfrm>
                <a:custGeom>
                  <a:avLst/>
                  <a:gdLst>
                    <a:gd name="T0" fmla="*/ 0 w 1601"/>
                    <a:gd name="T1" fmla="*/ 1 h 1168"/>
                    <a:gd name="T2" fmla="*/ 38 w 1601"/>
                    <a:gd name="T3" fmla="*/ 22 h 1168"/>
                    <a:gd name="T4" fmla="*/ 69 w 1601"/>
                    <a:gd name="T5" fmla="*/ 89 h 1168"/>
                    <a:gd name="T6" fmla="*/ 116 w 1601"/>
                    <a:gd name="T7" fmla="*/ 209 h 1168"/>
                    <a:gd name="T8" fmla="*/ 178 w 1601"/>
                    <a:gd name="T9" fmla="*/ 417 h 1168"/>
                    <a:gd name="T10" fmla="*/ 235 w 1601"/>
                    <a:gd name="T11" fmla="*/ 618 h 1168"/>
                    <a:gd name="T12" fmla="*/ 290 w 1601"/>
                    <a:gd name="T13" fmla="*/ 825 h 1168"/>
                    <a:gd name="T14" fmla="*/ 342 w 1601"/>
                    <a:gd name="T15" fmla="*/ 986 h 1168"/>
                    <a:gd name="T16" fmla="*/ 390 w 1601"/>
                    <a:gd name="T17" fmla="*/ 1093 h 1168"/>
                    <a:gd name="T18" fmla="*/ 411 w 1601"/>
                    <a:gd name="T19" fmla="*/ 1140 h 1168"/>
                    <a:gd name="T20" fmla="*/ 463 w 1601"/>
                    <a:gd name="T21" fmla="*/ 1167 h 1168"/>
                    <a:gd name="T22" fmla="*/ 519 w 1601"/>
                    <a:gd name="T23" fmla="*/ 1133 h 1168"/>
                    <a:gd name="T24" fmla="*/ 549 w 1601"/>
                    <a:gd name="T25" fmla="*/ 1073 h 1168"/>
                    <a:gd name="T26" fmla="*/ 584 w 1601"/>
                    <a:gd name="T27" fmla="*/ 986 h 1168"/>
                    <a:gd name="T28" fmla="*/ 645 w 1601"/>
                    <a:gd name="T29" fmla="*/ 812 h 1168"/>
                    <a:gd name="T30" fmla="*/ 714 w 1601"/>
                    <a:gd name="T31" fmla="*/ 624 h 1168"/>
                    <a:gd name="T32" fmla="*/ 779 w 1601"/>
                    <a:gd name="T33" fmla="*/ 410 h 1168"/>
                    <a:gd name="T34" fmla="*/ 853 w 1601"/>
                    <a:gd name="T35" fmla="*/ 176 h 1168"/>
                    <a:gd name="T36" fmla="*/ 891 w 1601"/>
                    <a:gd name="T37" fmla="*/ 82 h 1168"/>
                    <a:gd name="T38" fmla="*/ 923 w 1601"/>
                    <a:gd name="T39" fmla="*/ 28 h 1168"/>
                    <a:gd name="T40" fmla="*/ 960 w 1601"/>
                    <a:gd name="T41" fmla="*/ 1 h 1168"/>
                    <a:gd name="T42" fmla="*/ 1008 w 1601"/>
                    <a:gd name="T43" fmla="*/ 22 h 1168"/>
                    <a:gd name="T44" fmla="*/ 1035 w 1601"/>
                    <a:gd name="T45" fmla="*/ 82 h 1168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601"/>
                    <a:gd name="T70" fmla="*/ 0 h 1168"/>
                    <a:gd name="T71" fmla="*/ 1601 w 1601"/>
                    <a:gd name="T72" fmla="*/ 1168 h 1168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601" h="1168">
                      <a:moveTo>
                        <a:pt x="0" y="1"/>
                      </a:moveTo>
                      <a:cubicBezTo>
                        <a:pt x="10" y="4"/>
                        <a:pt x="42" y="7"/>
                        <a:pt x="60" y="22"/>
                      </a:cubicBezTo>
                      <a:cubicBezTo>
                        <a:pt x="78" y="37"/>
                        <a:pt x="87" y="58"/>
                        <a:pt x="107" y="89"/>
                      </a:cubicBezTo>
                      <a:cubicBezTo>
                        <a:pt x="127" y="120"/>
                        <a:pt x="153" y="154"/>
                        <a:pt x="181" y="209"/>
                      </a:cubicBezTo>
                      <a:cubicBezTo>
                        <a:pt x="209" y="264"/>
                        <a:pt x="245" y="349"/>
                        <a:pt x="275" y="417"/>
                      </a:cubicBezTo>
                      <a:cubicBezTo>
                        <a:pt x="305" y="485"/>
                        <a:pt x="333" y="550"/>
                        <a:pt x="362" y="618"/>
                      </a:cubicBezTo>
                      <a:cubicBezTo>
                        <a:pt x="391" y="686"/>
                        <a:pt x="420" y="764"/>
                        <a:pt x="448" y="825"/>
                      </a:cubicBezTo>
                      <a:cubicBezTo>
                        <a:pt x="476" y="886"/>
                        <a:pt x="503" y="942"/>
                        <a:pt x="529" y="986"/>
                      </a:cubicBezTo>
                      <a:cubicBezTo>
                        <a:pt x="555" y="1030"/>
                        <a:pt x="585" y="1067"/>
                        <a:pt x="603" y="1093"/>
                      </a:cubicBezTo>
                      <a:cubicBezTo>
                        <a:pt x="621" y="1119"/>
                        <a:pt x="617" y="1128"/>
                        <a:pt x="636" y="1140"/>
                      </a:cubicBezTo>
                      <a:cubicBezTo>
                        <a:pt x="655" y="1152"/>
                        <a:pt x="688" y="1168"/>
                        <a:pt x="716" y="1167"/>
                      </a:cubicBezTo>
                      <a:cubicBezTo>
                        <a:pt x="744" y="1166"/>
                        <a:pt x="781" y="1149"/>
                        <a:pt x="803" y="1133"/>
                      </a:cubicBezTo>
                      <a:cubicBezTo>
                        <a:pt x="825" y="1117"/>
                        <a:pt x="833" y="1098"/>
                        <a:pt x="850" y="1073"/>
                      </a:cubicBezTo>
                      <a:cubicBezTo>
                        <a:pt x="867" y="1048"/>
                        <a:pt x="879" y="1030"/>
                        <a:pt x="904" y="986"/>
                      </a:cubicBezTo>
                      <a:cubicBezTo>
                        <a:pt x="929" y="942"/>
                        <a:pt x="965" y="872"/>
                        <a:pt x="998" y="812"/>
                      </a:cubicBezTo>
                      <a:cubicBezTo>
                        <a:pt x="1031" y="752"/>
                        <a:pt x="1070" y="691"/>
                        <a:pt x="1105" y="624"/>
                      </a:cubicBezTo>
                      <a:cubicBezTo>
                        <a:pt x="1140" y="557"/>
                        <a:pt x="1170" y="485"/>
                        <a:pt x="1206" y="410"/>
                      </a:cubicBezTo>
                      <a:cubicBezTo>
                        <a:pt x="1242" y="335"/>
                        <a:pt x="1291" y="231"/>
                        <a:pt x="1320" y="176"/>
                      </a:cubicBezTo>
                      <a:cubicBezTo>
                        <a:pt x="1349" y="121"/>
                        <a:pt x="1362" y="107"/>
                        <a:pt x="1380" y="82"/>
                      </a:cubicBezTo>
                      <a:cubicBezTo>
                        <a:pt x="1398" y="57"/>
                        <a:pt x="1409" y="42"/>
                        <a:pt x="1427" y="28"/>
                      </a:cubicBezTo>
                      <a:cubicBezTo>
                        <a:pt x="1445" y="14"/>
                        <a:pt x="1465" y="2"/>
                        <a:pt x="1487" y="1"/>
                      </a:cubicBezTo>
                      <a:cubicBezTo>
                        <a:pt x="1509" y="0"/>
                        <a:pt x="1542" y="9"/>
                        <a:pt x="1561" y="22"/>
                      </a:cubicBezTo>
                      <a:cubicBezTo>
                        <a:pt x="1580" y="35"/>
                        <a:pt x="1593" y="69"/>
                        <a:pt x="1601" y="82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299" name="Freeform 322"/>
                <p:cNvSpPr>
                  <a:spLocks/>
                </p:cNvSpPr>
                <p:nvPr/>
              </p:nvSpPr>
              <p:spPr bwMode="auto">
                <a:xfrm>
                  <a:off x="2073" y="1235"/>
                  <a:ext cx="1467" cy="1168"/>
                </a:xfrm>
                <a:custGeom>
                  <a:avLst/>
                  <a:gdLst>
                    <a:gd name="T0" fmla="*/ 0 w 1601"/>
                    <a:gd name="T1" fmla="*/ 1 h 1168"/>
                    <a:gd name="T2" fmla="*/ 38 w 1601"/>
                    <a:gd name="T3" fmla="*/ 22 h 1168"/>
                    <a:gd name="T4" fmla="*/ 69 w 1601"/>
                    <a:gd name="T5" fmla="*/ 89 h 1168"/>
                    <a:gd name="T6" fmla="*/ 116 w 1601"/>
                    <a:gd name="T7" fmla="*/ 209 h 1168"/>
                    <a:gd name="T8" fmla="*/ 178 w 1601"/>
                    <a:gd name="T9" fmla="*/ 417 h 1168"/>
                    <a:gd name="T10" fmla="*/ 235 w 1601"/>
                    <a:gd name="T11" fmla="*/ 618 h 1168"/>
                    <a:gd name="T12" fmla="*/ 290 w 1601"/>
                    <a:gd name="T13" fmla="*/ 825 h 1168"/>
                    <a:gd name="T14" fmla="*/ 342 w 1601"/>
                    <a:gd name="T15" fmla="*/ 986 h 1168"/>
                    <a:gd name="T16" fmla="*/ 390 w 1601"/>
                    <a:gd name="T17" fmla="*/ 1093 h 1168"/>
                    <a:gd name="T18" fmla="*/ 411 w 1601"/>
                    <a:gd name="T19" fmla="*/ 1140 h 1168"/>
                    <a:gd name="T20" fmla="*/ 463 w 1601"/>
                    <a:gd name="T21" fmla="*/ 1167 h 1168"/>
                    <a:gd name="T22" fmla="*/ 519 w 1601"/>
                    <a:gd name="T23" fmla="*/ 1133 h 1168"/>
                    <a:gd name="T24" fmla="*/ 549 w 1601"/>
                    <a:gd name="T25" fmla="*/ 1073 h 1168"/>
                    <a:gd name="T26" fmla="*/ 584 w 1601"/>
                    <a:gd name="T27" fmla="*/ 986 h 1168"/>
                    <a:gd name="T28" fmla="*/ 645 w 1601"/>
                    <a:gd name="T29" fmla="*/ 812 h 1168"/>
                    <a:gd name="T30" fmla="*/ 714 w 1601"/>
                    <a:gd name="T31" fmla="*/ 624 h 1168"/>
                    <a:gd name="T32" fmla="*/ 779 w 1601"/>
                    <a:gd name="T33" fmla="*/ 410 h 1168"/>
                    <a:gd name="T34" fmla="*/ 853 w 1601"/>
                    <a:gd name="T35" fmla="*/ 176 h 1168"/>
                    <a:gd name="T36" fmla="*/ 891 w 1601"/>
                    <a:gd name="T37" fmla="*/ 82 h 1168"/>
                    <a:gd name="T38" fmla="*/ 923 w 1601"/>
                    <a:gd name="T39" fmla="*/ 28 h 1168"/>
                    <a:gd name="T40" fmla="*/ 960 w 1601"/>
                    <a:gd name="T41" fmla="*/ 1 h 1168"/>
                    <a:gd name="T42" fmla="*/ 1008 w 1601"/>
                    <a:gd name="T43" fmla="*/ 22 h 1168"/>
                    <a:gd name="T44" fmla="*/ 1035 w 1601"/>
                    <a:gd name="T45" fmla="*/ 82 h 1168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601"/>
                    <a:gd name="T70" fmla="*/ 0 h 1168"/>
                    <a:gd name="T71" fmla="*/ 1601 w 1601"/>
                    <a:gd name="T72" fmla="*/ 1168 h 1168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601" h="1168">
                      <a:moveTo>
                        <a:pt x="0" y="1"/>
                      </a:moveTo>
                      <a:cubicBezTo>
                        <a:pt x="10" y="4"/>
                        <a:pt x="42" y="7"/>
                        <a:pt x="60" y="22"/>
                      </a:cubicBezTo>
                      <a:cubicBezTo>
                        <a:pt x="78" y="37"/>
                        <a:pt x="87" y="58"/>
                        <a:pt x="107" y="89"/>
                      </a:cubicBezTo>
                      <a:cubicBezTo>
                        <a:pt x="127" y="120"/>
                        <a:pt x="153" y="154"/>
                        <a:pt x="181" y="209"/>
                      </a:cubicBezTo>
                      <a:cubicBezTo>
                        <a:pt x="209" y="264"/>
                        <a:pt x="245" y="349"/>
                        <a:pt x="275" y="417"/>
                      </a:cubicBezTo>
                      <a:cubicBezTo>
                        <a:pt x="305" y="485"/>
                        <a:pt x="333" y="550"/>
                        <a:pt x="362" y="618"/>
                      </a:cubicBezTo>
                      <a:cubicBezTo>
                        <a:pt x="391" y="686"/>
                        <a:pt x="420" y="764"/>
                        <a:pt x="448" y="825"/>
                      </a:cubicBezTo>
                      <a:cubicBezTo>
                        <a:pt x="476" y="886"/>
                        <a:pt x="503" y="942"/>
                        <a:pt x="529" y="986"/>
                      </a:cubicBezTo>
                      <a:cubicBezTo>
                        <a:pt x="555" y="1030"/>
                        <a:pt x="585" y="1067"/>
                        <a:pt x="603" y="1093"/>
                      </a:cubicBezTo>
                      <a:cubicBezTo>
                        <a:pt x="621" y="1119"/>
                        <a:pt x="617" y="1128"/>
                        <a:pt x="636" y="1140"/>
                      </a:cubicBezTo>
                      <a:cubicBezTo>
                        <a:pt x="655" y="1152"/>
                        <a:pt x="688" y="1168"/>
                        <a:pt x="716" y="1167"/>
                      </a:cubicBezTo>
                      <a:cubicBezTo>
                        <a:pt x="744" y="1166"/>
                        <a:pt x="781" y="1149"/>
                        <a:pt x="803" y="1133"/>
                      </a:cubicBezTo>
                      <a:cubicBezTo>
                        <a:pt x="825" y="1117"/>
                        <a:pt x="833" y="1098"/>
                        <a:pt x="850" y="1073"/>
                      </a:cubicBezTo>
                      <a:cubicBezTo>
                        <a:pt x="867" y="1048"/>
                        <a:pt x="879" y="1030"/>
                        <a:pt x="904" y="986"/>
                      </a:cubicBezTo>
                      <a:cubicBezTo>
                        <a:pt x="929" y="942"/>
                        <a:pt x="965" y="872"/>
                        <a:pt x="998" y="812"/>
                      </a:cubicBezTo>
                      <a:cubicBezTo>
                        <a:pt x="1031" y="752"/>
                        <a:pt x="1070" y="691"/>
                        <a:pt x="1105" y="624"/>
                      </a:cubicBezTo>
                      <a:cubicBezTo>
                        <a:pt x="1140" y="557"/>
                        <a:pt x="1170" y="485"/>
                        <a:pt x="1206" y="410"/>
                      </a:cubicBezTo>
                      <a:cubicBezTo>
                        <a:pt x="1242" y="335"/>
                        <a:pt x="1291" y="231"/>
                        <a:pt x="1320" y="176"/>
                      </a:cubicBezTo>
                      <a:cubicBezTo>
                        <a:pt x="1349" y="121"/>
                        <a:pt x="1362" y="107"/>
                        <a:pt x="1380" y="82"/>
                      </a:cubicBezTo>
                      <a:cubicBezTo>
                        <a:pt x="1398" y="57"/>
                        <a:pt x="1409" y="42"/>
                        <a:pt x="1427" y="28"/>
                      </a:cubicBezTo>
                      <a:cubicBezTo>
                        <a:pt x="1445" y="14"/>
                        <a:pt x="1465" y="2"/>
                        <a:pt x="1487" y="1"/>
                      </a:cubicBezTo>
                      <a:cubicBezTo>
                        <a:pt x="1509" y="0"/>
                        <a:pt x="1542" y="9"/>
                        <a:pt x="1561" y="22"/>
                      </a:cubicBezTo>
                      <a:cubicBezTo>
                        <a:pt x="1580" y="35"/>
                        <a:pt x="1593" y="69"/>
                        <a:pt x="1601" y="82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300" name="Freeform 323"/>
                <p:cNvSpPr>
                  <a:spLocks/>
                </p:cNvSpPr>
                <p:nvPr/>
              </p:nvSpPr>
              <p:spPr bwMode="auto">
                <a:xfrm>
                  <a:off x="3453" y="1235"/>
                  <a:ext cx="1467" cy="1168"/>
                </a:xfrm>
                <a:custGeom>
                  <a:avLst/>
                  <a:gdLst>
                    <a:gd name="T0" fmla="*/ 0 w 1601"/>
                    <a:gd name="T1" fmla="*/ 1 h 1168"/>
                    <a:gd name="T2" fmla="*/ 38 w 1601"/>
                    <a:gd name="T3" fmla="*/ 22 h 1168"/>
                    <a:gd name="T4" fmla="*/ 69 w 1601"/>
                    <a:gd name="T5" fmla="*/ 89 h 1168"/>
                    <a:gd name="T6" fmla="*/ 116 w 1601"/>
                    <a:gd name="T7" fmla="*/ 209 h 1168"/>
                    <a:gd name="T8" fmla="*/ 178 w 1601"/>
                    <a:gd name="T9" fmla="*/ 417 h 1168"/>
                    <a:gd name="T10" fmla="*/ 235 w 1601"/>
                    <a:gd name="T11" fmla="*/ 618 h 1168"/>
                    <a:gd name="T12" fmla="*/ 290 w 1601"/>
                    <a:gd name="T13" fmla="*/ 825 h 1168"/>
                    <a:gd name="T14" fmla="*/ 342 w 1601"/>
                    <a:gd name="T15" fmla="*/ 986 h 1168"/>
                    <a:gd name="T16" fmla="*/ 390 w 1601"/>
                    <a:gd name="T17" fmla="*/ 1093 h 1168"/>
                    <a:gd name="T18" fmla="*/ 411 w 1601"/>
                    <a:gd name="T19" fmla="*/ 1140 h 1168"/>
                    <a:gd name="T20" fmla="*/ 463 w 1601"/>
                    <a:gd name="T21" fmla="*/ 1167 h 1168"/>
                    <a:gd name="T22" fmla="*/ 519 w 1601"/>
                    <a:gd name="T23" fmla="*/ 1133 h 1168"/>
                    <a:gd name="T24" fmla="*/ 549 w 1601"/>
                    <a:gd name="T25" fmla="*/ 1073 h 1168"/>
                    <a:gd name="T26" fmla="*/ 584 w 1601"/>
                    <a:gd name="T27" fmla="*/ 986 h 1168"/>
                    <a:gd name="T28" fmla="*/ 645 w 1601"/>
                    <a:gd name="T29" fmla="*/ 812 h 1168"/>
                    <a:gd name="T30" fmla="*/ 714 w 1601"/>
                    <a:gd name="T31" fmla="*/ 624 h 1168"/>
                    <a:gd name="T32" fmla="*/ 779 w 1601"/>
                    <a:gd name="T33" fmla="*/ 410 h 1168"/>
                    <a:gd name="T34" fmla="*/ 853 w 1601"/>
                    <a:gd name="T35" fmla="*/ 176 h 1168"/>
                    <a:gd name="T36" fmla="*/ 891 w 1601"/>
                    <a:gd name="T37" fmla="*/ 82 h 1168"/>
                    <a:gd name="T38" fmla="*/ 923 w 1601"/>
                    <a:gd name="T39" fmla="*/ 28 h 1168"/>
                    <a:gd name="T40" fmla="*/ 960 w 1601"/>
                    <a:gd name="T41" fmla="*/ 1 h 1168"/>
                    <a:gd name="T42" fmla="*/ 1008 w 1601"/>
                    <a:gd name="T43" fmla="*/ 22 h 1168"/>
                    <a:gd name="T44" fmla="*/ 1035 w 1601"/>
                    <a:gd name="T45" fmla="*/ 82 h 1168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601"/>
                    <a:gd name="T70" fmla="*/ 0 h 1168"/>
                    <a:gd name="T71" fmla="*/ 1601 w 1601"/>
                    <a:gd name="T72" fmla="*/ 1168 h 1168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601" h="1168">
                      <a:moveTo>
                        <a:pt x="0" y="1"/>
                      </a:moveTo>
                      <a:cubicBezTo>
                        <a:pt x="10" y="4"/>
                        <a:pt x="42" y="7"/>
                        <a:pt x="60" y="22"/>
                      </a:cubicBezTo>
                      <a:cubicBezTo>
                        <a:pt x="78" y="37"/>
                        <a:pt x="87" y="58"/>
                        <a:pt x="107" y="89"/>
                      </a:cubicBezTo>
                      <a:cubicBezTo>
                        <a:pt x="127" y="120"/>
                        <a:pt x="153" y="154"/>
                        <a:pt x="181" y="209"/>
                      </a:cubicBezTo>
                      <a:cubicBezTo>
                        <a:pt x="209" y="264"/>
                        <a:pt x="245" y="349"/>
                        <a:pt x="275" y="417"/>
                      </a:cubicBezTo>
                      <a:cubicBezTo>
                        <a:pt x="305" y="485"/>
                        <a:pt x="333" y="550"/>
                        <a:pt x="362" y="618"/>
                      </a:cubicBezTo>
                      <a:cubicBezTo>
                        <a:pt x="391" y="686"/>
                        <a:pt x="420" y="764"/>
                        <a:pt x="448" y="825"/>
                      </a:cubicBezTo>
                      <a:cubicBezTo>
                        <a:pt x="476" y="886"/>
                        <a:pt x="503" y="942"/>
                        <a:pt x="529" y="986"/>
                      </a:cubicBezTo>
                      <a:cubicBezTo>
                        <a:pt x="555" y="1030"/>
                        <a:pt x="585" y="1067"/>
                        <a:pt x="603" y="1093"/>
                      </a:cubicBezTo>
                      <a:cubicBezTo>
                        <a:pt x="621" y="1119"/>
                        <a:pt x="617" y="1128"/>
                        <a:pt x="636" y="1140"/>
                      </a:cubicBezTo>
                      <a:cubicBezTo>
                        <a:pt x="655" y="1152"/>
                        <a:pt x="688" y="1168"/>
                        <a:pt x="716" y="1167"/>
                      </a:cubicBezTo>
                      <a:cubicBezTo>
                        <a:pt x="744" y="1166"/>
                        <a:pt x="781" y="1149"/>
                        <a:pt x="803" y="1133"/>
                      </a:cubicBezTo>
                      <a:cubicBezTo>
                        <a:pt x="825" y="1117"/>
                        <a:pt x="833" y="1098"/>
                        <a:pt x="850" y="1073"/>
                      </a:cubicBezTo>
                      <a:cubicBezTo>
                        <a:pt x="867" y="1048"/>
                        <a:pt x="879" y="1030"/>
                        <a:pt x="904" y="986"/>
                      </a:cubicBezTo>
                      <a:cubicBezTo>
                        <a:pt x="929" y="942"/>
                        <a:pt x="965" y="872"/>
                        <a:pt x="998" y="812"/>
                      </a:cubicBezTo>
                      <a:cubicBezTo>
                        <a:pt x="1031" y="752"/>
                        <a:pt x="1070" y="691"/>
                        <a:pt x="1105" y="624"/>
                      </a:cubicBezTo>
                      <a:cubicBezTo>
                        <a:pt x="1140" y="557"/>
                        <a:pt x="1170" y="485"/>
                        <a:pt x="1206" y="410"/>
                      </a:cubicBezTo>
                      <a:cubicBezTo>
                        <a:pt x="1242" y="335"/>
                        <a:pt x="1291" y="231"/>
                        <a:pt x="1320" y="176"/>
                      </a:cubicBezTo>
                      <a:cubicBezTo>
                        <a:pt x="1349" y="121"/>
                        <a:pt x="1362" y="107"/>
                        <a:pt x="1380" y="82"/>
                      </a:cubicBezTo>
                      <a:cubicBezTo>
                        <a:pt x="1398" y="57"/>
                        <a:pt x="1409" y="42"/>
                        <a:pt x="1427" y="28"/>
                      </a:cubicBezTo>
                      <a:cubicBezTo>
                        <a:pt x="1445" y="14"/>
                        <a:pt x="1465" y="2"/>
                        <a:pt x="1487" y="1"/>
                      </a:cubicBezTo>
                      <a:cubicBezTo>
                        <a:pt x="1509" y="0"/>
                        <a:pt x="1542" y="9"/>
                        <a:pt x="1561" y="22"/>
                      </a:cubicBezTo>
                      <a:cubicBezTo>
                        <a:pt x="1580" y="35"/>
                        <a:pt x="1593" y="69"/>
                        <a:pt x="1601" y="82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</p:grpSp>
          <p:grpSp>
            <p:nvGrpSpPr>
              <p:cNvPr id="294" name="Group 324"/>
              <p:cNvGrpSpPr>
                <a:grpSpLocks/>
              </p:cNvGrpSpPr>
              <p:nvPr/>
            </p:nvGrpSpPr>
            <p:grpSpPr bwMode="auto">
              <a:xfrm>
                <a:off x="2387" y="2161"/>
                <a:ext cx="2025" cy="563"/>
                <a:chOff x="705" y="1235"/>
                <a:chExt cx="4215" cy="1179"/>
              </a:xfrm>
            </p:grpSpPr>
            <p:sp>
              <p:nvSpPr>
                <p:cNvPr id="295" name="Freeform 325"/>
                <p:cNvSpPr>
                  <a:spLocks/>
                </p:cNvSpPr>
                <p:nvPr/>
              </p:nvSpPr>
              <p:spPr bwMode="auto">
                <a:xfrm>
                  <a:off x="705" y="1246"/>
                  <a:ext cx="1467" cy="1168"/>
                </a:xfrm>
                <a:custGeom>
                  <a:avLst/>
                  <a:gdLst>
                    <a:gd name="T0" fmla="*/ 0 w 1601"/>
                    <a:gd name="T1" fmla="*/ 1 h 1168"/>
                    <a:gd name="T2" fmla="*/ 38 w 1601"/>
                    <a:gd name="T3" fmla="*/ 22 h 1168"/>
                    <a:gd name="T4" fmla="*/ 69 w 1601"/>
                    <a:gd name="T5" fmla="*/ 89 h 1168"/>
                    <a:gd name="T6" fmla="*/ 116 w 1601"/>
                    <a:gd name="T7" fmla="*/ 209 h 1168"/>
                    <a:gd name="T8" fmla="*/ 178 w 1601"/>
                    <a:gd name="T9" fmla="*/ 417 h 1168"/>
                    <a:gd name="T10" fmla="*/ 235 w 1601"/>
                    <a:gd name="T11" fmla="*/ 618 h 1168"/>
                    <a:gd name="T12" fmla="*/ 290 w 1601"/>
                    <a:gd name="T13" fmla="*/ 825 h 1168"/>
                    <a:gd name="T14" fmla="*/ 342 w 1601"/>
                    <a:gd name="T15" fmla="*/ 986 h 1168"/>
                    <a:gd name="T16" fmla="*/ 390 w 1601"/>
                    <a:gd name="T17" fmla="*/ 1093 h 1168"/>
                    <a:gd name="T18" fmla="*/ 411 w 1601"/>
                    <a:gd name="T19" fmla="*/ 1140 h 1168"/>
                    <a:gd name="T20" fmla="*/ 463 w 1601"/>
                    <a:gd name="T21" fmla="*/ 1167 h 1168"/>
                    <a:gd name="T22" fmla="*/ 519 w 1601"/>
                    <a:gd name="T23" fmla="*/ 1133 h 1168"/>
                    <a:gd name="T24" fmla="*/ 549 w 1601"/>
                    <a:gd name="T25" fmla="*/ 1073 h 1168"/>
                    <a:gd name="T26" fmla="*/ 584 w 1601"/>
                    <a:gd name="T27" fmla="*/ 986 h 1168"/>
                    <a:gd name="T28" fmla="*/ 645 w 1601"/>
                    <a:gd name="T29" fmla="*/ 812 h 1168"/>
                    <a:gd name="T30" fmla="*/ 714 w 1601"/>
                    <a:gd name="T31" fmla="*/ 624 h 1168"/>
                    <a:gd name="T32" fmla="*/ 779 w 1601"/>
                    <a:gd name="T33" fmla="*/ 410 h 1168"/>
                    <a:gd name="T34" fmla="*/ 853 w 1601"/>
                    <a:gd name="T35" fmla="*/ 176 h 1168"/>
                    <a:gd name="T36" fmla="*/ 891 w 1601"/>
                    <a:gd name="T37" fmla="*/ 82 h 1168"/>
                    <a:gd name="T38" fmla="*/ 923 w 1601"/>
                    <a:gd name="T39" fmla="*/ 28 h 1168"/>
                    <a:gd name="T40" fmla="*/ 960 w 1601"/>
                    <a:gd name="T41" fmla="*/ 1 h 1168"/>
                    <a:gd name="T42" fmla="*/ 1008 w 1601"/>
                    <a:gd name="T43" fmla="*/ 22 h 1168"/>
                    <a:gd name="T44" fmla="*/ 1035 w 1601"/>
                    <a:gd name="T45" fmla="*/ 82 h 1168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601"/>
                    <a:gd name="T70" fmla="*/ 0 h 1168"/>
                    <a:gd name="T71" fmla="*/ 1601 w 1601"/>
                    <a:gd name="T72" fmla="*/ 1168 h 1168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601" h="1168">
                      <a:moveTo>
                        <a:pt x="0" y="1"/>
                      </a:moveTo>
                      <a:cubicBezTo>
                        <a:pt x="10" y="4"/>
                        <a:pt x="42" y="7"/>
                        <a:pt x="60" y="22"/>
                      </a:cubicBezTo>
                      <a:cubicBezTo>
                        <a:pt x="78" y="37"/>
                        <a:pt x="87" y="58"/>
                        <a:pt x="107" y="89"/>
                      </a:cubicBezTo>
                      <a:cubicBezTo>
                        <a:pt x="127" y="120"/>
                        <a:pt x="153" y="154"/>
                        <a:pt x="181" y="209"/>
                      </a:cubicBezTo>
                      <a:cubicBezTo>
                        <a:pt x="209" y="264"/>
                        <a:pt x="245" y="349"/>
                        <a:pt x="275" y="417"/>
                      </a:cubicBezTo>
                      <a:cubicBezTo>
                        <a:pt x="305" y="485"/>
                        <a:pt x="333" y="550"/>
                        <a:pt x="362" y="618"/>
                      </a:cubicBezTo>
                      <a:cubicBezTo>
                        <a:pt x="391" y="686"/>
                        <a:pt x="420" y="764"/>
                        <a:pt x="448" y="825"/>
                      </a:cubicBezTo>
                      <a:cubicBezTo>
                        <a:pt x="476" y="886"/>
                        <a:pt x="503" y="942"/>
                        <a:pt x="529" y="986"/>
                      </a:cubicBezTo>
                      <a:cubicBezTo>
                        <a:pt x="555" y="1030"/>
                        <a:pt x="585" y="1067"/>
                        <a:pt x="603" y="1093"/>
                      </a:cubicBezTo>
                      <a:cubicBezTo>
                        <a:pt x="621" y="1119"/>
                        <a:pt x="617" y="1128"/>
                        <a:pt x="636" y="1140"/>
                      </a:cubicBezTo>
                      <a:cubicBezTo>
                        <a:pt x="655" y="1152"/>
                        <a:pt x="688" y="1168"/>
                        <a:pt x="716" y="1167"/>
                      </a:cubicBezTo>
                      <a:cubicBezTo>
                        <a:pt x="744" y="1166"/>
                        <a:pt x="781" y="1149"/>
                        <a:pt x="803" y="1133"/>
                      </a:cubicBezTo>
                      <a:cubicBezTo>
                        <a:pt x="825" y="1117"/>
                        <a:pt x="833" y="1098"/>
                        <a:pt x="850" y="1073"/>
                      </a:cubicBezTo>
                      <a:cubicBezTo>
                        <a:pt x="867" y="1048"/>
                        <a:pt x="879" y="1030"/>
                        <a:pt x="904" y="986"/>
                      </a:cubicBezTo>
                      <a:cubicBezTo>
                        <a:pt x="929" y="942"/>
                        <a:pt x="965" y="872"/>
                        <a:pt x="998" y="812"/>
                      </a:cubicBezTo>
                      <a:cubicBezTo>
                        <a:pt x="1031" y="752"/>
                        <a:pt x="1070" y="691"/>
                        <a:pt x="1105" y="624"/>
                      </a:cubicBezTo>
                      <a:cubicBezTo>
                        <a:pt x="1140" y="557"/>
                        <a:pt x="1170" y="485"/>
                        <a:pt x="1206" y="410"/>
                      </a:cubicBezTo>
                      <a:cubicBezTo>
                        <a:pt x="1242" y="335"/>
                        <a:pt x="1291" y="231"/>
                        <a:pt x="1320" y="176"/>
                      </a:cubicBezTo>
                      <a:cubicBezTo>
                        <a:pt x="1349" y="121"/>
                        <a:pt x="1362" y="107"/>
                        <a:pt x="1380" y="82"/>
                      </a:cubicBezTo>
                      <a:cubicBezTo>
                        <a:pt x="1398" y="57"/>
                        <a:pt x="1409" y="42"/>
                        <a:pt x="1427" y="28"/>
                      </a:cubicBezTo>
                      <a:cubicBezTo>
                        <a:pt x="1445" y="14"/>
                        <a:pt x="1465" y="2"/>
                        <a:pt x="1487" y="1"/>
                      </a:cubicBezTo>
                      <a:cubicBezTo>
                        <a:pt x="1509" y="0"/>
                        <a:pt x="1542" y="9"/>
                        <a:pt x="1561" y="22"/>
                      </a:cubicBezTo>
                      <a:cubicBezTo>
                        <a:pt x="1580" y="35"/>
                        <a:pt x="1593" y="69"/>
                        <a:pt x="1601" y="82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296" name="Freeform 326"/>
                <p:cNvSpPr>
                  <a:spLocks/>
                </p:cNvSpPr>
                <p:nvPr/>
              </p:nvSpPr>
              <p:spPr bwMode="auto">
                <a:xfrm>
                  <a:off x="2073" y="1235"/>
                  <a:ext cx="1467" cy="1168"/>
                </a:xfrm>
                <a:custGeom>
                  <a:avLst/>
                  <a:gdLst>
                    <a:gd name="T0" fmla="*/ 0 w 1601"/>
                    <a:gd name="T1" fmla="*/ 1 h 1168"/>
                    <a:gd name="T2" fmla="*/ 38 w 1601"/>
                    <a:gd name="T3" fmla="*/ 22 h 1168"/>
                    <a:gd name="T4" fmla="*/ 69 w 1601"/>
                    <a:gd name="T5" fmla="*/ 89 h 1168"/>
                    <a:gd name="T6" fmla="*/ 116 w 1601"/>
                    <a:gd name="T7" fmla="*/ 209 h 1168"/>
                    <a:gd name="T8" fmla="*/ 178 w 1601"/>
                    <a:gd name="T9" fmla="*/ 417 h 1168"/>
                    <a:gd name="T10" fmla="*/ 235 w 1601"/>
                    <a:gd name="T11" fmla="*/ 618 h 1168"/>
                    <a:gd name="T12" fmla="*/ 290 w 1601"/>
                    <a:gd name="T13" fmla="*/ 825 h 1168"/>
                    <a:gd name="T14" fmla="*/ 342 w 1601"/>
                    <a:gd name="T15" fmla="*/ 986 h 1168"/>
                    <a:gd name="T16" fmla="*/ 390 w 1601"/>
                    <a:gd name="T17" fmla="*/ 1093 h 1168"/>
                    <a:gd name="T18" fmla="*/ 411 w 1601"/>
                    <a:gd name="T19" fmla="*/ 1140 h 1168"/>
                    <a:gd name="T20" fmla="*/ 463 w 1601"/>
                    <a:gd name="T21" fmla="*/ 1167 h 1168"/>
                    <a:gd name="T22" fmla="*/ 519 w 1601"/>
                    <a:gd name="T23" fmla="*/ 1133 h 1168"/>
                    <a:gd name="T24" fmla="*/ 549 w 1601"/>
                    <a:gd name="T25" fmla="*/ 1073 h 1168"/>
                    <a:gd name="T26" fmla="*/ 584 w 1601"/>
                    <a:gd name="T27" fmla="*/ 986 h 1168"/>
                    <a:gd name="T28" fmla="*/ 645 w 1601"/>
                    <a:gd name="T29" fmla="*/ 812 h 1168"/>
                    <a:gd name="T30" fmla="*/ 714 w 1601"/>
                    <a:gd name="T31" fmla="*/ 624 h 1168"/>
                    <a:gd name="T32" fmla="*/ 779 w 1601"/>
                    <a:gd name="T33" fmla="*/ 410 h 1168"/>
                    <a:gd name="T34" fmla="*/ 853 w 1601"/>
                    <a:gd name="T35" fmla="*/ 176 h 1168"/>
                    <a:gd name="T36" fmla="*/ 891 w 1601"/>
                    <a:gd name="T37" fmla="*/ 82 h 1168"/>
                    <a:gd name="T38" fmla="*/ 923 w 1601"/>
                    <a:gd name="T39" fmla="*/ 28 h 1168"/>
                    <a:gd name="T40" fmla="*/ 960 w 1601"/>
                    <a:gd name="T41" fmla="*/ 1 h 1168"/>
                    <a:gd name="T42" fmla="*/ 1008 w 1601"/>
                    <a:gd name="T43" fmla="*/ 22 h 1168"/>
                    <a:gd name="T44" fmla="*/ 1035 w 1601"/>
                    <a:gd name="T45" fmla="*/ 82 h 1168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601"/>
                    <a:gd name="T70" fmla="*/ 0 h 1168"/>
                    <a:gd name="T71" fmla="*/ 1601 w 1601"/>
                    <a:gd name="T72" fmla="*/ 1168 h 1168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601" h="1168">
                      <a:moveTo>
                        <a:pt x="0" y="1"/>
                      </a:moveTo>
                      <a:cubicBezTo>
                        <a:pt x="10" y="4"/>
                        <a:pt x="42" y="7"/>
                        <a:pt x="60" y="22"/>
                      </a:cubicBezTo>
                      <a:cubicBezTo>
                        <a:pt x="78" y="37"/>
                        <a:pt x="87" y="58"/>
                        <a:pt x="107" y="89"/>
                      </a:cubicBezTo>
                      <a:cubicBezTo>
                        <a:pt x="127" y="120"/>
                        <a:pt x="153" y="154"/>
                        <a:pt x="181" y="209"/>
                      </a:cubicBezTo>
                      <a:cubicBezTo>
                        <a:pt x="209" y="264"/>
                        <a:pt x="245" y="349"/>
                        <a:pt x="275" y="417"/>
                      </a:cubicBezTo>
                      <a:cubicBezTo>
                        <a:pt x="305" y="485"/>
                        <a:pt x="333" y="550"/>
                        <a:pt x="362" y="618"/>
                      </a:cubicBezTo>
                      <a:cubicBezTo>
                        <a:pt x="391" y="686"/>
                        <a:pt x="420" y="764"/>
                        <a:pt x="448" y="825"/>
                      </a:cubicBezTo>
                      <a:cubicBezTo>
                        <a:pt x="476" y="886"/>
                        <a:pt x="503" y="942"/>
                        <a:pt x="529" y="986"/>
                      </a:cubicBezTo>
                      <a:cubicBezTo>
                        <a:pt x="555" y="1030"/>
                        <a:pt x="585" y="1067"/>
                        <a:pt x="603" y="1093"/>
                      </a:cubicBezTo>
                      <a:cubicBezTo>
                        <a:pt x="621" y="1119"/>
                        <a:pt x="617" y="1128"/>
                        <a:pt x="636" y="1140"/>
                      </a:cubicBezTo>
                      <a:cubicBezTo>
                        <a:pt x="655" y="1152"/>
                        <a:pt x="688" y="1168"/>
                        <a:pt x="716" y="1167"/>
                      </a:cubicBezTo>
                      <a:cubicBezTo>
                        <a:pt x="744" y="1166"/>
                        <a:pt x="781" y="1149"/>
                        <a:pt x="803" y="1133"/>
                      </a:cubicBezTo>
                      <a:cubicBezTo>
                        <a:pt x="825" y="1117"/>
                        <a:pt x="833" y="1098"/>
                        <a:pt x="850" y="1073"/>
                      </a:cubicBezTo>
                      <a:cubicBezTo>
                        <a:pt x="867" y="1048"/>
                        <a:pt x="879" y="1030"/>
                        <a:pt x="904" y="986"/>
                      </a:cubicBezTo>
                      <a:cubicBezTo>
                        <a:pt x="929" y="942"/>
                        <a:pt x="965" y="872"/>
                        <a:pt x="998" y="812"/>
                      </a:cubicBezTo>
                      <a:cubicBezTo>
                        <a:pt x="1031" y="752"/>
                        <a:pt x="1070" y="691"/>
                        <a:pt x="1105" y="624"/>
                      </a:cubicBezTo>
                      <a:cubicBezTo>
                        <a:pt x="1140" y="557"/>
                        <a:pt x="1170" y="485"/>
                        <a:pt x="1206" y="410"/>
                      </a:cubicBezTo>
                      <a:cubicBezTo>
                        <a:pt x="1242" y="335"/>
                        <a:pt x="1291" y="231"/>
                        <a:pt x="1320" y="176"/>
                      </a:cubicBezTo>
                      <a:cubicBezTo>
                        <a:pt x="1349" y="121"/>
                        <a:pt x="1362" y="107"/>
                        <a:pt x="1380" y="82"/>
                      </a:cubicBezTo>
                      <a:cubicBezTo>
                        <a:pt x="1398" y="57"/>
                        <a:pt x="1409" y="42"/>
                        <a:pt x="1427" y="28"/>
                      </a:cubicBezTo>
                      <a:cubicBezTo>
                        <a:pt x="1445" y="14"/>
                        <a:pt x="1465" y="2"/>
                        <a:pt x="1487" y="1"/>
                      </a:cubicBezTo>
                      <a:cubicBezTo>
                        <a:pt x="1509" y="0"/>
                        <a:pt x="1542" y="9"/>
                        <a:pt x="1561" y="22"/>
                      </a:cubicBezTo>
                      <a:cubicBezTo>
                        <a:pt x="1580" y="35"/>
                        <a:pt x="1593" y="69"/>
                        <a:pt x="1601" y="82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297" name="Freeform 327"/>
                <p:cNvSpPr>
                  <a:spLocks/>
                </p:cNvSpPr>
                <p:nvPr/>
              </p:nvSpPr>
              <p:spPr bwMode="auto">
                <a:xfrm>
                  <a:off x="3453" y="1235"/>
                  <a:ext cx="1467" cy="1168"/>
                </a:xfrm>
                <a:custGeom>
                  <a:avLst/>
                  <a:gdLst>
                    <a:gd name="T0" fmla="*/ 0 w 1601"/>
                    <a:gd name="T1" fmla="*/ 1 h 1168"/>
                    <a:gd name="T2" fmla="*/ 38 w 1601"/>
                    <a:gd name="T3" fmla="*/ 22 h 1168"/>
                    <a:gd name="T4" fmla="*/ 69 w 1601"/>
                    <a:gd name="T5" fmla="*/ 89 h 1168"/>
                    <a:gd name="T6" fmla="*/ 116 w 1601"/>
                    <a:gd name="T7" fmla="*/ 209 h 1168"/>
                    <a:gd name="T8" fmla="*/ 178 w 1601"/>
                    <a:gd name="T9" fmla="*/ 417 h 1168"/>
                    <a:gd name="T10" fmla="*/ 235 w 1601"/>
                    <a:gd name="T11" fmla="*/ 618 h 1168"/>
                    <a:gd name="T12" fmla="*/ 290 w 1601"/>
                    <a:gd name="T13" fmla="*/ 825 h 1168"/>
                    <a:gd name="T14" fmla="*/ 342 w 1601"/>
                    <a:gd name="T15" fmla="*/ 986 h 1168"/>
                    <a:gd name="T16" fmla="*/ 390 w 1601"/>
                    <a:gd name="T17" fmla="*/ 1093 h 1168"/>
                    <a:gd name="T18" fmla="*/ 411 w 1601"/>
                    <a:gd name="T19" fmla="*/ 1140 h 1168"/>
                    <a:gd name="T20" fmla="*/ 463 w 1601"/>
                    <a:gd name="T21" fmla="*/ 1167 h 1168"/>
                    <a:gd name="T22" fmla="*/ 519 w 1601"/>
                    <a:gd name="T23" fmla="*/ 1133 h 1168"/>
                    <a:gd name="T24" fmla="*/ 549 w 1601"/>
                    <a:gd name="T25" fmla="*/ 1073 h 1168"/>
                    <a:gd name="T26" fmla="*/ 584 w 1601"/>
                    <a:gd name="T27" fmla="*/ 986 h 1168"/>
                    <a:gd name="T28" fmla="*/ 645 w 1601"/>
                    <a:gd name="T29" fmla="*/ 812 h 1168"/>
                    <a:gd name="T30" fmla="*/ 714 w 1601"/>
                    <a:gd name="T31" fmla="*/ 624 h 1168"/>
                    <a:gd name="T32" fmla="*/ 779 w 1601"/>
                    <a:gd name="T33" fmla="*/ 410 h 1168"/>
                    <a:gd name="T34" fmla="*/ 853 w 1601"/>
                    <a:gd name="T35" fmla="*/ 176 h 1168"/>
                    <a:gd name="T36" fmla="*/ 891 w 1601"/>
                    <a:gd name="T37" fmla="*/ 82 h 1168"/>
                    <a:gd name="T38" fmla="*/ 923 w 1601"/>
                    <a:gd name="T39" fmla="*/ 28 h 1168"/>
                    <a:gd name="T40" fmla="*/ 960 w 1601"/>
                    <a:gd name="T41" fmla="*/ 1 h 1168"/>
                    <a:gd name="T42" fmla="*/ 1008 w 1601"/>
                    <a:gd name="T43" fmla="*/ 22 h 1168"/>
                    <a:gd name="T44" fmla="*/ 1035 w 1601"/>
                    <a:gd name="T45" fmla="*/ 82 h 1168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601"/>
                    <a:gd name="T70" fmla="*/ 0 h 1168"/>
                    <a:gd name="T71" fmla="*/ 1601 w 1601"/>
                    <a:gd name="T72" fmla="*/ 1168 h 1168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601" h="1168">
                      <a:moveTo>
                        <a:pt x="0" y="1"/>
                      </a:moveTo>
                      <a:cubicBezTo>
                        <a:pt x="10" y="4"/>
                        <a:pt x="42" y="7"/>
                        <a:pt x="60" y="22"/>
                      </a:cubicBezTo>
                      <a:cubicBezTo>
                        <a:pt x="78" y="37"/>
                        <a:pt x="87" y="58"/>
                        <a:pt x="107" y="89"/>
                      </a:cubicBezTo>
                      <a:cubicBezTo>
                        <a:pt x="127" y="120"/>
                        <a:pt x="153" y="154"/>
                        <a:pt x="181" y="209"/>
                      </a:cubicBezTo>
                      <a:cubicBezTo>
                        <a:pt x="209" y="264"/>
                        <a:pt x="245" y="349"/>
                        <a:pt x="275" y="417"/>
                      </a:cubicBezTo>
                      <a:cubicBezTo>
                        <a:pt x="305" y="485"/>
                        <a:pt x="333" y="550"/>
                        <a:pt x="362" y="618"/>
                      </a:cubicBezTo>
                      <a:cubicBezTo>
                        <a:pt x="391" y="686"/>
                        <a:pt x="420" y="764"/>
                        <a:pt x="448" y="825"/>
                      </a:cubicBezTo>
                      <a:cubicBezTo>
                        <a:pt x="476" y="886"/>
                        <a:pt x="503" y="942"/>
                        <a:pt x="529" y="986"/>
                      </a:cubicBezTo>
                      <a:cubicBezTo>
                        <a:pt x="555" y="1030"/>
                        <a:pt x="585" y="1067"/>
                        <a:pt x="603" y="1093"/>
                      </a:cubicBezTo>
                      <a:cubicBezTo>
                        <a:pt x="621" y="1119"/>
                        <a:pt x="617" y="1128"/>
                        <a:pt x="636" y="1140"/>
                      </a:cubicBezTo>
                      <a:cubicBezTo>
                        <a:pt x="655" y="1152"/>
                        <a:pt x="688" y="1168"/>
                        <a:pt x="716" y="1167"/>
                      </a:cubicBezTo>
                      <a:cubicBezTo>
                        <a:pt x="744" y="1166"/>
                        <a:pt x="781" y="1149"/>
                        <a:pt x="803" y="1133"/>
                      </a:cubicBezTo>
                      <a:cubicBezTo>
                        <a:pt x="825" y="1117"/>
                        <a:pt x="833" y="1098"/>
                        <a:pt x="850" y="1073"/>
                      </a:cubicBezTo>
                      <a:cubicBezTo>
                        <a:pt x="867" y="1048"/>
                        <a:pt x="879" y="1030"/>
                        <a:pt x="904" y="986"/>
                      </a:cubicBezTo>
                      <a:cubicBezTo>
                        <a:pt x="929" y="942"/>
                        <a:pt x="965" y="872"/>
                        <a:pt x="998" y="812"/>
                      </a:cubicBezTo>
                      <a:cubicBezTo>
                        <a:pt x="1031" y="752"/>
                        <a:pt x="1070" y="691"/>
                        <a:pt x="1105" y="624"/>
                      </a:cubicBezTo>
                      <a:cubicBezTo>
                        <a:pt x="1140" y="557"/>
                        <a:pt x="1170" y="485"/>
                        <a:pt x="1206" y="410"/>
                      </a:cubicBezTo>
                      <a:cubicBezTo>
                        <a:pt x="1242" y="335"/>
                        <a:pt x="1291" y="231"/>
                        <a:pt x="1320" y="176"/>
                      </a:cubicBezTo>
                      <a:cubicBezTo>
                        <a:pt x="1349" y="121"/>
                        <a:pt x="1362" y="107"/>
                        <a:pt x="1380" y="82"/>
                      </a:cubicBezTo>
                      <a:cubicBezTo>
                        <a:pt x="1398" y="57"/>
                        <a:pt x="1409" y="42"/>
                        <a:pt x="1427" y="28"/>
                      </a:cubicBezTo>
                      <a:cubicBezTo>
                        <a:pt x="1445" y="14"/>
                        <a:pt x="1465" y="2"/>
                        <a:pt x="1487" y="1"/>
                      </a:cubicBezTo>
                      <a:cubicBezTo>
                        <a:pt x="1509" y="0"/>
                        <a:pt x="1542" y="9"/>
                        <a:pt x="1561" y="22"/>
                      </a:cubicBezTo>
                      <a:cubicBezTo>
                        <a:pt x="1580" y="35"/>
                        <a:pt x="1593" y="69"/>
                        <a:pt x="1601" y="82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</p:grpSp>
        </p:grpSp>
        <p:sp>
          <p:nvSpPr>
            <p:cNvPr id="280" name="Line 328"/>
            <p:cNvSpPr>
              <a:spLocks noChangeShapeType="1"/>
            </p:cNvSpPr>
            <p:nvPr/>
          </p:nvSpPr>
          <p:spPr bwMode="auto">
            <a:xfrm>
              <a:off x="840" y="2626"/>
              <a:ext cx="0" cy="1315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grpSp>
          <p:nvGrpSpPr>
            <p:cNvPr id="281" name="Group 329"/>
            <p:cNvGrpSpPr>
              <a:grpSpLocks/>
            </p:cNvGrpSpPr>
            <p:nvPr/>
          </p:nvGrpSpPr>
          <p:grpSpPr bwMode="auto">
            <a:xfrm>
              <a:off x="657" y="2627"/>
              <a:ext cx="3534" cy="377"/>
              <a:chOff x="396" y="2159"/>
              <a:chExt cx="4016" cy="565"/>
            </a:xfrm>
          </p:grpSpPr>
          <p:grpSp>
            <p:nvGrpSpPr>
              <p:cNvPr id="285" name="Group 330"/>
              <p:cNvGrpSpPr>
                <a:grpSpLocks/>
              </p:cNvGrpSpPr>
              <p:nvPr/>
            </p:nvGrpSpPr>
            <p:grpSpPr bwMode="auto">
              <a:xfrm>
                <a:off x="396" y="2159"/>
                <a:ext cx="2025" cy="563"/>
                <a:chOff x="705" y="1235"/>
                <a:chExt cx="4215" cy="1179"/>
              </a:xfrm>
            </p:grpSpPr>
            <p:sp>
              <p:nvSpPr>
                <p:cNvPr id="290" name="Freeform 331"/>
                <p:cNvSpPr>
                  <a:spLocks/>
                </p:cNvSpPr>
                <p:nvPr/>
              </p:nvSpPr>
              <p:spPr bwMode="auto">
                <a:xfrm>
                  <a:off x="705" y="1246"/>
                  <a:ext cx="1467" cy="1168"/>
                </a:xfrm>
                <a:custGeom>
                  <a:avLst/>
                  <a:gdLst>
                    <a:gd name="T0" fmla="*/ 0 w 1601"/>
                    <a:gd name="T1" fmla="*/ 1 h 1168"/>
                    <a:gd name="T2" fmla="*/ 38 w 1601"/>
                    <a:gd name="T3" fmla="*/ 22 h 1168"/>
                    <a:gd name="T4" fmla="*/ 69 w 1601"/>
                    <a:gd name="T5" fmla="*/ 89 h 1168"/>
                    <a:gd name="T6" fmla="*/ 116 w 1601"/>
                    <a:gd name="T7" fmla="*/ 209 h 1168"/>
                    <a:gd name="T8" fmla="*/ 178 w 1601"/>
                    <a:gd name="T9" fmla="*/ 417 h 1168"/>
                    <a:gd name="T10" fmla="*/ 235 w 1601"/>
                    <a:gd name="T11" fmla="*/ 618 h 1168"/>
                    <a:gd name="T12" fmla="*/ 290 w 1601"/>
                    <a:gd name="T13" fmla="*/ 825 h 1168"/>
                    <a:gd name="T14" fmla="*/ 342 w 1601"/>
                    <a:gd name="T15" fmla="*/ 986 h 1168"/>
                    <a:gd name="T16" fmla="*/ 390 w 1601"/>
                    <a:gd name="T17" fmla="*/ 1093 h 1168"/>
                    <a:gd name="T18" fmla="*/ 411 w 1601"/>
                    <a:gd name="T19" fmla="*/ 1140 h 1168"/>
                    <a:gd name="T20" fmla="*/ 463 w 1601"/>
                    <a:gd name="T21" fmla="*/ 1167 h 1168"/>
                    <a:gd name="T22" fmla="*/ 519 w 1601"/>
                    <a:gd name="T23" fmla="*/ 1133 h 1168"/>
                    <a:gd name="T24" fmla="*/ 549 w 1601"/>
                    <a:gd name="T25" fmla="*/ 1073 h 1168"/>
                    <a:gd name="T26" fmla="*/ 584 w 1601"/>
                    <a:gd name="T27" fmla="*/ 986 h 1168"/>
                    <a:gd name="T28" fmla="*/ 645 w 1601"/>
                    <a:gd name="T29" fmla="*/ 812 h 1168"/>
                    <a:gd name="T30" fmla="*/ 714 w 1601"/>
                    <a:gd name="T31" fmla="*/ 624 h 1168"/>
                    <a:gd name="T32" fmla="*/ 779 w 1601"/>
                    <a:gd name="T33" fmla="*/ 410 h 1168"/>
                    <a:gd name="T34" fmla="*/ 853 w 1601"/>
                    <a:gd name="T35" fmla="*/ 176 h 1168"/>
                    <a:gd name="T36" fmla="*/ 891 w 1601"/>
                    <a:gd name="T37" fmla="*/ 82 h 1168"/>
                    <a:gd name="T38" fmla="*/ 923 w 1601"/>
                    <a:gd name="T39" fmla="*/ 28 h 1168"/>
                    <a:gd name="T40" fmla="*/ 960 w 1601"/>
                    <a:gd name="T41" fmla="*/ 1 h 1168"/>
                    <a:gd name="T42" fmla="*/ 1008 w 1601"/>
                    <a:gd name="T43" fmla="*/ 22 h 1168"/>
                    <a:gd name="T44" fmla="*/ 1035 w 1601"/>
                    <a:gd name="T45" fmla="*/ 82 h 1168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601"/>
                    <a:gd name="T70" fmla="*/ 0 h 1168"/>
                    <a:gd name="T71" fmla="*/ 1601 w 1601"/>
                    <a:gd name="T72" fmla="*/ 1168 h 1168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601" h="1168">
                      <a:moveTo>
                        <a:pt x="0" y="1"/>
                      </a:moveTo>
                      <a:cubicBezTo>
                        <a:pt x="10" y="4"/>
                        <a:pt x="42" y="7"/>
                        <a:pt x="60" y="22"/>
                      </a:cubicBezTo>
                      <a:cubicBezTo>
                        <a:pt x="78" y="37"/>
                        <a:pt x="87" y="58"/>
                        <a:pt x="107" y="89"/>
                      </a:cubicBezTo>
                      <a:cubicBezTo>
                        <a:pt x="127" y="120"/>
                        <a:pt x="153" y="154"/>
                        <a:pt x="181" y="209"/>
                      </a:cubicBezTo>
                      <a:cubicBezTo>
                        <a:pt x="209" y="264"/>
                        <a:pt x="245" y="349"/>
                        <a:pt x="275" y="417"/>
                      </a:cubicBezTo>
                      <a:cubicBezTo>
                        <a:pt x="305" y="485"/>
                        <a:pt x="333" y="550"/>
                        <a:pt x="362" y="618"/>
                      </a:cubicBezTo>
                      <a:cubicBezTo>
                        <a:pt x="391" y="686"/>
                        <a:pt x="420" y="764"/>
                        <a:pt x="448" y="825"/>
                      </a:cubicBezTo>
                      <a:cubicBezTo>
                        <a:pt x="476" y="886"/>
                        <a:pt x="503" y="942"/>
                        <a:pt x="529" y="986"/>
                      </a:cubicBezTo>
                      <a:cubicBezTo>
                        <a:pt x="555" y="1030"/>
                        <a:pt x="585" y="1067"/>
                        <a:pt x="603" y="1093"/>
                      </a:cubicBezTo>
                      <a:cubicBezTo>
                        <a:pt x="621" y="1119"/>
                        <a:pt x="617" y="1128"/>
                        <a:pt x="636" y="1140"/>
                      </a:cubicBezTo>
                      <a:cubicBezTo>
                        <a:pt x="655" y="1152"/>
                        <a:pt x="688" y="1168"/>
                        <a:pt x="716" y="1167"/>
                      </a:cubicBezTo>
                      <a:cubicBezTo>
                        <a:pt x="744" y="1166"/>
                        <a:pt x="781" y="1149"/>
                        <a:pt x="803" y="1133"/>
                      </a:cubicBezTo>
                      <a:cubicBezTo>
                        <a:pt x="825" y="1117"/>
                        <a:pt x="833" y="1098"/>
                        <a:pt x="850" y="1073"/>
                      </a:cubicBezTo>
                      <a:cubicBezTo>
                        <a:pt x="867" y="1048"/>
                        <a:pt x="879" y="1030"/>
                        <a:pt x="904" y="986"/>
                      </a:cubicBezTo>
                      <a:cubicBezTo>
                        <a:pt x="929" y="942"/>
                        <a:pt x="965" y="872"/>
                        <a:pt x="998" y="812"/>
                      </a:cubicBezTo>
                      <a:cubicBezTo>
                        <a:pt x="1031" y="752"/>
                        <a:pt x="1070" y="691"/>
                        <a:pt x="1105" y="624"/>
                      </a:cubicBezTo>
                      <a:cubicBezTo>
                        <a:pt x="1140" y="557"/>
                        <a:pt x="1170" y="485"/>
                        <a:pt x="1206" y="410"/>
                      </a:cubicBezTo>
                      <a:cubicBezTo>
                        <a:pt x="1242" y="335"/>
                        <a:pt x="1291" y="231"/>
                        <a:pt x="1320" y="176"/>
                      </a:cubicBezTo>
                      <a:cubicBezTo>
                        <a:pt x="1349" y="121"/>
                        <a:pt x="1362" y="107"/>
                        <a:pt x="1380" y="82"/>
                      </a:cubicBezTo>
                      <a:cubicBezTo>
                        <a:pt x="1398" y="57"/>
                        <a:pt x="1409" y="42"/>
                        <a:pt x="1427" y="28"/>
                      </a:cubicBezTo>
                      <a:cubicBezTo>
                        <a:pt x="1445" y="14"/>
                        <a:pt x="1465" y="2"/>
                        <a:pt x="1487" y="1"/>
                      </a:cubicBezTo>
                      <a:cubicBezTo>
                        <a:pt x="1509" y="0"/>
                        <a:pt x="1542" y="9"/>
                        <a:pt x="1561" y="22"/>
                      </a:cubicBezTo>
                      <a:cubicBezTo>
                        <a:pt x="1580" y="35"/>
                        <a:pt x="1593" y="69"/>
                        <a:pt x="1601" y="82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291" name="Freeform 332"/>
                <p:cNvSpPr>
                  <a:spLocks/>
                </p:cNvSpPr>
                <p:nvPr/>
              </p:nvSpPr>
              <p:spPr bwMode="auto">
                <a:xfrm>
                  <a:off x="2073" y="1235"/>
                  <a:ext cx="1467" cy="1168"/>
                </a:xfrm>
                <a:custGeom>
                  <a:avLst/>
                  <a:gdLst>
                    <a:gd name="T0" fmla="*/ 0 w 1601"/>
                    <a:gd name="T1" fmla="*/ 1 h 1168"/>
                    <a:gd name="T2" fmla="*/ 38 w 1601"/>
                    <a:gd name="T3" fmla="*/ 22 h 1168"/>
                    <a:gd name="T4" fmla="*/ 69 w 1601"/>
                    <a:gd name="T5" fmla="*/ 89 h 1168"/>
                    <a:gd name="T6" fmla="*/ 116 w 1601"/>
                    <a:gd name="T7" fmla="*/ 209 h 1168"/>
                    <a:gd name="T8" fmla="*/ 178 w 1601"/>
                    <a:gd name="T9" fmla="*/ 417 h 1168"/>
                    <a:gd name="T10" fmla="*/ 235 w 1601"/>
                    <a:gd name="T11" fmla="*/ 618 h 1168"/>
                    <a:gd name="T12" fmla="*/ 290 w 1601"/>
                    <a:gd name="T13" fmla="*/ 825 h 1168"/>
                    <a:gd name="T14" fmla="*/ 342 w 1601"/>
                    <a:gd name="T15" fmla="*/ 986 h 1168"/>
                    <a:gd name="T16" fmla="*/ 390 w 1601"/>
                    <a:gd name="T17" fmla="*/ 1093 h 1168"/>
                    <a:gd name="T18" fmla="*/ 411 w 1601"/>
                    <a:gd name="T19" fmla="*/ 1140 h 1168"/>
                    <a:gd name="T20" fmla="*/ 463 w 1601"/>
                    <a:gd name="T21" fmla="*/ 1167 h 1168"/>
                    <a:gd name="T22" fmla="*/ 519 w 1601"/>
                    <a:gd name="T23" fmla="*/ 1133 h 1168"/>
                    <a:gd name="T24" fmla="*/ 549 w 1601"/>
                    <a:gd name="T25" fmla="*/ 1073 h 1168"/>
                    <a:gd name="T26" fmla="*/ 584 w 1601"/>
                    <a:gd name="T27" fmla="*/ 986 h 1168"/>
                    <a:gd name="T28" fmla="*/ 645 w 1601"/>
                    <a:gd name="T29" fmla="*/ 812 h 1168"/>
                    <a:gd name="T30" fmla="*/ 714 w 1601"/>
                    <a:gd name="T31" fmla="*/ 624 h 1168"/>
                    <a:gd name="T32" fmla="*/ 779 w 1601"/>
                    <a:gd name="T33" fmla="*/ 410 h 1168"/>
                    <a:gd name="T34" fmla="*/ 853 w 1601"/>
                    <a:gd name="T35" fmla="*/ 176 h 1168"/>
                    <a:gd name="T36" fmla="*/ 891 w 1601"/>
                    <a:gd name="T37" fmla="*/ 82 h 1168"/>
                    <a:gd name="T38" fmla="*/ 923 w 1601"/>
                    <a:gd name="T39" fmla="*/ 28 h 1168"/>
                    <a:gd name="T40" fmla="*/ 960 w 1601"/>
                    <a:gd name="T41" fmla="*/ 1 h 1168"/>
                    <a:gd name="T42" fmla="*/ 1008 w 1601"/>
                    <a:gd name="T43" fmla="*/ 22 h 1168"/>
                    <a:gd name="T44" fmla="*/ 1035 w 1601"/>
                    <a:gd name="T45" fmla="*/ 82 h 1168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601"/>
                    <a:gd name="T70" fmla="*/ 0 h 1168"/>
                    <a:gd name="T71" fmla="*/ 1601 w 1601"/>
                    <a:gd name="T72" fmla="*/ 1168 h 1168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601" h="1168">
                      <a:moveTo>
                        <a:pt x="0" y="1"/>
                      </a:moveTo>
                      <a:cubicBezTo>
                        <a:pt x="10" y="4"/>
                        <a:pt x="42" y="7"/>
                        <a:pt x="60" y="22"/>
                      </a:cubicBezTo>
                      <a:cubicBezTo>
                        <a:pt x="78" y="37"/>
                        <a:pt x="87" y="58"/>
                        <a:pt x="107" y="89"/>
                      </a:cubicBezTo>
                      <a:cubicBezTo>
                        <a:pt x="127" y="120"/>
                        <a:pt x="153" y="154"/>
                        <a:pt x="181" y="209"/>
                      </a:cubicBezTo>
                      <a:cubicBezTo>
                        <a:pt x="209" y="264"/>
                        <a:pt x="245" y="349"/>
                        <a:pt x="275" y="417"/>
                      </a:cubicBezTo>
                      <a:cubicBezTo>
                        <a:pt x="305" y="485"/>
                        <a:pt x="333" y="550"/>
                        <a:pt x="362" y="618"/>
                      </a:cubicBezTo>
                      <a:cubicBezTo>
                        <a:pt x="391" y="686"/>
                        <a:pt x="420" y="764"/>
                        <a:pt x="448" y="825"/>
                      </a:cubicBezTo>
                      <a:cubicBezTo>
                        <a:pt x="476" y="886"/>
                        <a:pt x="503" y="942"/>
                        <a:pt x="529" y="986"/>
                      </a:cubicBezTo>
                      <a:cubicBezTo>
                        <a:pt x="555" y="1030"/>
                        <a:pt x="585" y="1067"/>
                        <a:pt x="603" y="1093"/>
                      </a:cubicBezTo>
                      <a:cubicBezTo>
                        <a:pt x="621" y="1119"/>
                        <a:pt x="617" y="1128"/>
                        <a:pt x="636" y="1140"/>
                      </a:cubicBezTo>
                      <a:cubicBezTo>
                        <a:pt x="655" y="1152"/>
                        <a:pt x="688" y="1168"/>
                        <a:pt x="716" y="1167"/>
                      </a:cubicBezTo>
                      <a:cubicBezTo>
                        <a:pt x="744" y="1166"/>
                        <a:pt x="781" y="1149"/>
                        <a:pt x="803" y="1133"/>
                      </a:cubicBezTo>
                      <a:cubicBezTo>
                        <a:pt x="825" y="1117"/>
                        <a:pt x="833" y="1098"/>
                        <a:pt x="850" y="1073"/>
                      </a:cubicBezTo>
                      <a:cubicBezTo>
                        <a:pt x="867" y="1048"/>
                        <a:pt x="879" y="1030"/>
                        <a:pt x="904" y="986"/>
                      </a:cubicBezTo>
                      <a:cubicBezTo>
                        <a:pt x="929" y="942"/>
                        <a:pt x="965" y="872"/>
                        <a:pt x="998" y="812"/>
                      </a:cubicBezTo>
                      <a:cubicBezTo>
                        <a:pt x="1031" y="752"/>
                        <a:pt x="1070" y="691"/>
                        <a:pt x="1105" y="624"/>
                      </a:cubicBezTo>
                      <a:cubicBezTo>
                        <a:pt x="1140" y="557"/>
                        <a:pt x="1170" y="485"/>
                        <a:pt x="1206" y="410"/>
                      </a:cubicBezTo>
                      <a:cubicBezTo>
                        <a:pt x="1242" y="335"/>
                        <a:pt x="1291" y="231"/>
                        <a:pt x="1320" y="176"/>
                      </a:cubicBezTo>
                      <a:cubicBezTo>
                        <a:pt x="1349" y="121"/>
                        <a:pt x="1362" y="107"/>
                        <a:pt x="1380" y="82"/>
                      </a:cubicBezTo>
                      <a:cubicBezTo>
                        <a:pt x="1398" y="57"/>
                        <a:pt x="1409" y="42"/>
                        <a:pt x="1427" y="28"/>
                      </a:cubicBezTo>
                      <a:cubicBezTo>
                        <a:pt x="1445" y="14"/>
                        <a:pt x="1465" y="2"/>
                        <a:pt x="1487" y="1"/>
                      </a:cubicBezTo>
                      <a:cubicBezTo>
                        <a:pt x="1509" y="0"/>
                        <a:pt x="1542" y="9"/>
                        <a:pt x="1561" y="22"/>
                      </a:cubicBezTo>
                      <a:cubicBezTo>
                        <a:pt x="1580" y="35"/>
                        <a:pt x="1593" y="69"/>
                        <a:pt x="1601" y="82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292" name="Freeform 333"/>
                <p:cNvSpPr>
                  <a:spLocks/>
                </p:cNvSpPr>
                <p:nvPr/>
              </p:nvSpPr>
              <p:spPr bwMode="auto">
                <a:xfrm>
                  <a:off x="3453" y="1235"/>
                  <a:ext cx="1467" cy="1168"/>
                </a:xfrm>
                <a:custGeom>
                  <a:avLst/>
                  <a:gdLst>
                    <a:gd name="T0" fmla="*/ 0 w 1601"/>
                    <a:gd name="T1" fmla="*/ 1 h 1168"/>
                    <a:gd name="T2" fmla="*/ 38 w 1601"/>
                    <a:gd name="T3" fmla="*/ 22 h 1168"/>
                    <a:gd name="T4" fmla="*/ 69 w 1601"/>
                    <a:gd name="T5" fmla="*/ 89 h 1168"/>
                    <a:gd name="T6" fmla="*/ 116 w 1601"/>
                    <a:gd name="T7" fmla="*/ 209 h 1168"/>
                    <a:gd name="T8" fmla="*/ 178 w 1601"/>
                    <a:gd name="T9" fmla="*/ 417 h 1168"/>
                    <a:gd name="T10" fmla="*/ 235 w 1601"/>
                    <a:gd name="T11" fmla="*/ 618 h 1168"/>
                    <a:gd name="T12" fmla="*/ 290 w 1601"/>
                    <a:gd name="T13" fmla="*/ 825 h 1168"/>
                    <a:gd name="T14" fmla="*/ 342 w 1601"/>
                    <a:gd name="T15" fmla="*/ 986 h 1168"/>
                    <a:gd name="T16" fmla="*/ 390 w 1601"/>
                    <a:gd name="T17" fmla="*/ 1093 h 1168"/>
                    <a:gd name="T18" fmla="*/ 411 w 1601"/>
                    <a:gd name="T19" fmla="*/ 1140 h 1168"/>
                    <a:gd name="T20" fmla="*/ 463 w 1601"/>
                    <a:gd name="T21" fmla="*/ 1167 h 1168"/>
                    <a:gd name="T22" fmla="*/ 519 w 1601"/>
                    <a:gd name="T23" fmla="*/ 1133 h 1168"/>
                    <a:gd name="T24" fmla="*/ 549 w 1601"/>
                    <a:gd name="T25" fmla="*/ 1073 h 1168"/>
                    <a:gd name="T26" fmla="*/ 584 w 1601"/>
                    <a:gd name="T27" fmla="*/ 986 h 1168"/>
                    <a:gd name="T28" fmla="*/ 645 w 1601"/>
                    <a:gd name="T29" fmla="*/ 812 h 1168"/>
                    <a:gd name="T30" fmla="*/ 714 w 1601"/>
                    <a:gd name="T31" fmla="*/ 624 h 1168"/>
                    <a:gd name="T32" fmla="*/ 779 w 1601"/>
                    <a:gd name="T33" fmla="*/ 410 h 1168"/>
                    <a:gd name="T34" fmla="*/ 853 w 1601"/>
                    <a:gd name="T35" fmla="*/ 176 h 1168"/>
                    <a:gd name="T36" fmla="*/ 891 w 1601"/>
                    <a:gd name="T37" fmla="*/ 82 h 1168"/>
                    <a:gd name="T38" fmla="*/ 923 w 1601"/>
                    <a:gd name="T39" fmla="*/ 28 h 1168"/>
                    <a:gd name="T40" fmla="*/ 960 w 1601"/>
                    <a:gd name="T41" fmla="*/ 1 h 1168"/>
                    <a:gd name="T42" fmla="*/ 1008 w 1601"/>
                    <a:gd name="T43" fmla="*/ 22 h 1168"/>
                    <a:gd name="T44" fmla="*/ 1035 w 1601"/>
                    <a:gd name="T45" fmla="*/ 82 h 1168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601"/>
                    <a:gd name="T70" fmla="*/ 0 h 1168"/>
                    <a:gd name="T71" fmla="*/ 1601 w 1601"/>
                    <a:gd name="T72" fmla="*/ 1168 h 1168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601" h="1168">
                      <a:moveTo>
                        <a:pt x="0" y="1"/>
                      </a:moveTo>
                      <a:cubicBezTo>
                        <a:pt x="10" y="4"/>
                        <a:pt x="42" y="7"/>
                        <a:pt x="60" y="22"/>
                      </a:cubicBezTo>
                      <a:cubicBezTo>
                        <a:pt x="78" y="37"/>
                        <a:pt x="87" y="58"/>
                        <a:pt x="107" y="89"/>
                      </a:cubicBezTo>
                      <a:cubicBezTo>
                        <a:pt x="127" y="120"/>
                        <a:pt x="153" y="154"/>
                        <a:pt x="181" y="209"/>
                      </a:cubicBezTo>
                      <a:cubicBezTo>
                        <a:pt x="209" y="264"/>
                        <a:pt x="245" y="349"/>
                        <a:pt x="275" y="417"/>
                      </a:cubicBezTo>
                      <a:cubicBezTo>
                        <a:pt x="305" y="485"/>
                        <a:pt x="333" y="550"/>
                        <a:pt x="362" y="618"/>
                      </a:cubicBezTo>
                      <a:cubicBezTo>
                        <a:pt x="391" y="686"/>
                        <a:pt x="420" y="764"/>
                        <a:pt x="448" y="825"/>
                      </a:cubicBezTo>
                      <a:cubicBezTo>
                        <a:pt x="476" y="886"/>
                        <a:pt x="503" y="942"/>
                        <a:pt x="529" y="986"/>
                      </a:cubicBezTo>
                      <a:cubicBezTo>
                        <a:pt x="555" y="1030"/>
                        <a:pt x="585" y="1067"/>
                        <a:pt x="603" y="1093"/>
                      </a:cubicBezTo>
                      <a:cubicBezTo>
                        <a:pt x="621" y="1119"/>
                        <a:pt x="617" y="1128"/>
                        <a:pt x="636" y="1140"/>
                      </a:cubicBezTo>
                      <a:cubicBezTo>
                        <a:pt x="655" y="1152"/>
                        <a:pt x="688" y="1168"/>
                        <a:pt x="716" y="1167"/>
                      </a:cubicBezTo>
                      <a:cubicBezTo>
                        <a:pt x="744" y="1166"/>
                        <a:pt x="781" y="1149"/>
                        <a:pt x="803" y="1133"/>
                      </a:cubicBezTo>
                      <a:cubicBezTo>
                        <a:pt x="825" y="1117"/>
                        <a:pt x="833" y="1098"/>
                        <a:pt x="850" y="1073"/>
                      </a:cubicBezTo>
                      <a:cubicBezTo>
                        <a:pt x="867" y="1048"/>
                        <a:pt x="879" y="1030"/>
                        <a:pt x="904" y="986"/>
                      </a:cubicBezTo>
                      <a:cubicBezTo>
                        <a:pt x="929" y="942"/>
                        <a:pt x="965" y="872"/>
                        <a:pt x="998" y="812"/>
                      </a:cubicBezTo>
                      <a:cubicBezTo>
                        <a:pt x="1031" y="752"/>
                        <a:pt x="1070" y="691"/>
                        <a:pt x="1105" y="624"/>
                      </a:cubicBezTo>
                      <a:cubicBezTo>
                        <a:pt x="1140" y="557"/>
                        <a:pt x="1170" y="485"/>
                        <a:pt x="1206" y="410"/>
                      </a:cubicBezTo>
                      <a:cubicBezTo>
                        <a:pt x="1242" y="335"/>
                        <a:pt x="1291" y="231"/>
                        <a:pt x="1320" y="176"/>
                      </a:cubicBezTo>
                      <a:cubicBezTo>
                        <a:pt x="1349" y="121"/>
                        <a:pt x="1362" y="107"/>
                        <a:pt x="1380" y="82"/>
                      </a:cubicBezTo>
                      <a:cubicBezTo>
                        <a:pt x="1398" y="57"/>
                        <a:pt x="1409" y="42"/>
                        <a:pt x="1427" y="28"/>
                      </a:cubicBezTo>
                      <a:cubicBezTo>
                        <a:pt x="1445" y="14"/>
                        <a:pt x="1465" y="2"/>
                        <a:pt x="1487" y="1"/>
                      </a:cubicBezTo>
                      <a:cubicBezTo>
                        <a:pt x="1509" y="0"/>
                        <a:pt x="1542" y="9"/>
                        <a:pt x="1561" y="22"/>
                      </a:cubicBezTo>
                      <a:cubicBezTo>
                        <a:pt x="1580" y="35"/>
                        <a:pt x="1593" y="69"/>
                        <a:pt x="1601" y="82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</p:grpSp>
          <p:grpSp>
            <p:nvGrpSpPr>
              <p:cNvPr id="286" name="Group 334"/>
              <p:cNvGrpSpPr>
                <a:grpSpLocks/>
              </p:cNvGrpSpPr>
              <p:nvPr/>
            </p:nvGrpSpPr>
            <p:grpSpPr bwMode="auto">
              <a:xfrm>
                <a:off x="2387" y="2161"/>
                <a:ext cx="2025" cy="563"/>
                <a:chOff x="705" y="1235"/>
                <a:chExt cx="4215" cy="1179"/>
              </a:xfrm>
            </p:grpSpPr>
            <p:sp>
              <p:nvSpPr>
                <p:cNvPr id="287" name="Freeform 335"/>
                <p:cNvSpPr>
                  <a:spLocks/>
                </p:cNvSpPr>
                <p:nvPr/>
              </p:nvSpPr>
              <p:spPr bwMode="auto">
                <a:xfrm>
                  <a:off x="705" y="1246"/>
                  <a:ext cx="1467" cy="1168"/>
                </a:xfrm>
                <a:custGeom>
                  <a:avLst/>
                  <a:gdLst>
                    <a:gd name="T0" fmla="*/ 0 w 1601"/>
                    <a:gd name="T1" fmla="*/ 1 h 1168"/>
                    <a:gd name="T2" fmla="*/ 38 w 1601"/>
                    <a:gd name="T3" fmla="*/ 22 h 1168"/>
                    <a:gd name="T4" fmla="*/ 69 w 1601"/>
                    <a:gd name="T5" fmla="*/ 89 h 1168"/>
                    <a:gd name="T6" fmla="*/ 116 w 1601"/>
                    <a:gd name="T7" fmla="*/ 209 h 1168"/>
                    <a:gd name="T8" fmla="*/ 178 w 1601"/>
                    <a:gd name="T9" fmla="*/ 417 h 1168"/>
                    <a:gd name="T10" fmla="*/ 235 w 1601"/>
                    <a:gd name="T11" fmla="*/ 618 h 1168"/>
                    <a:gd name="T12" fmla="*/ 290 w 1601"/>
                    <a:gd name="T13" fmla="*/ 825 h 1168"/>
                    <a:gd name="T14" fmla="*/ 342 w 1601"/>
                    <a:gd name="T15" fmla="*/ 986 h 1168"/>
                    <a:gd name="T16" fmla="*/ 390 w 1601"/>
                    <a:gd name="T17" fmla="*/ 1093 h 1168"/>
                    <a:gd name="T18" fmla="*/ 411 w 1601"/>
                    <a:gd name="T19" fmla="*/ 1140 h 1168"/>
                    <a:gd name="T20" fmla="*/ 463 w 1601"/>
                    <a:gd name="T21" fmla="*/ 1167 h 1168"/>
                    <a:gd name="T22" fmla="*/ 519 w 1601"/>
                    <a:gd name="T23" fmla="*/ 1133 h 1168"/>
                    <a:gd name="T24" fmla="*/ 549 w 1601"/>
                    <a:gd name="T25" fmla="*/ 1073 h 1168"/>
                    <a:gd name="T26" fmla="*/ 584 w 1601"/>
                    <a:gd name="T27" fmla="*/ 986 h 1168"/>
                    <a:gd name="T28" fmla="*/ 645 w 1601"/>
                    <a:gd name="T29" fmla="*/ 812 h 1168"/>
                    <a:gd name="T30" fmla="*/ 714 w 1601"/>
                    <a:gd name="T31" fmla="*/ 624 h 1168"/>
                    <a:gd name="T32" fmla="*/ 779 w 1601"/>
                    <a:gd name="T33" fmla="*/ 410 h 1168"/>
                    <a:gd name="T34" fmla="*/ 853 w 1601"/>
                    <a:gd name="T35" fmla="*/ 176 h 1168"/>
                    <a:gd name="T36" fmla="*/ 891 w 1601"/>
                    <a:gd name="T37" fmla="*/ 82 h 1168"/>
                    <a:gd name="T38" fmla="*/ 923 w 1601"/>
                    <a:gd name="T39" fmla="*/ 28 h 1168"/>
                    <a:gd name="T40" fmla="*/ 960 w 1601"/>
                    <a:gd name="T41" fmla="*/ 1 h 1168"/>
                    <a:gd name="T42" fmla="*/ 1008 w 1601"/>
                    <a:gd name="T43" fmla="*/ 22 h 1168"/>
                    <a:gd name="T44" fmla="*/ 1035 w 1601"/>
                    <a:gd name="T45" fmla="*/ 82 h 1168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601"/>
                    <a:gd name="T70" fmla="*/ 0 h 1168"/>
                    <a:gd name="T71" fmla="*/ 1601 w 1601"/>
                    <a:gd name="T72" fmla="*/ 1168 h 1168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601" h="1168">
                      <a:moveTo>
                        <a:pt x="0" y="1"/>
                      </a:moveTo>
                      <a:cubicBezTo>
                        <a:pt x="10" y="4"/>
                        <a:pt x="42" y="7"/>
                        <a:pt x="60" y="22"/>
                      </a:cubicBezTo>
                      <a:cubicBezTo>
                        <a:pt x="78" y="37"/>
                        <a:pt x="87" y="58"/>
                        <a:pt x="107" y="89"/>
                      </a:cubicBezTo>
                      <a:cubicBezTo>
                        <a:pt x="127" y="120"/>
                        <a:pt x="153" y="154"/>
                        <a:pt x="181" y="209"/>
                      </a:cubicBezTo>
                      <a:cubicBezTo>
                        <a:pt x="209" y="264"/>
                        <a:pt x="245" y="349"/>
                        <a:pt x="275" y="417"/>
                      </a:cubicBezTo>
                      <a:cubicBezTo>
                        <a:pt x="305" y="485"/>
                        <a:pt x="333" y="550"/>
                        <a:pt x="362" y="618"/>
                      </a:cubicBezTo>
                      <a:cubicBezTo>
                        <a:pt x="391" y="686"/>
                        <a:pt x="420" y="764"/>
                        <a:pt x="448" y="825"/>
                      </a:cubicBezTo>
                      <a:cubicBezTo>
                        <a:pt x="476" y="886"/>
                        <a:pt x="503" y="942"/>
                        <a:pt x="529" y="986"/>
                      </a:cubicBezTo>
                      <a:cubicBezTo>
                        <a:pt x="555" y="1030"/>
                        <a:pt x="585" y="1067"/>
                        <a:pt x="603" y="1093"/>
                      </a:cubicBezTo>
                      <a:cubicBezTo>
                        <a:pt x="621" y="1119"/>
                        <a:pt x="617" y="1128"/>
                        <a:pt x="636" y="1140"/>
                      </a:cubicBezTo>
                      <a:cubicBezTo>
                        <a:pt x="655" y="1152"/>
                        <a:pt x="688" y="1168"/>
                        <a:pt x="716" y="1167"/>
                      </a:cubicBezTo>
                      <a:cubicBezTo>
                        <a:pt x="744" y="1166"/>
                        <a:pt x="781" y="1149"/>
                        <a:pt x="803" y="1133"/>
                      </a:cubicBezTo>
                      <a:cubicBezTo>
                        <a:pt x="825" y="1117"/>
                        <a:pt x="833" y="1098"/>
                        <a:pt x="850" y="1073"/>
                      </a:cubicBezTo>
                      <a:cubicBezTo>
                        <a:pt x="867" y="1048"/>
                        <a:pt x="879" y="1030"/>
                        <a:pt x="904" y="986"/>
                      </a:cubicBezTo>
                      <a:cubicBezTo>
                        <a:pt x="929" y="942"/>
                        <a:pt x="965" y="872"/>
                        <a:pt x="998" y="812"/>
                      </a:cubicBezTo>
                      <a:cubicBezTo>
                        <a:pt x="1031" y="752"/>
                        <a:pt x="1070" y="691"/>
                        <a:pt x="1105" y="624"/>
                      </a:cubicBezTo>
                      <a:cubicBezTo>
                        <a:pt x="1140" y="557"/>
                        <a:pt x="1170" y="485"/>
                        <a:pt x="1206" y="410"/>
                      </a:cubicBezTo>
                      <a:cubicBezTo>
                        <a:pt x="1242" y="335"/>
                        <a:pt x="1291" y="231"/>
                        <a:pt x="1320" y="176"/>
                      </a:cubicBezTo>
                      <a:cubicBezTo>
                        <a:pt x="1349" y="121"/>
                        <a:pt x="1362" y="107"/>
                        <a:pt x="1380" y="82"/>
                      </a:cubicBezTo>
                      <a:cubicBezTo>
                        <a:pt x="1398" y="57"/>
                        <a:pt x="1409" y="42"/>
                        <a:pt x="1427" y="28"/>
                      </a:cubicBezTo>
                      <a:cubicBezTo>
                        <a:pt x="1445" y="14"/>
                        <a:pt x="1465" y="2"/>
                        <a:pt x="1487" y="1"/>
                      </a:cubicBezTo>
                      <a:cubicBezTo>
                        <a:pt x="1509" y="0"/>
                        <a:pt x="1542" y="9"/>
                        <a:pt x="1561" y="22"/>
                      </a:cubicBezTo>
                      <a:cubicBezTo>
                        <a:pt x="1580" y="35"/>
                        <a:pt x="1593" y="69"/>
                        <a:pt x="1601" y="82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288" name="Freeform 336"/>
                <p:cNvSpPr>
                  <a:spLocks/>
                </p:cNvSpPr>
                <p:nvPr/>
              </p:nvSpPr>
              <p:spPr bwMode="auto">
                <a:xfrm>
                  <a:off x="2073" y="1235"/>
                  <a:ext cx="1467" cy="1168"/>
                </a:xfrm>
                <a:custGeom>
                  <a:avLst/>
                  <a:gdLst>
                    <a:gd name="T0" fmla="*/ 0 w 1601"/>
                    <a:gd name="T1" fmla="*/ 1 h 1168"/>
                    <a:gd name="T2" fmla="*/ 38 w 1601"/>
                    <a:gd name="T3" fmla="*/ 22 h 1168"/>
                    <a:gd name="T4" fmla="*/ 69 w 1601"/>
                    <a:gd name="T5" fmla="*/ 89 h 1168"/>
                    <a:gd name="T6" fmla="*/ 116 w 1601"/>
                    <a:gd name="T7" fmla="*/ 209 h 1168"/>
                    <a:gd name="T8" fmla="*/ 178 w 1601"/>
                    <a:gd name="T9" fmla="*/ 417 h 1168"/>
                    <a:gd name="T10" fmla="*/ 235 w 1601"/>
                    <a:gd name="T11" fmla="*/ 618 h 1168"/>
                    <a:gd name="T12" fmla="*/ 290 w 1601"/>
                    <a:gd name="T13" fmla="*/ 825 h 1168"/>
                    <a:gd name="T14" fmla="*/ 342 w 1601"/>
                    <a:gd name="T15" fmla="*/ 986 h 1168"/>
                    <a:gd name="T16" fmla="*/ 390 w 1601"/>
                    <a:gd name="T17" fmla="*/ 1093 h 1168"/>
                    <a:gd name="T18" fmla="*/ 411 w 1601"/>
                    <a:gd name="T19" fmla="*/ 1140 h 1168"/>
                    <a:gd name="T20" fmla="*/ 463 w 1601"/>
                    <a:gd name="T21" fmla="*/ 1167 h 1168"/>
                    <a:gd name="T22" fmla="*/ 519 w 1601"/>
                    <a:gd name="T23" fmla="*/ 1133 h 1168"/>
                    <a:gd name="T24" fmla="*/ 549 w 1601"/>
                    <a:gd name="T25" fmla="*/ 1073 h 1168"/>
                    <a:gd name="T26" fmla="*/ 584 w 1601"/>
                    <a:gd name="T27" fmla="*/ 986 h 1168"/>
                    <a:gd name="T28" fmla="*/ 645 w 1601"/>
                    <a:gd name="T29" fmla="*/ 812 h 1168"/>
                    <a:gd name="T30" fmla="*/ 714 w 1601"/>
                    <a:gd name="T31" fmla="*/ 624 h 1168"/>
                    <a:gd name="T32" fmla="*/ 779 w 1601"/>
                    <a:gd name="T33" fmla="*/ 410 h 1168"/>
                    <a:gd name="T34" fmla="*/ 853 w 1601"/>
                    <a:gd name="T35" fmla="*/ 176 h 1168"/>
                    <a:gd name="T36" fmla="*/ 891 w 1601"/>
                    <a:gd name="T37" fmla="*/ 82 h 1168"/>
                    <a:gd name="T38" fmla="*/ 923 w 1601"/>
                    <a:gd name="T39" fmla="*/ 28 h 1168"/>
                    <a:gd name="T40" fmla="*/ 960 w 1601"/>
                    <a:gd name="T41" fmla="*/ 1 h 1168"/>
                    <a:gd name="T42" fmla="*/ 1008 w 1601"/>
                    <a:gd name="T43" fmla="*/ 22 h 1168"/>
                    <a:gd name="T44" fmla="*/ 1035 w 1601"/>
                    <a:gd name="T45" fmla="*/ 82 h 1168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601"/>
                    <a:gd name="T70" fmla="*/ 0 h 1168"/>
                    <a:gd name="T71" fmla="*/ 1601 w 1601"/>
                    <a:gd name="T72" fmla="*/ 1168 h 1168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601" h="1168">
                      <a:moveTo>
                        <a:pt x="0" y="1"/>
                      </a:moveTo>
                      <a:cubicBezTo>
                        <a:pt x="10" y="4"/>
                        <a:pt x="42" y="7"/>
                        <a:pt x="60" y="22"/>
                      </a:cubicBezTo>
                      <a:cubicBezTo>
                        <a:pt x="78" y="37"/>
                        <a:pt x="87" y="58"/>
                        <a:pt x="107" y="89"/>
                      </a:cubicBezTo>
                      <a:cubicBezTo>
                        <a:pt x="127" y="120"/>
                        <a:pt x="153" y="154"/>
                        <a:pt x="181" y="209"/>
                      </a:cubicBezTo>
                      <a:cubicBezTo>
                        <a:pt x="209" y="264"/>
                        <a:pt x="245" y="349"/>
                        <a:pt x="275" y="417"/>
                      </a:cubicBezTo>
                      <a:cubicBezTo>
                        <a:pt x="305" y="485"/>
                        <a:pt x="333" y="550"/>
                        <a:pt x="362" y="618"/>
                      </a:cubicBezTo>
                      <a:cubicBezTo>
                        <a:pt x="391" y="686"/>
                        <a:pt x="420" y="764"/>
                        <a:pt x="448" y="825"/>
                      </a:cubicBezTo>
                      <a:cubicBezTo>
                        <a:pt x="476" y="886"/>
                        <a:pt x="503" y="942"/>
                        <a:pt x="529" y="986"/>
                      </a:cubicBezTo>
                      <a:cubicBezTo>
                        <a:pt x="555" y="1030"/>
                        <a:pt x="585" y="1067"/>
                        <a:pt x="603" y="1093"/>
                      </a:cubicBezTo>
                      <a:cubicBezTo>
                        <a:pt x="621" y="1119"/>
                        <a:pt x="617" y="1128"/>
                        <a:pt x="636" y="1140"/>
                      </a:cubicBezTo>
                      <a:cubicBezTo>
                        <a:pt x="655" y="1152"/>
                        <a:pt x="688" y="1168"/>
                        <a:pt x="716" y="1167"/>
                      </a:cubicBezTo>
                      <a:cubicBezTo>
                        <a:pt x="744" y="1166"/>
                        <a:pt x="781" y="1149"/>
                        <a:pt x="803" y="1133"/>
                      </a:cubicBezTo>
                      <a:cubicBezTo>
                        <a:pt x="825" y="1117"/>
                        <a:pt x="833" y="1098"/>
                        <a:pt x="850" y="1073"/>
                      </a:cubicBezTo>
                      <a:cubicBezTo>
                        <a:pt x="867" y="1048"/>
                        <a:pt x="879" y="1030"/>
                        <a:pt x="904" y="986"/>
                      </a:cubicBezTo>
                      <a:cubicBezTo>
                        <a:pt x="929" y="942"/>
                        <a:pt x="965" y="872"/>
                        <a:pt x="998" y="812"/>
                      </a:cubicBezTo>
                      <a:cubicBezTo>
                        <a:pt x="1031" y="752"/>
                        <a:pt x="1070" y="691"/>
                        <a:pt x="1105" y="624"/>
                      </a:cubicBezTo>
                      <a:cubicBezTo>
                        <a:pt x="1140" y="557"/>
                        <a:pt x="1170" y="485"/>
                        <a:pt x="1206" y="410"/>
                      </a:cubicBezTo>
                      <a:cubicBezTo>
                        <a:pt x="1242" y="335"/>
                        <a:pt x="1291" y="231"/>
                        <a:pt x="1320" y="176"/>
                      </a:cubicBezTo>
                      <a:cubicBezTo>
                        <a:pt x="1349" y="121"/>
                        <a:pt x="1362" y="107"/>
                        <a:pt x="1380" y="82"/>
                      </a:cubicBezTo>
                      <a:cubicBezTo>
                        <a:pt x="1398" y="57"/>
                        <a:pt x="1409" y="42"/>
                        <a:pt x="1427" y="28"/>
                      </a:cubicBezTo>
                      <a:cubicBezTo>
                        <a:pt x="1445" y="14"/>
                        <a:pt x="1465" y="2"/>
                        <a:pt x="1487" y="1"/>
                      </a:cubicBezTo>
                      <a:cubicBezTo>
                        <a:pt x="1509" y="0"/>
                        <a:pt x="1542" y="9"/>
                        <a:pt x="1561" y="22"/>
                      </a:cubicBezTo>
                      <a:cubicBezTo>
                        <a:pt x="1580" y="35"/>
                        <a:pt x="1593" y="69"/>
                        <a:pt x="1601" y="82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289" name="Freeform 337"/>
                <p:cNvSpPr>
                  <a:spLocks/>
                </p:cNvSpPr>
                <p:nvPr/>
              </p:nvSpPr>
              <p:spPr bwMode="auto">
                <a:xfrm>
                  <a:off x="3453" y="1235"/>
                  <a:ext cx="1467" cy="1168"/>
                </a:xfrm>
                <a:custGeom>
                  <a:avLst/>
                  <a:gdLst>
                    <a:gd name="T0" fmla="*/ 0 w 1601"/>
                    <a:gd name="T1" fmla="*/ 1 h 1168"/>
                    <a:gd name="T2" fmla="*/ 38 w 1601"/>
                    <a:gd name="T3" fmla="*/ 22 h 1168"/>
                    <a:gd name="T4" fmla="*/ 69 w 1601"/>
                    <a:gd name="T5" fmla="*/ 89 h 1168"/>
                    <a:gd name="T6" fmla="*/ 116 w 1601"/>
                    <a:gd name="T7" fmla="*/ 209 h 1168"/>
                    <a:gd name="T8" fmla="*/ 178 w 1601"/>
                    <a:gd name="T9" fmla="*/ 417 h 1168"/>
                    <a:gd name="T10" fmla="*/ 235 w 1601"/>
                    <a:gd name="T11" fmla="*/ 618 h 1168"/>
                    <a:gd name="T12" fmla="*/ 290 w 1601"/>
                    <a:gd name="T13" fmla="*/ 825 h 1168"/>
                    <a:gd name="T14" fmla="*/ 342 w 1601"/>
                    <a:gd name="T15" fmla="*/ 986 h 1168"/>
                    <a:gd name="T16" fmla="*/ 390 w 1601"/>
                    <a:gd name="T17" fmla="*/ 1093 h 1168"/>
                    <a:gd name="T18" fmla="*/ 411 w 1601"/>
                    <a:gd name="T19" fmla="*/ 1140 h 1168"/>
                    <a:gd name="T20" fmla="*/ 463 w 1601"/>
                    <a:gd name="T21" fmla="*/ 1167 h 1168"/>
                    <a:gd name="T22" fmla="*/ 519 w 1601"/>
                    <a:gd name="T23" fmla="*/ 1133 h 1168"/>
                    <a:gd name="T24" fmla="*/ 549 w 1601"/>
                    <a:gd name="T25" fmla="*/ 1073 h 1168"/>
                    <a:gd name="T26" fmla="*/ 584 w 1601"/>
                    <a:gd name="T27" fmla="*/ 986 h 1168"/>
                    <a:gd name="T28" fmla="*/ 645 w 1601"/>
                    <a:gd name="T29" fmla="*/ 812 h 1168"/>
                    <a:gd name="T30" fmla="*/ 714 w 1601"/>
                    <a:gd name="T31" fmla="*/ 624 h 1168"/>
                    <a:gd name="T32" fmla="*/ 779 w 1601"/>
                    <a:gd name="T33" fmla="*/ 410 h 1168"/>
                    <a:gd name="T34" fmla="*/ 853 w 1601"/>
                    <a:gd name="T35" fmla="*/ 176 h 1168"/>
                    <a:gd name="T36" fmla="*/ 891 w 1601"/>
                    <a:gd name="T37" fmla="*/ 82 h 1168"/>
                    <a:gd name="T38" fmla="*/ 923 w 1601"/>
                    <a:gd name="T39" fmla="*/ 28 h 1168"/>
                    <a:gd name="T40" fmla="*/ 960 w 1601"/>
                    <a:gd name="T41" fmla="*/ 1 h 1168"/>
                    <a:gd name="T42" fmla="*/ 1008 w 1601"/>
                    <a:gd name="T43" fmla="*/ 22 h 1168"/>
                    <a:gd name="T44" fmla="*/ 1035 w 1601"/>
                    <a:gd name="T45" fmla="*/ 82 h 1168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601"/>
                    <a:gd name="T70" fmla="*/ 0 h 1168"/>
                    <a:gd name="T71" fmla="*/ 1601 w 1601"/>
                    <a:gd name="T72" fmla="*/ 1168 h 1168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601" h="1168">
                      <a:moveTo>
                        <a:pt x="0" y="1"/>
                      </a:moveTo>
                      <a:cubicBezTo>
                        <a:pt x="10" y="4"/>
                        <a:pt x="42" y="7"/>
                        <a:pt x="60" y="22"/>
                      </a:cubicBezTo>
                      <a:cubicBezTo>
                        <a:pt x="78" y="37"/>
                        <a:pt x="87" y="58"/>
                        <a:pt x="107" y="89"/>
                      </a:cubicBezTo>
                      <a:cubicBezTo>
                        <a:pt x="127" y="120"/>
                        <a:pt x="153" y="154"/>
                        <a:pt x="181" y="209"/>
                      </a:cubicBezTo>
                      <a:cubicBezTo>
                        <a:pt x="209" y="264"/>
                        <a:pt x="245" y="349"/>
                        <a:pt x="275" y="417"/>
                      </a:cubicBezTo>
                      <a:cubicBezTo>
                        <a:pt x="305" y="485"/>
                        <a:pt x="333" y="550"/>
                        <a:pt x="362" y="618"/>
                      </a:cubicBezTo>
                      <a:cubicBezTo>
                        <a:pt x="391" y="686"/>
                        <a:pt x="420" y="764"/>
                        <a:pt x="448" y="825"/>
                      </a:cubicBezTo>
                      <a:cubicBezTo>
                        <a:pt x="476" y="886"/>
                        <a:pt x="503" y="942"/>
                        <a:pt x="529" y="986"/>
                      </a:cubicBezTo>
                      <a:cubicBezTo>
                        <a:pt x="555" y="1030"/>
                        <a:pt x="585" y="1067"/>
                        <a:pt x="603" y="1093"/>
                      </a:cubicBezTo>
                      <a:cubicBezTo>
                        <a:pt x="621" y="1119"/>
                        <a:pt x="617" y="1128"/>
                        <a:pt x="636" y="1140"/>
                      </a:cubicBezTo>
                      <a:cubicBezTo>
                        <a:pt x="655" y="1152"/>
                        <a:pt x="688" y="1168"/>
                        <a:pt x="716" y="1167"/>
                      </a:cubicBezTo>
                      <a:cubicBezTo>
                        <a:pt x="744" y="1166"/>
                        <a:pt x="781" y="1149"/>
                        <a:pt x="803" y="1133"/>
                      </a:cubicBezTo>
                      <a:cubicBezTo>
                        <a:pt x="825" y="1117"/>
                        <a:pt x="833" y="1098"/>
                        <a:pt x="850" y="1073"/>
                      </a:cubicBezTo>
                      <a:cubicBezTo>
                        <a:pt x="867" y="1048"/>
                        <a:pt x="879" y="1030"/>
                        <a:pt x="904" y="986"/>
                      </a:cubicBezTo>
                      <a:cubicBezTo>
                        <a:pt x="929" y="942"/>
                        <a:pt x="965" y="872"/>
                        <a:pt x="998" y="812"/>
                      </a:cubicBezTo>
                      <a:cubicBezTo>
                        <a:pt x="1031" y="752"/>
                        <a:pt x="1070" y="691"/>
                        <a:pt x="1105" y="624"/>
                      </a:cubicBezTo>
                      <a:cubicBezTo>
                        <a:pt x="1140" y="557"/>
                        <a:pt x="1170" y="485"/>
                        <a:pt x="1206" y="410"/>
                      </a:cubicBezTo>
                      <a:cubicBezTo>
                        <a:pt x="1242" y="335"/>
                        <a:pt x="1291" y="231"/>
                        <a:pt x="1320" y="176"/>
                      </a:cubicBezTo>
                      <a:cubicBezTo>
                        <a:pt x="1349" y="121"/>
                        <a:pt x="1362" y="107"/>
                        <a:pt x="1380" y="82"/>
                      </a:cubicBezTo>
                      <a:cubicBezTo>
                        <a:pt x="1398" y="57"/>
                        <a:pt x="1409" y="42"/>
                        <a:pt x="1427" y="28"/>
                      </a:cubicBezTo>
                      <a:cubicBezTo>
                        <a:pt x="1445" y="14"/>
                        <a:pt x="1465" y="2"/>
                        <a:pt x="1487" y="1"/>
                      </a:cubicBezTo>
                      <a:cubicBezTo>
                        <a:pt x="1509" y="0"/>
                        <a:pt x="1542" y="9"/>
                        <a:pt x="1561" y="22"/>
                      </a:cubicBezTo>
                      <a:cubicBezTo>
                        <a:pt x="1580" y="35"/>
                        <a:pt x="1593" y="69"/>
                        <a:pt x="1601" y="82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</p:grpSp>
        </p:grpSp>
        <p:grpSp>
          <p:nvGrpSpPr>
            <p:cNvPr id="282" name="Group 338"/>
            <p:cNvGrpSpPr>
              <a:grpSpLocks/>
            </p:cNvGrpSpPr>
            <p:nvPr/>
          </p:nvGrpSpPr>
          <p:grpSpPr bwMode="auto">
            <a:xfrm>
              <a:off x="569" y="2618"/>
              <a:ext cx="268" cy="435"/>
              <a:chOff x="1574" y="1688"/>
              <a:chExt cx="268" cy="435"/>
            </a:xfrm>
          </p:grpSpPr>
          <p:sp>
            <p:nvSpPr>
              <p:cNvPr id="283" name="Rectangle 339"/>
              <p:cNvSpPr>
                <a:spLocks noChangeArrowheads="1"/>
              </p:cNvSpPr>
              <p:nvPr/>
            </p:nvSpPr>
            <p:spPr bwMode="auto">
              <a:xfrm>
                <a:off x="1574" y="1755"/>
                <a:ext cx="100" cy="301"/>
              </a:xfrm>
              <a:prstGeom prst="rect">
                <a:avLst/>
              </a:prstGeom>
              <a:solidFill>
                <a:schemeClr val="tx2"/>
              </a:solidFill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lIns="0" rIns="0" anchor="ctr"/>
              <a:lstStyle>
                <a:lvl1pPr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endParaRPr lang="el-GR" altLang="el-GR"/>
              </a:p>
            </p:txBody>
          </p:sp>
          <p:sp>
            <p:nvSpPr>
              <p:cNvPr id="284" name="Freeform 340"/>
              <p:cNvSpPr>
                <a:spLocks/>
              </p:cNvSpPr>
              <p:nvPr/>
            </p:nvSpPr>
            <p:spPr bwMode="auto">
              <a:xfrm>
                <a:off x="1674" y="1688"/>
                <a:ext cx="168" cy="435"/>
              </a:xfrm>
              <a:custGeom>
                <a:avLst/>
                <a:gdLst>
                  <a:gd name="T0" fmla="*/ 7 w 168"/>
                  <a:gd name="T1" fmla="*/ 134 h 435"/>
                  <a:gd name="T2" fmla="*/ 168 w 168"/>
                  <a:gd name="T3" fmla="*/ 0 h 435"/>
                  <a:gd name="T4" fmla="*/ 168 w 168"/>
                  <a:gd name="T5" fmla="*/ 435 h 435"/>
                  <a:gd name="T6" fmla="*/ 0 w 168"/>
                  <a:gd name="T7" fmla="*/ 301 h 435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68"/>
                  <a:gd name="T13" fmla="*/ 0 h 435"/>
                  <a:gd name="T14" fmla="*/ 168 w 168"/>
                  <a:gd name="T15" fmla="*/ 435 h 435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68" h="435">
                    <a:moveTo>
                      <a:pt x="7" y="134"/>
                    </a:moveTo>
                    <a:lnTo>
                      <a:pt x="168" y="0"/>
                    </a:lnTo>
                    <a:lnTo>
                      <a:pt x="168" y="435"/>
                    </a:lnTo>
                    <a:lnTo>
                      <a:pt x="0" y="301"/>
                    </a:lnTo>
                  </a:path>
                </a:pathLst>
              </a:custGeom>
              <a:solidFill>
                <a:schemeClr val="tx2"/>
              </a:solidFill>
              <a:ln w="12700" cap="flat" cmpd="sng">
                <a:solidFill>
                  <a:schemeClr val="tx2"/>
                </a:solidFill>
                <a:prstDash val="solid"/>
                <a:round/>
                <a:headEnd/>
                <a:tailEnd/>
              </a:ln>
            </p:spPr>
            <p:txBody>
              <a:bodyPr lIns="0" rIns="0"/>
              <a:lstStyle/>
              <a:p>
                <a:endParaRPr lang="el-GR"/>
              </a:p>
            </p:txBody>
          </p:sp>
        </p:grpSp>
      </p:grpSp>
      <p:grpSp>
        <p:nvGrpSpPr>
          <p:cNvPr id="302" name="Group 345"/>
          <p:cNvGrpSpPr>
            <a:grpSpLocks/>
          </p:cNvGrpSpPr>
          <p:nvPr/>
        </p:nvGrpSpPr>
        <p:grpSpPr bwMode="auto">
          <a:xfrm>
            <a:off x="479447" y="1469793"/>
            <a:ext cx="6467475" cy="2168525"/>
            <a:chOff x="294" y="1249"/>
            <a:chExt cx="4074" cy="1366"/>
          </a:xfrm>
        </p:grpSpPr>
        <p:sp>
          <p:nvSpPr>
            <p:cNvPr id="306" name="Rectangle 346"/>
            <p:cNvSpPr>
              <a:spLocks noChangeArrowheads="1"/>
            </p:cNvSpPr>
            <p:nvPr/>
          </p:nvSpPr>
          <p:spPr bwMode="auto">
            <a:xfrm>
              <a:off x="302" y="1249"/>
              <a:ext cx="4066" cy="136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307" name="Line 347"/>
            <p:cNvSpPr>
              <a:spLocks noChangeShapeType="1"/>
            </p:cNvSpPr>
            <p:nvPr/>
          </p:nvSpPr>
          <p:spPr bwMode="auto">
            <a:xfrm>
              <a:off x="565" y="1312"/>
              <a:ext cx="0" cy="1157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grpSp>
          <p:nvGrpSpPr>
            <p:cNvPr id="308" name="Group 348"/>
            <p:cNvGrpSpPr>
              <a:grpSpLocks/>
            </p:cNvGrpSpPr>
            <p:nvPr/>
          </p:nvGrpSpPr>
          <p:grpSpPr bwMode="auto">
            <a:xfrm>
              <a:off x="294" y="1340"/>
              <a:ext cx="3534" cy="377"/>
              <a:chOff x="396" y="2159"/>
              <a:chExt cx="4016" cy="565"/>
            </a:xfrm>
          </p:grpSpPr>
          <p:grpSp>
            <p:nvGrpSpPr>
              <p:cNvPr id="313" name="Group 349"/>
              <p:cNvGrpSpPr>
                <a:grpSpLocks/>
              </p:cNvGrpSpPr>
              <p:nvPr/>
            </p:nvGrpSpPr>
            <p:grpSpPr bwMode="auto">
              <a:xfrm>
                <a:off x="396" y="2159"/>
                <a:ext cx="2025" cy="563"/>
                <a:chOff x="705" y="1235"/>
                <a:chExt cx="4215" cy="1179"/>
              </a:xfrm>
            </p:grpSpPr>
            <p:sp>
              <p:nvSpPr>
                <p:cNvPr id="318" name="Freeform 350"/>
                <p:cNvSpPr>
                  <a:spLocks/>
                </p:cNvSpPr>
                <p:nvPr/>
              </p:nvSpPr>
              <p:spPr bwMode="auto">
                <a:xfrm>
                  <a:off x="705" y="1246"/>
                  <a:ext cx="1467" cy="1168"/>
                </a:xfrm>
                <a:custGeom>
                  <a:avLst/>
                  <a:gdLst>
                    <a:gd name="T0" fmla="*/ 0 w 1601"/>
                    <a:gd name="T1" fmla="*/ 1 h 1168"/>
                    <a:gd name="T2" fmla="*/ 38 w 1601"/>
                    <a:gd name="T3" fmla="*/ 22 h 1168"/>
                    <a:gd name="T4" fmla="*/ 69 w 1601"/>
                    <a:gd name="T5" fmla="*/ 89 h 1168"/>
                    <a:gd name="T6" fmla="*/ 116 w 1601"/>
                    <a:gd name="T7" fmla="*/ 209 h 1168"/>
                    <a:gd name="T8" fmla="*/ 178 w 1601"/>
                    <a:gd name="T9" fmla="*/ 417 h 1168"/>
                    <a:gd name="T10" fmla="*/ 235 w 1601"/>
                    <a:gd name="T11" fmla="*/ 618 h 1168"/>
                    <a:gd name="T12" fmla="*/ 290 w 1601"/>
                    <a:gd name="T13" fmla="*/ 825 h 1168"/>
                    <a:gd name="T14" fmla="*/ 342 w 1601"/>
                    <a:gd name="T15" fmla="*/ 986 h 1168"/>
                    <a:gd name="T16" fmla="*/ 390 w 1601"/>
                    <a:gd name="T17" fmla="*/ 1093 h 1168"/>
                    <a:gd name="T18" fmla="*/ 411 w 1601"/>
                    <a:gd name="T19" fmla="*/ 1140 h 1168"/>
                    <a:gd name="T20" fmla="*/ 463 w 1601"/>
                    <a:gd name="T21" fmla="*/ 1167 h 1168"/>
                    <a:gd name="T22" fmla="*/ 519 w 1601"/>
                    <a:gd name="T23" fmla="*/ 1133 h 1168"/>
                    <a:gd name="T24" fmla="*/ 549 w 1601"/>
                    <a:gd name="T25" fmla="*/ 1073 h 1168"/>
                    <a:gd name="T26" fmla="*/ 584 w 1601"/>
                    <a:gd name="T27" fmla="*/ 986 h 1168"/>
                    <a:gd name="T28" fmla="*/ 645 w 1601"/>
                    <a:gd name="T29" fmla="*/ 812 h 1168"/>
                    <a:gd name="T30" fmla="*/ 714 w 1601"/>
                    <a:gd name="T31" fmla="*/ 624 h 1168"/>
                    <a:gd name="T32" fmla="*/ 779 w 1601"/>
                    <a:gd name="T33" fmla="*/ 410 h 1168"/>
                    <a:gd name="T34" fmla="*/ 853 w 1601"/>
                    <a:gd name="T35" fmla="*/ 176 h 1168"/>
                    <a:gd name="T36" fmla="*/ 891 w 1601"/>
                    <a:gd name="T37" fmla="*/ 82 h 1168"/>
                    <a:gd name="T38" fmla="*/ 923 w 1601"/>
                    <a:gd name="T39" fmla="*/ 28 h 1168"/>
                    <a:gd name="T40" fmla="*/ 960 w 1601"/>
                    <a:gd name="T41" fmla="*/ 1 h 1168"/>
                    <a:gd name="T42" fmla="*/ 1008 w 1601"/>
                    <a:gd name="T43" fmla="*/ 22 h 1168"/>
                    <a:gd name="T44" fmla="*/ 1035 w 1601"/>
                    <a:gd name="T45" fmla="*/ 82 h 1168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601"/>
                    <a:gd name="T70" fmla="*/ 0 h 1168"/>
                    <a:gd name="T71" fmla="*/ 1601 w 1601"/>
                    <a:gd name="T72" fmla="*/ 1168 h 1168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601" h="1168">
                      <a:moveTo>
                        <a:pt x="0" y="1"/>
                      </a:moveTo>
                      <a:cubicBezTo>
                        <a:pt x="10" y="4"/>
                        <a:pt x="42" y="7"/>
                        <a:pt x="60" y="22"/>
                      </a:cubicBezTo>
                      <a:cubicBezTo>
                        <a:pt x="78" y="37"/>
                        <a:pt x="87" y="58"/>
                        <a:pt x="107" y="89"/>
                      </a:cubicBezTo>
                      <a:cubicBezTo>
                        <a:pt x="127" y="120"/>
                        <a:pt x="153" y="154"/>
                        <a:pt x="181" y="209"/>
                      </a:cubicBezTo>
                      <a:cubicBezTo>
                        <a:pt x="209" y="264"/>
                        <a:pt x="245" y="349"/>
                        <a:pt x="275" y="417"/>
                      </a:cubicBezTo>
                      <a:cubicBezTo>
                        <a:pt x="305" y="485"/>
                        <a:pt x="333" y="550"/>
                        <a:pt x="362" y="618"/>
                      </a:cubicBezTo>
                      <a:cubicBezTo>
                        <a:pt x="391" y="686"/>
                        <a:pt x="420" y="764"/>
                        <a:pt x="448" y="825"/>
                      </a:cubicBezTo>
                      <a:cubicBezTo>
                        <a:pt x="476" y="886"/>
                        <a:pt x="503" y="942"/>
                        <a:pt x="529" y="986"/>
                      </a:cubicBezTo>
                      <a:cubicBezTo>
                        <a:pt x="555" y="1030"/>
                        <a:pt x="585" y="1067"/>
                        <a:pt x="603" y="1093"/>
                      </a:cubicBezTo>
                      <a:cubicBezTo>
                        <a:pt x="621" y="1119"/>
                        <a:pt x="617" y="1128"/>
                        <a:pt x="636" y="1140"/>
                      </a:cubicBezTo>
                      <a:cubicBezTo>
                        <a:pt x="655" y="1152"/>
                        <a:pt x="688" y="1168"/>
                        <a:pt x="716" y="1167"/>
                      </a:cubicBezTo>
                      <a:cubicBezTo>
                        <a:pt x="744" y="1166"/>
                        <a:pt x="781" y="1149"/>
                        <a:pt x="803" y="1133"/>
                      </a:cubicBezTo>
                      <a:cubicBezTo>
                        <a:pt x="825" y="1117"/>
                        <a:pt x="833" y="1098"/>
                        <a:pt x="850" y="1073"/>
                      </a:cubicBezTo>
                      <a:cubicBezTo>
                        <a:pt x="867" y="1048"/>
                        <a:pt x="879" y="1030"/>
                        <a:pt x="904" y="986"/>
                      </a:cubicBezTo>
                      <a:cubicBezTo>
                        <a:pt x="929" y="942"/>
                        <a:pt x="965" y="872"/>
                        <a:pt x="998" y="812"/>
                      </a:cubicBezTo>
                      <a:cubicBezTo>
                        <a:pt x="1031" y="752"/>
                        <a:pt x="1070" y="691"/>
                        <a:pt x="1105" y="624"/>
                      </a:cubicBezTo>
                      <a:cubicBezTo>
                        <a:pt x="1140" y="557"/>
                        <a:pt x="1170" y="485"/>
                        <a:pt x="1206" y="410"/>
                      </a:cubicBezTo>
                      <a:cubicBezTo>
                        <a:pt x="1242" y="335"/>
                        <a:pt x="1291" y="231"/>
                        <a:pt x="1320" y="176"/>
                      </a:cubicBezTo>
                      <a:cubicBezTo>
                        <a:pt x="1349" y="121"/>
                        <a:pt x="1362" y="107"/>
                        <a:pt x="1380" y="82"/>
                      </a:cubicBezTo>
                      <a:cubicBezTo>
                        <a:pt x="1398" y="57"/>
                        <a:pt x="1409" y="42"/>
                        <a:pt x="1427" y="28"/>
                      </a:cubicBezTo>
                      <a:cubicBezTo>
                        <a:pt x="1445" y="14"/>
                        <a:pt x="1465" y="2"/>
                        <a:pt x="1487" y="1"/>
                      </a:cubicBezTo>
                      <a:cubicBezTo>
                        <a:pt x="1509" y="0"/>
                        <a:pt x="1542" y="9"/>
                        <a:pt x="1561" y="22"/>
                      </a:cubicBezTo>
                      <a:cubicBezTo>
                        <a:pt x="1580" y="35"/>
                        <a:pt x="1593" y="69"/>
                        <a:pt x="1601" y="82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319" name="Freeform 351"/>
                <p:cNvSpPr>
                  <a:spLocks/>
                </p:cNvSpPr>
                <p:nvPr/>
              </p:nvSpPr>
              <p:spPr bwMode="auto">
                <a:xfrm>
                  <a:off x="2073" y="1235"/>
                  <a:ext cx="1467" cy="1168"/>
                </a:xfrm>
                <a:custGeom>
                  <a:avLst/>
                  <a:gdLst>
                    <a:gd name="T0" fmla="*/ 0 w 1601"/>
                    <a:gd name="T1" fmla="*/ 1 h 1168"/>
                    <a:gd name="T2" fmla="*/ 38 w 1601"/>
                    <a:gd name="T3" fmla="*/ 22 h 1168"/>
                    <a:gd name="T4" fmla="*/ 69 w 1601"/>
                    <a:gd name="T5" fmla="*/ 89 h 1168"/>
                    <a:gd name="T6" fmla="*/ 116 w 1601"/>
                    <a:gd name="T7" fmla="*/ 209 h 1168"/>
                    <a:gd name="T8" fmla="*/ 178 w 1601"/>
                    <a:gd name="T9" fmla="*/ 417 h 1168"/>
                    <a:gd name="T10" fmla="*/ 235 w 1601"/>
                    <a:gd name="T11" fmla="*/ 618 h 1168"/>
                    <a:gd name="T12" fmla="*/ 290 w 1601"/>
                    <a:gd name="T13" fmla="*/ 825 h 1168"/>
                    <a:gd name="T14" fmla="*/ 342 w 1601"/>
                    <a:gd name="T15" fmla="*/ 986 h 1168"/>
                    <a:gd name="T16" fmla="*/ 390 w 1601"/>
                    <a:gd name="T17" fmla="*/ 1093 h 1168"/>
                    <a:gd name="T18" fmla="*/ 411 w 1601"/>
                    <a:gd name="T19" fmla="*/ 1140 h 1168"/>
                    <a:gd name="T20" fmla="*/ 463 w 1601"/>
                    <a:gd name="T21" fmla="*/ 1167 h 1168"/>
                    <a:gd name="T22" fmla="*/ 519 w 1601"/>
                    <a:gd name="T23" fmla="*/ 1133 h 1168"/>
                    <a:gd name="T24" fmla="*/ 549 w 1601"/>
                    <a:gd name="T25" fmla="*/ 1073 h 1168"/>
                    <a:gd name="T26" fmla="*/ 584 w 1601"/>
                    <a:gd name="T27" fmla="*/ 986 h 1168"/>
                    <a:gd name="T28" fmla="*/ 645 w 1601"/>
                    <a:gd name="T29" fmla="*/ 812 h 1168"/>
                    <a:gd name="T30" fmla="*/ 714 w 1601"/>
                    <a:gd name="T31" fmla="*/ 624 h 1168"/>
                    <a:gd name="T32" fmla="*/ 779 w 1601"/>
                    <a:gd name="T33" fmla="*/ 410 h 1168"/>
                    <a:gd name="T34" fmla="*/ 853 w 1601"/>
                    <a:gd name="T35" fmla="*/ 176 h 1168"/>
                    <a:gd name="T36" fmla="*/ 891 w 1601"/>
                    <a:gd name="T37" fmla="*/ 82 h 1168"/>
                    <a:gd name="T38" fmla="*/ 923 w 1601"/>
                    <a:gd name="T39" fmla="*/ 28 h 1168"/>
                    <a:gd name="T40" fmla="*/ 960 w 1601"/>
                    <a:gd name="T41" fmla="*/ 1 h 1168"/>
                    <a:gd name="T42" fmla="*/ 1008 w 1601"/>
                    <a:gd name="T43" fmla="*/ 22 h 1168"/>
                    <a:gd name="T44" fmla="*/ 1035 w 1601"/>
                    <a:gd name="T45" fmla="*/ 82 h 1168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601"/>
                    <a:gd name="T70" fmla="*/ 0 h 1168"/>
                    <a:gd name="T71" fmla="*/ 1601 w 1601"/>
                    <a:gd name="T72" fmla="*/ 1168 h 1168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601" h="1168">
                      <a:moveTo>
                        <a:pt x="0" y="1"/>
                      </a:moveTo>
                      <a:cubicBezTo>
                        <a:pt x="10" y="4"/>
                        <a:pt x="42" y="7"/>
                        <a:pt x="60" y="22"/>
                      </a:cubicBezTo>
                      <a:cubicBezTo>
                        <a:pt x="78" y="37"/>
                        <a:pt x="87" y="58"/>
                        <a:pt x="107" y="89"/>
                      </a:cubicBezTo>
                      <a:cubicBezTo>
                        <a:pt x="127" y="120"/>
                        <a:pt x="153" y="154"/>
                        <a:pt x="181" y="209"/>
                      </a:cubicBezTo>
                      <a:cubicBezTo>
                        <a:pt x="209" y="264"/>
                        <a:pt x="245" y="349"/>
                        <a:pt x="275" y="417"/>
                      </a:cubicBezTo>
                      <a:cubicBezTo>
                        <a:pt x="305" y="485"/>
                        <a:pt x="333" y="550"/>
                        <a:pt x="362" y="618"/>
                      </a:cubicBezTo>
                      <a:cubicBezTo>
                        <a:pt x="391" y="686"/>
                        <a:pt x="420" y="764"/>
                        <a:pt x="448" y="825"/>
                      </a:cubicBezTo>
                      <a:cubicBezTo>
                        <a:pt x="476" y="886"/>
                        <a:pt x="503" y="942"/>
                        <a:pt x="529" y="986"/>
                      </a:cubicBezTo>
                      <a:cubicBezTo>
                        <a:pt x="555" y="1030"/>
                        <a:pt x="585" y="1067"/>
                        <a:pt x="603" y="1093"/>
                      </a:cubicBezTo>
                      <a:cubicBezTo>
                        <a:pt x="621" y="1119"/>
                        <a:pt x="617" y="1128"/>
                        <a:pt x="636" y="1140"/>
                      </a:cubicBezTo>
                      <a:cubicBezTo>
                        <a:pt x="655" y="1152"/>
                        <a:pt x="688" y="1168"/>
                        <a:pt x="716" y="1167"/>
                      </a:cubicBezTo>
                      <a:cubicBezTo>
                        <a:pt x="744" y="1166"/>
                        <a:pt x="781" y="1149"/>
                        <a:pt x="803" y="1133"/>
                      </a:cubicBezTo>
                      <a:cubicBezTo>
                        <a:pt x="825" y="1117"/>
                        <a:pt x="833" y="1098"/>
                        <a:pt x="850" y="1073"/>
                      </a:cubicBezTo>
                      <a:cubicBezTo>
                        <a:pt x="867" y="1048"/>
                        <a:pt x="879" y="1030"/>
                        <a:pt x="904" y="986"/>
                      </a:cubicBezTo>
                      <a:cubicBezTo>
                        <a:pt x="929" y="942"/>
                        <a:pt x="965" y="872"/>
                        <a:pt x="998" y="812"/>
                      </a:cubicBezTo>
                      <a:cubicBezTo>
                        <a:pt x="1031" y="752"/>
                        <a:pt x="1070" y="691"/>
                        <a:pt x="1105" y="624"/>
                      </a:cubicBezTo>
                      <a:cubicBezTo>
                        <a:pt x="1140" y="557"/>
                        <a:pt x="1170" y="485"/>
                        <a:pt x="1206" y="410"/>
                      </a:cubicBezTo>
                      <a:cubicBezTo>
                        <a:pt x="1242" y="335"/>
                        <a:pt x="1291" y="231"/>
                        <a:pt x="1320" y="176"/>
                      </a:cubicBezTo>
                      <a:cubicBezTo>
                        <a:pt x="1349" y="121"/>
                        <a:pt x="1362" y="107"/>
                        <a:pt x="1380" y="82"/>
                      </a:cubicBezTo>
                      <a:cubicBezTo>
                        <a:pt x="1398" y="57"/>
                        <a:pt x="1409" y="42"/>
                        <a:pt x="1427" y="28"/>
                      </a:cubicBezTo>
                      <a:cubicBezTo>
                        <a:pt x="1445" y="14"/>
                        <a:pt x="1465" y="2"/>
                        <a:pt x="1487" y="1"/>
                      </a:cubicBezTo>
                      <a:cubicBezTo>
                        <a:pt x="1509" y="0"/>
                        <a:pt x="1542" y="9"/>
                        <a:pt x="1561" y="22"/>
                      </a:cubicBezTo>
                      <a:cubicBezTo>
                        <a:pt x="1580" y="35"/>
                        <a:pt x="1593" y="69"/>
                        <a:pt x="1601" y="82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320" name="Freeform 352"/>
                <p:cNvSpPr>
                  <a:spLocks/>
                </p:cNvSpPr>
                <p:nvPr/>
              </p:nvSpPr>
              <p:spPr bwMode="auto">
                <a:xfrm>
                  <a:off x="3453" y="1235"/>
                  <a:ext cx="1467" cy="1168"/>
                </a:xfrm>
                <a:custGeom>
                  <a:avLst/>
                  <a:gdLst>
                    <a:gd name="T0" fmla="*/ 0 w 1601"/>
                    <a:gd name="T1" fmla="*/ 1 h 1168"/>
                    <a:gd name="T2" fmla="*/ 38 w 1601"/>
                    <a:gd name="T3" fmla="*/ 22 h 1168"/>
                    <a:gd name="T4" fmla="*/ 69 w 1601"/>
                    <a:gd name="T5" fmla="*/ 89 h 1168"/>
                    <a:gd name="T6" fmla="*/ 116 w 1601"/>
                    <a:gd name="T7" fmla="*/ 209 h 1168"/>
                    <a:gd name="T8" fmla="*/ 178 w 1601"/>
                    <a:gd name="T9" fmla="*/ 417 h 1168"/>
                    <a:gd name="T10" fmla="*/ 235 w 1601"/>
                    <a:gd name="T11" fmla="*/ 618 h 1168"/>
                    <a:gd name="T12" fmla="*/ 290 w 1601"/>
                    <a:gd name="T13" fmla="*/ 825 h 1168"/>
                    <a:gd name="T14" fmla="*/ 342 w 1601"/>
                    <a:gd name="T15" fmla="*/ 986 h 1168"/>
                    <a:gd name="T16" fmla="*/ 390 w 1601"/>
                    <a:gd name="T17" fmla="*/ 1093 h 1168"/>
                    <a:gd name="T18" fmla="*/ 411 w 1601"/>
                    <a:gd name="T19" fmla="*/ 1140 h 1168"/>
                    <a:gd name="T20" fmla="*/ 463 w 1601"/>
                    <a:gd name="T21" fmla="*/ 1167 h 1168"/>
                    <a:gd name="T22" fmla="*/ 519 w 1601"/>
                    <a:gd name="T23" fmla="*/ 1133 h 1168"/>
                    <a:gd name="T24" fmla="*/ 549 w 1601"/>
                    <a:gd name="T25" fmla="*/ 1073 h 1168"/>
                    <a:gd name="T26" fmla="*/ 584 w 1601"/>
                    <a:gd name="T27" fmla="*/ 986 h 1168"/>
                    <a:gd name="T28" fmla="*/ 645 w 1601"/>
                    <a:gd name="T29" fmla="*/ 812 h 1168"/>
                    <a:gd name="T30" fmla="*/ 714 w 1601"/>
                    <a:gd name="T31" fmla="*/ 624 h 1168"/>
                    <a:gd name="T32" fmla="*/ 779 w 1601"/>
                    <a:gd name="T33" fmla="*/ 410 h 1168"/>
                    <a:gd name="T34" fmla="*/ 853 w 1601"/>
                    <a:gd name="T35" fmla="*/ 176 h 1168"/>
                    <a:gd name="T36" fmla="*/ 891 w 1601"/>
                    <a:gd name="T37" fmla="*/ 82 h 1168"/>
                    <a:gd name="T38" fmla="*/ 923 w 1601"/>
                    <a:gd name="T39" fmla="*/ 28 h 1168"/>
                    <a:gd name="T40" fmla="*/ 960 w 1601"/>
                    <a:gd name="T41" fmla="*/ 1 h 1168"/>
                    <a:gd name="T42" fmla="*/ 1008 w 1601"/>
                    <a:gd name="T43" fmla="*/ 22 h 1168"/>
                    <a:gd name="T44" fmla="*/ 1035 w 1601"/>
                    <a:gd name="T45" fmla="*/ 82 h 1168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601"/>
                    <a:gd name="T70" fmla="*/ 0 h 1168"/>
                    <a:gd name="T71" fmla="*/ 1601 w 1601"/>
                    <a:gd name="T72" fmla="*/ 1168 h 1168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601" h="1168">
                      <a:moveTo>
                        <a:pt x="0" y="1"/>
                      </a:moveTo>
                      <a:cubicBezTo>
                        <a:pt x="10" y="4"/>
                        <a:pt x="42" y="7"/>
                        <a:pt x="60" y="22"/>
                      </a:cubicBezTo>
                      <a:cubicBezTo>
                        <a:pt x="78" y="37"/>
                        <a:pt x="87" y="58"/>
                        <a:pt x="107" y="89"/>
                      </a:cubicBezTo>
                      <a:cubicBezTo>
                        <a:pt x="127" y="120"/>
                        <a:pt x="153" y="154"/>
                        <a:pt x="181" y="209"/>
                      </a:cubicBezTo>
                      <a:cubicBezTo>
                        <a:pt x="209" y="264"/>
                        <a:pt x="245" y="349"/>
                        <a:pt x="275" y="417"/>
                      </a:cubicBezTo>
                      <a:cubicBezTo>
                        <a:pt x="305" y="485"/>
                        <a:pt x="333" y="550"/>
                        <a:pt x="362" y="618"/>
                      </a:cubicBezTo>
                      <a:cubicBezTo>
                        <a:pt x="391" y="686"/>
                        <a:pt x="420" y="764"/>
                        <a:pt x="448" y="825"/>
                      </a:cubicBezTo>
                      <a:cubicBezTo>
                        <a:pt x="476" y="886"/>
                        <a:pt x="503" y="942"/>
                        <a:pt x="529" y="986"/>
                      </a:cubicBezTo>
                      <a:cubicBezTo>
                        <a:pt x="555" y="1030"/>
                        <a:pt x="585" y="1067"/>
                        <a:pt x="603" y="1093"/>
                      </a:cubicBezTo>
                      <a:cubicBezTo>
                        <a:pt x="621" y="1119"/>
                        <a:pt x="617" y="1128"/>
                        <a:pt x="636" y="1140"/>
                      </a:cubicBezTo>
                      <a:cubicBezTo>
                        <a:pt x="655" y="1152"/>
                        <a:pt x="688" y="1168"/>
                        <a:pt x="716" y="1167"/>
                      </a:cubicBezTo>
                      <a:cubicBezTo>
                        <a:pt x="744" y="1166"/>
                        <a:pt x="781" y="1149"/>
                        <a:pt x="803" y="1133"/>
                      </a:cubicBezTo>
                      <a:cubicBezTo>
                        <a:pt x="825" y="1117"/>
                        <a:pt x="833" y="1098"/>
                        <a:pt x="850" y="1073"/>
                      </a:cubicBezTo>
                      <a:cubicBezTo>
                        <a:pt x="867" y="1048"/>
                        <a:pt x="879" y="1030"/>
                        <a:pt x="904" y="986"/>
                      </a:cubicBezTo>
                      <a:cubicBezTo>
                        <a:pt x="929" y="942"/>
                        <a:pt x="965" y="872"/>
                        <a:pt x="998" y="812"/>
                      </a:cubicBezTo>
                      <a:cubicBezTo>
                        <a:pt x="1031" y="752"/>
                        <a:pt x="1070" y="691"/>
                        <a:pt x="1105" y="624"/>
                      </a:cubicBezTo>
                      <a:cubicBezTo>
                        <a:pt x="1140" y="557"/>
                        <a:pt x="1170" y="485"/>
                        <a:pt x="1206" y="410"/>
                      </a:cubicBezTo>
                      <a:cubicBezTo>
                        <a:pt x="1242" y="335"/>
                        <a:pt x="1291" y="231"/>
                        <a:pt x="1320" y="176"/>
                      </a:cubicBezTo>
                      <a:cubicBezTo>
                        <a:pt x="1349" y="121"/>
                        <a:pt x="1362" y="107"/>
                        <a:pt x="1380" y="82"/>
                      </a:cubicBezTo>
                      <a:cubicBezTo>
                        <a:pt x="1398" y="57"/>
                        <a:pt x="1409" y="42"/>
                        <a:pt x="1427" y="28"/>
                      </a:cubicBezTo>
                      <a:cubicBezTo>
                        <a:pt x="1445" y="14"/>
                        <a:pt x="1465" y="2"/>
                        <a:pt x="1487" y="1"/>
                      </a:cubicBezTo>
                      <a:cubicBezTo>
                        <a:pt x="1509" y="0"/>
                        <a:pt x="1542" y="9"/>
                        <a:pt x="1561" y="22"/>
                      </a:cubicBezTo>
                      <a:cubicBezTo>
                        <a:pt x="1580" y="35"/>
                        <a:pt x="1593" y="69"/>
                        <a:pt x="1601" y="82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</p:grpSp>
          <p:grpSp>
            <p:nvGrpSpPr>
              <p:cNvPr id="314" name="Group 353"/>
              <p:cNvGrpSpPr>
                <a:grpSpLocks/>
              </p:cNvGrpSpPr>
              <p:nvPr/>
            </p:nvGrpSpPr>
            <p:grpSpPr bwMode="auto">
              <a:xfrm>
                <a:off x="2387" y="2161"/>
                <a:ext cx="2025" cy="563"/>
                <a:chOff x="705" y="1235"/>
                <a:chExt cx="4215" cy="1179"/>
              </a:xfrm>
            </p:grpSpPr>
            <p:sp>
              <p:nvSpPr>
                <p:cNvPr id="315" name="Freeform 354"/>
                <p:cNvSpPr>
                  <a:spLocks/>
                </p:cNvSpPr>
                <p:nvPr/>
              </p:nvSpPr>
              <p:spPr bwMode="auto">
                <a:xfrm>
                  <a:off x="705" y="1246"/>
                  <a:ext cx="1467" cy="1168"/>
                </a:xfrm>
                <a:custGeom>
                  <a:avLst/>
                  <a:gdLst>
                    <a:gd name="T0" fmla="*/ 0 w 1601"/>
                    <a:gd name="T1" fmla="*/ 1 h 1168"/>
                    <a:gd name="T2" fmla="*/ 38 w 1601"/>
                    <a:gd name="T3" fmla="*/ 22 h 1168"/>
                    <a:gd name="T4" fmla="*/ 69 w 1601"/>
                    <a:gd name="T5" fmla="*/ 89 h 1168"/>
                    <a:gd name="T6" fmla="*/ 116 w 1601"/>
                    <a:gd name="T7" fmla="*/ 209 h 1168"/>
                    <a:gd name="T8" fmla="*/ 178 w 1601"/>
                    <a:gd name="T9" fmla="*/ 417 h 1168"/>
                    <a:gd name="T10" fmla="*/ 235 w 1601"/>
                    <a:gd name="T11" fmla="*/ 618 h 1168"/>
                    <a:gd name="T12" fmla="*/ 290 w 1601"/>
                    <a:gd name="T13" fmla="*/ 825 h 1168"/>
                    <a:gd name="T14" fmla="*/ 342 w 1601"/>
                    <a:gd name="T15" fmla="*/ 986 h 1168"/>
                    <a:gd name="T16" fmla="*/ 390 w 1601"/>
                    <a:gd name="T17" fmla="*/ 1093 h 1168"/>
                    <a:gd name="T18" fmla="*/ 411 w 1601"/>
                    <a:gd name="T19" fmla="*/ 1140 h 1168"/>
                    <a:gd name="T20" fmla="*/ 463 w 1601"/>
                    <a:gd name="T21" fmla="*/ 1167 h 1168"/>
                    <a:gd name="T22" fmla="*/ 519 w 1601"/>
                    <a:gd name="T23" fmla="*/ 1133 h 1168"/>
                    <a:gd name="T24" fmla="*/ 549 w 1601"/>
                    <a:gd name="T25" fmla="*/ 1073 h 1168"/>
                    <a:gd name="T26" fmla="*/ 584 w 1601"/>
                    <a:gd name="T27" fmla="*/ 986 h 1168"/>
                    <a:gd name="T28" fmla="*/ 645 w 1601"/>
                    <a:gd name="T29" fmla="*/ 812 h 1168"/>
                    <a:gd name="T30" fmla="*/ 714 w 1601"/>
                    <a:gd name="T31" fmla="*/ 624 h 1168"/>
                    <a:gd name="T32" fmla="*/ 779 w 1601"/>
                    <a:gd name="T33" fmla="*/ 410 h 1168"/>
                    <a:gd name="T34" fmla="*/ 853 w 1601"/>
                    <a:gd name="T35" fmla="*/ 176 h 1168"/>
                    <a:gd name="T36" fmla="*/ 891 w 1601"/>
                    <a:gd name="T37" fmla="*/ 82 h 1168"/>
                    <a:gd name="T38" fmla="*/ 923 w 1601"/>
                    <a:gd name="T39" fmla="*/ 28 h 1168"/>
                    <a:gd name="T40" fmla="*/ 960 w 1601"/>
                    <a:gd name="T41" fmla="*/ 1 h 1168"/>
                    <a:gd name="T42" fmla="*/ 1008 w 1601"/>
                    <a:gd name="T43" fmla="*/ 22 h 1168"/>
                    <a:gd name="T44" fmla="*/ 1035 w 1601"/>
                    <a:gd name="T45" fmla="*/ 82 h 1168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601"/>
                    <a:gd name="T70" fmla="*/ 0 h 1168"/>
                    <a:gd name="T71" fmla="*/ 1601 w 1601"/>
                    <a:gd name="T72" fmla="*/ 1168 h 1168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601" h="1168">
                      <a:moveTo>
                        <a:pt x="0" y="1"/>
                      </a:moveTo>
                      <a:cubicBezTo>
                        <a:pt x="10" y="4"/>
                        <a:pt x="42" y="7"/>
                        <a:pt x="60" y="22"/>
                      </a:cubicBezTo>
                      <a:cubicBezTo>
                        <a:pt x="78" y="37"/>
                        <a:pt x="87" y="58"/>
                        <a:pt x="107" y="89"/>
                      </a:cubicBezTo>
                      <a:cubicBezTo>
                        <a:pt x="127" y="120"/>
                        <a:pt x="153" y="154"/>
                        <a:pt x="181" y="209"/>
                      </a:cubicBezTo>
                      <a:cubicBezTo>
                        <a:pt x="209" y="264"/>
                        <a:pt x="245" y="349"/>
                        <a:pt x="275" y="417"/>
                      </a:cubicBezTo>
                      <a:cubicBezTo>
                        <a:pt x="305" y="485"/>
                        <a:pt x="333" y="550"/>
                        <a:pt x="362" y="618"/>
                      </a:cubicBezTo>
                      <a:cubicBezTo>
                        <a:pt x="391" y="686"/>
                        <a:pt x="420" y="764"/>
                        <a:pt x="448" y="825"/>
                      </a:cubicBezTo>
                      <a:cubicBezTo>
                        <a:pt x="476" y="886"/>
                        <a:pt x="503" y="942"/>
                        <a:pt x="529" y="986"/>
                      </a:cubicBezTo>
                      <a:cubicBezTo>
                        <a:pt x="555" y="1030"/>
                        <a:pt x="585" y="1067"/>
                        <a:pt x="603" y="1093"/>
                      </a:cubicBezTo>
                      <a:cubicBezTo>
                        <a:pt x="621" y="1119"/>
                        <a:pt x="617" y="1128"/>
                        <a:pt x="636" y="1140"/>
                      </a:cubicBezTo>
                      <a:cubicBezTo>
                        <a:pt x="655" y="1152"/>
                        <a:pt x="688" y="1168"/>
                        <a:pt x="716" y="1167"/>
                      </a:cubicBezTo>
                      <a:cubicBezTo>
                        <a:pt x="744" y="1166"/>
                        <a:pt x="781" y="1149"/>
                        <a:pt x="803" y="1133"/>
                      </a:cubicBezTo>
                      <a:cubicBezTo>
                        <a:pt x="825" y="1117"/>
                        <a:pt x="833" y="1098"/>
                        <a:pt x="850" y="1073"/>
                      </a:cubicBezTo>
                      <a:cubicBezTo>
                        <a:pt x="867" y="1048"/>
                        <a:pt x="879" y="1030"/>
                        <a:pt x="904" y="986"/>
                      </a:cubicBezTo>
                      <a:cubicBezTo>
                        <a:pt x="929" y="942"/>
                        <a:pt x="965" y="872"/>
                        <a:pt x="998" y="812"/>
                      </a:cubicBezTo>
                      <a:cubicBezTo>
                        <a:pt x="1031" y="752"/>
                        <a:pt x="1070" y="691"/>
                        <a:pt x="1105" y="624"/>
                      </a:cubicBezTo>
                      <a:cubicBezTo>
                        <a:pt x="1140" y="557"/>
                        <a:pt x="1170" y="485"/>
                        <a:pt x="1206" y="410"/>
                      </a:cubicBezTo>
                      <a:cubicBezTo>
                        <a:pt x="1242" y="335"/>
                        <a:pt x="1291" y="231"/>
                        <a:pt x="1320" y="176"/>
                      </a:cubicBezTo>
                      <a:cubicBezTo>
                        <a:pt x="1349" y="121"/>
                        <a:pt x="1362" y="107"/>
                        <a:pt x="1380" y="82"/>
                      </a:cubicBezTo>
                      <a:cubicBezTo>
                        <a:pt x="1398" y="57"/>
                        <a:pt x="1409" y="42"/>
                        <a:pt x="1427" y="28"/>
                      </a:cubicBezTo>
                      <a:cubicBezTo>
                        <a:pt x="1445" y="14"/>
                        <a:pt x="1465" y="2"/>
                        <a:pt x="1487" y="1"/>
                      </a:cubicBezTo>
                      <a:cubicBezTo>
                        <a:pt x="1509" y="0"/>
                        <a:pt x="1542" y="9"/>
                        <a:pt x="1561" y="22"/>
                      </a:cubicBezTo>
                      <a:cubicBezTo>
                        <a:pt x="1580" y="35"/>
                        <a:pt x="1593" y="69"/>
                        <a:pt x="1601" y="82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316" name="Freeform 355"/>
                <p:cNvSpPr>
                  <a:spLocks/>
                </p:cNvSpPr>
                <p:nvPr/>
              </p:nvSpPr>
              <p:spPr bwMode="auto">
                <a:xfrm>
                  <a:off x="2073" y="1235"/>
                  <a:ext cx="1467" cy="1168"/>
                </a:xfrm>
                <a:custGeom>
                  <a:avLst/>
                  <a:gdLst>
                    <a:gd name="T0" fmla="*/ 0 w 1601"/>
                    <a:gd name="T1" fmla="*/ 1 h 1168"/>
                    <a:gd name="T2" fmla="*/ 38 w 1601"/>
                    <a:gd name="T3" fmla="*/ 22 h 1168"/>
                    <a:gd name="T4" fmla="*/ 69 w 1601"/>
                    <a:gd name="T5" fmla="*/ 89 h 1168"/>
                    <a:gd name="T6" fmla="*/ 116 w 1601"/>
                    <a:gd name="T7" fmla="*/ 209 h 1168"/>
                    <a:gd name="T8" fmla="*/ 178 w 1601"/>
                    <a:gd name="T9" fmla="*/ 417 h 1168"/>
                    <a:gd name="T10" fmla="*/ 235 w 1601"/>
                    <a:gd name="T11" fmla="*/ 618 h 1168"/>
                    <a:gd name="T12" fmla="*/ 290 w 1601"/>
                    <a:gd name="T13" fmla="*/ 825 h 1168"/>
                    <a:gd name="T14" fmla="*/ 342 w 1601"/>
                    <a:gd name="T15" fmla="*/ 986 h 1168"/>
                    <a:gd name="T16" fmla="*/ 390 w 1601"/>
                    <a:gd name="T17" fmla="*/ 1093 h 1168"/>
                    <a:gd name="T18" fmla="*/ 411 w 1601"/>
                    <a:gd name="T19" fmla="*/ 1140 h 1168"/>
                    <a:gd name="T20" fmla="*/ 463 w 1601"/>
                    <a:gd name="T21" fmla="*/ 1167 h 1168"/>
                    <a:gd name="T22" fmla="*/ 519 w 1601"/>
                    <a:gd name="T23" fmla="*/ 1133 h 1168"/>
                    <a:gd name="T24" fmla="*/ 549 w 1601"/>
                    <a:gd name="T25" fmla="*/ 1073 h 1168"/>
                    <a:gd name="T26" fmla="*/ 584 w 1601"/>
                    <a:gd name="T27" fmla="*/ 986 h 1168"/>
                    <a:gd name="T28" fmla="*/ 645 w 1601"/>
                    <a:gd name="T29" fmla="*/ 812 h 1168"/>
                    <a:gd name="T30" fmla="*/ 714 w 1601"/>
                    <a:gd name="T31" fmla="*/ 624 h 1168"/>
                    <a:gd name="T32" fmla="*/ 779 w 1601"/>
                    <a:gd name="T33" fmla="*/ 410 h 1168"/>
                    <a:gd name="T34" fmla="*/ 853 w 1601"/>
                    <a:gd name="T35" fmla="*/ 176 h 1168"/>
                    <a:gd name="T36" fmla="*/ 891 w 1601"/>
                    <a:gd name="T37" fmla="*/ 82 h 1168"/>
                    <a:gd name="T38" fmla="*/ 923 w 1601"/>
                    <a:gd name="T39" fmla="*/ 28 h 1168"/>
                    <a:gd name="T40" fmla="*/ 960 w 1601"/>
                    <a:gd name="T41" fmla="*/ 1 h 1168"/>
                    <a:gd name="T42" fmla="*/ 1008 w 1601"/>
                    <a:gd name="T43" fmla="*/ 22 h 1168"/>
                    <a:gd name="T44" fmla="*/ 1035 w 1601"/>
                    <a:gd name="T45" fmla="*/ 82 h 1168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601"/>
                    <a:gd name="T70" fmla="*/ 0 h 1168"/>
                    <a:gd name="T71" fmla="*/ 1601 w 1601"/>
                    <a:gd name="T72" fmla="*/ 1168 h 1168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601" h="1168">
                      <a:moveTo>
                        <a:pt x="0" y="1"/>
                      </a:moveTo>
                      <a:cubicBezTo>
                        <a:pt x="10" y="4"/>
                        <a:pt x="42" y="7"/>
                        <a:pt x="60" y="22"/>
                      </a:cubicBezTo>
                      <a:cubicBezTo>
                        <a:pt x="78" y="37"/>
                        <a:pt x="87" y="58"/>
                        <a:pt x="107" y="89"/>
                      </a:cubicBezTo>
                      <a:cubicBezTo>
                        <a:pt x="127" y="120"/>
                        <a:pt x="153" y="154"/>
                        <a:pt x="181" y="209"/>
                      </a:cubicBezTo>
                      <a:cubicBezTo>
                        <a:pt x="209" y="264"/>
                        <a:pt x="245" y="349"/>
                        <a:pt x="275" y="417"/>
                      </a:cubicBezTo>
                      <a:cubicBezTo>
                        <a:pt x="305" y="485"/>
                        <a:pt x="333" y="550"/>
                        <a:pt x="362" y="618"/>
                      </a:cubicBezTo>
                      <a:cubicBezTo>
                        <a:pt x="391" y="686"/>
                        <a:pt x="420" y="764"/>
                        <a:pt x="448" y="825"/>
                      </a:cubicBezTo>
                      <a:cubicBezTo>
                        <a:pt x="476" y="886"/>
                        <a:pt x="503" y="942"/>
                        <a:pt x="529" y="986"/>
                      </a:cubicBezTo>
                      <a:cubicBezTo>
                        <a:pt x="555" y="1030"/>
                        <a:pt x="585" y="1067"/>
                        <a:pt x="603" y="1093"/>
                      </a:cubicBezTo>
                      <a:cubicBezTo>
                        <a:pt x="621" y="1119"/>
                        <a:pt x="617" y="1128"/>
                        <a:pt x="636" y="1140"/>
                      </a:cubicBezTo>
                      <a:cubicBezTo>
                        <a:pt x="655" y="1152"/>
                        <a:pt x="688" y="1168"/>
                        <a:pt x="716" y="1167"/>
                      </a:cubicBezTo>
                      <a:cubicBezTo>
                        <a:pt x="744" y="1166"/>
                        <a:pt x="781" y="1149"/>
                        <a:pt x="803" y="1133"/>
                      </a:cubicBezTo>
                      <a:cubicBezTo>
                        <a:pt x="825" y="1117"/>
                        <a:pt x="833" y="1098"/>
                        <a:pt x="850" y="1073"/>
                      </a:cubicBezTo>
                      <a:cubicBezTo>
                        <a:pt x="867" y="1048"/>
                        <a:pt x="879" y="1030"/>
                        <a:pt x="904" y="986"/>
                      </a:cubicBezTo>
                      <a:cubicBezTo>
                        <a:pt x="929" y="942"/>
                        <a:pt x="965" y="872"/>
                        <a:pt x="998" y="812"/>
                      </a:cubicBezTo>
                      <a:cubicBezTo>
                        <a:pt x="1031" y="752"/>
                        <a:pt x="1070" y="691"/>
                        <a:pt x="1105" y="624"/>
                      </a:cubicBezTo>
                      <a:cubicBezTo>
                        <a:pt x="1140" y="557"/>
                        <a:pt x="1170" y="485"/>
                        <a:pt x="1206" y="410"/>
                      </a:cubicBezTo>
                      <a:cubicBezTo>
                        <a:pt x="1242" y="335"/>
                        <a:pt x="1291" y="231"/>
                        <a:pt x="1320" y="176"/>
                      </a:cubicBezTo>
                      <a:cubicBezTo>
                        <a:pt x="1349" y="121"/>
                        <a:pt x="1362" y="107"/>
                        <a:pt x="1380" y="82"/>
                      </a:cubicBezTo>
                      <a:cubicBezTo>
                        <a:pt x="1398" y="57"/>
                        <a:pt x="1409" y="42"/>
                        <a:pt x="1427" y="28"/>
                      </a:cubicBezTo>
                      <a:cubicBezTo>
                        <a:pt x="1445" y="14"/>
                        <a:pt x="1465" y="2"/>
                        <a:pt x="1487" y="1"/>
                      </a:cubicBezTo>
                      <a:cubicBezTo>
                        <a:pt x="1509" y="0"/>
                        <a:pt x="1542" y="9"/>
                        <a:pt x="1561" y="22"/>
                      </a:cubicBezTo>
                      <a:cubicBezTo>
                        <a:pt x="1580" y="35"/>
                        <a:pt x="1593" y="69"/>
                        <a:pt x="1601" y="82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317" name="Freeform 356"/>
                <p:cNvSpPr>
                  <a:spLocks/>
                </p:cNvSpPr>
                <p:nvPr/>
              </p:nvSpPr>
              <p:spPr bwMode="auto">
                <a:xfrm>
                  <a:off x="3453" y="1235"/>
                  <a:ext cx="1467" cy="1168"/>
                </a:xfrm>
                <a:custGeom>
                  <a:avLst/>
                  <a:gdLst>
                    <a:gd name="T0" fmla="*/ 0 w 1601"/>
                    <a:gd name="T1" fmla="*/ 1 h 1168"/>
                    <a:gd name="T2" fmla="*/ 38 w 1601"/>
                    <a:gd name="T3" fmla="*/ 22 h 1168"/>
                    <a:gd name="T4" fmla="*/ 69 w 1601"/>
                    <a:gd name="T5" fmla="*/ 89 h 1168"/>
                    <a:gd name="T6" fmla="*/ 116 w 1601"/>
                    <a:gd name="T7" fmla="*/ 209 h 1168"/>
                    <a:gd name="T8" fmla="*/ 178 w 1601"/>
                    <a:gd name="T9" fmla="*/ 417 h 1168"/>
                    <a:gd name="T10" fmla="*/ 235 w 1601"/>
                    <a:gd name="T11" fmla="*/ 618 h 1168"/>
                    <a:gd name="T12" fmla="*/ 290 w 1601"/>
                    <a:gd name="T13" fmla="*/ 825 h 1168"/>
                    <a:gd name="T14" fmla="*/ 342 w 1601"/>
                    <a:gd name="T15" fmla="*/ 986 h 1168"/>
                    <a:gd name="T16" fmla="*/ 390 w 1601"/>
                    <a:gd name="T17" fmla="*/ 1093 h 1168"/>
                    <a:gd name="T18" fmla="*/ 411 w 1601"/>
                    <a:gd name="T19" fmla="*/ 1140 h 1168"/>
                    <a:gd name="T20" fmla="*/ 463 w 1601"/>
                    <a:gd name="T21" fmla="*/ 1167 h 1168"/>
                    <a:gd name="T22" fmla="*/ 519 w 1601"/>
                    <a:gd name="T23" fmla="*/ 1133 h 1168"/>
                    <a:gd name="T24" fmla="*/ 549 w 1601"/>
                    <a:gd name="T25" fmla="*/ 1073 h 1168"/>
                    <a:gd name="T26" fmla="*/ 584 w 1601"/>
                    <a:gd name="T27" fmla="*/ 986 h 1168"/>
                    <a:gd name="T28" fmla="*/ 645 w 1601"/>
                    <a:gd name="T29" fmla="*/ 812 h 1168"/>
                    <a:gd name="T30" fmla="*/ 714 w 1601"/>
                    <a:gd name="T31" fmla="*/ 624 h 1168"/>
                    <a:gd name="T32" fmla="*/ 779 w 1601"/>
                    <a:gd name="T33" fmla="*/ 410 h 1168"/>
                    <a:gd name="T34" fmla="*/ 853 w 1601"/>
                    <a:gd name="T35" fmla="*/ 176 h 1168"/>
                    <a:gd name="T36" fmla="*/ 891 w 1601"/>
                    <a:gd name="T37" fmla="*/ 82 h 1168"/>
                    <a:gd name="T38" fmla="*/ 923 w 1601"/>
                    <a:gd name="T39" fmla="*/ 28 h 1168"/>
                    <a:gd name="T40" fmla="*/ 960 w 1601"/>
                    <a:gd name="T41" fmla="*/ 1 h 1168"/>
                    <a:gd name="T42" fmla="*/ 1008 w 1601"/>
                    <a:gd name="T43" fmla="*/ 22 h 1168"/>
                    <a:gd name="T44" fmla="*/ 1035 w 1601"/>
                    <a:gd name="T45" fmla="*/ 82 h 1168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601"/>
                    <a:gd name="T70" fmla="*/ 0 h 1168"/>
                    <a:gd name="T71" fmla="*/ 1601 w 1601"/>
                    <a:gd name="T72" fmla="*/ 1168 h 1168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601" h="1168">
                      <a:moveTo>
                        <a:pt x="0" y="1"/>
                      </a:moveTo>
                      <a:cubicBezTo>
                        <a:pt x="10" y="4"/>
                        <a:pt x="42" y="7"/>
                        <a:pt x="60" y="22"/>
                      </a:cubicBezTo>
                      <a:cubicBezTo>
                        <a:pt x="78" y="37"/>
                        <a:pt x="87" y="58"/>
                        <a:pt x="107" y="89"/>
                      </a:cubicBezTo>
                      <a:cubicBezTo>
                        <a:pt x="127" y="120"/>
                        <a:pt x="153" y="154"/>
                        <a:pt x="181" y="209"/>
                      </a:cubicBezTo>
                      <a:cubicBezTo>
                        <a:pt x="209" y="264"/>
                        <a:pt x="245" y="349"/>
                        <a:pt x="275" y="417"/>
                      </a:cubicBezTo>
                      <a:cubicBezTo>
                        <a:pt x="305" y="485"/>
                        <a:pt x="333" y="550"/>
                        <a:pt x="362" y="618"/>
                      </a:cubicBezTo>
                      <a:cubicBezTo>
                        <a:pt x="391" y="686"/>
                        <a:pt x="420" y="764"/>
                        <a:pt x="448" y="825"/>
                      </a:cubicBezTo>
                      <a:cubicBezTo>
                        <a:pt x="476" y="886"/>
                        <a:pt x="503" y="942"/>
                        <a:pt x="529" y="986"/>
                      </a:cubicBezTo>
                      <a:cubicBezTo>
                        <a:pt x="555" y="1030"/>
                        <a:pt x="585" y="1067"/>
                        <a:pt x="603" y="1093"/>
                      </a:cubicBezTo>
                      <a:cubicBezTo>
                        <a:pt x="621" y="1119"/>
                        <a:pt x="617" y="1128"/>
                        <a:pt x="636" y="1140"/>
                      </a:cubicBezTo>
                      <a:cubicBezTo>
                        <a:pt x="655" y="1152"/>
                        <a:pt x="688" y="1168"/>
                        <a:pt x="716" y="1167"/>
                      </a:cubicBezTo>
                      <a:cubicBezTo>
                        <a:pt x="744" y="1166"/>
                        <a:pt x="781" y="1149"/>
                        <a:pt x="803" y="1133"/>
                      </a:cubicBezTo>
                      <a:cubicBezTo>
                        <a:pt x="825" y="1117"/>
                        <a:pt x="833" y="1098"/>
                        <a:pt x="850" y="1073"/>
                      </a:cubicBezTo>
                      <a:cubicBezTo>
                        <a:pt x="867" y="1048"/>
                        <a:pt x="879" y="1030"/>
                        <a:pt x="904" y="986"/>
                      </a:cubicBezTo>
                      <a:cubicBezTo>
                        <a:pt x="929" y="942"/>
                        <a:pt x="965" y="872"/>
                        <a:pt x="998" y="812"/>
                      </a:cubicBezTo>
                      <a:cubicBezTo>
                        <a:pt x="1031" y="752"/>
                        <a:pt x="1070" y="691"/>
                        <a:pt x="1105" y="624"/>
                      </a:cubicBezTo>
                      <a:cubicBezTo>
                        <a:pt x="1140" y="557"/>
                        <a:pt x="1170" y="485"/>
                        <a:pt x="1206" y="410"/>
                      </a:cubicBezTo>
                      <a:cubicBezTo>
                        <a:pt x="1242" y="335"/>
                        <a:pt x="1291" y="231"/>
                        <a:pt x="1320" y="176"/>
                      </a:cubicBezTo>
                      <a:cubicBezTo>
                        <a:pt x="1349" y="121"/>
                        <a:pt x="1362" y="107"/>
                        <a:pt x="1380" y="82"/>
                      </a:cubicBezTo>
                      <a:cubicBezTo>
                        <a:pt x="1398" y="57"/>
                        <a:pt x="1409" y="42"/>
                        <a:pt x="1427" y="28"/>
                      </a:cubicBezTo>
                      <a:cubicBezTo>
                        <a:pt x="1445" y="14"/>
                        <a:pt x="1465" y="2"/>
                        <a:pt x="1487" y="1"/>
                      </a:cubicBezTo>
                      <a:cubicBezTo>
                        <a:pt x="1509" y="0"/>
                        <a:pt x="1542" y="9"/>
                        <a:pt x="1561" y="22"/>
                      </a:cubicBezTo>
                      <a:cubicBezTo>
                        <a:pt x="1580" y="35"/>
                        <a:pt x="1593" y="69"/>
                        <a:pt x="1601" y="82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</p:grpSp>
        </p:grpSp>
        <p:grpSp>
          <p:nvGrpSpPr>
            <p:cNvPr id="309" name="Group 357"/>
            <p:cNvGrpSpPr>
              <a:grpSpLocks/>
            </p:cNvGrpSpPr>
            <p:nvPr/>
          </p:nvGrpSpPr>
          <p:grpSpPr bwMode="auto">
            <a:xfrm>
              <a:off x="294" y="1304"/>
              <a:ext cx="268" cy="435"/>
              <a:chOff x="1574" y="1688"/>
              <a:chExt cx="268" cy="435"/>
            </a:xfrm>
          </p:grpSpPr>
          <p:sp>
            <p:nvSpPr>
              <p:cNvPr id="311" name="Rectangle 358"/>
              <p:cNvSpPr>
                <a:spLocks noChangeArrowheads="1"/>
              </p:cNvSpPr>
              <p:nvPr/>
            </p:nvSpPr>
            <p:spPr bwMode="auto">
              <a:xfrm>
                <a:off x="1574" y="1755"/>
                <a:ext cx="100" cy="301"/>
              </a:xfrm>
              <a:prstGeom prst="rect">
                <a:avLst/>
              </a:prstGeom>
              <a:solidFill>
                <a:schemeClr val="tx2"/>
              </a:solidFill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lIns="0" rIns="0" anchor="ctr"/>
              <a:lstStyle>
                <a:lvl1pPr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endParaRPr lang="el-GR" altLang="el-GR"/>
              </a:p>
            </p:txBody>
          </p:sp>
          <p:sp>
            <p:nvSpPr>
              <p:cNvPr id="312" name="Freeform 359"/>
              <p:cNvSpPr>
                <a:spLocks/>
              </p:cNvSpPr>
              <p:nvPr/>
            </p:nvSpPr>
            <p:spPr bwMode="auto">
              <a:xfrm>
                <a:off x="1674" y="1688"/>
                <a:ext cx="168" cy="435"/>
              </a:xfrm>
              <a:custGeom>
                <a:avLst/>
                <a:gdLst>
                  <a:gd name="T0" fmla="*/ 7 w 168"/>
                  <a:gd name="T1" fmla="*/ 134 h 435"/>
                  <a:gd name="T2" fmla="*/ 168 w 168"/>
                  <a:gd name="T3" fmla="*/ 0 h 435"/>
                  <a:gd name="T4" fmla="*/ 168 w 168"/>
                  <a:gd name="T5" fmla="*/ 435 h 435"/>
                  <a:gd name="T6" fmla="*/ 0 w 168"/>
                  <a:gd name="T7" fmla="*/ 301 h 435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68"/>
                  <a:gd name="T13" fmla="*/ 0 h 435"/>
                  <a:gd name="T14" fmla="*/ 168 w 168"/>
                  <a:gd name="T15" fmla="*/ 435 h 435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68" h="435">
                    <a:moveTo>
                      <a:pt x="7" y="134"/>
                    </a:moveTo>
                    <a:lnTo>
                      <a:pt x="168" y="0"/>
                    </a:lnTo>
                    <a:lnTo>
                      <a:pt x="168" y="435"/>
                    </a:lnTo>
                    <a:lnTo>
                      <a:pt x="0" y="301"/>
                    </a:lnTo>
                  </a:path>
                </a:pathLst>
              </a:custGeom>
              <a:solidFill>
                <a:schemeClr val="tx2"/>
              </a:solidFill>
              <a:ln w="12700" cap="flat" cmpd="sng">
                <a:solidFill>
                  <a:schemeClr val="tx2"/>
                </a:solidFill>
                <a:prstDash val="solid"/>
                <a:round/>
                <a:headEnd/>
                <a:tailEnd/>
              </a:ln>
            </p:spPr>
            <p:txBody>
              <a:bodyPr lIns="0" rIns="0"/>
              <a:lstStyle/>
              <a:p>
                <a:endParaRPr lang="el-GR"/>
              </a:p>
            </p:txBody>
          </p:sp>
        </p:grpSp>
        <p:sp>
          <p:nvSpPr>
            <p:cNvPr id="310" name="Line 360"/>
            <p:cNvSpPr>
              <a:spLocks noChangeShapeType="1"/>
            </p:cNvSpPr>
            <p:nvPr/>
          </p:nvSpPr>
          <p:spPr bwMode="auto">
            <a:xfrm>
              <a:off x="556" y="2210"/>
              <a:ext cx="3429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</p:grpSp>
      <p:grpSp>
        <p:nvGrpSpPr>
          <p:cNvPr id="220" name="Ομάδα 219"/>
          <p:cNvGrpSpPr/>
          <p:nvPr/>
        </p:nvGrpSpPr>
        <p:grpSpPr>
          <a:xfrm>
            <a:off x="453524" y="1493871"/>
            <a:ext cx="6677014" cy="2168525"/>
            <a:chOff x="301124" y="1502865"/>
            <a:chExt cx="6677014" cy="2168525"/>
          </a:xfrm>
        </p:grpSpPr>
        <p:grpSp>
          <p:nvGrpSpPr>
            <p:cNvPr id="221" name="Ομάδα 220"/>
            <p:cNvGrpSpPr/>
            <p:nvPr/>
          </p:nvGrpSpPr>
          <p:grpSpPr>
            <a:xfrm>
              <a:off x="301124" y="1502865"/>
              <a:ext cx="6677014" cy="2168525"/>
              <a:chOff x="301124" y="1502865"/>
              <a:chExt cx="6677014" cy="2168525"/>
            </a:xfrm>
          </p:grpSpPr>
          <p:grpSp>
            <p:nvGrpSpPr>
              <p:cNvPr id="231" name="Group 345"/>
              <p:cNvGrpSpPr>
                <a:grpSpLocks/>
              </p:cNvGrpSpPr>
              <p:nvPr/>
            </p:nvGrpSpPr>
            <p:grpSpPr bwMode="auto">
              <a:xfrm>
                <a:off x="477321" y="1502865"/>
                <a:ext cx="6500817" cy="2168525"/>
                <a:chOff x="273" y="1263"/>
                <a:chExt cx="4095" cy="1366"/>
              </a:xfrm>
            </p:grpSpPr>
            <p:sp>
              <p:nvSpPr>
                <p:cNvPr id="236" name="Rectangle 346"/>
                <p:cNvSpPr>
                  <a:spLocks noChangeArrowheads="1"/>
                </p:cNvSpPr>
                <p:nvPr/>
              </p:nvSpPr>
              <p:spPr bwMode="auto">
                <a:xfrm>
                  <a:off x="325" y="1263"/>
                  <a:ext cx="4043" cy="1366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rIns="0" anchor="ctr"/>
                <a:lstStyle>
                  <a:lvl1pPr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l-GR" altLang="el-GR"/>
                </a:p>
              </p:txBody>
            </p:sp>
            <p:sp>
              <p:nvSpPr>
                <p:cNvPr id="238" name="Line 347"/>
                <p:cNvSpPr>
                  <a:spLocks noChangeShapeType="1"/>
                </p:cNvSpPr>
                <p:nvPr/>
              </p:nvSpPr>
              <p:spPr bwMode="auto">
                <a:xfrm>
                  <a:off x="537" y="1312"/>
                  <a:ext cx="0" cy="1293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grpSp>
              <p:nvGrpSpPr>
                <p:cNvPr id="239" name="Group 348"/>
                <p:cNvGrpSpPr>
                  <a:grpSpLocks/>
                </p:cNvGrpSpPr>
                <p:nvPr/>
              </p:nvGrpSpPr>
              <p:grpSpPr bwMode="auto">
                <a:xfrm>
                  <a:off x="273" y="1345"/>
                  <a:ext cx="3534" cy="378"/>
                  <a:chOff x="372" y="2114"/>
                  <a:chExt cx="4016" cy="559"/>
                </a:xfrm>
              </p:grpSpPr>
              <p:grpSp>
                <p:nvGrpSpPr>
                  <p:cNvPr id="246" name="Group 349"/>
                  <p:cNvGrpSpPr>
                    <a:grpSpLocks/>
                  </p:cNvGrpSpPr>
                  <p:nvPr/>
                </p:nvGrpSpPr>
                <p:grpSpPr bwMode="auto">
                  <a:xfrm>
                    <a:off x="372" y="2114"/>
                    <a:ext cx="2025" cy="553"/>
                    <a:chOff x="648" y="1117"/>
                    <a:chExt cx="4216" cy="1159"/>
                  </a:xfrm>
                </p:grpSpPr>
                <p:sp>
                  <p:nvSpPr>
                    <p:cNvPr id="251" name="Freeform 350"/>
                    <p:cNvSpPr>
                      <a:spLocks/>
                    </p:cNvSpPr>
                    <p:nvPr/>
                  </p:nvSpPr>
                  <p:spPr bwMode="auto">
                    <a:xfrm>
                      <a:off x="648" y="1118"/>
                      <a:ext cx="1467" cy="1154"/>
                    </a:xfrm>
                    <a:custGeom>
                      <a:avLst/>
                      <a:gdLst>
                        <a:gd name="T0" fmla="*/ 0 w 1601"/>
                        <a:gd name="T1" fmla="*/ 1 h 1168"/>
                        <a:gd name="T2" fmla="*/ 38 w 1601"/>
                        <a:gd name="T3" fmla="*/ 22 h 1168"/>
                        <a:gd name="T4" fmla="*/ 69 w 1601"/>
                        <a:gd name="T5" fmla="*/ 89 h 1168"/>
                        <a:gd name="T6" fmla="*/ 116 w 1601"/>
                        <a:gd name="T7" fmla="*/ 209 h 1168"/>
                        <a:gd name="T8" fmla="*/ 178 w 1601"/>
                        <a:gd name="T9" fmla="*/ 417 h 1168"/>
                        <a:gd name="T10" fmla="*/ 235 w 1601"/>
                        <a:gd name="T11" fmla="*/ 618 h 1168"/>
                        <a:gd name="T12" fmla="*/ 290 w 1601"/>
                        <a:gd name="T13" fmla="*/ 825 h 1168"/>
                        <a:gd name="T14" fmla="*/ 342 w 1601"/>
                        <a:gd name="T15" fmla="*/ 986 h 1168"/>
                        <a:gd name="T16" fmla="*/ 390 w 1601"/>
                        <a:gd name="T17" fmla="*/ 1093 h 1168"/>
                        <a:gd name="T18" fmla="*/ 411 w 1601"/>
                        <a:gd name="T19" fmla="*/ 1140 h 1168"/>
                        <a:gd name="T20" fmla="*/ 463 w 1601"/>
                        <a:gd name="T21" fmla="*/ 1167 h 1168"/>
                        <a:gd name="T22" fmla="*/ 519 w 1601"/>
                        <a:gd name="T23" fmla="*/ 1133 h 1168"/>
                        <a:gd name="T24" fmla="*/ 549 w 1601"/>
                        <a:gd name="T25" fmla="*/ 1073 h 1168"/>
                        <a:gd name="T26" fmla="*/ 584 w 1601"/>
                        <a:gd name="T27" fmla="*/ 986 h 1168"/>
                        <a:gd name="T28" fmla="*/ 645 w 1601"/>
                        <a:gd name="T29" fmla="*/ 812 h 1168"/>
                        <a:gd name="T30" fmla="*/ 714 w 1601"/>
                        <a:gd name="T31" fmla="*/ 624 h 1168"/>
                        <a:gd name="T32" fmla="*/ 779 w 1601"/>
                        <a:gd name="T33" fmla="*/ 410 h 1168"/>
                        <a:gd name="T34" fmla="*/ 853 w 1601"/>
                        <a:gd name="T35" fmla="*/ 176 h 1168"/>
                        <a:gd name="T36" fmla="*/ 891 w 1601"/>
                        <a:gd name="T37" fmla="*/ 82 h 1168"/>
                        <a:gd name="T38" fmla="*/ 923 w 1601"/>
                        <a:gd name="T39" fmla="*/ 28 h 1168"/>
                        <a:gd name="T40" fmla="*/ 960 w 1601"/>
                        <a:gd name="T41" fmla="*/ 1 h 1168"/>
                        <a:gd name="T42" fmla="*/ 1008 w 1601"/>
                        <a:gd name="T43" fmla="*/ 22 h 1168"/>
                        <a:gd name="T44" fmla="*/ 1035 w 1601"/>
                        <a:gd name="T45" fmla="*/ 82 h 1168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  <a:gd name="T54" fmla="*/ 0 60000 65536"/>
                        <a:gd name="T55" fmla="*/ 0 60000 65536"/>
                        <a:gd name="T56" fmla="*/ 0 60000 65536"/>
                        <a:gd name="T57" fmla="*/ 0 60000 65536"/>
                        <a:gd name="T58" fmla="*/ 0 60000 65536"/>
                        <a:gd name="T59" fmla="*/ 0 60000 65536"/>
                        <a:gd name="T60" fmla="*/ 0 60000 65536"/>
                        <a:gd name="T61" fmla="*/ 0 60000 65536"/>
                        <a:gd name="T62" fmla="*/ 0 60000 65536"/>
                        <a:gd name="T63" fmla="*/ 0 60000 65536"/>
                        <a:gd name="T64" fmla="*/ 0 60000 65536"/>
                        <a:gd name="T65" fmla="*/ 0 60000 65536"/>
                        <a:gd name="T66" fmla="*/ 0 60000 65536"/>
                        <a:gd name="T67" fmla="*/ 0 60000 65536"/>
                        <a:gd name="T68" fmla="*/ 0 60000 65536"/>
                        <a:gd name="T69" fmla="*/ 0 w 1601"/>
                        <a:gd name="T70" fmla="*/ 0 h 1168"/>
                        <a:gd name="T71" fmla="*/ 1601 w 1601"/>
                        <a:gd name="T72" fmla="*/ 1168 h 1168"/>
                      </a:gdLst>
                      <a:ahLst/>
                      <a:cxnLst>
                        <a:cxn ang="T46">
                          <a:pos x="T0" y="T1"/>
                        </a:cxn>
                        <a:cxn ang="T47">
                          <a:pos x="T2" y="T3"/>
                        </a:cxn>
                        <a:cxn ang="T48">
                          <a:pos x="T4" y="T5"/>
                        </a:cxn>
                        <a:cxn ang="T49">
                          <a:pos x="T6" y="T7"/>
                        </a:cxn>
                        <a:cxn ang="T50">
                          <a:pos x="T8" y="T9"/>
                        </a:cxn>
                        <a:cxn ang="T51">
                          <a:pos x="T10" y="T11"/>
                        </a:cxn>
                        <a:cxn ang="T52">
                          <a:pos x="T12" y="T13"/>
                        </a:cxn>
                        <a:cxn ang="T53">
                          <a:pos x="T14" y="T15"/>
                        </a:cxn>
                        <a:cxn ang="T54">
                          <a:pos x="T16" y="T17"/>
                        </a:cxn>
                        <a:cxn ang="T55">
                          <a:pos x="T18" y="T19"/>
                        </a:cxn>
                        <a:cxn ang="T56">
                          <a:pos x="T20" y="T21"/>
                        </a:cxn>
                        <a:cxn ang="T57">
                          <a:pos x="T22" y="T23"/>
                        </a:cxn>
                        <a:cxn ang="T58">
                          <a:pos x="T24" y="T25"/>
                        </a:cxn>
                        <a:cxn ang="T59">
                          <a:pos x="T26" y="T27"/>
                        </a:cxn>
                        <a:cxn ang="T60">
                          <a:pos x="T28" y="T29"/>
                        </a:cxn>
                        <a:cxn ang="T61">
                          <a:pos x="T30" y="T31"/>
                        </a:cxn>
                        <a:cxn ang="T62">
                          <a:pos x="T32" y="T33"/>
                        </a:cxn>
                        <a:cxn ang="T63">
                          <a:pos x="T34" y="T35"/>
                        </a:cxn>
                        <a:cxn ang="T64">
                          <a:pos x="T36" y="T37"/>
                        </a:cxn>
                        <a:cxn ang="T65">
                          <a:pos x="T38" y="T39"/>
                        </a:cxn>
                        <a:cxn ang="T66">
                          <a:pos x="T40" y="T41"/>
                        </a:cxn>
                        <a:cxn ang="T67">
                          <a:pos x="T42" y="T43"/>
                        </a:cxn>
                        <a:cxn ang="T68">
                          <a:pos x="T44" y="T45"/>
                        </a:cxn>
                      </a:cxnLst>
                      <a:rect l="T69" t="T70" r="T71" b="T72"/>
                      <a:pathLst>
                        <a:path w="1601" h="1168">
                          <a:moveTo>
                            <a:pt x="0" y="1"/>
                          </a:moveTo>
                          <a:cubicBezTo>
                            <a:pt x="10" y="4"/>
                            <a:pt x="42" y="7"/>
                            <a:pt x="60" y="22"/>
                          </a:cubicBezTo>
                          <a:cubicBezTo>
                            <a:pt x="78" y="37"/>
                            <a:pt x="87" y="58"/>
                            <a:pt x="107" y="89"/>
                          </a:cubicBezTo>
                          <a:cubicBezTo>
                            <a:pt x="127" y="120"/>
                            <a:pt x="153" y="154"/>
                            <a:pt x="181" y="209"/>
                          </a:cubicBezTo>
                          <a:cubicBezTo>
                            <a:pt x="209" y="264"/>
                            <a:pt x="245" y="349"/>
                            <a:pt x="275" y="417"/>
                          </a:cubicBezTo>
                          <a:cubicBezTo>
                            <a:pt x="305" y="485"/>
                            <a:pt x="333" y="550"/>
                            <a:pt x="362" y="618"/>
                          </a:cubicBezTo>
                          <a:cubicBezTo>
                            <a:pt x="391" y="686"/>
                            <a:pt x="420" y="764"/>
                            <a:pt x="448" y="825"/>
                          </a:cubicBezTo>
                          <a:cubicBezTo>
                            <a:pt x="476" y="886"/>
                            <a:pt x="503" y="942"/>
                            <a:pt x="529" y="986"/>
                          </a:cubicBezTo>
                          <a:cubicBezTo>
                            <a:pt x="555" y="1030"/>
                            <a:pt x="585" y="1067"/>
                            <a:pt x="603" y="1093"/>
                          </a:cubicBezTo>
                          <a:cubicBezTo>
                            <a:pt x="621" y="1119"/>
                            <a:pt x="617" y="1128"/>
                            <a:pt x="636" y="1140"/>
                          </a:cubicBezTo>
                          <a:cubicBezTo>
                            <a:pt x="655" y="1152"/>
                            <a:pt x="688" y="1168"/>
                            <a:pt x="716" y="1167"/>
                          </a:cubicBezTo>
                          <a:cubicBezTo>
                            <a:pt x="744" y="1166"/>
                            <a:pt x="781" y="1149"/>
                            <a:pt x="803" y="1133"/>
                          </a:cubicBezTo>
                          <a:cubicBezTo>
                            <a:pt x="825" y="1117"/>
                            <a:pt x="833" y="1098"/>
                            <a:pt x="850" y="1073"/>
                          </a:cubicBezTo>
                          <a:cubicBezTo>
                            <a:pt x="867" y="1048"/>
                            <a:pt x="879" y="1030"/>
                            <a:pt x="904" y="986"/>
                          </a:cubicBezTo>
                          <a:cubicBezTo>
                            <a:pt x="929" y="942"/>
                            <a:pt x="965" y="872"/>
                            <a:pt x="998" y="812"/>
                          </a:cubicBezTo>
                          <a:cubicBezTo>
                            <a:pt x="1031" y="752"/>
                            <a:pt x="1070" y="691"/>
                            <a:pt x="1105" y="624"/>
                          </a:cubicBezTo>
                          <a:cubicBezTo>
                            <a:pt x="1140" y="557"/>
                            <a:pt x="1170" y="485"/>
                            <a:pt x="1206" y="410"/>
                          </a:cubicBezTo>
                          <a:cubicBezTo>
                            <a:pt x="1242" y="335"/>
                            <a:pt x="1291" y="231"/>
                            <a:pt x="1320" y="176"/>
                          </a:cubicBezTo>
                          <a:cubicBezTo>
                            <a:pt x="1349" y="121"/>
                            <a:pt x="1362" y="107"/>
                            <a:pt x="1380" y="82"/>
                          </a:cubicBezTo>
                          <a:cubicBezTo>
                            <a:pt x="1398" y="57"/>
                            <a:pt x="1409" y="42"/>
                            <a:pt x="1427" y="28"/>
                          </a:cubicBezTo>
                          <a:cubicBezTo>
                            <a:pt x="1445" y="14"/>
                            <a:pt x="1465" y="2"/>
                            <a:pt x="1487" y="1"/>
                          </a:cubicBezTo>
                          <a:cubicBezTo>
                            <a:pt x="1509" y="0"/>
                            <a:pt x="1542" y="9"/>
                            <a:pt x="1561" y="22"/>
                          </a:cubicBezTo>
                          <a:cubicBezTo>
                            <a:pt x="1580" y="35"/>
                            <a:pt x="1593" y="69"/>
                            <a:pt x="1601" y="82"/>
                          </a:cubicBezTo>
                        </a:path>
                      </a:pathLst>
                    </a:custGeom>
                    <a:noFill/>
                    <a:ln w="28575" cap="flat" cmpd="sng">
                      <a:solidFill>
                        <a:srgbClr val="FF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lIns="0" rIns="0"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252" name="Freeform 351"/>
                    <p:cNvSpPr>
                      <a:spLocks/>
                    </p:cNvSpPr>
                    <p:nvPr/>
                  </p:nvSpPr>
                  <p:spPr bwMode="auto">
                    <a:xfrm>
                      <a:off x="2017" y="1119"/>
                      <a:ext cx="1467" cy="1157"/>
                    </a:xfrm>
                    <a:custGeom>
                      <a:avLst/>
                      <a:gdLst>
                        <a:gd name="T0" fmla="*/ 0 w 1601"/>
                        <a:gd name="T1" fmla="*/ 1 h 1168"/>
                        <a:gd name="T2" fmla="*/ 38 w 1601"/>
                        <a:gd name="T3" fmla="*/ 22 h 1168"/>
                        <a:gd name="T4" fmla="*/ 69 w 1601"/>
                        <a:gd name="T5" fmla="*/ 89 h 1168"/>
                        <a:gd name="T6" fmla="*/ 116 w 1601"/>
                        <a:gd name="T7" fmla="*/ 209 h 1168"/>
                        <a:gd name="T8" fmla="*/ 178 w 1601"/>
                        <a:gd name="T9" fmla="*/ 417 h 1168"/>
                        <a:gd name="T10" fmla="*/ 235 w 1601"/>
                        <a:gd name="T11" fmla="*/ 618 h 1168"/>
                        <a:gd name="T12" fmla="*/ 290 w 1601"/>
                        <a:gd name="T13" fmla="*/ 825 h 1168"/>
                        <a:gd name="T14" fmla="*/ 342 w 1601"/>
                        <a:gd name="T15" fmla="*/ 986 h 1168"/>
                        <a:gd name="T16" fmla="*/ 390 w 1601"/>
                        <a:gd name="T17" fmla="*/ 1093 h 1168"/>
                        <a:gd name="T18" fmla="*/ 411 w 1601"/>
                        <a:gd name="T19" fmla="*/ 1140 h 1168"/>
                        <a:gd name="T20" fmla="*/ 463 w 1601"/>
                        <a:gd name="T21" fmla="*/ 1167 h 1168"/>
                        <a:gd name="T22" fmla="*/ 519 w 1601"/>
                        <a:gd name="T23" fmla="*/ 1133 h 1168"/>
                        <a:gd name="T24" fmla="*/ 549 w 1601"/>
                        <a:gd name="T25" fmla="*/ 1073 h 1168"/>
                        <a:gd name="T26" fmla="*/ 584 w 1601"/>
                        <a:gd name="T27" fmla="*/ 986 h 1168"/>
                        <a:gd name="T28" fmla="*/ 645 w 1601"/>
                        <a:gd name="T29" fmla="*/ 812 h 1168"/>
                        <a:gd name="T30" fmla="*/ 714 w 1601"/>
                        <a:gd name="T31" fmla="*/ 624 h 1168"/>
                        <a:gd name="T32" fmla="*/ 779 w 1601"/>
                        <a:gd name="T33" fmla="*/ 410 h 1168"/>
                        <a:gd name="T34" fmla="*/ 853 w 1601"/>
                        <a:gd name="T35" fmla="*/ 176 h 1168"/>
                        <a:gd name="T36" fmla="*/ 891 w 1601"/>
                        <a:gd name="T37" fmla="*/ 82 h 1168"/>
                        <a:gd name="T38" fmla="*/ 923 w 1601"/>
                        <a:gd name="T39" fmla="*/ 28 h 1168"/>
                        <a:gd name="T40" fmla="*/ 960 w 1601"/>
                        <a:gd name="T41" fmla="*/ 1 h 1168"/>
                        <a:gd name="T42" fmla="*/ 1008 w 1601"/>
                        <a:gd name="T43" fmla="*/ 22 h 1168"/>
                        <a:gd name="T44" fmla="*/ 1035 w 1601"/>
                        <a:gd name="T45" fmla="*/ 82 h 1168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  <a:gd name="T54" fmla="*/ 0 60000 65536"/>
                        <a:gd name="T55" fmla="*/ 0 60000 65536"/>
                        <a:gd name="T56" fmla="*/ 0 60000 65536"/>
                        <a:gd name="T57" fmla="*/ 0 60000 65536"/>
                        <a:gd name="T58" fmla="*/ 0 60000 65536"/>
                        <a:gd name="T59" fmla="*/ 0 60000 65536"/>
                        <a:gd name="T60" fmla="*/ 0 60000 65536"/>
                        <a:gd name="T61" fmla="*/ 0 60000 65536"/>
                        <a:gd name="T62" fmla="*/ 0 60000 65536"/>
                        <a:gd name="T63" fmla="*/ 0 60000 65536"/>
                        <a:gd name="T64" fmla="*/ 0 60000 65536"/>
                        <a:gd name="T65" fmla="*/ 0 60000 65536"/>
                        <a:gd name="T66" fmla="*/ 0 60000 65536"/>
                        <a:gd name="T67" fmla="*/ 0 60000 65536"/>
                        <a:gd name="T68" fmla="*/ 0 60000 65536"/>
                        <a:gd name="T69" fmla="*/ 0 w 1601"/>
                        <a:gd name="T70" fmla="*/ 0 h 1168"/>
                        <a:gd name="T71" fmla="*/ 1601 w 1601"/>
                        <a:gd name="T72" fmla="*/ 1168 h 1168"/>
                      </a:gdLst>
                      <a:ahLst/>
                      <a:cxnLst>
                        <a:cxn ang="T46">
                          <a:pos x="T0" y="T1"/>
                        </a:cxn>
                        <a:cxn ang="T47">
                          <a:pos x="T2" y="T3"/>
                        </a:cxn>
                        <a:cxn ang="T48">
                          <a:pos x="T4" y="T5"/>
                        </a:cxn>
                        <a:cxn ang="T49">
                          <a:pos x="T6" y="T7"/>
                        </a:cxn>
                        <a:cxn ang="T50">
                          <a:pos x="T8" y="T9"/>
                        </a:cxn>
                        <a:cxn ang="T51">
                          <a:pos x="T10" y="T11"/>
                        </a:cxn>
                        <a:cxn ang="T52">
                          <a:pos x="T12" y="T13"/>
                        </a:cxn>
                        <a:cxn ang="T53">
                          <a:pos x="T14" y="T15"/>
                        </a:cxn>
                        <a:cxn ang="T54">
                          <a:pos x="T16" y="T17"/>
                        </a:cxn>
                        <a:cxn ang="T55">
                          <a:pos x="T18" y="T19"/>
                        </a:cxn>
                        <a:cxn ang="T56">
                          <a:pos x="T20" y="T21"/>
                        </a:cxn>
                        <a:cxn ang="T57">
                          <a:pos x="T22" y="T23"/>
                        </a:cxn>
                        <a:cxn ang="T58">
                          <a:pos x="T24" y="T25"/>
                        </a:cxn>
                        <a:cxn ang="T59">
                          <a:pos x="T26" y="T27"/>
                        </a:cxn>
                        <a:cxn ang="T60">
                          <a:pos x="T28" y="T29"/>
                        </a:cxn>
                        <a:cxn ang="T61">
                          <a:pos x="T30" y="T31"/>
                        </a:cxn>
                        <a:cxn ang="T62">
                          <a:pos x="T32" y="T33"/>
                        </a:cxn>
                        <a:cxn ang="T63">
                          <a:pos x="T34" y="T35"/>
                        </a:cxn>
                        <a:cxn ang="T64">
                          <a:pos x="T36" y="T37"/>
                        </a:cxn>
                        <a:cxn ang="T65">
                          <a:pos x="T38" y="T39"/>
                        </a:cxn>
                        <a:cxn ang="T66">
                          <a:pos x="T40" y="T41"/>
                        </a:cxn>
                        <a:cxn ang="T67">
                          <a:pos x="T42" y="T43"/>
                        </a:cxn>
                        <a:cxn ang="T68">
                          <a:pos x="T44" y="T45"/>
                        </a:cxn>
                      </a:cxnLst>
                      <a:rect l="T69" t="T70" r="T71" b="T72"/>
                      <a:pathLst>
                        <a:path w="1601" h="1168">
                          <a:moveTo>
                            <a:pt x="0" y="1"/>
                          </a:moveTo>
                          <a:cubicBezTo>
                            <a:pt x="10" y="4"/>
                            <a:pt x="42" y="7"/>
                            <a:pt x="60" y="22"/>
                          </a:cubicBezTo>
                          <a:cubicBezTo>
                            <a:pt x="78" y="37"/>
                            <a:pt x="87" y="58"/>
                            <a:pt x="107" y="89"/>
                          </a:cubicBezTo>
                          <a:cubicBezTo>
                            <a:pt x="127" y="120"/>
                            <a:pt x="153" y="154"/>
                            <a:pt x="181" y="209"/>
                          </a:cubicBezTo>
                          <a:cubicBezTo>
                            <a:pt x="209" y="264"/>
                            <a:pt x="245" y="349"/>
                            <a:pt x="275" y="417"/>
                          </a:cubicBezTo>
                          <a:cubicBezTo>
                            <a:pt x="305" y="485"/>
                            <a:pt x="333" y="550"/>
                            <a:pt x="362" y="618"/>
                          </a:cubicBezTo>
                          <a:cubicBezTo>
                            <a:pt x="391" y="686"/>
                            <a:pt x="420" y="764"/>
                            <a:pt x="448" y="825"/>
                          </a:cubicBezTo>
                          <a:cubicBezTo>
                            <a:pt x="476" y="886"/>
                            <a:pt x="503" y="942"/>
                            <a:pt x="529" y="986"/>
                          </a:cubicBezTo>
                          <a:cubicBezTo>
                            <a:pt x="555" y="1030"/>
                            <a:pt x="585" y="1067"/>
                            <a:pt x="603" y="1093"/>
                          </a:cubicBezTo>
                          <a:cubicBezTo>
                            <a:pt x="621" y="1119"/>
                            <a:pt x="617" y="1128"/>
                            <a:pt x="636" y="1140"/>
                          </a:cubicBezTo>
                          <a:cubicBezTo>
                            <a:pt x="655" y="1152"/>
                            <a:pt x="688" y="1168"/>
                            <a:pt x="716" y="1167"/>
                          </a:cubicBezTo>
                          <a:cubicBezTo>
                            <a:pt x="744" y="1166"/>
                            <a:pt x="781" y="1149"/>
                            <a:pt x="803" y="1133"/>
                          </a:cubicBezTo>
                          <a:cubicBezTo>
                            <a:pt x="825" y="1117"/>
                            <a:pt x="833" y="1098"/>
                            <a:pt x="850" y="1073"/>
                          </a:cubicBezTo>
                          <a:cubicBezTo>
                            <a:pt x="867" y="1048"/>
                            <a:pt x="879" y="1030"/>
                            <a:pt x="904" y="986"/>
                          </a:cubicBezTo>
                          <a:cubicBezTo>
                            <a:pt x="929" y="942"/>
                            <a:pt x="965" y="872"/>
                            <a:pt x="998" y="812"/>
                          </a:cubicBezTo>
                          <a:cubicBezTo>
                            <a:pt x="1031" y="752"/>
                            <a:pt x="1070" y="691"/>
                            <a:pt x="1105" y="624"/>
                          </a:cubicBezTo>
                          <a:cubicBezTo>
                            <a:pt x="1140" y="557"/>
                            <a:pt x="1170" y="485"/>
                            <a:pt x="1206" y="410"/>
                          </a:cubicBezTo>
                          <a:cubicBezTo>
                            <a:pt x="1242" y="335"/>
                            <a:pt x="1291" y="231"/>
                            <a:pt x="1320" y="176"/>
                          </a:cubicBezTo>
                          <a:cubicBezTo>
                            <a:pt x="1349" y="121"/>
                            <a:pt x="1362" y="107"/>
                            <a:pt x="1380" y="82"/>
                          </a:cubicBezTo>
                          <a:cubicBezTo>
                            <a:pt x="1398" y="57"/>
                            <a:pt x="1409" y="42"/>
                            <a:pt x="1427" y="28"/>
                          </a:cubicBezTo>
                          <a:cubicBezTo>
                            <a:pt x="1445" y="14"/>
                            <a:pt x="1465" y="2"/>
                            <a:pt x="1487" y="1"/>
                          </a:cubicBezTo>
                          <a:cubicBezTo>
                            <a:pt x="1509" y="0"/>
                            <a:pt x="1542" y="9"/>
                            <a:pt x="1561" y="22"/>
                          </a:cubicBezTo>
                          <a:cubicBezTo>
                            <a:pt x="1580" y="35"/>
                            <a:pt x="1593" y="69"/>
                            <a:pt x="1601" y="82"/>
                          </a:cubicBezTo>
                        </a:path>
                      </a:pathLst>
                    </a:custGeom>
                    <a:noFill/>
                    <a:ln w="28575" cap="flat" cmpd="sng">
                      <a:solidFill>
                        <a:srgbClr val="FF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lIns="0" rIns="0"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253" name="Freeform 352"/>
                    <p:cNvSpPr>
                      <a:spLocks/>
                    </p:cNvSpPr>
                    <p:nvPr/>
                  </p:nvSpPr>
                  <p:spPr bwMode="auto">
                    <a:xfrm>
                      <a:off x="3397" y="1117"/>
                      <a:ext cx="1467" cy="1157"/>
                    </a:xfrm>
                    <a:custGeom>
                      <a:avLst/>
                      <a:gdLst>
                        <a:gd name="T0" fmla="*/ 0 w 1601"/>
                        <a:gd name="T1" fmla="*/ 1 h 1168"/>
                        <a:gd name="T2" fmla="*/ 38 w 1601"/>
                        <a:gd name="T3" fmla="*/ 22 h 1168"/>
                        <a:gd name="T4" fmla="*/ 69 w 1601"/>
                        <a:gd name="T5" fmla="*/ 89 h 1168"/>
                        <a:gd name="T6" fmla="*/ 116 w 1601"/>
                        <a:gd name="T7" fmla="*/ 209 h 1168"/>
                        <a:gd name="T8" fmla="*/ 178 w 1601"/>
                        <a:gd name="T9" fmla="*/ 417 h 1168"/>
                        <a:gd name="T10" fmla="*/ 235 w 1601"/>
                        <a:gd name="T11" fmla="*/ 618 h 1168"/>
                        <a:gd name="T12" fmla="*/ 290 w 1601"/>
                        <a:gd name="T13" fmla="*/ 825 h 1168"/>
                        <a:gd name="T14" fmla="*/ 342 w 1601"/>
                        <a:gd name="T15" fmla="*/ 986 h 1168"/>
                        <a:gd name="T16" fmla="*/ 390 w 1601"/>
                        <a:gd name="T17" fmla="*/ 1093 h 1168"/>
                        <a:gd name="T18" fmla="*/ 411 w 1601"/>
                        <a:gd name="T19" fmla="*/ 1140 h 1168"/>
                        <a:gd name="T20" fmla="*/ 463 w 1601"/>
                        <a:gd name="T21" fmla="*/ 1167 h 1168"/>
                        <a:gd name="T22" fmla="*/ 519 w 1601"/>
                        <a:gd name="T23" fmla="*/ 1133 h 1168"/>
                        <a:gd name="T24" fmla="*/ 549 w 1601"/>
                        <a:gd name="T25" fmla="*/ 1073 h 1168"/>
                        <a:gd name="T26" fmla="*/ 584 w 1601"/>
                        <a:gd name="T27" fmla="*/ 986 h 1168"/>
                        <a:gd name="T28" fmla="*/ 645 w 1601"/>
                        <a:gd name="T29" fmla="*/ 812 h 1168"/>
                        <a:gd name="T30" fmla="*/ 714 w 1601"/>
                        <a:gd name="T31" fmla="*/ 624 h 1168"/>
                        <a:gd name="T32" fmla="*/ 779 w 1601"/>
                        <a:gd name="T33" fmla="*/ 410 h 1168"/>
                        <a:gd name="T34" fmla="*/ 853 w 1601"/>
                        <a:gd name="T35" fmla="*/ 176 h 1168"/>
                        <a:gd name="T36" fmla="*/ 891 w 1601"/>
                        <a:gd name="T37" fmla="*/ 82 h 1168"/>
                        <a:gd name="T38" fmla="*/ 923 w 1601"/>
                        <a:gd name="T39" fmla="*/ 28 h 1168"/>
                        <a:gd name="T40" fmla="*/ 960 w 1601"/>
                        <a:gd name="T41" fmla="*/ 1 h 1168"/>
                        <a:gd name="T42" fmla="*/ 1008 w 1601"/>
                        <a:gd name="T43" fmla="*/ 22 h 1168"/>
                        <a:gd name="T44" fmla="*/ 1035 w 1601"/>
                        <a:gd name="T45" fmla="*/ 82 h 1168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  <a:gd name="T54" fmla="*/ 0 60000 65536"/>
                        <a:gd name="T55" fmla="*/ 0 60000 65536"/>
                        <a:gd name="T56" fmla="*/ 0 60000 65536"/>
                        <a:gd name="T57" fmla="*/ 0 60000 65536"/>
                        <a:gd name="T58" fmla="*/ 0 60000 65536"/>
                        <a:gd name="T59" fmla="*/ 0 60000 65536"/>
                        <a:gd name="T60" fmla="*/ 0 60000 65536"/>
                        <a:gd name="T61" fmla="*/ 0 60000 65536"/>
                        <a:gd name="T62" fmla="*/ 0 60000 65536"/>
                        <a:gd name="T63" fmla="*/ 0 60000 65536"/>
                        <a:gd name="T64" fmla="*/ 0 60000 65536"/>
                        <a:gd name="T65" fmla="*/ 0 60000 65536"/>
                        <a:gd name="T66" fmla="*/ 0 60000 65536"/>
                        <a:gd name="T67" fmla="*/ 0 60000 65536"/>
                        <a:gd name="T68" fmla="*/ 0 60000 65536"/>
                        <a:gd name="T69" fmla="*/ 0 w 1601"/>
                        <a:gd name="T70" fmla="*/ 0 h 1168"/>
                        <a:gd name="T71" fmla="*/ 1601 w 1601"/>
                        <a:gd name="T72" fmla="*/ 1168 h 1168"/>
                      </a:gdLst>
                      <a:ahLst/>
                      <a:cxnLst>
                        <a:cxn ang="T46">
                          <a:pos x="T0" y="T1"/>
                        </a:cxn>
                        <a:cxn ang="T47">
                          <a:pos x="T2" y="T3"/>
                        </a:cxn>
                        <a:cxn ang="T48">
                          <a:pos x="T4" y="T5"/>
                        </a:cxn>
                        <a:cxn ang="T49">
                          <a:pos x="T6" y="T7"/>
                        </a:cxn>
                        <a:cxn ang="T50">
                          <a:pos x="T8" y="T9"/>
                        </a:cxn>
                        <a:cxn ang="T51">
                          <a:pos x="T10" y="T11"/>
                        </a:cxn>
                        <a:cxn ang="T52">
                          <a:pos x="T12" y="T13"/>
                        </a:cxn>
                        <a:cxn ang="T53">
                          <a:pos x="T14" y="T15"/>
                        </a:cxn>
                        <a:cxn ang="T54">
                          <a:pos x="T16" y="T17"/>
                        </a:cxn>
                        <a:cxn ang="T55">
                          <a:pos x="T18" y="T19"/>
                        </a:cxn>
                        <a:cxn ang="T56">
                          <a:pos x="T20" y="T21"/>
                        </a:cxn>
                        <a:cxn ang="T57">
                          <a:pos x="T22" y="T23"/>
                        </a:cxn>
                        <a:cxn ang="T58">
                          <a:pos x="T24" y="T25"/>
                        </a:cxn>
                        <a:cxn ang="T59">
                          <a:pos x="T26" y="T27"/>
                        </a:cxn>
                        <a:cxn ang="T60">
                          <a:pos x="T28" y="T29"/>
                        </a:cxn>
                        <a:cxn ang="T61">
                          <a:pos x="T30" y="T31"/>
                        </a:cxn>
                        <a:cxn ang="T62">
                          <a:pos x="T32" y="T33"/>
                        </a:cxn>
                        <a:cxn ang="T63">
                          <a:pos x="T34" y="T35"/>
                        </a:cxn>
                        <a:cxn ang="T64">
                          <a:pos x="T36" y="T37"/>
                        </a:cxn>
                        <a:cxn ang="T65">
                          <a:pos x="T38" y="T39"/>
                        </a:cxn>
                        <a:cxn ang="T66">
                          <a:pos x="T40" y="T41"/>
                        </a:cxn>
                        <a:cxn ang="T67">
                          <a:pos x="T42" y="T43"/>
                        </a:cxn>
                        <a:cxn ang="T68">
                          <a:pos x="T44" y="T45"/>
                        </a:cxn>
                      </a:cxnLst>
                      <a:rect l="T69" t="T70" r="T71" b="T72"/>
                      <a:pathLst>
                        <a:path w="1601" h="1168">
                          <a:moveTo>
                            <a:pt x="0" y="1"/>
                          </a:moveTo>
                          <a:cubicBezTo>
                            <a:pt x="10" y="4"/>
                            <a:pt x="42" y="7"/>
                            <a:pt x="60" y="22"/>
                          </a:cubicBezTo>
                          <a:cubicBezTo>
                            <a:pt x="78" y="37"/>
                            <a:pt x="87" y="58"/>
                            <a:pt x="107" y="89"/>
                          </a:cubicBezTo>
                          <a:cubicBezTo>
                            <a:pt x="127" y="120"/>
                            <a:pt x="153" y="154"/>
                            <a:pt x="181" y="209"/>
                          </a:cubicBezTo>
                          <a:cubicBezTo>
                            <a:pt x="209" y="264"/>
                            <a:pt x="245" y="349"/>
                            <a:pt x="275" y="417"/>
                          </a:cubicBezTo>
                          <a:cubicBezTo>
                            <a:pt x="305" y="485"/>
                            <a:pt x="333" y="550"/>
                            <a:pt x="362" y="618"/>
                          </a:cubicBezTo>
                          <a:cubicBezTo>
                            <a:pt x="391" y="686"/>
                            <a:pt x="420" y="764"/>
                            <a:pt x="448" y="825"/>
                          </a:cubicBezTo>
                          <a:cubicBezTo>
                            <a:pt x="476" y="886"/>
                            <a:pt x="503" y="942"/>
                            <a:pt x="529" y="986"/>
                          </a:cubicBezTo>
                          <a:cubicBezTo>
                            <a:pt x="555" y="1030"/>
                            <a:pt x="585" y="1067"/>
                            <a:pt x="603" y="1093"/>
                          </a:cubicBezTo>
                          <a:cubicBezTo>
                            <a:pt x="621" y="1119"/>
                            <a:pt x="617" y="1128"/>
                            <a:pt x="636" y="1140"/>
                          </a:cubicBezTo>
                          <a:cubicBezTo>
                            <a:pt x="655" y="1152"/>
                            <a:pt x="688" y="1168"/>
                            <a:pt x="716" y="1167"/>
                          </a:cubicBezTo>
                          <a:cubicBezTo>
                            <a:pt x="744" y="1166"/>
                            <a:pt x="781" y="1149"/>
                            <a:pt x="803" y="1133"/>
                          </a:cubicBezTo>
                          <a:cubicBezTo>
                            <a:pt x="825" y="1117"/>
                            <a:pt x="833" y="1098"/>
                            <a:pt x="850" y="1073"/>
                          </a:cubicBezTo>
                          <a:cubicBezTo>
                            <a:pt x="867" y="1048"/>
                            <a:pt x="879" y="1030"/>
                            <a:pt x="904" y="986"/>
                          </a:cubicBezTo>
                          <a:cubicBezTo>
                            <a:pt x="929" y="942"/>
                            <a:pt x="965" y="872"/>
                            <a:pt x="998" y="812"/>
                          </a:cubicBezTo>
                          <a:cubicBezTo>
                            <a:pt x="1031" y="752"/>
                            <a:pt x="1070" y="691"/>
                            <a:pt x="1105" y="624"/>
                          </a:cubicBezTo>
                          <a:cubicBezTo>
                            <a:pt x="1140" y="557"/>
                            <a:pt x="1170" y="485"/>
                            <a:pt x="1206" y="410"/>
                          </a:cubicBezTo>
                          <a:cubicBezTo>
                            <a:pt x="1242" y="335"/>
                            <a:pt x="1291" y="231"/>
                            <a:pt x="1320" y="176"/>
                          </a:cubicBezTo>
                          <a:cubicBezTo>
                            <a:pt x="1349" y="121"/>
                            <a:pt x="1362" y="107"/>
                            <a:pt x="1380" y="82"/>
                          </a:cubicBezTo>
                          <a:cubicBezTo>
                            <a:pt x="1398" y="57"/>
                            <a:pt x="1409" y="42"/>
                            <a:pt x="1427" y="28"/>
                          </a:cubicBezTo>
                          <a:cubicBezTo>
                            <a:pt x="1445" y="14"/>
                            <a:pt x="1465" y="2"/>
                            <a:pt x="1487" y="1"/>
                          </a:cubicBezTo>
                          <a:cubicBezTo>
                            <a:pt x="1509" y="0"/>
                            <a:pt x="1542" y="9"/>
                            <a:pt x="1561" y="22"/>
                          </a:cubicBezTo>
                          <a:cubicBezTo>
                            <a:pt x="1580" y="35"/>
                            <a:pt x="1593" y="69"/>
                            <a:pt x="1601" y="82"/>
                          </a:cubicBezTo>
                        </a:path>
                      </a:pathLst>
                    </a:custGeom>
                    <a:noFill/>
                    <a:ln w="28575" cap="flat" cmpd="sng">
                      <a:solidFill>
                        <a:srgbClr val="FF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lIns="0" rIns="0"/>
                    <a:lstStyle/>
                    <a:p>
                      <a:endParaRPr lang="el-GR"/>
                    </a:p>
                  </p:txBody>
                </p:sp>
              </p:grpSp>
              <p:grpSp>
                <p:nvGrpSpPr>
                  <p:cNvPr id="247" name="Group 353"/>
                  <p:cNvGrpSpPr>
                    <a:grpSpLocks/>
                  </p:cNvGrpSpPr>
                  <p:nvPr/>
                </p:nvGrpSpPr>
                <p:grpSpPr bwMode="auto">
                  <a:xfrm>
                    <a:off x="2363" y="2115"/>
                    <a:ext cx="2025" cy="558"/>
                    <a:chOff x="648" y="1116"/>
                    <a:chExt cx="4216" cy="1160"/>
                  </a:xfrm>
                </p:grpSpPr>
                <p:sp>
                  <p:nvSpPr>
                    <p:cNvPr id="248" name="Freeform 354"/>
                    <p:cNvSpPr>
                      <a:spLocks/>
                    </p:cNvSpPr>
                    <p:nvPr/>
                  </p:nvSpPr>
                  <p:spPr bwMode="auto">
                    <a:xfrm>
                      <a:off x="648" y="1129"/>
                      <a:ext cx="1467" cy="1147"/>
                    </a:xfrm>
                    <a:custGeom>
                      <a:avLst/>
                      <a:gdLst>
                        <a:gd name="T0" fmla="*/ 0 w 1601"/>
                        <a:gd name="T1" fmla="*/ 1 h 1168"/>
                        <a:gd name="T2" fmla="*/ 38 w 1601"/>
                        <a:gd name="T3" fmla="*/ 22 h 1168"/>
                        <a:gd name="T4" fmla="*/ 69 w 1601"/>
                        <a:gd name="T5" fmla="*/ 89 h 1168"/>
                        <a:gd name="T6" fmla="*/ 116 w 1601"/>
                        <a:gd name="T7" fmla="*/ 209 h 1168"/>
                        <a:gd name="T8" fmla="*/ 178 w 1601"/>
                        <a:gd name="T9" fmla="*/ 417 h 1168"/>
                        <a:gd name="T10" fmla="*/ 235 w 1601"/>
                        <a:gd name="T11" fmla="*/ 618 h 1168"/>
                        <a:gd name="T12" fmla="*/ 290 w 1601"/>
                        <a:gd name="T13" fmla="*/ 825 h 1168"/>
                        <a:gd name="T14" fmla="*/ 342 w 1601"/>
                        <a:gd name="T15" fmla="*/ 986 h 1168"/>
                        <a:gd name="T16" fmla="*/ 390 w 1601"/>
                        <a:gd name="T17" fmla="*/ 1093 h 1168"/>
                        <a:gd name="T18" fmla="*/ 411 w 1601"/>
                        <a:gd name="T19" fmla="*/ 1140 h 1168"/>
                        <a:gd name="T20" fmla="*/ 463 w 1601"/>
                        <a:gd name="T21" fmla="*/ 1167 h 1168"/>
                        <a:gd name="T22" fmla="*/ 519 w 1601"/>
                        <a:gd name="T23" fmla="*/ 1133 h 1168"/>
                        <a:gd name="T24" fmla="*/ 549 w 1601"/>
                        <a:gd name="T25" fmla="*/ 1073 h 1168"/>
                        <a:gd name="T26" fmla="*/ 584 w 1601"/>
                        <a:gd name="T27" fmla="*/ 986 h 1168"/>
                        <a:gd name="T28" fmla="*/ 645 w 1601"/>
                        <a:gd name="T29" fmla="*/ 812 h 1168"/>
                        <a:gd name="T30" fmla="*/ 714 w 1601"/>
                        <a:gd name="T31" fmla="*/ 624 h 1168"/>
                        <a:gd name="T32" fmla="*/ 779 w 1601"/>
                        <a:gd name="T33" fmla="*/ 410 h 1168"/>
                        <a:gd name="T34" fmla="*/ 853 w 1601"/>
                        <a:gd name="T35" fmla="*/ 176 h 1168"/>
                        <a:gd name="T36" fmla="*/ 891 w 1601"/>
                        <a:gd name="T37" fmla="*/ 82 h 1168"/>
                        <a:gd name="T38" fmla="*/ 923 w 1601"/>
                        <a:gd name="T39" fmla="*/ 28 h 1168"/>
                        <a:gd name="T40" fmla="*/ 960 w 1601"/>
                        <a:gd name="T41" fmla="*/ 1 h 1168"/>
                        <a:gd name="T42" fmla="*/ 1008 w 1601"/>
                        <a:gd name="T43" fmla="*/ 22 h 1168"/>
                        <a:gd name="T44" fmla="*/ 1035 w 1601"/>
                        <a:gd name="T45" fmla="*/ 82 h 1168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  <a:gd name="T54" fmla="*/ 0 60000 65536"/>
                        <a:gd name="T55" fmla="*/ 0 60000 65536"/>
                        <a:gd name="T56" fmla="*/ 0 60000 65536"/>
                        <a:gd name="T57" fmla="*/ 0 60000 65536"/>
                        <a:gd name="T58" fmla="*/ 0 60000 65536"/>
                        <a:gd name="T59" fmla="*/ 0 60000 65536"/>
                        <a:gd name="T60" fmla="*/ 0 60000 65536"/>
                        <a:gd name="T61" fmla="*/ 0 60000 65536"/>
                        <a:gd name="T62" fmla="*/ 0 60000 65536"/>
                        <a:gd name="T63" fmla="*/ 0 60000 65536"/>
                        <a:gd name="T64" fmla="*/ 0 60000 65536"/>
                        <a:gd name="T65" fmla="*/ 0 60000 65536"/>
                        <a:gd name="T66" fmla="*/ 0 60000 65536"/>
                        <a:gd name="T67" fmla="*/ 0 60000 65536"/>
                        <a:gd name="T68" fmla="*/ 0 60000 65536"/>
                        <a:gd name="T69" fmla="*/ 0 w 1601"/>
                        <a:gd name="T70" fmla="*/ 0 h 1168"/>
                        <a:gd name="T71" fmla="*/ 1601 w 1601"/>
                        <a:gd name="T72" fmla="*/ 1168 h 1168"/>
                      </a:gdLst>
                      <a:ahLst/>
                      <a:cxnLst>
                        <a:cxn ang="T46">
                          <a:pos x="T0" y="T1"/>
                        </a:cxn>
                        <a:cxn ang="T47">
                          <a:pos x="T2" y="T3"/>
                        </a:cxn>
                        <a:cxn ang="T48">
                          <a:pos x="T4" y="T5"/>
                        </a:cxn>
                        <a:cxn ang="T49">
                          <a:pos x="T6" y="T7"/>
                        </a:cxn>
                        <a:cxn ang="T50">
                          <a:pos x="T8" y="T9"/>
                        </a:cxn>
                        <a:cxn ang="T51">
                          <a:pos x="T10" y="T11"/>
                        </a:cxn>
                        <a:cxn ang="T52">
                          <a:pos x="T12" y="T13"/>
                        </a:cxn>
                        <a:cxn ang="T53">
                          <a:pos x="T14" y="T15"/>
                        </a:cxn>
                        <a:cxn ang="T54">
                          <a:pos x="T16" y="T17"/>
                        </a:cxn>
                        <a:cxn ang="T55">
                          <a:pos x="T18" y="T19"/>
                        </a:cxn>
                        <a:cxn ang="T56">
                          <a:pos x="T20" y="T21"/>
                        </a:cxn>
                        <a:cxn ang="T57">
                          <a:pos x="T22" y="T23"/>
                        </a:cxn>
                        <a:cxn ang="T58">
                          <a:pos x="T24" y="T25"/>
                        </a:cxn>
                        <a:cxn ang="T59">
                          <a:pos x="T26" y="T27"/>
                        </a:cxn>
                        <a:cxn ang="T60">
                          <a:pos x="T28" y="T29"/>
                        </a:cxn>
                        <a:cxn ang="T61">
                          <a:pos x="T30" y="T31"/>
                        </a:cxn>
                        <a:cxn ang="T62">
                          <a:pos x="T32" y="T33"/>
                        </a:cxn>
                        <a:cxn ang="T63">
                          <a:pos x="T34" y="T35"/>
                        </a:cxn>
                        <a:cxn ang="T64">
                          <a:pos x="T36" y="T37"/>
                        </a:cxn>
                        <a:cxn ang="T65">
                          <a:pos x="T38" y="T39"/>
                        </a:cxn>
                        <a:cxn ang="T66">
                          <a:pos x="T40" y="T41"/>
                        </a:cxn>
                        <a:cxn ang="T67">
                          <a:pos x="T42" y="T43"/>
                        </a:cxn>
                        <a:cxn ang="T68">
                          <a:pos x="T44" y="T45"/>
                        </a:cxn>
                      </a:cxnLst>
                      <a:rect l="T69" t="T70" r="T71" b="T72"/>
                      <a:pathLst>
                        <a:path w="1601" h="1168">
                          <a:moveTo>
                            <a:pt x="0" y="1"/>
                          </a:moveTo>
                          <a:cubicBezTo>
                            <a:pt x="10" y="4"/>
                            <a:pt x="42" y="7"/>
                            <a:pt x="60" y="22"/>
                          </a:cubicBezTo>
                          <a:cubicBezTo>
                            <a:pt x="78" y="37"/>
                            <a:pt x="87" y="58"/>
                            <a:pt x="107" y="89"/>
                          </a:cubicBezTo>
                          <a:cubicBezTo>
                            <a:pt x="127" y="120"/>
                            <a:pt x="153" y="154"/>
                            <a:pt x="181" y="209"/>
                          </a:cubicBezTo>
                          <a:cubicBezTo>
                            <a:pt x="209" y="264"/>
                            <a:pt x="245" y="349"/>
                            <a:pt x="275" y="417"/>
                          </a:cubicBezTo>
                          <a:cubicBezTo>
                            <a:pt x="305" y="485"/>
                            <a:pt x="333" y="550"/>
                            <a:pt x="362" y="618"/>
                          </a:cubicBezTo>
                          <a:cubicBezTo>
                            <a:pt x="391" y="686"/>
                            <a:pt x="420" y="764"/>
                            <a:pt x="448" y="825"/>
                          </a:cubicBezTo>
                          <a:cubicBezTo>
                            <a:pt x="476" y="886"/>
                            <a:pt x="503" y="942"/>
                            <a:pt x="529" y="986"/>
                          </a:cubicBezTo>
                          <a:cubicBezTo>
                            <a:pt x="555" y="1030"/>
                            <a:pt x="585" y="1067"/>
                            <a:pt x="603" y="1093"/>
                          </a:cubicBezTo>
                          <a:cubicBezTo>
                            <a:pt x="621" y="1119"/>
                            <a:pt x="617" y="1128"/>
                            <a:pt x="636" y="1140"/>
                          </a:cubicBezTo>
                          <a:cubicBezTo>
                            <a:pt x="655" y="1152"/>
                            <a:pt x="688" y="1168"/>
                            <a:pt x="716" y="1167"/>
                          </a:cubicBezTo>
                          <a:cubicBezTo>
                            <a:pt x="744" y="1166"/>
                            <a:pt x="781" y="1149"/>
                            <a:pt x="803" y="1133"/>
                          </a:cubicBezTo>
                          <a:cubicBezTo>
                            <a:pt x="825" y="1117"/>
                            <a:pt x="833" y="1098"/>
                            <a:pt x="850" y="1073"/>
                          </a:cubicBezTo>
                          <a:cubicBezTo>
                            <a:pt x="867" y="1048"/>
                            <a:pt x="879" y="1030"/>
                            <a:pt x="904" y="986"/>
                          </a:cubicBezTo>
                          <a:cubicBezTo>
                            <a:pt x="929" y="942"/>
                            <a:pt x="965" y="872"/>
                            <a:pt x="998" y="812"/>
                          </a:cubicBezTo>
                          <a:cubicBezTo>
                            <a:pt x="1031" y="752"/>
                            <a:pt x="1070" y="691"/>
                            <a:pt x="1105" y="624"/>
                          </a:cubicBezTo>
                          <a:cubicBezTo>
                            <a:pt x="1140" y="557"/>
                            <a:pt x="1170" y="485"/>
                            <a:pt x="1206" y="410"/>
                          </a:cubicBezTo>
                          <a:cubicBezTo>
                            <a:pt x="1242" y="335"/>
                            <a:pt x="1291" y="231"/>
                            <a:pt x="1320" y="176"/>
                          </a:cubicBezTo>
                          <a:cubicBezTo>
                            <a:pt x="1349" y="121"/>
                            <a:pt x="1362" y="107"/>
                            <a:pt x="1380" y="82"/>
                          </a:cubicBezTo>
                          <a:cubicBezTo>
                            <a:pt x="1398" y="57"/>
                            <a:pt x="1409" y="42"/>
                            <a:pt x="1427" y="28"/>
                          </a:cubicBezTo>
                          <a:cubicBezTo>
                            <a:pt x="1445" y="14"/>
                            <a:pt x="1465" y="2"/>
                            <a:pt x="1487" y="1"/>
                          </a:cubicBezTo>
                          <a:cubicBezTo>
                            <a:pt x="1509" y="0"/>
                            <a:pt x="1542" y="9"/>
                            <a:pt x="1561" y="22"/>
                          </a:cubicBezTo>
                          <a:cubicBezTo>
                            <a:pt x="1580" y="35"/>
                            <a:pt x="1593" y="69"/>
                            <a:pt x="1601" y="82"/>
                          </a:cubicBezTo>
                        </a:path>
                      </a:pathLst>
                    </a:custGeom>
                    <a:noFill/>
                    <a:ln w="28575" cap="flat" cmpd="sng">
                      <a:solidFill>
                        <a:srgbClr val="FF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lIns="0" rIns="0"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249" name="Freeform 355"/>
                    <p:cNvSpPr>
                      <a:spLocks/>
                    </p:cNvSpPr>
                    <p:nvPr/>
                  </p:nvSpPr>
                  <p:spPr bwMode="auto">
                    <a:xfrm>
                      <a:off x="2017" y="1121"/>
                      <a:ext cx="1467" cy="1149"/>
                    </a:xfrm>
                    <a:custGeom>
                      <a:avLst/>
                      <a:gdLst>
                        <a:gd name="T0" fmla="*/ 0 w 1601"/>
                        <a:gd name="T1" fmla="*/ 1 h 1168"/>
                        <a:gd name="T2" fmla="*/ 38 w 1601"/>
                        <a:gd name="T3" fmla="*/ 22 h 1168"/>
                        <a:gd name="T4" fmla="*/ 69 w 1601"/>
                        <a:gd name="T5" fmla="*/ 89 h 1168"/>
                        <a:gd name="T6" fmla="*/ 116 w 1601"/>
                        <a:gd name="T7" fmla="*/ 209 h 1168"/>
                        <a:gd name="T8" fmla="*/ 178 w 1601"/>
                        <a:gd name="T9" fmla="*/ 417 h 1168"/>
                        <a:gd name="T10" fmla="*/ 235 w 1601"/>
                        <a:gd name="T11" fmla="*/ 618 h 1168"/>
                        <a:gd name="T12" fmla="*/ 290 w 1601"/>
                        <a:gd name="T13" fmla="*/ 825 h 1168"/>
                        <a:gd name="T14" fmla="*/ 342 w 1601"/>
                        <a:gd name="T15" fmla="*/ 986 h 1168"/>
                        <a:gd name="T16" fmla="*/ 390 w 1601"/>
                        <a:gd name="T17" fmla="*/ 1093 h 1168"/>
                        <a:gd name="T18" fmla="*/ 411 w 1601"/>
                        <a:gd name="T19" fmla="*/ 1140 h 1168"/>
                        <a:gd name="T20" fmla="*/ 463 w 1601"/>
                        <a:gd name="T21" fmla="*/ 1167 h 1168"/>
                        <a:gd name="T22" fmla="*/ 519 w 1601"/>
                        <a:gd name="T23" fmla="*/ 1133 h 1168"/>
                        <a:gd name="T24" fmla="*/ 549 w 1601"/>
                        <a:gd name="T25" fmla="*/ 1073 h 1168"/>
                        <a:gd name="T26" fmla="*/ 584 w 1601"/>
                        <a:gd name="T27" fmla="*/ 986 h 1168"/>
                        <a:gd name="T28" fmla="*/ 645 w 1601"/>
                        <a:gd name="T29" fmla="*/ 812 h 1168"/>
                        <a:gd name="T30" fmla="*/ 714 w 1601"/>
                        <a:gd name="T31" fmla="*/ 624 h 1168"/>
                        <a:gd name="T32" fmla="*/ 779 w 1601"/>
                        <a:gd name="T33" fmla="*/ 410 h 1168"/>
                        <a:gd name="T34" fmla="*/ 853 w 1601"/>
                        <a:gd name="T35" fmla="*/ 176 h 1168"/>
                        <a:gd name="T36" fmla="*/ 891 w 1601"/>
                        <a:gd name="T37" fmla="*/ 82 h 1168"/>
                        <a:gd name="T38" fmla="*/ 923 w 1601"/>
                        <a:gd name="T39" fmla="*/ 28 h 1168"/>
                        <a:gd name="T40" fmla="*/ 960 w 1601"/>
                        <a:gd name="T41" fmla="*/ 1 h 1168"/>
                        <a:gd name="T42" fmla="*/ 1008 w 1601"/>
                        <a:gd name="T43" fmla="*/ 22 h 1168"/>
                        <a:gd name="T44" fmla="*/ 1035 w 1601"/>
                        <a:gd name="T45" fmla="*/ 82 h 1168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  <a:gd name="T54" fmla="*/ 0 60000 65536"/>
                        <a:gd name="T55" fmla="*/ 0 60000 65536"/>
                        <a:gd name="T56" fmla="*/ 0 60000 65536"/>
                        <a:gd name="T57" fmla="*/ 0 60000 65536"/>
                        <a:gd name="T58" fmla="*/ 0 60000 65536"/>
                        <a:gd name="T59" fmla="*/ 0 60000 65536"/>
                        <a:gd name="T60" fmla="*/ 0 60000 65536"/>
                        <a:gd name="T61" fmla="*/ 0 60000 65536"/>
                        <a:gd name="T62" fmla="*/ 0 60000 65536"/>
                        <a:gd name="T63" fmla="*/ 0 60000 65536"/>
                        <a:gd name="T64" fmla="*/ 0 60000 65536"/>
                        <a:gd name="T65" fmla="*/ 0 60000 65536"/>
                        <a:gd name="T66" fmla="*/ 0 60000 65536"/>
                        <a:gd name="T67" fmla="*/ 0 60000 65536"/>
                        <a:gd name="T68" fmla="*/ 0 60000 65536"/>
                        <a:gd name="T69" fmla="*/ 0 w 1601"/>
                        <a:gd name="T70" fmla="*/ 0 h 1168"/>
                        <a:gd name="T71" fmla="*/ 1601 w 1601"/>
                        <a:gd name="T72" fmla="*/ 1168 h 1168"/>
                      </a:gdLst>
                      <a:ahLst/>
                      <a:cxnLst>
                        <a:cxn ang="T46">
                          <a:pos x="T0" y="T1"/>
                        </a:cxn>
                        <a:cxn ang="T47">
                          <a:pos x="T2" y="T3"/>
                        </a:cxn>
                        <a:cxn ang="T48">
                          <a:pos x="T4" y="T5"/>
                        </a:cxn>
                        <a:cxn ang="T49">
                          <a:pos x="T6" y="T7"/>
                        </a:cxn>
                        <a:cxn ang="T50">
                          <a:pos x="T8" y="T9"/>
                        </a:cxn>
                        <a:cxn ang="T51">
                          <a:pos x="T10" y="T11"/>
                        </a:cxn>
                        <a:cxn ang="T52">
                          <a:pos x="T12" y="T13"/>
                        </a:cxn>
                        <a:cxn ang="T53">
                          <a:pos x="T14" y="T15"/>
                        </a:cxn>
                        <a:cxn ang="T54">
                          <a:pos x="T16" y="T17"/>
                        </a:cxn>
                        <a:cxn ang="T55">
                          <a:pos x="T18" y="T19"/>
                        </a:cxn>
                        <a:cxn ang="T56">
                          <a:pos x="T20" y="T21"/>
                        </a:cxn>
                        <a:cxn ang="T57">
                          <a:pos x="T22" y="T23"/>
                        </a:cxn>
                        <a:cxn ang="T58">
                          <a:pos x="T24" y="T25"/>
                        </a:cxn>
                        <a:cxn ang="T59">
                          <a:pos x="T26" y="T27"/>
                        </a:cxn>
                        <a:cxn ang="T60">
                          <a:pos x="T28" y="T29"/>
                        </a:cxn>
                        <a:cxn ang="T61">
                          <a:pos x="T30" y="T31"/>
                        </a:cxn>
                        <a:cxn ang="T62">
                          <a:pos x="T32" y="T33"/>
                        </a:cxn>
                        <a:cxn ang="T63">
                          <a:pos x="T34" y="T35"/>
                        </a:cxn>
                        <a:cxn ang="T64">
                          <a:pos x="T36" y="T37"/>
                        </a:cxn>
                        <a:cxn ang="T65">
                          <a:pos x="T38" y="T39"/>
                        </a:cxn>
                        <a:cxn ang="T66">
                          <a:pos x="T40" y="T41"/>
                        </a:cxn>
                        <a:cxn ang="T67">
                          <a:pos x="T42" y="T43"/>
                        </a:cxn>
                        <a:cxn ang="T68">
                          <a:pos x="T44" y="T45"/>
                        </a:cxn>
                      </a:cxnLst>
                      <a:rect l="T69" t="T70" r="T71" b="T72"/>
                      <a:pathLst>
                        <a:path w="1601" h="1168">
                          <a:moveTo>
                            <a:pt x="0" y="1"/>
                          </a:moveTo>
                          <a:cubicBezTo>
                            <a:pt x="10" y="4"/>
                            <a:pt x="42" y="7"/>
                            <a:pt x="60" y="22"/>
                          </a:cubicBezTo>
                          <a:cubicBezTo>
                            <a:pt x="78" y="37"/>
                            <a:pt x="87" y="58"/>
                            <a:pt x="107" y="89"/>
                          </a:cubicBezTo>
                          <a:cubicBezTo>
                            <a:pt x="127" y="120"/>
                            <a:pt x="153" y="154"/>
                            <a:pt x="181" y="209"/>
                          </a:cubicBezTo>
                          <a:cubicBezTo>
                            <a:pt x="209" y="264"/>
                            <a:pt x="245" y="349"/>
                            <a:pt x="275" y="417"/>
                          </a:cubicBezTo>
                          <a:cubicBezTo>
                            <a:pt x="305" y="485"/>
                            <a:pt x="333" y="550"/>
                            <a:pt x="362" y="618"/>
                          </a:cubicBezTo>
                          <a:cubicBezTo>
                            <a:pt x="391" y="686"/>
                            <a:pt x="420" y="764"/>
                            <a:pt x="448" y="825"/>
                          </a:cubicBezTo>
                          <a:cubicBezTo>
                            <a:pt x="476" y="886"/>
                            <a:pt x="503" y="942"/>
                            <a:pt x="529" y="986"/>
                          </a:cubicBezTo>
                          <a:cubicBezTo>
                            <a:pt x="555" y="1030"/>
                            <a:pt x="585" y="1067"/>
                            <a:pt x="603" y="1093"/>
                          </a:cubicBezTo>
                          <a:cubicBezTo>
                            <a:pt x="621" y="1119"/>
                            <a:pt x="617" y="1128"/>
                            <a:pt x="636" y="1140"/>
                          </a:cubicBezTo>
                          <a:cubicBezTo>
                            <a:pt x="655" y="1152"/>
                            <a:pt x="688" y="1168"/>
                            <a:pt x="716" y="1167"/>
                          </a:cubicBezTo>
                          <a:cubicBezTo>
                            <a:pt x="744" y="1166"/>
                            <a:pt x="781" y="1149"/>
                            <a:pt x="803" y="1133"/>
                          </a:cubicBezTo>
                          <a:cubicBezTo>
                            <a:pt x="825" y="1117"/>
                            <a:pt x="833" y="1098"/>
                            <a:pt x="850" y="1073"/>
                          </a:cubicBezTo>
                          <a:cubicBezTo>
                            <a:pt x="867" y="1048"/>
                            <a:pt x="879" y="1030"/>
                            <a:pt x="904" y="986"/>
                          </a:cubicBezTo>
                          <a:cubicBezTo>
                            <a:pt x="929" y="942"/>
                            <a:pt x="965" y="872"/>
                            <a:pt x="998" y="812"/>
                          </a:cubicBezTo>
                          <a:cubicBezTo>
                            <a:pt x="1031" y="752"/>
                            <a:pt x="1070" y="691"/>
                            <a:pt x="1105" y="624"/>
                          </a:cubicBezTo>
                          <a:cubicBezTo>
                            <a:pt x="1140" y="557"/>
                            <a:pt x="1170" y="485"/>
                            <a:pt x="1206" y="410"/>
                          </a:cubicBezTo>
                          <a:cubicBezTo>
                            <a:pt x="1242" y="335"/>
                            <a:pt x="1291" y="231"/>
                            <a:pt x="1320" y="176"/>
                          </a:cubicBezTo>
                          <a:cubicBezTo>
                            <a:pt x="1349" y="121"/>
                            <a:pt x="1362" y="107"/>
                            <a:pt x="1380" y="82"/>
                          </a:cubicBezTo>
                          <a:cubicBezTo>
                            <a:pt x="1398" y="57"/>
                            <a:pt x="1409" y="42"/>
                            <a:pt x="1427" y="28"/>
                          </a:cubicBezTo>
                          <a:cubicBezTo>
                            <a:pt x="1445" y="14"/>
                            <a:pt x="1465" y="2"/>
                            <a:pt x="1487" y="1"/>
                          </a:cubicBezTo>
                          <a:cubicBezTo>
                            <a:pt x="1509" y="0"/>
                            <a:pt x="1542" y="9"/>
                            <a:pt x="1561" y="22"/>
                          </a:cubicBezTo>
                          <a:cubicBezTo>
                            <a:pt x="1580" y="35"/>
                            <a:pt x="1593" y="69"/>
                            <a:pt x="1601" y="82"/>
                          </a:cubicBezTo>
                        </a:path>
                      </a:pathLst>
                    </a:custGeom>
                    <a:noFill/>
                    <a:ln w="28575" cap="flat" cmpd="sng">
                      <a:solidFill>
                        <a:srgbClr val="FF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lIns="0" rIns="0"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250" name="Freeform 356"/>
                    <p:cNvSpPr>
                      <a:spLocks/>
                    </p:cNvSpPr>
                    <p:nvPr/>
                  </p:nvSpPr>
                  <p:spPr bwMode="auto">
                    <a:xfrm>
                      <a:off x="3397" y="1116"/>
                      <a:ext cx="1467" cy="1147"/>
                    </a:xfrm>
                    <a:custGeom>
                      <a:avLst/>
                      <a:gdLst>
                        <a:gd name="T0" fmla="*/ 0 w 1601"/>
                        <a:gd name="T1" fmla="*/ 1 h 1168"/>
                        <a:gd name="T2" fmla="*/ 38 w 1601"/>
                        <a:gd name="T3" fmla="*/ 22 h 1168"/>
                        <a:gd name="T4" fmla="*/ 69 w 1601"/>
                        <a:gd name="T5" fmla="*/ 89 h 1168"/>
                        <a:gd name="T6" fmla="*/ 116 w 1601"/>
                        <a:gd name="T7" fmla="*/ 209 h 1168"/>
                        <a:gd name="T8" fmla="*/ 178 w 1601"/>
                        <a:gd name="T9" fmla="*/ 417 h 1168"/>
                        <a:gd name="T10" fmla="*/ 235 w 1601"/>
                        <a:gd name="T11" fmla="*/ 618 h 1168"/>
                        <a:gd name="T12" fmla="*/ 290 w 1601"/>
                        <a:gd name="T13" fmla="*/ 825 h 1168"/>
                        <a:gd name="T14" fmla="*/ 342 w 1601"/>
                        <a:gd name="T15" fmla="*/ 986 h 1168"/>
                        <a:gd name="T16" fmla="*/ 390 w 1601"/>
                        <a:gd name="T17" fmla="*/ 1093 h 1168"/>
                        <a:gd name="T18" fmla="*/ 411 w 1601"/>
                        <a:gd name="T19" fmla="*/ 1140 h 1168"/>
                        <a:gd name="T20" fmla="*/ 463 w 1601"/>
                        <a:gd name="T21" fmla="*/ 1167 h 1168"/>
                        <a:gd name="T22" fmla="*/ 519 w 1601"/>
                        <a:gd name="T23" fmla="*/ 1133 h 1168"/>
                        <a:gd name="T24" fmla="*/ 549 w 1601"/>
                        <a:gd name="T25" fmla="*/ 1073 h 1168"/>
                        <a:gd name="T26" fmla="*/ 584 w 1601"/>
                        <a:gd name="T27" fmla="*/ 986 h 1168"/>
                        <a:gd name="T28" fmla="*/ 645 w 1601"/>
                        <a:gd name="T29" fmla="*/ 812 h 1168"/>
                        <a:gd name="T30" fmla="*/ 714 w 1601"/>
                        <a:gd name="T31" fmla="*/ 624 h 1168"/>
                        <a:gd name="T32" fmla="*/ 779 w 1601"/>
                        <a:gd name="T33" fmla="*/ 410 h 1168"/>
                        <a:gd name="T34" fmla="*/ 853 w 1601"/>
                        <a:gd name="T35" fmla="*/ 176 h 1168"/>
                        <a:gd name="T36" fmla="*/ 891 w 1601"/>
                        <a:gd name="T37" fmla="*/ 82 h 1168"/>
                        <a:gd name="T38" fmla="*/ 923 w 1601"/>
                        <a:gd name="T39" fmla="*/ 28 h 1168"/>
                        <a:gd name="T40" fmla="*/ 960 w 1601"/>
                        <a:gd name="T41" fmla="*/ 1 h 1168"/>
                        <a:gd name="T42" fmla="*/ 1008 w 1601"/>
                        <a:gd name="T43" fmla="*/ 22 h 1168"/>
                        <a:gd name="T44" fmla="*/ 1035 w 1601"/>
                        <a:gd name="T45" fmla="*/ 82 h 1168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  <a:gd name="T54" fmla="*/ 0 60000 65536"/>
                        <a:gd name="T55" fmla="*/ 0 60000 65536"/>
                        <a:gd name="T56" fmla="*/ 0 60000 65536"/>
                        <a:gd name="T57" fmla="*/ 0 60000 65536"/>
                        <a:gd name="T58" fmla="*/ 0 60000 65536"/>
                        <a:gd name="T59" fmla="*/ 0 60000 65536"/>
                        <a:gd name="T60" fmla="*/ 0 60000 65536"/>
                        <a:gd name="T61" fmla="*/ 0 60000 65536"/>
                        <a:gd name="T62" fmla="*/ 0 60000 65536"/>
                        <a:gd name="T63" fmla="*/ 0 60000 65536"/>
                        <a:gd name="T64" fmla="*/ 0 60000 65536"/>
                        <a:gd name="T65" fmla="*/ 0 60000 65536"/>
                        <a:gd name="T66" fmla="*/ 0 60000 65536"/>
                        <a:gd name="T67" fmla="*/ 0 60000 65536"/>
                        <a:gd name="T68" fmla="*/ 0 60000 65536"/>
                        <a:gd name="T69" fmla="*/ 0 w 1601"/>
                        <a:gd name="T70" fmla="*/ 0 h 1168"/>
                        <a:gd name="T71" fmla="*/ 1601 w 1601"/>
                        <a:gd name="T72" fmla="*/ 1168 h 1168"/>
                      </a:gdLst>
                      <a:ahLst/>
                      <a:cxnLst>
                        <a:cxn ang="T46">
                          <a:pos x="T0" y="T1"/>
                        </a:cxn>
                        <a:cxn ang="T47">
                          <a:pos x="T2" y="T3"/>
                        </a:cxn>
                        <a:cxn ang="T48">
                          <a:pos x="T4" y="T5"/>
                        </a:cxn>
                        <a:cxn ang="T49">
                          <a:pos x="T6" y="T7"/>
                        </a:cxn>
                        <a:cxn ang="T50">
                          <a:pos x="T8" y="T9"/>
                        </a:cxn>
                        <a:cxn ang="T51">
                          <a:pos x="T10" y="T11"/>
                        </a:cxn>
                        <a:cxn ang="T52">
                          <a:pos x="T12" y="T13"/>
                        </a:cxn>
                        <a:cxn ang="T53">
                          <a:pos x="T14" y="T15"/>
                        </a:cxn>
                        <a:cxn ang="T54">
                          <a:pos x="T16" y="T17"/>
                        </a:cxn>
                        <a:cxn ang="T55">
                          <a:pos x="T18" y="T19"/>
                        </a:cxn>
                        <a:cxn ang="T56">
                          <a:pos x="T20" y="T21"/>
                        </a:cxn>
                        <a:cxn ang="T57">
                          <a:pos x="T22" y="T23"/>
                        </a:cxn>
                        <a:cxn ang="T58">
                          <a:pos x="T24" y="T25"/>
                        </a:cxn>
                        <a:cxn ang="T59">
                          <a:pos x="T26" y="T27"/>
                        </a:cxn>
                        <a:cxn ang="T60">
                          <a:pos x="T28" y="T29"/>
                        </a:cxn>
                        <a:cxn ang="T61">
                          <a:pos x="T30" y="T31"/>
                        </a:cxn>
                        <a:cxn ang="T62">
                          <a:pos x="T32" y="T33"/>
                        </a:cxn>
                        <a:cxn ang="T63">
                          <a:pos x="T34" y="T35"/>
                        </a:cxn>
                        <a:cxn ang="T64">
                          <a:pos x="T36" y="T37"/>
                        </a:cxn>
                        <a:cxn ang="T65">
                          <a:pos x="T38" y="T39"/>
                        </a:cxn>
                        <a:cxn ang="T66">
                          <a:pos x="T40" y="T41"/>
                        </a:cxn>
                        <a:cxn ang="T67">
                          <a:pos x="T42" y="T43"/>
                        </a:cxn>
                        <a:cxn ang="T68">
                          <a:pos x="T44" y="T45"/>
                        </a:cxn>
                      </a:cxnLst>
                      <a:rect l="T69" t="T70" r="T71" b="T72"/>
                      <a:pathLst>
                        <a:path w="1601" h="1168">
                          <a:moveTo>
                            <a:pt x="0" y="1"/>
                          </a:moveTo>
                          <a:cubicBezTo>
                            <a:pt x="10" y="4"/>
                            <a:pt x="42" y="7"/>
                            <a:pt x="60" y="22"/>
                          </a:cubicBezTo>
                          <a:cubicBezTo>
                            <a:pt x="78" y="37"/>
                            <a:pt x="87" y="58"/>
                            <a:pt x="107" y="89"/>
                          </a:cubicBezTo>
                          <a:cubicBezTo>
                            <a:pt x="127" y="120"/>
                            <a:pt x="153" y="154"/>
                            <a:pt x="181" y="209"/>
                          </a:cubicBezTo>
                          <a:cubicBezTo>
                            <a:pt x="209" y="264"/>
                            <a:pt x="245" y="349"/>
                            <a:pt x="275" y="417"/>
                          </a:cubicBezTo>
                          <a:cubicBezTo>
                            <a:pt x="305" y="485"/>
                            <a:pt x="333" y="550"/>
                            <a:pt x="362" y="618"/>
                          </a:cubicBezTo>
                          <a:cubicBezTo>
                            <a:pt x="391" y="686"/>
                            <a:pt x="420" y="764"/>
                            <a:pt x="448" y="825"/>
                          </a:cubicBezTo>
                          <a:cubicBezTo>
                            <a:pt x="476" y="886"/>
                            <a:pt x="503" y="942"/>
                            <a:pt x="529" y="986"/>
                          </a:cubicBezTo>
                          <a:cubicBezTo>
                            <a:pt x="555" y="1030"/>
                            <a:pt x="585" y="1067"/>
                            <a:pt x="603" y="1093"/>
                          </a:cubicBezTo>
                          <a:cubicBezTo>
                            <a:pt x="621" y="1119"/>
                            <a:pt x="617" y="1128"/>
                            <a:pt x="636" y="1140"/>
                          </a:cubicBezTo>
                          <a:cubicBezTo>
                            <a:pt x="655" y="1152"/>
                            <a:pt x="688" y="1168"/>
                            <a:pt x="716" y="1167"/>
                          </a:cubicBezTo>
                          <a:cubicBezTo>
                            <a:pt x="744" y="1166"/>
                            <a:pt x="781" y="1149"/>
                            <a:pt x="803" y="1133"/>
                          </a:cubicBezTo>
                          <a:cubicBezTo>
                            <a:pt x="825" y="1117"/>
                            <a:pt x="833" y="1098"/>
                            <a:pt x="850" y="1073"/>
                          </a:cubicBezTo>
                          <a:cubicBezTo>
                            <a:pt x="867" y="1048"/>
                            <a:pt x="879" y="1030"/>
                            <a:pt x="904" y="986"/>
                          </a:cubicBezTo>
                          <a:cubicBezTo>
                            <a:pt x="929" y="942"/>
                            <a:pt x="965" y="872"/>
                            <a:pt x="998" y="812"/>
                          </a:cubicBezTo>
                          <a:cubicBezTo>
                            <a:pt x="1031" y="752"/>
                            <a:pt x="1070" y="691"/>
                            <a:pt x="1105" y="624"/>
                          </a:cubicBezTo>
                          <a:cubicBezTo>
                            <a:pt x="1140" y="557"/>
                            <a:pt x="1170" y="485"/>
                            <a:pt x="1206" y="410"/>
                          </a:cubicBezTo>
                          <a:cubicBezTo>
                            <a:pt x="1242" y="335"/>
                            <a:pt x="1291" y="231"/>
                            <a:pt x="1320" y="176"/>
                          </a:cubicBezTo>
                          <a:cubicBezTo>
                            <a:pt x="1349" y="121"/>
                            <a:pt x="1362" y="107"/>
                            <a:pt x="1380" y="82"/>
                          </a:cubicBezTo>
                          <a:cubicBezTo>
                            <a:pt x="1398" y="57"/>
                            <a:pt x="1409" y="42"/>
                            <a:pt x="1427" y="28"/>
                          </a:cubicBezTo>
                          <a:cubicBezTo>
                            <a:pt x="1445" y="14"/>
                            <a:pt x="1465" y="2"/>
                            <a:pt x="1487" y="1"/>
                          </a:cubicBezTo>
                          <a:cubicBezTo>
                            <a:pt x="1509" y="0"/>
                            <a:pt x="1542" y="9"/>
                            <a:pt x="1561" y="22"/>
                          </a:cubicBezTo>
                          <a:cubicBezTo>
                            <a:pt x="1580" y="35"/>
                            <a:pt x="1593" y="69"/>
                            <a:pt x="1601" y="82"/>
                          </a:cubicBezTo>
                        </a:path>
                      </a:pathLst>
                    </a:custGeom>
                    <a:noFill/>
                    <a:ln w="28575" cap="flat" cmpd="sng">
                      <a:solidFill>
                        <a:srgbClr val="FF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lIns="0" rIns="0"/>
                    <a:lstStyle/>
                    <a:p>
                      <a:endParaRPr lang="el-GR"/>
                    </a:p>
                  </p:txBody>
                </p:sp>
              </p:grpSp>
            </p:grpSp>
            <p:grpSp>
              <p:nvGrpSpPr>
                <p:cNvPr id="243" name="Group 357"/>
                <p:cNvGrpSpPr>
                  <a:grpSpLocks/>
                </p:cNvGrpSpPr>
                <p:nvPr/>
              </p:nvGrpSpPr>
              <p:grpSpPr bwMode="auto">
                <a:xfrm>
                  <a:off x="273" y="1304"/>
                  <a:ext cx="268" cy="435"/>
                  <a:chOff x="1553" y="1688"/>
                  <a:chExt cx="268" cy="435"/>
                </a:xfrm>
              </p:grpSpPr>
              <p:sp>
                <p:nvSpPr>
                  <p:cNvPr id="244" name="Rectangle 358"/>
                  <p:cNvSpPr>
                    <a:spLocks noChangeArrowheads="1"/>
                  </p:cNvSpPr>
                  <p:nvPr/>
                </p:nvSpPr>
                <p:spPr bwMode="auto">
                  <a:xfrm>
                    <a:off x="1553" y="1755"/>
                    <a:ext cx="100" cy="301"/>
                  </a:xfrm>
                  <a:prstGeom prst="rect">
                    <a:avLst/>
                  </a:prstGeom>
                  <a:solidFill>
                    <a:schemeClr val="tx2"/>
                  </a:solidFill>
                  <a:ln w="12700">
                    <a:solidFill>
                      <a:schemeClr val="tx2"/>
                    </a:solidFill>
                    <a:miter lim="800000"/>
                    <a:headEnd/>
                    <a:tailEnd/>
                  </a:ln>
                </p:spPr>
                <p:txBody>
                  <a:bodyPr wrap="none" lIns="0" rIns="0" anchor="ctr"/>
                  <a:lstStyle>
                    <a:lvl1pPr>
                      <a:defRPr sz="24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4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4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4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4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endParaRPr lang="el-GR" altLang="el-GR"/>
                  </a:p>
                </p:txBody>
              </p:sp>
              <p:sp>
                <p:nvSpPr>
                  <p:cNvPr id="245" name="Freeform 359"/>
                  <p:cNvSpPr>
                    <a:spLocks/>
                  </p:cNvSpPr>
                  <p:nvPr/>
                </p:nvSpPr>
                <p:spPr bwMode="auto">
                  <a:xfrm>
                    <a:off x="1653" y="1688"/>
                    <a:ext cx="168" cy="435"/>
                  </a:xfrm>
                  <a:custGeom>
                    <a:avLst/>
                    <a:gdLst>
                      <a:gd name="T0" fmla="*/ 7 w 168"/>
                      <a:gd name="T1" fmla="*/ 134 h 435"/>
                      <a:gd name="T2" fmla="*/ 168 w 168"/>
                      <a:gd name="T3" fmla="*/ 0 h 435"/>
                      <a:gd name="T4" fmla="*/ 168 w 168"/>
                      <a:gd name="T5" fmla="*/ 435 h 435"/>
                      <a:gd name="T6" fmla="*/ 0 w 168"/>
                      <a:gd name="T7" fmla="*/ 301 h 435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68"/>
                      <a:gd name="T13" fmla="*/ 0 h 435"/>
                      <a:gd name="T14" fmla="*/ 168 w 168"/>
                      <a:gd name="T15" fmla="*/ 435 h 435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68" h="435">
                        <a:moveTo>
                          <a:pt x="7" y="134"/>
                        </a:moveTo>
                        <a:lnTo>
                          <a:pt x="168" y="0"/>
                        </a:lnTo>
                        <a:lnTo>
                          <a:pt x="168" y="435"/>
                        </a:lnTo>
                        <a:lnTo>
                          <a:pt x="0" y="301"/>
                        </a:lnTo>
                      </a:path>
                    </a:pathLst>
                  </a:custGeom>
                  <a:solidFill>
                    <a:schemeClr val="tx2"/>
                  </a:solidFill>
                  <a:ln w="12700" cap="flat" cmpd="sng">
                    <a:solidFill>
                      <a:schemeClr val="tx2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lIns="0" rIns="0"/>
                  <a:lstStyle/>
                  <a:p>
                    <a:endParaRPr lang="el-GR"/>
                  </a:p>
                </p:txBody>
              </p:sp>
            </p:grpSp>
          </p:grpSp>
          <p:sp>
            <p:nvSpPr>
              <p:cNvPr id="233" name="Ορθογώνιο 232"/>
              <p:cNvSpPr/>
              <p:nvPr/>
            </p:nvSpPr>
            <p:spPr>
              <a:xfrm>
                <a:off x="301124" y="1584877"/>
                <a:ext cx="148173" cy="749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22" name="Ομάδα 221"/>
            <p:cNvGrpSpPr/>
            <p:nvPr/>
          </p:nvGrpSpPr>
          <p:grpSpPr>
            <a:xfrm>
              <a:off x="897610" y="2774923"/>
              <a:ext cx="5610225" cy="293545"/>
              <a:chOff x="390767" y="4592686"/>
              <a:chExt cx="5610225" cy="406674"/>
            </a:xfrm>
          </p:grpSpPr>
          <p:sp>
            <p:nvSpPr>
              <p:cNvPr id="223" name="Freeform 372"/>
              <p:cNvSpPr>
                <a:spLocks/>
              </p:cNvSpPr>
              <p:nvPr/>
            </p:nvSpPr>
            <p:spPr bwMode="auto">
              <a:xfrm flipV="1">
                <a:off x="390767" y="4598252"/>
                <a:ext cx="984564" cy="398992"/>
              </a:xfrm>
              <a:custGeom>
                <a:avLst/>
                <a:gdLst>
                  <a:gd name="T0" fmla="*/ 0 w 1601"/>
                  <a:gd name="T1" fmla="*/ 1 h 1168"/>
                  <a:gd name="T2" fmla="*/ 38 w 1601"/>
                  <a:gd name="T3" fmla="*/ 22 h 1168"/>
                  <a:gd name="T4" fmla="*/ 69 w 1601"/>
                  <a:gd name="T5" fmla="*/ 89 h 1168"/>
                  <a:gd name="T6" fmla="*/ 116 w 1601"/>
                  <a:gd name="T7" fmla="*/ 209 h 1168"/>
                  <a:gd name="T8" fmla="*/ 178 w 1601"/>
                  <a:gd name="T9" fmla="*/ 417 h 1168"/>
                  <a:gd name="T10" fmla="*/ 235 w 1601"/>
                  <a:gd name="T11" fmla="*/ 618 h 1168"/>
                  <a:gd name="T12" fmla="*/ 290 w 1601"/>
                  <a:gd name="T13" fmla="*/ 825 h 1168"/>
                  <a:gd name="T14" fmla="*/ 342 w 1601"/>
                  <a:gd name="T15" fmla="*/ 986 h 1168"/>
                  <a:gd name="T16" fmla="*/ 390 w 1601"/>
                  <a:gd name="T17" fmla="*/ 1093 h 1168"/>
                  <a:gd name="T18" fmla="*/ 411 w 1601"/>
                  <a:gd name="T19" fmla="*/ 1140 h 1168"/>
                  <a:gd name="T20" fmla="*/ 463 w 1601"/>
                  <a:gd name="T21" fmla="*/ 1167 h 1168"/>
                  <a:gd name="T22" fmla="*/ 519 w 1601"/>
                  <a:gd name="T23" fmla="*/ 1133 h 1168"/>
                  <a:gd name="T24" fmla="*/ 549 w 1601"/>
                  <a:gd name="T25" fmla="*/ 1073 h 1168"/>
                  <a:gd name="T26" fmla="*/ 584 w 1601"/>
                  <a:gd name="T27" fmla="*/ 986 h 1168"/>
                  <a:gd name="T28" fmla="*/ 645 w 1601"/>
                  <a:gd name="T29" fmla="*/ 812 h 1168"/>
                  <a:gd name="T30" fmla="*/ 714 w 1601"/>
                  <a:gd name="T31" fmla="*/ 624 h 1168"/>
                  <a:gd name="T32" fmla="*/ 779 w 1601"/>
                  <a:gd name="T33" fmla="*/ 410 h 1168"/>
                  <a:gd name="T34" fmla="*/ 853 w 1601"/>
                  <a:gd name="T35" fmla="*/ 176 h 1168"/>
                  <a:gd name="T36" fmla="*/ 891 w 1601"/>
                  <a:gd name="T37" fmla="*/ 82 h 1168"/>
                  <a:gd name="T38" fmla="*/ 923 w 1601"/>
                  <a:gd name="T39" fmla="*/ 28 h 1168"/>
                  <a:gd name="T40" fmla="*/ 960 w 1601"/>
                  <a:gd name="T41" fmla="*/ 1 h 1168"/>
                  <a:gd name="T42" fmla="*/ 1008 w 1601"/>
                  <a:gd name="T43" fmla="*/ 22 h 1168"/>
                  <a:gd name="T44" fmla="*/ 1035 w 1601"/>
                  <a:gd name="T45" fmla="*/ 82 h 1168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601"/>
                  <a:gd name="T70" fmla="*/ 0 h 1168"/>
                  <a:gd name="T71" fmla="*/ 1601 w 1601"/>
                  <a:gd name="T72" fmla="*/ 1168 h 1168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601" h="1168">
                    <a:moveTo>
                      <a:pt x="0" y="1"/>
                    </a:moveTo>
                    <a:cubicBezTo>
                      <a:pt x="10" y="4"/>
                      <a:pt x="42" y="7"/>
                      <a:pt x="60" y="22"/>
                    </a:cubicBezTo>
                    <a:cubicBezTo>
                      <a:pt x="78" y="37"/>
                      <a:pt x="87" y="58"/>
                      <a:pt x="107" y="89"/>
                    </a:cubicBezTo>
                    <a:cubicBezTo>
                      <a:pt x="127" y="120"/>
                      <a:pt x="153" y="154"/>
                      <a:pt x="181" y="209"/>
                    </a:cubicBezTo>
                    <a:cubicBezTo>
                      <a:pt x="209" y="264"/>
                      <a:pt x="245" y="349"/>
                      <a:pt x="275" y="417"/>
                    </a:cubicBezTo>
                    <a:cubicBezTo>
                      <a:pt x="305" y="485"/>
                      <a:pt x="333" y="550"/>
                      <a:pt x="362" y="618"/>
                    </a:cubicBezTo>
                    <a:cubicBezTo>
                      <a:pt x="391" y="686"/>
                      <a:pt x="420" y="764"/>
                      <a:pt x="448" y="825"/>
                    </a:cubicBezTo>
                    <a:cubicBezTo>
                      <a:pt x="476" y="886"/>
                      <a:pt x="503" y="942"/>
                      <a:pt x="529" y="986"/>
                    </a:cubicBezTo>
                    <a:cubicBezTo>
                      <a:pt x="555" y="1030"/>
                      <a:pt x="585" y="1067"/>
                      <a:pt x="603" y="1093"/>
                    </a:cubicBezTo>
                    <a:cubicBezTo>
                      <a:pt x="621" y="1119"/>
                      <a:pt x="617" y="1128"/>
                      <a:pt x="636" y="1140"/>
                    </a:cubicBezTo>
                    <a:cubicBezTo>
                      <a:pt x="655" y="1152"/>
                      <a:pt x="688" y="1168"/>
                      <a:pt x="716" y="1167"/>
                    </a:cubicBezTo>
                    <a:cubicBezTo>
                      <a:pt x="744" y="1166"/>
                      <a:pt x="781" y="1149"/>
                      <a:pt x="803" y="1133"/>
                    </a:cubicBezTo>
                    <a:cubicBezTo>
                      <a:pt x="825" y="1117"/>
                      <a:pt x="833" y="1098"/>
                      <a:pt x="850" y="1073"/>
                    </a:cubicBezTo>
                    <a:cubicBezTo>
                      <a:pt x="867" y="1048"/>
                      <a:pt x="879" y="1030"/>
                      <a:pt x="904" y="986"/>
                    </a:cubicBezTo>
                    <a:cubicBezTo>
                      <a:pt x="929" y="942"/>
                      <a:pt x="965" y="872"/>
                      <a:pt x="998" y="812"/>
                    </a:cubicBezTo>
                    <a:cubicBezTo>
                      <a:pt x="1031" y="752"/>
                      <a:pt x="1070" y="691"/>
                      <a:pt x="1105" y="624"/>
                    </a:cubicBezTo>
                    <a:cubicBezTo>
                      <a:pt x="1140" y="557"/>
                      <a:pt x="1170" y="485"/>
                      <a:pt x="1206" y="410"/>
                    </a:cubicBezTo>
                    <a:cubicBezTo>
                      <a:pt x="1242" y="335"/>
                      <a:pt x="1291" y="231"/>
                      <a:pt x="1320" y="176"/>
                    </a:cubicBezTo>
                    <a:cubicBezTo>
                      <a:pt x="1349" y="121"/>
                      <a:pt x="1362" y="107"/>
                      <a:pt x="1380" y="82"/>
                    </a:cubicBezTo>
                    <a:cubicBezTo>
                      <a:pt x="1398" y="57"/>
                      <a:pt x="1409" y="42"/>
                      <a:pt x="1427" y="28"/>
                    </a:cubicBezTo>
                    <a:cubicBezTo>
                      <a:pt x="1445" y="14"/>
                      <a:pt x="1465" y="2"/>
                      <a:pt x="1487" y="1"/>
                    </a:cubicBezTo>
                    <a:cubicBezTo>
                      <a:pt x="1509" y="0"/>
                      <a:pt x="1542" y="9"/>
                      <a:pt x="1561" y="22"/>
                    </a:cubicBezTo>
                    <a:cubicBezTo>
                      <a:pt x="1580" y="35"/>
                      <a:pt x="1593" y="69"/>
                      <a:pt x="1601" y="82"/>
                    </a:cubicBezTo>
                  </a:path>
                </a:pathLst>
              </a:custGeom>
              <a:noFill/>
              <a:ln w="28575" cap="flat" cmpd="sng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sp>
            <p:nvSpPr>
              <p:cNvPr id="224" name="Freeform 373"/>
              <p:cNvSpPr>
                <a:spLocks/>
              </p:cNvSpPr>
              <p:nvPr/>
            </p:nvSpPr>
            <p:spPr bwMode="auto">
              <a:xfrm flipV="1">
                <a:off x="1308888" y="4592686"/>
                <a:ext cx="984564" cy="398992"/>
              </a:xfrm>
              <a:custGeom>
                <a:avLst/>
                <a:gdLst>
                  <a:gd name="T0" fmla="*/ 0 w 1601"/>
                  <a:gd name="T1" fmla="*/ 1 h 1168"/>
                  <a:gd name="T2" fmla="*/ 38 w 1601"/>
                  <a:gd name="T3" fmla="*/ 22 h 1168"/>
                  <a:gd name="T4" fmla="*/ 69 w 1601"/>
                  <a:gd name="T5" fmla="*/ 89 h 1168"/>
                  <a:gd name="T6" fmla="*/ 116 w 1601"/>
                  <a:gd name="T7" fmla="*/ 209 h 1168"/>
                  <a:gd name="T8" fmla="*/ 178 w 1601"/>
                  <a:gd name="T9" fmla="*/ 417 h 1168"/>
                  <a:gd name="T10" fmla="*/ 235 w 1601"/>
                  <a:gd name="T11" fmla="*/ 618 h 1168"/>
                  <a:gd name="T12" fmla="*/ 290 w 1601"/>
                  <a:gd name="T13" fmla="*/ 825 h 1168"/>
                  <a:gd name="T14" fmla="*/ 342 w 1601"/>
                  <a:gd name="T15" fmla="*/ 986 h 1168"/>
                  <a:gd name="T16" fmla="*/ 390 w 1601"/>
                  <a:gd name="T17" fmla="*/ 1093 h 1168"/>
                  <a:gd name="T18" fmla="*/ 411 w 1601"/>
                  <a:gd name="T19" fmla="*/ 1140 h 1168"/>
                  <a:gd name="T20" fmla="*/ 463 w 1601"/>
                  <a:gd name="T21" fmla="*/ 1167 h 1168"/>
                  <a:gd name="T22" fmla="*/ 519 w 1601"/>
                  <a:gd name="T23" fmla="*/ 1133 h 1168"/>
                  <a:gd name="T24" fmla="*/ 549 w 1601"/>
                  <a:gd name="T25" fmla="*/ 1073 h 1168"/>
                  <a:gd name="T26" fmla="*/ 584 w 1601"/>
                  <a:gd name="T27" fmla="*/ 986 h 1168"/>
                  <a:gd name="T28" fmla="*/ 645 w 1601"/>
                  <a:gd name="T29" fmla="*/ 812 h 1168"/>
                  <a:gd name="T30" fmla="*/ 714 w 1601"/>
                  <a:gd name="T31" fmla="*/ 624 h 1168"/>
                  <a:gd name="T32" fmla="*/ 779 w 1601"/>
                  <a:gd name="T33" fmla="*/ 410 h 1168"/>
                  <a:gd name="T34" fmla="*/ 853 w 1601"/>
                  <a:gd name="T35" fmla="*/ 176 h 1168"/>
                  <a:gd name="T36" fmla="*/ 891 w 1601"/>
                  <a:gd name="T37" fmla="*/ 82 h 1168"/>
                  <a:gd name="T38" fmla="*/ 923 w 1601"/>
                  <a:gd name="T39" fmla="*/ 28 h 1168"/>
                  <a:gd name="T40" fmla="*/ 960 w 1601"/>
                  <a:gd name="T41" fmla="*/ 1 h 1168"/>
                  <a:gd name="T42" fmla="*/ 1008 w 1601"/>
                  <a:gd name="T43" fmla="*/ 22 h 1168"/>
                  <a:gd name="T44" fmla="*/ 1035 w 1601"/>
                  <a:gd name="T45" fmla="*/ 82 h 1168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601"/>
                  <a:gd name="T70" fmla="*/ 0 h 1168"/>
                  <a:gd name="T71" fmla="*/ 1601 w 1601"/>
                  <a:gd name="T72" fmla="*/ 1168 h 1168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601" h="1168">
                    <a:moveTo>
                      <a:pt x="0" y="1"/>
                    </a:moveTo>
                    <a:cubicBezTo>
                      <a:pt x="10" y="4"/>
                      <a:pt x="42" y="7"/>
                      <a:pt x="60" y="22"/>
                    </a:cubicBezTo>
                    <a:cubicBezTo>
                      <a:pt x="78" y="37"/>
                      <a:pt x="87" y="58"/>
                      <a:pt x="107" y="89"/>
                    </a:cubicBezTo>
                    <a:cubicBezTo>
                      <a:pt x="127" y="120"/>
                      <a:pt x="153" y="154"/>
                      <a:pt x="181" y="209"/>
                    </a:cubicBezTo>
                    <a:cubicBezTo>
                      <a:pt x="209" y="264"/>
                      <a:pt x="245" y="349"/>
                      <a:pt x="275" y="417"/>
                    </a:cubicBezTo>
                    <a:cubicBezTo>
                      <a:pt x="305" y="485"/>
                      <a:pt x="333" y="550"/>
                      <a:pt x="362" y="618"/>
                    </a:cubicBezTo>
                    <a:cubicBezTo>
                      <a:pt x="391" y="686"/>
                      <a:pt x="420" y="764"/>
                      <a:pt x="448" y="825"/>
                    </a:cubicBezTo>
                    <a:cubicBezTo>
                      <a:pt x="476" y="886"/>
                      <a:pt x="503" y="942"/>
                      <a:pt x="529" y="986"/>
                    </a:cubicBezTo>
                    <a:cubicBezTo>
                      <a:pt x="555" y="1030"/>
                      <a:pt x="585" y="1067"/>
                      <a:pt x="603" y="1093"/>
                    </a:cubicBezTo>
                    <a:cubicBezTo>
                      <a:pt x="621" y="1119"/>
                      <a:pt x="617" y="1128"/>
                      <a:pt x="636" y="1140"/>
                    </a:cubicBezTo>
                    <a:cubicBezTo>
                      <a:pt x="655" y="1152"/>
                      <a:pt x="688" y="1168"/>
                      <a:pt x="716" y="1167"/>
                    </a:cubicBezTo>
                    <a:cubicBezTo>
                      <a:pt x="744" y="1166"/>
                      <a:pt x="781" y="1149"/>
                      <a:pt x="803" y="1133"/>
                    </a:cubicBezTo>
                    <a:cubicBezTo>
                      <a:pt x="825" y="1117"/>
                      <a:pt x="833" y="1098"/>
                      <a:pt x="850" y="1073"/>
                    </a:cubicBezTo>
                    <a:cubicBezTo>
                      <a:pt x="867" y="1048"/>
                      <a:pt x="879" y="1030"/>
                      <a:pt x="904" y="986"/>
                    </a:cubicBezTo>
                    <a:cubicBezTo>
                      <a:pt x="929" y="942"/>
                      <a:pt x="965" y="872"/>
                      <a:pt x="998" y="812"/>
                    </a:cubicBezTo>
                    <a:cubicBezTo>
                      <a:pt x="1031" y="752"/>
                      <a:pt x="1070" y="691"/>
                      <a:pt x="1105" y="624"/>
                    </a:cubicBezTo>
                    <a:cubicBezTo>
                      <a:pt x="1140" y="557"/>
                      <a:pt x="1170" y="485"/>
                      <a:pt x="1206" y="410"/>
                    </a:cubicBezTo>
                    <a:cubicBezTo>
                      <a:pt x="1242" y="335"/>
                      <a:pt x="1291" y="231"/>
                      <a:pt x="1320" y="176"/>
                    </a:cubicBezTo>
                    <a:cubicBezTo>
                      <a:pt x="1349" y="121"/>
                      <a:pt x="1362" y="107"/>
                      <a:pt x="1380" y="82"/>
                    </a:cubicBezTo>
                    <a:cubicBezTo>
                      <a:pt x="1398" y="57"/>
                      <a:pt x="1409" y="42"/>
                      <a:pt x="1427" y="28"/>
                    </a:cubicBezTo>
                    <a:cubicBezTo>
                      <a:pt x="1445" y="14"/>
                      <a:pt x="1465" y="2"/>
                      <a:pt x="1487" y="1"/>
                    </a:cubicBezTo>
                    <a:cubicBezTo>
                      <a:pt x="1509" y="0"/>
                      <a:pt x="1542" y="9"/>
                      <a:pt x="1561" y="22"/>
                    </a:cubicBezTo>
                    <a:cubicBezTo>
                      <a:pt x="1580" y="35"/>
                      <a:pt x="1593" y="69"/>
                      <a:pt x="1601" y="82"/>
                    </a:cubicBezTo>
                  </a:path>
                </a:pathLst>
              </a:custGeom>
              <a:noFill/>
              <a:ln w="28575" cap="flat" cmpd="sng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sp>
            <p:nvSpPr>
              <p:cNvPr id="225" name="Freeform 374"/>
              <p:cNvSpPr>
                <a:spLocks/>
              </p:cNvSpPr>
              <p:nvPr/>
            </p:nvSpPr>
            <p:spPr bwMode="auto">
              <a:xfrm flipV="1">
                <a:off x="2235064" y="4592686"/>
                <a:ext cx="984564" cy="398992"/>
              </a:xfrm>
              <a:custGeom>
                <a:avLst/>
                <a:gdLst>
                  <a:gd name="T0" fmla="*/ 0 w 1601"/>
                  <a:gd name="T1" fmla="*/ 1 h 1168"/>
                  <a:gd name="T2" fmla="*/ 38 w 1601"/>
                  <a:gd name="T3" fmla="*/ 22 h 1168"/>
                  <a:gd name="T4" fmla="*/ 69 w 1601"/>
                  <a:gd name="T5" fmla="*/ 89 h 1168"/>
                  <a:gd name="T6" fmla="*/ 116 w 1601"/>
                  <a:gd name="T7" fmla="*/ 209 h 1168"/>
                  <a:gd name="T8" fmla="*/ 178 w 1601"/>
                  <a:gd name="T9" fmla="*/ 417 h 1168"/>
                  <a:gd name="T10" fmla="*/ 235 w 1601"/>
                  <a:gd name="T11" fmla="*/ 618 h 1168"/>
                  <a:gd name="T12" fmla="*/ 290 w 1601"/>
                  <a:gd name="T13" fmla="*/ 825 h 1168"/>
                  <a:gd name="T14" fmla="*/ 342 w 1601"/>
                  <a:gd name="T15" fmla="*/ 986 h 1168"/>
                  <a:gd name="T16" fmla="*/ 390 w 1601"/>
                  <a:gd name="T17" fmla="*/ 1093 h 1168"/>
                  <a:gd name="T18" fmla="*/ 411 w 1601"/>
                  <a:gd name="T19" fmla="*/ 1140 h 1168"/>
                  <a:gd name="T20" fmla="*/ 463 w 1601"/>
                  <a:gd name="T21" fmla="*/ 1167 h 1168"/>
                  <a:gd name="T22" fmla="*/ 519 w 1601"/>
                  <a:gd name="T23" fmla="*/ 1133 h 1168"/>
                  <a:gd name="T24" fmla="*/ 549 w 1601"/>
                  <a:gd name="T25" fmla="*/ 1073 h 1168"/>
                  <a:gd name="T26" fmla="*/ 584 w 1601"/>
                  <a:gd name="T27" fmla="*/ 986 h 1168"/>
                  <a:gd name="T28" fmla="*/ 645 w 1601"/>
                  <a:gd name="T29" fmla="*/ 812 h 1168"/>
                  <a:gd name="T30" fmla="*/ 714 w 1601"/>
                  <a:gd name="T31" fmla="*/ 624 h 1168"/>
                  <a:gd name="T32" fmla="*/ 779 w 1601"/>
                  <a:gd name="T33" fmla="*/ 410 h 1168"/>
                  <a:gd name="T34" fmla="*/ 853 w 1601"/>
                  <a:gd name="T35" fmla="*/ 176 h 1168"/>
                  <a:gd name="T36" fmla="*/ 891 w 1601"/>
                  <a:gd name="T37" fmla="*/ 82 h 1168"/>
                  <a:gd name="T38" fmla="*/ 923 w 1601"/>
                  <a:gd name="T39" fmla="*/ 28 h 1168"/>
                  <a:gd name="T40" fmla="*/ 960 w 1601"/>
                  <a:gd name="T41" fmla="*/ 1 h 1168"/>
                  <a:gd name="T42" fmla="*/ 1008 w 1601"/>
                  <a:gd name="T43" fmla="*/ 22 h 1168"/>
                  <a:gd name="T44" fmla="*/ 1035 w 1601"/>
                  <a:gd name="T45" fmla="*/ 82 h 1168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601"/>
                  <a:gd name="T70" fmla="*/ 0 h 1168"/>
                  <a:gd name="T71" fmla="*/ 1601 w 1601"/>
                  <a:gd name="T72" fmla="*/ 1168 h 1168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601" h="1168">
                    <a:moveTo>
                      <a:pt x="0" y="1"/>
                    </a:moveTo>
                    <a:cubicBezTo>
                      <a:pt x="10" y="4"/>
                      <a:pt x="42" y="7"/>
                      <a:pt x="60" y="22"/>
                    </a:cubicBezTo>
                    <a:cubicBezTo>
                      <a:pt x="78" y="37"/>
                      <a:pt x="87" y="58"/>
                      <a:pt x="107" y="89"/>
                    </a:cubicBezTo>
                    <a:cubicBezTo>
                      <a:pt x="127" y="120"/>
                      <a:pt x="153" y="154"/>
                      <a:pt x="181" y="209"/>
                    </a:cubicBezTo>
                    <a:cubicBezTo>
                      <a:pt x="209" y="264"/>
                      <a:pt x="245" y="349"/>
                      <a:pt x="275" y="417"/>
                    </a:cubicBezTo>
                    <a:cubicBezTo>
                      <a:pt x="305" y="485"/>
                      <a:pt x="333" y="550"/>
                      <a:pt x="362" y="618"/>
                    </a:cubicBezTo>
                    <a:cubicBezTo>
                      <a:pt x="391" y="686"/>
                      <a:pt x="420" y="764"/>
                      <a:pt x="448" y="825"/>
                    </a:cubicBezTo>
                    <a:cubicBezTo>
                      <a:pt x="476" y="886"/>
                      <a:pt x="503" y="942"/>
                      <a:pt x="529" y="986"/>
                    </a:cubicBezTo>
                    <a:cubicBezTo>
                      <a:pt x="555" y="1030"/>
                      <a:pt x="585" y="1067"/>
                      <a:pt x="603" y="1093"/>
                    </a:cubicBezTo>
                    <a:cubicBezTo>
                      <a:pt x="621" y="1119"/>
                      <a:pt x="617" y="1128"/>
                      <a:pt x="636" y="1140"/>
                    </a:cubicBezTo>
                    <a:cubicBezTo>
                      <a:pt x="655" y="1152"/>
                      <a:pt x="688" y="1168"/>
                      <a:pt x="716" y="1167"/>
                    </a:cubicBezTo>
                    <a:cubicBezTo>
                      <a:pt x="744" y="1166"/>
                      <a:pt x="781" y="1149"/>
                      <a:pt x="803" y="1133"/>
                    </a:cubicBezTo>
                    <a:cubicBezTo>
                      <a:pt x="825" y="1117"/>
                      <a:pt x="833" y="1098"/>
                      <a:pt x="850" y="1073"/>
                    </a:cubicBezTo>
                    <a:cubicBezTo>
                      <a:pt x="867" y="1048"/>
                      <a:pt x="879" y="1030"/>
                      <a:pt x="904" y="986"/>
                    </a:cubicBezTo>
                    <a:cubicBezTo>
                      <a:pt x="929" y="942"/>
                      <a:pt x="965" y="872"/>
                      <a:pt x="998" y="812"/>
                    </a:cubicBezTo>
                    <a:cubicBezTo>
                      <a:pt x="1031" y="752"/>
                      <a:pt x="1070" y="691"/>
                      <a:pt x="1105" y="624"/>
                    </a:cubicBezTo>
                    <a:cubicBezTo>
                      <a:pt x="1140" y="557"/>
                      <a:pt x="1170" y="485"/>
                      <a:pt x="1206" y="410"/>
                    </a:cubicBezTo>
                    <a:cubicBezTo>
                      <a:pt x="1242" y="335"/>
                      <a:pt x="1291" y="231"/>
                      <a:pt x="1320" y="176"/>
                    </a:cubicBezTo>
                    <a:cubicBezTo>
                      <a:pt x="1349" y="121"/>
                      <a:pt x="1362" y="107"/>
                      <a:pt x="1380" y="82"/>
                    </a:cubicBezTo>
                    <a:cubicBezTo>
                      <a:pt x="1398" y="57"/>
                      <a:pt x="1409" y="42"/>
                      <a:pt x="1427" y="28"/>
                    </a:cubicBezTo>
                    <a:cubicBezTo>
                      <a:pt x="1445" y="14"/>
                      <a:pt x="1465" y="2"/>
                      <a:pt x="1487" y="1"/>
                    </a:cubicBezTo>
                    <a:cubicBezTo>
                      <a:pt x="1509" y="0"/>
                      <a:pt x="1542" y="9"/>
                      <a:pt x="1561" y="22"/>
                    </a:cubicBezTo>
                    <a:cubicBezTo>
                      <a:pt x="1580" y="35"/>
                      <a:pt x="1593" y="69"/>
                      <a:pt x="1601" y="82"/>
                    </a:cubicBezTo>
                  </a:path>
                </a:pathLst>
              </a:custGeom>
              <a:noFill/>
              <a:ln w="28575" cap="flat" cmpd="sng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sp>
            <p:nvSpPr>
              <p:cNvPr id="228" name="Freeform 376"/>
              <p:cNvSpPr>
                <a:spLocks/>
              </p:cNvSpPr>
              <p:nvPr/>
            </p:nvSpPr>
            <p:spPr bwMode="auto">
              <a:xfrm flipV="1">
                <a:off x="3172131" y="4600368"/>
                <a:ext cx="984564" cy="398992"/>
              </a:xfrm>
              <a:custGeom>
                <a:avLst/>
                <a:gdLst>
                  <a:gd name="T0" fmla="*/ 0 w 1601"/>
                  <a:gd name="T1" fmla="*/ 1 h 1168"/>
                  <a:gd name="T2" fmla="*/ 38 w 1601"/>
                  <a:gd name="T3" fmla="*/ 22 h 1168"/>
                  <a:gd name="T4" fmla="*/ 69 w 1601"/>
                  <a:gd name="T5" fmla="*/ 89 h 1168"/>
                  <a:gd name="T6" fmla="*/ 116 w 1601"/>
                  <a:gd name="T7" fmla="*/ 209 h 1168"/>
                  <a:gd name="T8" fmla="*/ 178 w 1601"/>
                  <a:gd name="T9" fmla="*/ 417 h 1168"/>
                  <a:gd name="T10" fmla="*/ 235 w 1601"/>
                  <a:gd name="T11" fmla="*/ 618 h 1168"/>
                  <a:gd name="T12" fmla="*/ 290 w 1601"/>
                  <a:gd name="T13" fmla="*/ 825 h 1168"/>
                  <a:gd name="T14" fmla="*/ 342 w 1601"/>
                  <a:gd name="T15" fmla="*/ 986 h 1168"/>
                  <a:gd name="T16" fmla="*/ 390 w 1601"/>
                  <a:gd name="T17" fmla="*/ 1093 h 1168"/>
                  <a:gd name="T18" fmla="*/ 411 w 1601"/>
                  <a:gd name="T19" fmla="*/ 1140 h 1168"/>
                  <a:gd name="T20" fmla="*/ 463 w 1601"/>
                  <a:gd name="T21" fmla="*/ 1167 h 1168"/>
                  <a:gd name="T22" fmla="*/ 519 w 1601"/>
                  <a:gd name="T23" fmla="*/ 1133 h 1168"/>
                  <a:gd name="T24" fmla="*/ 549 w 1601"/>
                  <a:gd name="T25" fmla="*/ 1073 h 1168"/>
                  <a:gd name="T26" fmla="*/ 584 w 1601"/>
                  <a:gd name="T27" fmla="*/ 986 h 1168"/>
                  <a:gd name="T28" fmla="*/ 645 w 1601"/>
                  <a:gd name="T29" fmla="*/ 812 h 1168"/>
                  <a:gd name="T30" fmla="*/ 714 w 1601"/>
                  <a:gd name="T31" fmla="*/ 624 h 1168"/>
                  <a:gd name="T32" fmla="*/ 779 w 1601"/>
                  <a:gd name="T33" fmla="*/ 410 h 1168"/>
                  <a:gd name="T34" fmla="*/ 853 w 1601"/>
                  <a:gd name="T35" fmla="*/ 176 h 1168"/>
                  <a:gd name="T36" fmla="*/ 891 w 1601"/>
                  <a:gd name="T37" fmla="*/ 82 h 1168"/>
                  <a:gd name="T38" fmla="*/ 923 w 1601"/>
                  <a:gd name="T39" fmla="*/ 28 h 1168"/>
                  <a:gd name="T40" fmla="*/ 960 w 1601"/>
                  <a:gd name="T41" fmla="*/ 1 h 1168"/>
                  <a:gd name="T42" fmla="*/ 1008 w 1601"/>
                  <a:gd name="T43" fmla="*/ 22 h 1168"/>
                  <a:gd name="T44" fmla="*/ 1035 w 1601"/>
                  <a:gd name="T45" fmla="*/ 82 h 1168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601"/>
                  <a:gd name="T70" fmla="*/ 0 h 1168"/>
                  <a:gd name="T71" fmla="*/ 1601 w 1601"/>
                  <a:gd name="T72" fmla="*/ 1168 h 1168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601" h="1168">
                    <a:moveTo>
                      <a:pt x="0" y="1"/>
                    </a:moveTo>
                    <a:cubicBezTo>
                      <a:pt x="10" y="4"/>
                      <a:pt x="42" y="7"/>
                      <a:pt x="60" y="22"/>
                    </a:cubicBezTo>
                    <a:cubicBezTo>
                      <a:pt x="78" y="37"/>
                      <a:pt x="87" y="58"/>
                      <a:pt x="107" y="89"/>
                    </a:cubicBezTo>
                    <a:cubicBezTo>
                      <a:pt x="127" y="120"/>
                      <a:pt x="153" y="154"/>
                      <a:pt x="181" y="209"/>
                    </a:cubicBezTo>
                    <a:cubicBezTo>
                      <a:pt x="209" y="264"/>
                      <a:pt x="245" y="349"/>
                      <a:pt x="275" y="417"/>
                    </a:cubicBezTo>
                    <a:cubicBezTo>
                      <a:pt x="305" y="485"/>
                      <a:pt x="333" y="550"/>
                      <a:pt x="362" y="618"/>
                    </a:cubicBezTo>
                    <a:cubicBezTo>
                      <a:pt x="391" y="686"/>
                      <a:pt x="420" y="764"/>
                      <a:pt x="448" y="825"/>
                    </a:cubicBezTo>
                    <a:cubicBezTo>
                      <a:pt x="476" y="886"/>
                      <a:pt x="503" y="942"/>
                      <a:pt x="529" y="986"/>
                    </a:cubicBezTo>
                    <a:cubicBezTo>
                      <a:pt x="555" y="1030"/>
                      <a:pt x="585" y="1067"/>
                      <a:pt x="603" y="1093"/>
                    </a:cubicBezTo>
                    <a:cubicBezTo>
                      <a:pt x="621" y="1119"/>
                      <a:pt x="617" y="1128"/>
                      <a:pt x="636" y="1140"/>
                    </a:cubicBezTo>
                    <a:cubicBezTo>
                      <a:pt x="655" y="1152"/>
                      <a:pt x="688" y="1168"/>
                      <a:pt x="716" y="1167"/>
                    </a:cubicBezTo>
                    <a:cubicBezTo>
                      <a:pt x="744" y="1166"/>
                      <a:pt x="781" y="1149"/>
                      <a:pt x="803" y="1133"/>
                    </a:cubicBezTo>
                    <a:cubicBezTo>
                      <a:pt x="825" y="1117"/>
                      <a:pt x="833" y="1098"/>
                      <a:pt x="850" y="1073"/>
                    </a:cubicBezTo>
                    <a:cubicBezTo>
                      <a:pt x="867" y="1048"/>
                      <a:pt x="879" y="1030"/>
                      <a:pt x="904" y="986"/>
                    </a:cubicBezTo>
                    <a:cubicBezTo>
                      <a:pt x="929" y="942"/>
                      <a:pt x="965" y="872"/>
                      <a:pt x="998" y="812"/>
                    </a:cubicBezTo>
                    <a:cubicBezTo>
                      <a:pt x="1031" y="752"/>
                      <a:pt x="1070" y="691"/>
                      <a:pt x="1105" y="624"/>
                    </a:cubicBezTo>
                    <a:cubicBezTo>
                      <a:pt x="1140" y="557"/>
                      <a:pt x="1170" y="485"/>
                      <a:pt x="1206" y="410"/>
                    </a:cubicBezTo>
                    <a:cubicBezTo>
                      <a:pt x="1242" y="335"/>
                      <a:pt x="1291" y="231"/>
                      <a:pt x="1320" y="176"/>
                    </a:cubicBezTo>
                    <a:cubicBezTo>
                      <a:pt x="1349" y="121"/>
                      <a:pt x="1362" y="107"/>
                      <a:pt x="1380" y="82"/>
                    </a:cubicBezTo>
                    <a:cubicBezTo>
                      <a:pt x="1398" y="57"/>
                      <a:pt x="1409" y="42"/>
                      <a:pt x="1427" y="28"/>
                    </a:cubicBezTo>
                    <a:cubicBezTo>
                      <a:pt x="1445" y="14"/>
                      <a:pt x="1465" y="2"/>
                      <a:pt x="1487" y="1"/>
                    </a:cubicBezTo>
                    <a:cubicBezTo>
                      <a:pt x="1509" y="0"/>
                      <a:pt x="1542" y="9"/>
                      <a:pt x="1561" y="22"/>
                    </a:cubicBezTo>
                    <a:cubicBezTo>
                      <a:pt x="1580" y="35"/>
                      <a:pt x="1593" y="69"/>
                      <a:pt x="1601" y="82"/>
                    </a:cubicBezTo>
                  </a:path>
                </a:pathLst>
              </a:custGeom>
              <a:noFill/>
              <a:ln w="28575" cap="flat" cmpd="sng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sp>
            <p:nvSpPr>
              <p:cNvPr id="229" name="Freeform 377"/>
              <p:cNvSpPr>
                <a:spLocks/>
              </p:cNvSpPr>
              <p:nvPr/>
            </p:nvSpPr>
            <p:spPr bwMode="auto">
              <a:xfrm flipV="1">
                <a:off x="4090252" y="4594810"/>
                <a:ext cx="984564" cy="398992"/>
              </a:xfrm>
              <a:custGeom>
                <a:avLst/>
                <a:gdLst>
                  <a:gd name="T0" fmla="*/ 0 w 1601"/>
                  <a:gd name="T1" fmla="*/ 1 h 1168"/>
                  <a:gd name="T2" fmla="*/ 38 w 1601"/>
                  <a:gd name="T3" fmla="*/ 22 h 1168"/>
                  <a:gd name="T4" fmla="*/ 69 w 1601"/>
                  <a:gd name="T5" fmla="*/ 89 h 1168"/>
                  <a:gd name="T6" fmla="*/ 116 w 1601"/>
                  <a:gd name="T7" fmla="*/ 209 h 1168"/>
                  <a:gd name="T8" fmla="*/ 178 w 1601"/>
                  <a:gd name="T9" fmla="*/ 417 h 1168"/>
                  <a:gd name="T10" fmla="*/ 235 w 1601"/>
                  <a:gd name="T11" fmla="*/ 618 h 1168"/>
                  <a:gd name="T12" fmla="*/ 290 w 1601"/>
                  <a:gd name="T13" fmla="*/ 825 h 1168"/>
                  <a:gd name="T14" fmla="*/ 342 w 1601"/>
                  <a:gd name="T15" fmla="*/ 986 h 1168"/>
                  <a:gd name="T16" fmla="*/ 390 w 1601"/>
                  <a:gd name="T17" fmla="*/ 1093 h 1168"/>
                  <a:gd name="T18" fmla="*/ 411 w 1601"/>
                  <a:gd name="T19" fmla="*/ 1140 h 1168"/>
                  <a:gd name="T20" fmla="*/ 463 w 1601"/>
                  <a:gd name="T21" fmla="*/ 1167 h 1168"/>
                  <a:gd name="T22" fmla="*/ 519 w 1601"/>
                  <a:gd name="T23" fmla="*/ 1133 h 1168"/>
                  <a:gd name="T24" fmla="*/ 549 w 1601"/>
                  <a:gd name="T25" fmla="*/ 1073 h 1168"/>
                  <a:gd name="T26" fmla="*/ 584 w 1601"/>
                  <a:gd name="T27" fmla="*/ 986 h 1168"/>
                  <a:gd name="T28" fmla="*/ 645 w 1601"/>
                  <a:gd name="T29" fmla="*/ 812 h 1168"/>
                  <a:gd name="T30" fmla="*/ 714 w 1601"/>
                  <a:gd name="T31" fmla="*/ 624 h 1168"/>
                  <a:gd name="T32" fmla="*/ 779 w 1601"/>
                  <a:gd name="T33" fmla="*/ 410 h 1168"/>
                  <a:gd name="T34" fmla="*/ 853 w 1601"/>
                  <a:gd name="T35" fmla="*/ 176 h 1168"/>
                  <a:gd name="T36" fmla="*/ 891 w 1601"/>
                  <a:gd name="T37" fmla="*/ 82 h 1168"/>
                  <a:gd name="T38" fmla="*/ 923 w 1601"/>
                  <a:gd name="T39" fmla="*/ 28 h 1168"/>
                  <a:gd name="T40" fmla="*/ 960 w 1601"/>
                  <a:gd name="T41" fmla="*/ 1 h 1168"/>
                  <a:gd name="T42" fmla="*/ 1008 w 1601"/>
                  <a:gd name="T43" fmla="*/ 22 h 1168"/>
                  <a:gd name="T44" fmla="*/ 1035 w 1601"/>
                  <a:gd name="T45" fmla="*/ 82 h 1168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601"/>
                  <a:gd name="T70" fmla="*/ 0 h 1168"/>
                  <a:gd name="T71" fmla="*/ 1601 w 1601"/>
                  <a:gd name="T72" fmla="*/ 1168 h 1168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601" h="1168">
                    <a:moveTo>
                      <a:pt x="0" y="1"/>
                    </a:moveTo>
                    <a:cubicBezTo>
                      <a:pt x="10" y="4"/>
                      <a:pt x="42" y="7"/>
                      <a:pt x="60" y="22"/>
                    </a:cubicBezTo>
                    <a:cubicBezTo>
                      <a:pt x="78" y="37"/>
                      <a:pt x="87" y="58"/>
                      <a:pt x="107" y="89"/>
                    </a:cubicBezTo>
                    <a:cubicBezTo>
                      <a:pt x="127" y="120"/>
                      <a:pt x="153" y="154"/>
                      <a:pt x="181" y="209"/>
                    </a:cubicBezTo>
                    <a:cubicBezTo>
                      <a:pt x="209" y="264"/>
                      <a:pt x="245" y="349"/>
                      <a:pt x="275" y="417"/>
                    </a:cubicBezTo>
                    <a:cubicBezTo>
                      <a:pt x="305" y="485"/>
                      <a:pt x="333" y="550"/>
                      <a:pt x="362" y="618"/>
                    </a:cubicBezTo>
                    <a:cubicBezTo>
                      <a:pt x="391" y="686"/>
                      <a:pt x="420" y="764"/>
                      <a:pt x="448" y="825"/>
                    </a:cubicBezTo>
                    <a:cubicBezTo>
                      <a:pt x="476" y="886"/>
                      <a:pt x="503" y="942"/>
                      <a:pt x="529" y="986"/>
                    </a:cubicBezTo>
                    <a:cubicBezTo>
                      <a:pt x="555" y="1030"/>
                      <a:pt x="585" y="1067"/>
                      <a:pt x="603" y="1093"/>
                    </a:cubicBezTo>
                    <a:cubicBezTo>
                      <a:pt x="621" y="1119"/>
                      <a:pt x="617" y="1128"/>
                      <a:pt x="636" y="1140"/>
                    </a:cubicBezTo>
                    <a:cubicBezTo>
                      <a:pt x="655" y="1152"/>
                      <a:pt x="688" y="1168"/>
                      <a:pt x="716" y="1167"/>
                    </a:cubicBezTo>
                    <a:cubicBezTo>
                      <a:pt x="744" y="1166"/>
                      <a:pt x="781" y="1149"/>
                      <a:pt x="803" y="1133"/>
                    </a:cubicBezTo>
                    <a:cubicBezTo>
                      <a:pt x="825" y="1117"/>
                      <a:pt x="833" y="1098"/>
                      <a:pt x="850" y="1073"/>
                    </a:cubicBezTo>
                    <a:cubicBezTo>
                      <a:pt x="867" y="1048"/>
                      <a:pt x="879" y="1030"/>
                      <a:pt x="904" y="986"/>
                    </a:cubicBezTo>
                    <a:cubicBezTo>
                      <a:pt x="929" y="942"/>
                      <a:pt x="965" y="872"/>
                      <a:pt x="998" y="812"/>
                    </a:cubicBezTo>
                    <a:cubicBezTo>
                      <a:pt x="1031" y="752"/>
                      <a:pt x="1070" y="691"/>
                      <a:pt x="1105" y="624"/>
                    </a:cubicBezTo>
                    <a:cubicBezTo>
                      <a:pt x="1140" y="557"/>
                      <a:pt x="1170" y="485"/>
                      <a:pt x="1206" y="410"/>
                    </a:cubicBezTo>
                    <a:cubicBezTo>
                      <a:pt x="1242" y="335"/>
                      <a:pt x="1291" y="231"/>
                      <a:pt x="1320" y="176"/>
                    </a:cubicBezTo>
                    <a:cubicBezTo>
                      <a:pt x="1349" y="121"/>
                      <a:pt x="1362" y="107"/>
                      <a:pt x="1380" y="82"/>
                    </a:cubicBezTo>
                    <a:cubicBezTo>
                      <a:pt x="1398" y="57"/>
                      <a:pt x="1409" y="42"/>
                      <a:pt x="1427" y="28"/>
                    </a:cubicBezTo>
                    <a:cubicBezTo>
                      <a:pt x="1445" y="14"/>
                      <a:pt x="1465" y="2"/>
                      <a:pt x="1487" y="1"/>
                    </a:cubicBezTo>
                    <a:cubicBezTo>
                      <a:pt x="1509" y="0"/>
                      <a:pt x="1542" y="9"/>
                      <a:pt x="1561" y="22"/>
                    </a:cubicBezTo>
                    <a:cubicBezTo>
                      <a:pt x="1580" y="35"/>
                      <a:pt x="1593" y="69"/>
                      <a:pt x="1601" y="82"/>
                    </a:cubicBezTo>
                  </a:path>
                </a:pathLst>
              </a:custGeom>
              <a:noFill/>
              <a:ln w="28575" cap="flat" cmpd="sng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sp>
            <p:nvSpPr>
              <p:cNvPr id="230" name="Freeform 378"/>
              <p:cNvSpPr>
                <a:spLocks/>
              </p:cNvSpPr>
              <p:nvPr/>
            </p:nvSpPr>
            <p:spPr bwMode="auto">
              <a:xfrm flipV="1">
                <a:off x="5016428" y="4594810"/>
                <a:ext cx="984564" cy="398992"/>
              </a:xfrm>
              <a:custGeom>
                <a:avLst/>
                <a:gdLst>
                  <a:gd name="T0" fmla="*/ 0 w 1601"/>
                  <a:gd name="T1" fmla="*/ 1 h 1168"/>
                  <a:gd name="T2" fmla="*/ 38 w 1601"/>
                  <a:gd name="T3" fmla="*/ 22 h 1168"/>
                  <a:gd name="T4" fmla="*/ 69 w 1601"/>
                  <a:gd name="T5" fmla="*/ 89 h 1168"/>
                  <a:gd name="T6" fmla="*/ 116 w 1601"/>
                  <a:gd name="T7" fmla="*/ 209 h 1168"/>
                  <a:gd name="T8" fmla="*/ 178 w 1601"/>
                  <a:gd name="T9" fmla="*/ 417 h 1168"/>
                  <a:gd name="T10" fmla="*/ 235 w 1601"/>
                  <a:gd name="T11" fmla="*/ 618 h 1168"/>
                  <a:gd name="T12" fmla="*/ 290 w 1601"/>
                  <a:gd name="T13" fmla="*/ 825 h 1168"/>
                  <a:gd name="T14" fmla="*/ 342 w 1601"/>
                  <a:gd name="T15" fmla="*/ 986 h 1168"/>
                  <a:gd name="T16" fmla="*/ 390 w 1601"/>
                  <a:gd name="T17" fmla="*/ 1093 h 1168"/>
                  <a:gd name="T18" fmla="*/ 411 w 1601"/>
                  <a:gd name="T19" fmla="*/ 1140 h 1168"/>
                  <a:gd name="T20" fmla="*/ 463 w 1601"/>
                  <a:gd name="T21" fmla="*/ 1167 h 1168"/>
                  <a:gd name="T22" fmla="*/ 519 w 1601"/>
                  <a:gd name="T23" fmla="*/ 1133 h 1168"/>
                  <a:gd name="T24" fmla="*/ 549 w 1601"/>
                  <a:gd name="T25" fmla="*/ 1073 h 1168"/>
                  <a:gd name="T26" fmla="*/ 584 w 1601"/>
                  <a:gd name="T27" fmla="*/ 986 h 1168"/>
                  <a:gd name="T28" fmla="*/ 645 w 1601"/>
                  <a:gd name="T29" fmla="*/ 812 h 1168"/>
                  <a:gd name="T30" fmla="*/ 714 w 1601"/>
                  <a:gd name="T31" fmla="*/ 624 h 1168"/>
                  <a:gd name="T32" fmla="*/ 779 w 1601"/>
                  <a:gd name="T33" fmla="*/ 410 h 1168"/>
                  <a:gd name="T34" fmla="*/ 853 w 1601"/>
                  <a:gd name="T35" fmla="*/ 176 h 1168"/>
                  <a:gd name="T36" fmla="*/ 891 w 1601"/>
                  <a:gd name="T37" fmla="*/ 82 h 1168"/>
                  <a:gd name="T38" fmla="*/ 923 w 1601"/>
                  <a:gd name="T39" fmla="*/ 28 h 1168"/>
                  <a:gd name="T40" fmla="*/ 960 w 1601"/>
                  <a:gd name="T41" fmla="*/ 1 h 1168"/>
                  <a:gd name="T42" fmla="*/ 1008 w 1601"/>
                  <a:gd name="T43" fmla="*/ 22 h 1168"/>
                  <a:gd name="T44" fmla="*/ 1035 w 1601"/>
                  <a:gd name="T45" fmla="*/ 82 h 1168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601"/>
                  <a:gd name="T70" fmla="*/ 0 h 1168"/>
                  <a:gd name="T71" fmla="*/ 1601 w 1601"/>
                  <a:gd name="T72" fmla="*/ 1168 h 1168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601" h="1168">
                    <a:moveTo>
                      <a:pt x="0" y="1"/>
                    </a:moveTo>
                    <a:cubicBezTo>
                      <a:pt x="10" y="4"/>
                      <a:pt x="42" y="7"/>
                      <a:pt x="60" y="22"/>
                    </a:cubicBezTo>
                    <a:cubicBezTo>
                      <a:pt x="78" y="37"/>
                      <a:pt x="87" y="58"/>
                      <a:pt x="107" y="89"/>
                    </a:cubicBezTo>
                    <a:cubicBezTo>
                      <a:pt x="127" y="120"/>
                      <a:pt x="153" y="154"/>
                      <a:pt x="181" y="209"/>
                    </a:cubicBezTo>
                    <a:cubicBezTo>
                      <a:pt x="209" y="264"/>
                      <a:pt x="245" y="349"/>
                      <a:pt x="275" y="417"/>
                    </a:cubicBezTo>
                    <a:cubicBezTo>
                      <a:pt x="305" y="485"/>
                      <a:pt x="333" y="550"/>
                      <a:pt x="362" y="618"/>
                    </a:cubicBezTo>
                    <a:cubicBezTo>
                      <a:pt x="391" y="686"/>
                      <a:pt x="420" y="764"/>
                      <a:pt x="448" y="825"/>
                    </a:cubicBezTo>
                    <a:cubicBezTo>
                      <a:pt x="476" y="886"/>
                      <a:pt x="503" y="942"/>
                      <a:pt x="529" y="986"/>
                    </a:cubicBezTo>
                    <a:cubicBezTo>
                      <a:pt x="555" y="1030"/>
                      <a:pt x="585" y="1067"/>
                      <a:pt x="603" y="1093"/>
                    </a:cubicBezTo>
                    <a:cubicBezTo>
                      <a:pt x="621" y="1119"/>
                      <a:pt x="617" y="1128"/>
                      <a:pt x="636" y="1140"/>
                    </a:cubicBezTo>
                    <a:cubicBezTo>
                      <a:pt x="655" y="1152"/>
                      <a:pt x="688" y="1168"/>
                      <a:pt x="716" y="1167"/>
                    </a:cubicBezTo>
                    <a:cubicBezTo>
                      <a:pt x="744" y="1166"/>
                      <a:pt x="781" y="1149"/>
                      <a:pt x="803" y="1133"/>
                    </a:cubicBezTo>
                    <a:cubicBezTo>
                      <a:pt x="825" y="1117"/>
                      <a:pt x="833" y="1098"/>
                      <a:pt x="850" y="1073"/>
                    </a:cubicBezTo>
                    <a:cubicBezTo>
                      <a:pt x="867" y="1048"/>
                      <a:pt x="879" y="1030"/>
                      <a:pt x="904" y="986"/>
                    </a:cubicBezTo>
                    <a:cubicBezTo>
                      <a:pt x="929" y="942"/>
                      <a:pt x="965" y="872"/>
                      <a:pt x="998" y="812"/>
                    </a:cubicBezTo>
                    <a:cubicBezTo>
                      <a:pt x="1031" y="752"/>
                      <a:pt x="1070" y="691"/>
                      <a:pt x="1105" y="624"/>
                    </a:cubicBezTo>
                    <a:cubicBezTo>
                      <a:pt x="1140" y="557"/>
                      <a:pt x="1170" y="485"/>
                      <a:pt x="1206" y="410"/>
                    </a:cubicBezTo>
                    <a:cubicBezTo>
                      <a:pt x="1242" y="335"/>
                      <a:pt x="1291" y="231"/>
                      <a:pt x="1320" y="176"/>
                    </a:cubicBezTo>
                    <a:cubicBezTo>
                      <a:pt x="1349" y="121"/>
                      <a:pt x="1362" y="107"/>
                      <a:pt x="1380" y="82"/>
                    </a:cubicBezTo>
                    <a:cubicBezTo>
                      <a:pt x="1398" y="57"/>
                      <a:pt x="1409" y="42"/>
                      <a:pt x="1427" y="28"/>
                    </a:cubicBezTo>
                    <a:cubicBezTo>
                      <a:pt x="1445" y="14"/>
                      <a:pt x="1465" y="2"/>
                      <a:pt x="1487" y="1"/>
                    </a:cubicBezTo>
                    <a:cubicBezTo>
                      <a:pt x="1509" y="0"/>
                      <a:pt x="1542" y="9"/>
                      <a:pt x="1561" y="22"/>
                    </a:cubicBezTo>
                    <a:cubicBezTo>
                      <a:pt x="1580" y="35"/>
                      <a:pt x="1593" y="69"/>
                      <a:pt x="1601" y="82"/>
                    </a:cubicBezTo>
                  </a:path>
                </a:pathLst>
              </a:custGeom>
              <a:noFill/>
              <a:ln w="28575" cap="flat" cmpd="sng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</p:grpSp>
      </p:grpSp>
      <p:grpSp>
        <p:nvGrpSpPr>
          <p:cNvPr id="254" name="Ομάδα 253"/>
          <p:cNvGrpSpPr/>
          <p:nvPr/>
        </p:nvGrpSpPr>
        <p:grpSpPr>
          <a:xfrm>
            <a:off x="605924" y="1495623"/>
            <a:ext cx="6677014" cy="2168525"/>
            <a:chOff x="301124" y="1502865"/>
            <a:chExt cx="6677014" cy="2168525"/>
          </a:xfrm>
        </p:grpSpPr>
        <p:grpSp>
          <p:nvGrpSpPr>
            <p:cNvPr id="255" name="Ομάδα 254"/>
            <p:cNvGrpSpPr/>
            <p:nvPr/>
          </p:nvGrpSpPr>
          <p:grpSpPr>
            <a:xfrm>
              <a:off x="301124" y="1502865"/>
              <a:ext cx="6677014" cy="2168525"/>
              <a:chOff x="301124" y="1502865"/>
              <a:chExt cx="6677014" cy="2168525"/>
            </a:xfrm>
          </p:grpSpPr>
          <p:grpSp>
            <p:nvGrpSpPr>
              <p:cNvPr id="303" name="Group 345"/>
              <p:cNvGrpSpPr>
                <a:grpSpLocks/>
              </p:cNvGrpSpPr>
              <p:nvPr/>
            </p:nvGrpSpPr>
            <p:grpSpPr bwMode="auto">
              <a:xfrm>
                <a:off x="477321" y="1502865"/>
                <a:ext cx="6500817" cy="2168525"/>
                <a:chOff x="273" y="1263"/>
                <a:chExt cx="4095" cy="1366"/>
              </a:xfrm>
            </p:grpSpPr>
            <p:sp>
              <p:nvSpPr>
                <p:cNvPr id="305" name="Rectangle 346"/>
                <p:cNvSpPr>
                  <a:spLocks noChangeArrowheads="1"/>
                </p:cNvSpPr>
                <p:nvPr/>
              </p:nvSpPr>
              <p:spPr bwMode="auto">
                <a:xfrm>
                  <a:off x="325" y="1263"/>
                  <a:ext cx="4043" cy="1366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rIns="0" anchor="ctr"/>
                <a:lstStyle>
                  <a:lvl1pPr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l-GR" altLang="el-GR"/>
                </a:p>
              </p:txBody>
            </p:sp>
            <p:sp>
              <p:nvSpPr>
                <p:cNvPr id="321" name="Line 347"/>
                <p:cNvSpPr>
                  <a:spLocks noChangeShapeType="1"/>
                </p:cNvSpPr>
                <p:nvPr/>
              </p:nvSpPr>
              <p:spPr bwMode="auto">
                <a:xfrm>
                  <a:off x="537" y="1312"/>
                  <a:ext cx="0" cy="1315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grpSp>
              <p:nvGrpSpPr>
                <p:cNvPr id="323" name="Group 348"/>
                <p:cNvGrpSpPr>
                  <a:grpSpLocks/>
                </p:cNvGrpSpPr>
                <p:nvPr/>
              </p:nvGrpSpPr>
              <p:grpSpPr bwMode="auto">
                <a:xfrm>
                  <a:off x="273" y="1345"/>
                  <a:ext cx="3534" cy="378"/>
                  <a:chOff x="372" y="2114"/>
                  <a:chExt cx="4016" cy="559"/>
                </a:xfrm>
              </p:grpSpPr>
              <p:grpSp>
                <p:nvGrpSpPr>
                  <p:cNvPr id="366" name="Group 349"/>
                  <p:cNvGrpSpPr>
                    <a:grpSpLocks/>
                  </p:cNvGrpSpPr>
                  <p:nvPr/>
                </p:nvGrpSpPr>
                <p:grpSpPr bwMode="auto">
                  <a:xfrm>
                    <a:off x="372" y="2114"/>
                    <a:ext cx="2025" cy="553"/>
                    <a:chOff x="648" y="1117"/>
                    <a:chExt cx="4216" cy="1159"/>
                  </a:xfrm>
                </p:grpSpPr>
                <p:sp>
                  <p:nvSpPr>
                    <p:cNvPr id="371" name="Freeform 350"/>
                    <p:cNvSpPr>
                      <a:spLocks/>
                    </p:cNvSpPr>
                    <p:nvPr/>
                  </p:nvSpPr>
                  <p:spPr bwMode="auto">
                    <a:xfrm>
                      <a:off x="648" y="1118"/>
                      <a:ext cx="1467" cy="1154"/>
                    </a:xfrm>
                    <a:custGeom>
                      <a:avLst/>
                      <a:gdLst>
                        <a:gd name="T0" fmla="*/ 0 w 1601"/>
                        <a:gd name="T1" fmla="*/ 1 h 1168"/>
                        <a:gd name="T2" fmla="*/ 38 w 1601"/>
                        <a:gd name="T3" fmla="*/ 22 h 1168"/>
                        <a:gd name="T4" fmla="*/ 69 w 1601"/>
                        <a:gd name="T5" fmla="*/ 89 h 1168"/>
                        <a:gd name="T6" fmla="*/ 116 w 1601"/>
                        <a:gd name="T7" fmla="*/ 209 h 1168"/>
                        <a:gd name="T8" fmla="*/ 178 w 1601"/>
                        <a:gd name="T9" fmla="*/ 417 h 1168"/>
                        <a:gd name="T10" fmla="*/ 235 w 1601"/>
                        <a:gd name="T11" fmla="*/ 618 h 1168"/>
                        <a:gd name="T12" fmla="*/ 290 w 1601"/>
                        <a:gd name="T13" fmla="*/ 825 h 1168"/>
                        <a:gd name="T14" fmla="*/ 342 w 1601"/>
                        <a:gd name="T15" fmla="*/ 986 h 1168"/>
                        <a:gd name="T16" fmla="*/ 390 w 1601"/>
                        <a:gd name="T17" fmla="*/ 1093 h 1168"/>
                        <a:gd name="T18" fmla="*/ 411 w 1601"/>
                        <a:gd name="T19" fmla="*/ 1140 h 1168"/>
                        <a:gd name="T20" fmla="*/ 463 w 1601"/>
                        <a:gd name="T21" fmla="*/ 1167 h 1168"/>
                        <a:gd name="T22" fmla="*/ 519 w 1601"/>
                        <a:gd name="T23" fmla="*/ 1133 h 1168"/>
                        <a:gd name="T24" fmla="*/ 549 w 1601"/>
                        <a:gd name="T25" fmla="*/ 1073 h 1168"/>
                        <a:gd name="T26" fmla="*/ 584 w 1601"/>
                        <a:gd name="T27" fmla="*/ 986 h 1168"/>
                        <a:gd name="T28" fmla="*/ 645 w 1601"/>
                        <a:gd name="T29" fmla="*/ 812 h 1168"/>
                        <a:gd name="T30" fmla="*/ 714 w 1601"/>
                        <a:gd name="T31" fmla="*/ 624 h 1168"/>
                        <a:gd name="T32" fmla="*/ 779 w 1601"/>
                        <a:gd name="T33" fmla="*/ 410 h 1168"/>
                        <a:gd name="T34" fmla="*/ 853 w 1601"/>
                        <a:gd name="T35" fmla="*/ 176 h 1168"/>
                        <a:gd name="T36" fmla="*/ 891 w 1601"/>
                        <a:gd name="T37" fmla="*/ 82 h 1168"/>
                        <a:gd name="T38" fmla="*/ 923 w 1601"/>
                        <a:gd name="T39" fmla="*/ 28 h 1168"/>
                        <a:gd name="T40" fmla="*/ 960 w 1601"/>
                        <a:gd name="T41" fmla="*/ 1 h 1168"/>
                        <a:gd name="T42" fmla="*/ 1008 w 1601"/>
                        <a:gd name="T43" fmla="*/ 22 h 1168"/>
                        <a:gd name="T44" fmla="*/ 1035 w 1601"/>
                        <a:gd name="T45" fmla="*/ 82 h 1168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  <a:gd name="T54" fmla="*/ 0 60000 65536"/>
                        <a:gd name="T55" fmla="*/ 0 60000 65536"/>
                        <a:gd name="T56" fmla="*/ 0 60000 65536"/>
                        <a:gd name="T57" fmla="*/ 0 60000 65536"/>
                        <a:gd name="T58" fmla="*/ 0 60000 65536"/>
                        <a:gd name="T59" fmla="*/ 0 60000 65536"/>
                        <a:gd name="T60" fmla="*/ 0 60000 65536"/>
                        <a:gd name="T61" fmla="*/ 0 60000 65536"/>
                        <a:gd name="T62" fmla="*/ 0 60000 65536"/>
                        <a:gd name="T63" fmla="*/ 0 60000 65536"/>
                        <a:gd name="T64" fmla="*/ 0 60000 65536"/>
                        <a:gd name="T65" fmla="*/ 0 60000 65536"/>
                        <a:gd name="T66" fmla="*/ 0 60000 65536"/>
                        <a:gd name="T67" fmla="*/ 0 60000 65536"/>
                        <a:gd name="T68" fmla="*/ 0 60000 65536"/>
                        <a:gd name="T69" fmla="*/ 0 w 1601"/>
                        <a:gd name="T70" fmla="*/ 0 h 1168"/>
                        <a:gd name="T71" fmla="*/ 1601 w 1601"/>
                        <a:gd name="T72" fmla="*/ 1168 h 1168"/>
                      </a:gdLst>
                      <a:ahLst/>
                      <a:cxnLst>
                        <a:cxn ang="T46">
                          <a:pos x="T0" y="T1"/>
                        </a:cxn>
                        <a:cxn ang="T47">
                          <a:pos x="T2" y="T3"/>
                        </a:cxn>
                        <a:cxn ang="T48">
                          <a:pos x="T4" y="T5"/>
                        </a:cxn>
                        <a:cxn ang="T49">
                          <a:pos x="T6" y="T7"/>
                        </a:cxn>
                        <a:cxn ang="T50">
                          <a:pos x="T8" y="T9"/>
                        </a:cxn>
                        <a:cxn ang="T51">
                          <a:pos x="T10" y="T11"/>
                        </a:cxn>
                        <a:cxn ang="T52">
                          <a:pos x="T12" y="T13"/>
                        </a:cxn>
                        <a:cxn ang="T53">
                          <a:pos x="T14" y="T15"/>
                        </a:cxn>
                        <a:cxn ang="T54">
                          <a:pos x="T16" y="T17"/>
                        </a:cxn>
                        <a:cxn ang="T55">
                          <a:pos x="T18" y="T19"/>
                        </a:cxn>
                        <a:cxn ang="T56">
                          <a:pos x="T20" y="T21"/>
                        </a:cxn>
                        <a:cxn ang="T57">
                          <a:pos x="T22" y="T23"/>
                        </a:cxn>
                        <a:cxn ang="T58">
                          <a:pos x="T24" y="T25"/>
                        </a:cxn>
                        <a:cxn ang="T59">
                          <a:pos x="T26" y="T27"/>
                        </a:cxn>
                        <a:cxn ang="T60">
                          <a:pos x="T28" y="T29"/>
                        </a:cxn>
                        <a:cxn ang="T61">
                          <a:pos x="T30" y="T31"/>
                        </a:cxn>
                        <a:cxn ang="T62">
                          <a:pos x="T32" y="T33"/>
                        </a:cxn>
                        <a:cxn ang="T63">
                          <a:pos x="T34" y="T35"/>
                        </a:cxn>
                        <a:cxn ang="T64">
                          <a:pos x="T36" y="T37"/>
                        </a:cxn>
                        <a:cxn ang="T65">
                          <a:pos x="T38" y="T39"/>
                        </a:cxn>
                        <a:cxn ang="T66">
                          <a:pos x="T40" y="T41"/>
                        </a:cxn>
                        <a:cxn ang="T67">
                          <a:pos x="T42" y="T43"/>
                        </a:cxn>
                        <a:cxn ang="T68">
                          <a:pos x="T44" y="T45"/>
                        </a:cxn>
                      </a:cxnLst>
                      <a:rect l="T69" t="T70" r="T71" b="T72"/>
                      <a:pathLst>
                        <a:path w="1601" h="1168">
                          <a:moveTo>
                            <a:pt x="0" y="1"/>
                          </a:moveTo>
                          <a:cubicBezTo>
                            <a:pt x="10" y="4"/>
                            <a:pt x="42" y="7"/>
                            <a:pt x="60" y="22"/>
                          </a:cubicBezTo>
                          <a:cubicBezTo>
                            <a:pt x="78" y="37"/>
                            <a:pt x="87" y="58"/>
                            <a:pt x="107" y="89"/>
                          </a:cubicBezTo>
                          <a:cubicBezTo>
                            <a:pt x="127" y="120"/>
                            <a:pt x="153" y="154"/>
                            <a:pt x="181" y="209"/>
                          </a:cubicBezTo>
                          <a:cubicBezTo>
                            <a:pt x="209" y="264"/>
                            <a:pt x="245" y="349"/>
                            <a:pt x="275" y="417"/>
                          </a:cubicBezTo>
                          <a:cubicBezTo>
                            <a:pt x="305" y="485"/>
                            <a:pt x="333" y="550"/>
                            <a:pt x="362" y="618"/>
                          </a:cubicBezTo>
                          <a:cubicBezTo>
                            <a:pt x="391" y="686"/>
                            <a:pt x="420" y="764"/>
                            <a:pt x="448" y="825"/>
                          </a:cubicBezTo>
                          <a:cubicBezTo>
                            <a:pt x="476" y="886"/>
                            <a:pt x="503" y="942"/>
                            <a:pt x="529" y="986"/>
                          </a:cubicBezTo>
                          <a:cubicBezTo>
                            <a:pt x="555" y="1030"/>
                            <a:pt x="585" y="1067"/>
                            <a:pt x="603" y="1093"/>
                          </a:cubicBezTo>
                          <a:cubicBezTo>
                            <a:pt x="621" y="1119"/>
                            <a:pt x="617" y="1128"/>
                            <a:pt x="636" y="1140"/>
                          </a:cubicBezTo>
                          <a:cubicBezTo>
                            <a:pt x="655" y="1152"/>
                            <a:pt x="688" y="1168"/>
                            <a:pt x="716" y="1167"/>
                          </a:cubicBezTo>
                          <a:cubicBezTo>
                            <a:pt x="744" y="1166"/>
                            <a:pt x="781" y="1149"/>
                            <a:pt x="803" y="1133"/>
                          </a:cubicBezTo>
                          <a:cubicBezTo>
                            <a:pt x="825" y="1117"/>
                            <a:pt x="833" y="1098"/>
                            <a:pt x="850" y="1073"/>
                          </a:cubicBezTo>
                          <a:cubicBezTo>
                            <a:pt x="867" y="1048"/>
                            <a:pt x="879" y="1030"/>
                            <a:pt x="904" y="986"/>
                          </a:cubicBezTo>
                          <a:cubicBezTo>
                            <a:pt x="929" y="942"/>
                            <a:pt x="965" y="872"/>
                            <a:pt x="998" y="812"/>
                          </a:cubicBezTo>
                          <a:cubicBezTo>
                            <a:pt x="1031" y="752"/>
                            <a:pt x="1070" y="691"/>
                            <a:pt x="1105" y="624"/>
                          </a:cubicBezTo>
                          <a:cubicBezTo>
                            <a:pt x="1140" y="557"/>
                            <a:pt x="1170" y="485"/>
                            <a:pt x="1206" y="410"/>
                          </a:cubicBezTo>
                          <a:cubicBezTo>
                            <a:pt x="1242" y="335"/>
                            <a:pt x="1291" y="231"/>
                            <a:pt x="1320" y="176"/>
                          </a:cubicBezTo>
                          <a:cubicBezTo>
                            <a:pt x="1349" y="121"/>
                            <a:pt x="1362" y="107"/>
                            <a:pt x="1380" y="82"/>
                          </a:cubicBezTo>
                          <a:cubicBezTo>
                            <a:pt x="1398" y="57"/>
                            <a:pt x="1409" y="42"/>
                            <a:pt x="1427" y="28"/>
                          </a:cubicBezTo>
                          <a:cubicBezTo>
                            <a:pt x="1445" y="14"/>
                            <a:pt x="1465" y="2"/>
                            <a:pt x="1487" y="1"/>
                          </a:cubicBezTo>
                          <a:cubicBezTo>
                            <a:pt x="1509" y="0"/>
                            <a:pt x="1542" y="9"/>
                            <a:pt x="1561" y="22"/>
                          </a:cubicBezTo>
                          <a:cubicBezTo>
                            <a:pt x="1580" y="35"/>
                            <a:pt x="1593" y="69"/>
                            <a:pt x="1601" y="82"/>
                          </a:cubicBezTo>
                        </a:path>
                      </a:pathLst>
                    </a:custGeom>
                    <a:noFill/>
                    <a:ln w="28575" cap="flat" cmpd="sng">
                      <a:solidFill>
                        <a:srgbClr val="FF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lIns="0" rIns="0"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372" name="Freeform 351"/>
                    <p:cNvSpPr>
                      <a:spLocks/>
                    </p:cNvSpPr>
                    <p:nvPr/>
                  </p:nvSpPr>
                  <p:spPr bwMode="auto">
                    <a:xfrm>
                      <a:off x="2017" y="1119"/>
                      <a:ext cx="1467" cy="1157"/>
                    </a:xfrm>
                    <a:custGeom>
                      <a:avLst/>
                      <a:gdLst>
                        <a:gd name="T0" fmla="*/ 0 w 1601"/>
                        <a:gd name="T1" fmla="*/ 1 h 1168"/>
                        <a:gd name="T2" fmla="*/ 38 w 1601"/>
                        <a:gd name="T3" fmla="*/ 22 h 1168"/>
                        <a:gd name="T4" fmla="*/ 69 w 1601"/>
                        <a:gd name="T5" fmla="*/ 89 h 1168"/>
                        <a:gd name="T6" fmla="*/ 116 w 1601"/>
                        <a:gd name="T7" fmla="*/ 209 h 1168"/>
                        <a:gd name="T8" fmla="*/ 178 w 1601"/>
                        <a:gd name="T9" fmla="*/ 417 h 1168"/>
                        <a:gd name="T10" fmla="*/ 235 w 1601"/>
                        <a:gd name="T11" fmla="*/ 618 h 1168"/>
                        <a:gd name="T12" fmla="*/ 290 w 1601"/>
                        <a:gd name="T13" fmla="*/ 825 h 1168"/>
                        <a:gd name="T14" fmla="*/ 342 w 1601"/>
                        <a:gd name="T15" fmla="*/ 986 h 1168"/>
                        <a:gd name="T16" fmla="*/ 390 w 1601"/>
                        <a:gd name="T17" fmla="*/ 1093 h 1168"/>
                        <a:gd name="T18" fmla="*/ 411 w 1601"/>
                        <a:gd name="T19" fmla="*/ 1140 h 1168"/>
                        <a:gd name="T20" fmla="*/ 463 w 1601"/>
                        <a:gd name="T21" fmla="*/ 1167 h 1168"/>
                        <a:gd name="T22" fmla="*/ 519 w 1601"/>
                        <a:gd name="T23" fmla="*/ 1133 h 1168"/>
                        <a:gd name="T24" fmla="*/ 549 w 1601"/>
                        <a:gd name="T25" fmla="*/ 1073 h 1168"/>
                        <a:gd name="T26" fmla="*/ 584 w 1601"/>
                        <a:gd name="T27" fmla="*/ 986 h 1168"/>
                        <a:gd name="T28" fmla="*/ 645 w 1601"/>
                        <a:gd name="T29" fmla="*/ 812 h 1168"/>
                        <a:gd name="T30" fmla="*/ 714 w 1601"/>
                        <a:gd name="T31" fmla="*/ 624 h 1168"/>
                        <a:gd name="T32" fmla="*/ 779 w 1601"/>
                        <a:gd name="T33" fmla="*/ 410 h 1168"/>
                        <a:gd name="T34" fmla="*/ 853 w 1601"/>
                        <a:gd name="T35" fmla="*/ 176 h 1168"/>
                        <a:gd name="T36" fmla="*/ 891 w 1601"/>
                        <a:gd name="T37" fmla="*/ 82 h 1168"/>
                        <a:gd name="T38" fmla="*/ 923 w 1601"/>
                        <a:gd name="T39" fmla="*/ 28 h 1168"/>
                        <a:gd name="T40" fmla="*/ 960 w 1601"/>
                        <a:gd name="T41" fmla="*/ 1 h 1168"/>
                        <a:gd name="T42" fmla="*/ 1008 w 1601"/>
                        <a:gd name="T43" fmla="*/ 22 h 1168"/>
                        <a:gd name="T44" fmla="*/ 1035 w 1601"/>
                        <a:gd name="T45" fmla="*/ 82 h 1168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  <a:gd name="T54" fmla="*/ 0 60000 65536"/>
                        <a:gd name="T55" fmla="*/ 0 60000 65536"/>
                        <a:gd name="T56" fmla="*/ 0 60000 65536"/>
                        <a:gd name="T57" fmla="*/ 0 60000 65536"/>
                        <a:gd name="T58" fmla="*/ 0 60000 65536"/>
                        <a:gd name="T59" fmla="*/ 0 60000 65536"/>
                        <a:gd name="T60" fmla="*/ 0 60000 65536"/>
                        <a:gd name="T61" fmla="*/ 0 60000 65536"/>
                        <a:gd name="T62" fmla="*/ 0 60000 65536"/>
                        <a:gd name="T63" fmla="*/ 0 60000 65536"/>
                        <a:gd name="T64" fmla="*/ 0 60000 65536"/>
                        <a:gd name="T65" fmla="*/ 0 60000 65536"/>
                        <a:gd name="T66" fmla="*/ 0 60000 65536"/>
                        <a:gd name="T67" fmla="*/ 0 60000 65536"/>
                        <a:gd name="T68" fmla="*/ 0 60000 65536"/>
                        <a:gd name="T69" fmla="*/ 0 w 1601"/>
                        <a:gd name="T70" fmla="*/ 0 h 1168"/>
                        <a:gd name="T71" fmla="*/ 1601 w 1601"/>
                        <a:gd name="T72" fmla="*/ 1168 h 1168"/>
                      </a:gdLst>
                      <a:ahLst/>
                      <a:cxnLst>
                        <a:cxn ang="T46">
                          <a:pos x="T0" y="T1"/>
                        </a:cxn>
                        <a:cxn ang="T47">
                          <a:pos x="T2" y="T3"/>
                        </a:cxn>
                        <a:cxn ang="T48">
                          <a:pos x="T4" y="T5"/>
                        </a:cxn>
                        <a:cxn ang="T49">
                          <a:pos x="T6" y="T7"/>
                        </a:cxn>
                        <a:cxn ang="T50">
                          <a:pos x="T8" y="T9"/>
                        </a:cxn>
                        <a:cxn ang="T51">
                          <a:pos x="T10" y="T11"/>
                        </a:cxn>
                        <a:cxn ang="T52">
                          <a:pos x="T12" y="T13"/>
                        </a:cxn>
                        <a:cxn ang="T53">
                          <a:pos x="T14" y="T15"/>
                        </a:cxn>
                        <a:cxn ang="T54">
                          <a:pos x="T16" y="T17"/>
                        </a:cxn>
                        <a:cxn ang="T55">
                          <a:pos x="T18" y="T19"/>
                        </a:cxn>
                        <a:cxn ang="T56">
                          <a:pos x="T20" y="T21"/>
                        </a:cxn>
                        <a:cxn ang="T57">
                          <a:pos x="T22" y="T23"/>
                        </a:cxn>
                        <a:cxn ang="T58">
                          <a:pos x="T24" y="T25"/>
                        </a:cxn>
                        <a:cxn ang="T59">
                          <a:pos x="T26" y="T27"/>
                        </a:cxn>
                        <a:cxn ang="T60">
                          <a:pos x="T28" y="T29"/>
                        </a:cxn>
                        <a:cxn ang="T61">
                          <a:pos x="T30" y="T31"/>
                        </a:cxn>
                        <a:cxn ang="T62">
                          <a:pos x="T32" y="T33"/>
                        </a:cxn>
                        <a:cxn ang="T63">
                          <a:pos x="T34" y="T35"/>
                        </a:cxn>
                        <a:cxn ang="T64">
                          <a:pos x="T36" y="T37"/>
                        </a:cxn>
                        <a:cxn ang="T65">
                          <a:pos x="T38" y="T39"/>
                        </a:cxn>
                        <a:cxn ang="T66">
                          <a:pos x="T40" y="T41"/>
                        </a:cxn>
                        <a:cxn ang="T67">
                          <a:pos x="T42" y="T43"/>
                        </a:cxn>
                        <a:cxn ang="T68">
                          <a:pos x="T44" y="T45"/>
                        </a:cxn>
                      </a:cxnLst>
                      <a:rect l="T69" t="T70" r="T71" b="T72"/>
                      <a:pathLst>
                        <a:path w="1601" h="1168">
                          <a:moveTo>
                            <a:pt x="0" y="1"/>
                          </a:moveTo>
                          <a:cubicBezTo>
                            <a:pt x="10" y="4"/>
                            <a:pt x="42" y="7"/>
                            <a:pt x="60" y="22"/>
                          </a:cubicBezTo>
                          <a:cubicBezTo>
                            <a:pt x="78" y="37"/>
                            <a:pt x="87" y="58"/>
                            <a:pt x="107" y="89"/>
                          </a:cubicBezTo>
                          <a:cubicBezTo>
                            <a:pt x="127" y="120"/>
                            <a:pt x="153" y="154"/>
                            <a:pt x="181" y="209"/>
                          </a:cubicBezTo>
                          <a:cubicBezTo>
                            <a:pt x="209" y="264"/>
                            <a:pt x="245" y="349"/>
                            <a:pt x="275" y="417"/>
                          </a:cubicBezTo>
                          <a:cubicBezTo>
                            <a:pt x="305" y="485"/>
                            <a:pt x="333" y="550"/>
                            <a:pt x="362" y="618"/>
                          </a:cubicBezTo>
                          <a:cubicBezTo>
                            <a:pt x="391" y="686"/>
                            <a:pt x="420" y="764"/>
                            <a:pt x="448" y="825"/>
                          </a:cubicBezTo>
                          <a:cubicBezTo>
                            <a:pt x="476" y="886"/>
                            <a:pt x="503" y="942"/>
                            <a:pt x="529" y="986"/>
                          </a:cubicBezTo>
                          <a:cubicBezTo>
                            <a:pt x="555" y="1030"/>
                            <a:pt x="585" y="1067"/>
                            <a:pt x="603" y="1093"/>
                          </a:cubicBezTo>
                          <a:cubicBezTo>
                            <a:pt x="621" y="1119"/>
                            <a:pt x="617" y="1128"/>
                            <a:pt x="636" y="1140"/>
                          </a:cubicBezTo>
                          <a:cubicBezTo>
                            <a:pt x="655" y="1152"/>
                            <a:pt x="688" y="1168"/>
                            <a:pt x="716" y="1167"/>
                          </a:cubicBezTo>
                          <a:cubicBezTo>
                            <a:pt x="744" y="1166"/>
                            <a:pt x="781" y="1149"/>
                            <a:pt x="803" y="1133"/>
                          </a:cubicBezTo>
                          <a:cubicBezTo>
                            <a:pt x="825" y="1117"/>
                            <a:pt x="833" y="1098"/>
                            <a:pt x="850" y="1073"/>
                          </a:cubicBezTo>
                          <a:cubicBezTo>
                            <a:pt x="867" y="1048"/>
                            <a:pt x="879" y="1030"/>
                            <a:pt x="904" y="986"/>
                          </a:cubicBezTo>
                          <a:cubicBezTo>
                            <a:pt x="929" y="942"/>
                            <a:pt x="965" y="872"/>
                            <a:pt x="998" y="812"/>
                          </a:cubicBezTo>
                          <a:cubicBezTo>
                            <a:pt x="1031" y="752"/>
                            <a:pt x="1070" y="691"/>
                            <a:pt x="1105" y="624"/>
                          </a:cubicBezTo>
                          <a:cubicBezTo>
                            <a:pt x="1140" y="557"/>
                            <a:pt x="1170" y="485"/>
                            <a:pt x="1206" y="410"/>
                          </a:cubicBezTo>
                          <a:cubicBezTo>
                            <a:pt x="1242" y="335"/>
                            <a:pt x="1291" y="231"/>
                            <a:pt x="1320" y="176"/>
                          </a:cubicBezTo>
                          <a:cubicBezTo>
                            <a:pt x="1349" y="121"/>
                            <a:pt x="1362" y="107"/>
                            <a:pt x="1380" y="82"/>
                          </a:cubicBezTo>
                          <a:cubicBezTo>
                            <a:pt x="1398" y="57"/>
                            <a:pt x="1409" y="42"/>
                            <a:pt x="1427" y="28"/>
                          </a:cubicBezTo>
                          <a:cubicBezTo>
                            <a:pt x="1445" y="14"/>
                            <a:pt x="1465" y="2"/>
                            <a:pt x="1487" y="1"/>
                          </a:cubicBezTo>
                          <a:cubicBezTo>
                            <a:pt x="1509" y="0"/>
                            <a:pt x="1542" y="9"/>
                            <a:pt x="1561" y="22"/>
                          </a:cubicBezTo>
                          <a:cubicBezTo>
                            <a:pt x="1580" y="35"/>
                            <a:pt x="1593" y="69"/>
                            <a:pt x="1601" y="82"/>
                          </a:cubicBezTo>
                        </a:path>
                      </a:pathLst>
                    </a:custGeom>
                    <a:noFill/>
                    <a:ln w="28575" cap="flat" cmpd="sng">
                      <a:solidFill>
                        <a:srgbClr val="FF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lIns="0" rIns="0"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373" name="Freeform 352"/>
                    <p:cNvSpPr>
                      <a:spLocks/>
                    </p:cNvSpPr>
                    <p:nvPr/>
                  </p:nvSpPr>
                  <p:spPr bwMode="auto">
                    <a:xfrm>
                      <a:off x="3397" y="1117"/>
                      <a:ext cx="1467" cy="1157"/>
                    </a:xfrm>
                    <a:custGeom>
                      <a:avLst/>
                      <a:gdLst>
                        <a:gd name="T0" fmla="*/ 0 w 1601"/>
                        <a:gd name="T1" fmla="*/ 1 h 1168"/>
                        <a:gd name="T2" fmla="*/ 38 w 1601"/>
                        <a:gd name="T3" fmla="*/ 22 h 1168"/>
                        <a:gd name="T4" fmla="*/ 69 w 1601"/>
                        <a:gd name="T5" fmla="*/ 89 h 1168"/>
                        <a:gd name="T6" fmla="*/ 116 w 1601"/>
                        <a:gd name="T7" fmla="*/ 209 h 1168"/>
                        <a:gd name="T8" fmla="*/ 178 w 1601"/>
                        <a:gd name="T9" fmla="*/ 417 h 1168"/>
                        <a:gd name="T10" fmla="*/ 235 w 1601"/>
                        <a:gd name="T11" fmla="*/ 618 h 1168"/>
                        <a:gd name="T12" fmla="*/ 290 w 1601"/>
                        <a:gd name="T13" fmla="*/ 825 h 1168"/>
                        <a:gd name="T14" fmla="*/ 342 w 1601"/>
                        <a:gd name="T15" fmla="*/ 986 h 1168"/>
                        <a:gd name="T16" fmla="*/ 390 w 1601"/>
                        <a:gd name="T17" fmla="*/ 1093 h 1168"/>
                        <a:gd name="T18" fmla="*/ 411 w 1601"/>
                        <a:gd name="T19" fmla="*/ 1140 h 1168"/>
                        <a:gd name="T20" fmla="*/ 463 w 1601"/>
                        <a:gd name="T21" fmla="*/ 1167 h 1168"/>
                        <a:gd name="T22" fmla="*/ 519 w 1601"/>
                        <a:gd name="T23" fmla="*/ 1133 h 1168"/>
                        <a:gd name="T24" fmla="*/ 549 w 1601"/>
                        <a:gd name="T25" fmla="*/ 1073 h 1168"/>
                        <a:gd name="T26" fmla="*/ 584 w 1601"/>
                        <a:gd name="T27" fmla="*/ 986 h 1168"/>
                        <a:gd name="T28" fmla="*/ 645 w 1601"/>
                        <a:gd name="T29" fmla="*/ 812 h 1168"/>
                        <a:gd name="T30" fmla="*/ 714 w 1601"/>
                        <a:gd name="T31" fmla="*/ 624 h 1168"/>
                        <a:gd name="T32" fmla="*/ 779 w 1601"/>
                        <a:gd name="T33" fmla="*/ 410 h 1168"/>
                        <a:gd name="T34" fmla="*/ 853 w 1601"/>
                        <a:gd name="T35" fmla="*/ 176 h 1168"/>
                        <a:gd name="T36" fmla="*/ 891 w 1601"/>
                        <a:gd name="T37" fmla="*/ 82 h 1168"/>
                        <a:gd name="T38" fmla="*/ 923 w 1601"/>
                        <a:gd name="T39" fmla="*/ 28 h 1168"/>
                        <a:gd name="T40" fmla="*/ 960 w 1601"/>
                        <a:gd name="T41" fmla="*/ 1 h 1168"/>
                        <a:gd name="T42" fmla="*/ 1008 w 1601"/>
                        <a:gd name="T43" fmla="*/ 22 h 1168"/>
                        <a:gd name="T44" fmla="*/ 1035 w 1601"/>
                        <a:gd name="T45" fmla="*/ 82 h 1168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  <a:gd name="T54" fmla="*/ 0 60000 65536"/>
                        <a:gd name="T55" fmla="*/ 0 60000 65536"/>
                        <a:gd name="T56" fmla="*/ 0 60000 65536"/>
                        <a:gd name="T57" fmla="*/ 0 60000 65536"/>
                        <a:gd name="T58" fmla="*/ 0 60000 65536"/>
                        <a:gd name="T59" fmla="*/ 0 60000 65536"/>
                        <a:gd name="T60" fmla="*/ 0 60000 65536"/>
                        <a:gd name="T61" fmla="*/ 0 60000 65536"/>
                        <a:gd name="T62" fmla="*/ 0 60000 65536"/>
                        <a:gd name="T63" fmla="*/ 0 60000 65536"/>
                        <a:gd name="T64" fmla="*/ 0 60000 65536"/>
                        <a:gd name="T65" fmla="*/ 0 60000 65536"/>
                        <a:gd name="T66" fmla="*/ 0 60000 65536"/>
                        <a:gd name="T67" fmla="*/ 0 60000 65536"/>
                        <a:gd name="T68" fmla="*/ 0 60000 65536"/>
                        <a:gd name="T69" fmla="*/ 0 w 1601"/>
                        <a:gd name="T70" fmla="*/ 0 h 1168"/>
                        <a:gd name="T71" fmla="*/ 1601 w 1601"/>
                        <a:gd name="T72" fmla="*/ 1168 h 1168"/>
                      </a:gdLst>
                      <a:ahLst/>
                      <a:cxnLst>
                        <a:cxn ang="T46">
                          <a:pos x="T0" y="T1"/>
                        </a:cxn>
                        <a:cxn ang="T47">
                          <a:pos x="T2" y="T3"/>
                        </a:cxn>
                        <a:cxn ang="T48">
                          <a:pos x="T4" y="T5"/>
                        </a:cxn>
                        <a:cxn ang="T49">
                          <a:pos x="T6" y="T7"/>
                        </a:cxn>
                        <a:cxn ang="T50">
                          <a:pos x="T8" y="T9"/>
                        </a:cxn>
                        <a:cxn ang="T51">
                          <a:pos x="T10" y="T11"/>
                        </a:cxn>
                        <a:cxn ang="T52">
                          <a:pos x="T12" y="T13"/>
                        </a:cxn>
                        <a:cxn ang="T53">
                          <a:pos x="T14" y="T15"/>
                        </a:cxn>
                        <a:cxn ang="T54">
                          <a:pos x="T16" y="T17"/>
                        </a:cxn>
                        <a:cxn ang="T55">
                          <a:pos x="T18" y="T19"/>
                        </a:cxn>
                        <a:cxn ang="T56">
                          <a:pos x="T20" y="T21"/>
                        </a:cxn>
                        <a:cxn ang="T57">
                          <a:pos x="T22" y="T23"/>
                        </a:cxn>
                        <a:cxn ang="T58">
                          <a:pos x="T24" y="T25"/>
                        </a:cxn>
                        <a:cxn ang="T59">
                          <a:pos x="T26" y="T27"/>
                        </a:cxn>
                        <a:cxn ang="T60">
                          <a:pos x="T28" y="T29"/>
                        </a:cxn>
                        <a:cxn ang="T61">
                          <a:pos x="T30" y="T31"/>
                        </a:cxn>
                        <a:cxn ang="T62">
                          <a:pos x="T32" y="T33"/>
                        </a:cxn>
                        <a:cxn ang="T63">
                          <a:pos x="T34" y="T35"/>
                        </a:cxn>
                        <a:cxn ang="T64">
                          <a:pos x="T36" y="T37"/>
                        </a:cxn>
                        <a:cxn ang="T65">
                          <a:pos x="T38" y="T39"/>
                        </a:cxn>
                        <a:cxn ang="T66">
                          <a:pos x="T40" y="T41"/>
                        </a:cxn>
                        <a:cxn ang="T67">
                          <a:pos x="T42" y="T43"/>
                        </a:cxn>
                        <a:cxn ang="T68">
                          <a:pos x="T44" y="T45"/>
                        </a:cxn>
                      </a:cxnLst>
                      <a:rect l="T69" t="T70" r="T71" b="T72"/>
                      <a:pathLst>
                        <a:path w="1601" h="1168">
                          <a:moveTo>
                            <a:pt x="0" y="1"/>
                          </a:moveTo>
                          <a:cubicBezTo>
                            <a:pt x="10" y="4"/>
                            <a:pt x="42" y="7"/>
                            <a:pt x="60" y="22"/>
                          </a:cubicBezTo>
                          <a:cubicBezTo>
                            <a:pt x="78" y="37"/>
                            <a:pt x="87" y="58"/>
                            <a:pt x="107" y="89"/>
                          </a:cubicBezTo>
                          <a:cubicBezTo>
                            <a:pt x="127" y="120"/>
                            <a:pt x="153" y="154"/>
                            <a:pt x="181" y="209"/>
                          </a:cubicBezTo>
                          <a:cubicBezTo>
                            <a:pt x="209" y="264"/>
                            <a:pt x="245" y="349"/>
                            <a:pt x="275" y="417"/>
                          </a:cubicBezTo>
                          <a:cubicBezTo>
                            <a:pt x="305" y="485"/>
                            <a:pt x="333" y="550"/>
                            <a:pt x="362" y="618"/>
                          </a:cubicBezTo>
                          <a:cubicBezTo>
                            <a:pt x="391" y="686"/>
                            <a:pt x="420" y="764"/>
                            <a:pt x="448" y="825"/>
                          </a:cubicBezTo>
                          <a:cubicBezTo>
                            <a:pt x="476" y="886"/>
                            <a:pt x="503" y="942"/>
                            <a:pt x="529" y="986"/>
                          </a:cubicBezTo>
                          <a:cubicBezTo>
                            <a:pt x="555" y="1030"/>
                            <a:pt x="585" y="1067"/>
                            <a:pt x="603" y="1093"/>
                          </a:cubicBezTo>
                          <a:cubicBezTo>
                            <a:pt x="621" y="1119"/>
                            <a:pt x="617" y="1128"/>
                            <a:pt x="636" y="1140"/>
                          </a:cubicBezTo>
                          <a:cubicBezTo>
                            <a:pt x="655" y="1152"/>
                            <a:pt x="688" y="1168"/>
                            <a:pt x="716" y="1167"/>
                          </a:cubicBezTo>
                          <a:cubicBezTo>
                            <a:pt x="744" y="1166"/>
                            <a:pt x="781" y="1149"/>
                            <a:pt x="803" y="1133"/>
                          </a:cubicBezTo>
                          <a:cubicBezTo>
                            <a:pt x="825" y="1117"/>
                            <a:pt x="833" y="1098"/>
                            <a:pt x="850" y="1073"/>
                          </a:cubicBezTo>
                          <a:cubicBezTo>
                            <a:pt x="867" y="1048"/>
                            <a:pt x="879" y="1030"/>
                            <a:pt x="904" y="986"/>
                          </a:cubicBezTo>
                          <a:cubicBezTo>
                            <a:pt x="929" y="942"/>
                            <a:pt x="965" y="872"/>
                            <a:pt x="998" y="812"/>
                          </a:cubicBezTo>
                          <a:cubicBezTo>
                            <a:pt x="1031" y="752"/>
                            <a:pt x="1070" y="691"/>
                            <a:pt x="1105" y="624"/>
                          </a:cubicBezTo>
                          <a:cubicBezTo>
                            <a:pt x="1140" y="557"/>
                            <a:pt x="1170" y="485"/>
                            <a:pt x="1206" y="410"/>
                          </a:cubicBezTo>
                          <a:cubicBezTo>
                            <a:pt x="1242" y="335"/>
                            <a:pt x="1291" y="231"/>
                            <a:pt x="1320" y="176"/>
                          </a:cubicBezTo>
                          <a:cubicBezTo>
                            <a:pt x="1349" y="121"/>
                            <a:pt x="1362" y="107"/>
                            <a:pt x="1380" y="82"/>
                          </a:cubicBezTo>
                          <a:cubicBezTo>
                            <a:pt x="1398" y="57"/>
                            <a:pt x="1409" y="42"/>
                            <a:pt x="1427" y="28"/>
                          </a:cubicBezTo>
                          <a:cubicBezTo>
                            <a:pt x="1445" y="14"/>
                            <a:pt x="1465" y="2"/>
                            <a:pt x="1487" y="1"/>
                          </a:cubicBezTo>
                          <a:cubicBezTo>
                            <a:pt x="1509" y="0"/>
                            <a:pt x="1542" y="9"/>
                            <a:pt x="1561" y="22"/>
                          </a:cubicBezTo>
                          <a:cubicBezTo>
                            <a:pt x="1580" y="35"/>
                            <a:pt x="1593" y="69"/>
                            <a:pt x="1601" y="82"/>
                          </a:cubicBezTo>
                        </a:path>
                      </a:pathLst>
                    </a:custGeom>
                    <a:noFill/>
                    <a:ln w="28575" cap="flat" cmpd="sng">
                      <a:solidFill>
                        <a:srgbClr val="FF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lIns="0" rIns="0"/>
                    <a:lstStyle/>
                    <a:p>
                      <a:endParaRPr lang="el-GR"/>
                    </a:p>
                  </p:txBody>
                </p:sp>
              </p:grpSp>
              <p:grpSp>
                <p:nvGrpSpPr>
                  <p:cNvPr id="367" name="Group 353"/>
                  <p:cNvGrpSpPr>
                    <a:grpSpLocks/>
                  </p:cNvGrpSpPr>
                  <p:nvPr/>
                </p:nvGrpSpPr>
                <p:grpSpPr bwMode="auto">
                  <a:xfrm>
                    <a:off x="2363" y="2115"/>
                    <a:ext cx="2025" cy="558"/>
                    <a:chOff x="648" y="1116"/>
                    <a:chExt cx="4216" cy="1160"/>
                  </a:xfrm>
                </p:grpSpPr>
                <p:sp>
                  <p:nvSpPr>
                    <p:cNvPr id="368" name="Freeform 354"/>
                    <p:cNvSpPr>
                      <a:spLocks/>
                    </p:cNvSpPr>
                    <p:nvPr/>
                  </p:nvSpPr>
                  <p:spPr bwMode="auto">
                    <a:xfrm>
                      <a:off x="648" y="1129"/>
                      <a:ext cx="1467" cy="1147"/>
                    </a:xfrm>
                    <a:custGeom>
                      <a:avLst/>
                      <a:gdLst>
                        <a:gd name="T0" fmla="*/ 0 w 1601"/>
                        <a:gd name="T1" fmla="*/ 1 h 1168"/>
                        <a:gd name="T2" fmla="*/ 38 w 1601"/>
                        <a:gd name="T3" fmla="*/ 22 h 1168"/>
                        <a:gd name="T4" fmla="*/ 69 w 1601"/>
                        <a:gd name="T5" fmla="*/ 89 h 1168"/>
                        <a:gd name="T6" fmla="*/ 116 w 1601"/>
                        <a:gd name="T7" fmla="*/ 209 h 1168"/>
                        <a:gd name="T8" fmla="*/ 178 w 1601"/>
                        <a:gd name="T9" fmla="*/ 417 h 1168"/>
                        <a:gd name="T10" fmla="*/ 235 w 1601"/>
                        <a:gd name="T11" fmla="*/ 618 h 1168"/>
                        <a:gd name="T12" fmla="*/ 290 w 1601"/>
                        <a:gd name="T13" fmla="*/ 825 h 1168"/>
                        <a:gd name="T14" fmla="*/ 342 w 1601"/>
                        <a:gd name="T15" fmla="*/ 986 h 1168"/>
                        <a:gd name="T16" fmla="*/ 390 w 1601"/>
                        <a:gd name="T17" fmla="*/ 1093 h 1168"/>
                        <a:gd name="T18" fmla="*/ 411 w 1601"/>
                        <a:gd name="T19" fmla="*/ 1140 h 1168"/>
                        <a:gd name="T20" fmla="*/ 463 w 1601"/>
                        <a:gd name="T21" fmla="*/ 1167 h 1168"/>
                        <a:gd name="T22" fmla="*/ 519 w 1601"/>
                        <a:gd name="T23" fmla="*/ 1133 h 1168"/>
                        <a:gd name="T24" fmla="*/ 549 w 1601"/>
                        <a:gd name="T25" fmla="*/ 1073 h 1168"/>
                        <a:gd name="T26" fmla="*/ 584 w 1601"/>
                        <a:gd name="T27" fmla="*/ 986 h 1168"/>
                        <a:gd name="T28" fmla="*/ 645 w 1601"/>
                        <a:gd name="T29" fmla="*/ 812 h 1168"/>
                        <a:gd name="T30" fmla="*/ 714 w 1601"/>
                        <a:gd name="T31" fmla="*/ 624 h 1168"/>
                        <a:gd name="T32" fmla="*/ 779 w 1601"/>
                        <a:gd name="T33" fmla="*/ 410 h 1168"/>
                        <a:gd name="T34" fmla="*/ 853 w 1601"/>
                        <a:gd name="T35" fmla="*/ 176 h 1168"/>
                        <a:gd name="T36" fmla="*/ 891 w 1601"/>
                        <a:gd name="T37" fmla="*/ 82 h 1168"/>
                        <a:gd name="T38" fmla="*/ 923 w 1601"/>
                        <a:gd name="T39" fmla="*/ 28 h 1168"/>
                        <a:gd name="T40" fmla="*/ 960 w 1601"/>
                        <a:gd name="T41" fmla="*/ 1 h 1168"/>
                        <a:gd name="T42" fmla="*/ 1008 w 1601"/>
                        <a:gd name="T43" fmla="*/ 22 h 1168"/>
                        <a:gd name="T44" fmla="*/ 1035 w 1601"/>
                        <a:gd name="T45" fmla="*/ 82 h 1168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  <a:gd name="T54" fmla="*/ 0 60000 65536"/>
                        <a:gd name="T55" fmla="*/ 0 60000 65536"/>
                        <a:gd name="T56" fmla="*/ 0 60000 65536"/>
                        <a:gd name="T57" fmla="*/ 0 60000 65536"/>
                        <a:gd name="T58" fmla="*/ 0 60000 65536"/>
                        <a:gd name="T59" fmla="*/ 0 60000 65536"/>
                        <a:gd name="T60" fmla="*/ 0 60000 65536"/>
                        <a:gd name="T61" fmla="*/ 0 60000 65536"/>
                        <a:gd name="T62" fmla="*/ 0 60000 65536"/>
                        <a:gd name="T63" fmla="*/ 0 60000 65536"/>
                        <a:gd name="T64" fmla="*/ 0 60000 65536"/>
                        <a:gd name="T65" fmla="*/ 0 60000 65536"/>
                        <a:gd name="T66" fmla="*/ 0 60000 65536"/>
                        <a:gd name="T67" fmla="*/ 0 60000 65536"/>
                        <a:gd name="T68" fmla="*/ 0 60000 65536"/>
                        <a:gd name="T69" fmla="*/ 0 w 1601"/>
                        <a:gd name="T70" fmla="*/ 0 h 1168"/>
                        <a:gd name="T71" fmla="*/ 1601 w 1601"/>
                        <a:gd name="T72" fmla="*/ 1168 h 1168"/>
                      </a:gdLst>
                      <a:ahLst/>
                      <a:cxnLst>
                        <a:cxn ang="T46">
                          <a:pos x="T0" y="T1"/>
                        </a:cxn>
                        <a:cxn ang="T47">
                          <a:pos x="T2" y="T3"/>
                        </a:cxn>
                        <a:cxn ang="T48">
                          <a:pos x="T4" y="T5"/>
                        </a:cxn>
                        <a:cxn ang="T49">
                          <a:pos x="T6" y="T7"/>
                        </a:cxn>
                        <a:cxn ang="T50">
                          <a:pos x="T8" y="T9"/>
                        </a:cxn>
                        <a:cxn ang="T51">
                          <a:pos x="T10" y="T11"/>
                        </a:cxn>
                        <a:cxn ang="T52">
                          <a:pos x="T12" y="T13"/>
                        </a:cxn>
                        <a:cxn ang="T53">
                          <a:pos x="T14" y="T15"/>
                        </a:cxn>
                        <a:cxn ang="T54">
                          <a:pos x="T16" y="T17"/>
                        </a:cxn>
                        <a:cxn ang="T55">
                          <a:pos x="T18" y="T19"/>
                        </a:cxn>
                        <a:cxn ang="T56">
                          <a:pos x="T20" y="T21"/>
                        </a:cxn>
                        <a:cxn ang="T57">
                          <a:pos x="T22" y="T23"/>
                        </a:cxn>
                        <a:cxn ang="T58">
                          <a:pos x="T24" y="T25"/>
                        </a:cxn>
                        <a:cxn ang="T59">
                          <a:pos x="T26" y="T27"/>
                        </a:cxn>
                        <a:cxn ang="T60">
                          <a:pos x="T28" y="T29"/>
                        </a:cxn>
                        <a:cxn ang="T61">
                          <a:pos x="T30" y="T31"/>
                        </a:cxn>
                        <a:cxn ang="T62">
                          <a:pos x="T32" y="T33"/>
                        </a:cxn>
                        <a:cxn ang="T63">
                          <a:pos x="T34" y="T35"/>
                        </a:cxn>
                        <a:cxn ang="T64">
                          <a:pos x="T36" y="T37"/>
                        </a:cxn>
                        <a:cxn ang="T65">
                          <a:pos x="T38" y="T39"/>
                        </a:cxn>
                        <a:cxn ang="T66">
                          <a:pos x="T40" y="T41"/>
                        </a:cxn>
                        <a:cxn ang="T67">
                          <a:pos x="T42" y="T43"/>
                        </a:cxn>
                        <a:cxn ang="T68">
                          <a:pos x="T44" y="T45"/>
                        </a:cxn>
                      </a:cxnLst>
                      <a:rect l="T69" t="T70" r="T71" b="T72"/>
                      <a:pathLst>
                        <a:path w="1601" h="1168">
                          <a:moveTo>
                            <a:pt x="0" y="1"/>
                          </a:moveTo>
                          <a:cubicBezTo>
                            <a:pt x="10" y="4"/>
                            <a:pt x="42" y="7"/>
                            <a:pt x="60" y="22"/>
                          </a:cubicBezTo>
                          <a:cubicBezTo>
                            <a:pt x="78" y="37"/>
                            <a:pt x="87" y="58"/>
                            <a:pt x="107" y="89"/>
                          </a:cubicBezTo>
                          <a:cubicBezTo>
                            <a:pt x="127" y="120"/>
                            <a:pt x="153" y="154"/>
                            <a:pt x="181" y="209"/>
                          </a:cubicBezTo>
                          <a:cubicBezTo>
                            <a:pt x="209" y="264"/>
                            <a:pt x="245" y="349"/>
                            <a:pt x="275" y="417"/>
                          </a:cubicBezTo>
                          <a:cubicBezTo>
                            <a:pt x="305" y="485"/>
                            <a:pt x="333" y="550"/>
                            <a:pt x="362" y="618"/>
                          </a:cubicBezTo>
                          <a:cubicBezTo>
                            <a:pt x="391" y="686"/>
                            <a:pt x="420" y="764"/>
                            <a:pt x="448" y="825"/>
                          </a:cubicBezTo>
                          <a:cubicBezTo>
                            <a:pt x="476" y="886"/>
                            <a:pt x="503" y="942"/>
                            <a:pt x="529" y="986"/>
                          </a:cubicBezTo>
                          <a:cubicBezTo>
                            <a:pt x="555" y="1030"/>
                            <a:pt x="585" y="1067"/>
                            <a:pt x="603" y="1093"/>
                          </a:cubicBezTo>
                          <a:cubicBezTo>
                            <a:pt x="621" y="1119"/>
                            <a:pt x="617" y="1128"/>
                            <a:pt x="636" y="1140"/>
                          </a:cubicBezTo>
                          <a:cubicBezTo>
                            <a:pt x="655" y="1152"/>
                            <a:pt x="688" y="1168"/>
                            <a:pt x="716" y="1167"/>
                          </a:cubicBezTo>
                          <a:cubicBezTo>
                            <a:pt x="744" y="1166"/>
                            <a:pt x="781" y="1149"/>
                            <a:pt x="803" y="1133"/>
                          </a:cubicBezTo>
                          <a:cubicBezTo>
                            <a:pt x="825" y="1117"/>
                            <a:pt x="833" y="1098"/>
                            <a:pt x="850" y="1073"/>
                          </a:cubicBezTo>
                          <a:cubicBezTo>
                            <a:pt x="867" y="1048"/>
                            <a:pt x="879" y="1030"/>
                            <a:pt x="904" y="986"/>
                          </a:cubicBezTo>
                          <a:cubicBezTo>
                            <a:pt x="929" y="942"/>
                            <a:pt x="965" y="872"/>
                            <a:pt x="998" y="812"/>
                          </a:cubicBezTo>
                          <a:cubicBezTo>
                            <a:pt x="1031" y="752"/>
                            <a:pt x="1070" y="691"/>
                            <a:pt x="1105" y="624"/>
                          </a:cubicBezTo>
                          <a:cubicBezTo>
                            <a:pt x="1140" y="557"/>
                            <a:pt x="1170" y="485"/>
                            <a:pt x="1206" y="410"/>
                          </a:cubicBezTo>
                          <a:cubicBezTo>
                            <a:pt x="1242" y="335"/>
                            <a:pt x="1291" y="231"/>
                            <a:pt x="1320" y="176"/>
                          </a:cubicBezTo>
                          <a:cubicBezTo>
                            <a:pt x="1349" y="121"/>
                            <a:pt x="1362" y="107"/>
                            <a:pt x="1380" y="82"/>
                          </a:cubicBezTo>
                          <a:cubicBezTo>
                            <a:pt x="1398" y="57"/>
                            <a:pt x="1409" y="42"/>
                            <a:pt x="1427" y="28"/>
                          </a:cubicBezTo>
                          <a:cubicBezTo>
                            <a:pt x="1445" y="14"/>
                            <a:pt x="1465" y="2"/>
                            <a:pt x="1487" y="1"/>
                          </a:cubicBezTo>
                          <a:cubicBezTo>
                            <a:pt x="1509" y="0"/>
                            <a:pt x="1542" y="9"/>
                            <a:pt x="1561" y="22"/>
                          </a:cubicBezTo>
                          <a:cubicBezTo>
                            <a:pt x="1580" y="35"/>
                            <a:pt x="1593" y="69"/>
                            <a:pt x="1601" y="82"/>
                          </a:cubicBezTo>
                        </a:path>
                      </a:pathLst>
                    </a:custGeom>
                    <a:noFill/>
                    <a:ln w="28575" cap="flat" cmpd="sng">
                      <a:solidFill>
                        <a:srgbClr val="FF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lIns="0" rIns="0"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369" name="Freeform 355"/>
                    <p:cNvSpPr>
                      <a:spLocks/>
                    </p:cNvSpPr>
                    <p:nvPr/>
                  </p:nvSpPr>
                  <p:spPr bwMode="auto">
                    <a:xfrm>
                      <a:off x="2017" y="1121"/>
                      <a:ext cx="1467" cy="1149"/>
                    </a:xfrm>
                    <a:custGeom>
                      <a:avLst/>
                      <a:gdLst>
                        <a:gd name="T0" fmla="*/ 0 w 1601"/>
                        <a:gd name="T1" fmla="*/ 1 h 1168"/>
                        <a:gd name="T2" fmla="*/ 38 w 1601"/>
                        <a:gd name="T3" fmla="*/ 22 h 1168"/>
                        <a:gd name="T4" fmla="*/ 69 w 1601"/>
                        <a:gd name="T5" fmla="*/ 89 h 1168"/>
                        <a:gd name="T6" fmla="*/ 116 w 1601"/>
                        <a:gd name="T7" fmla="*/ 209 h 1168"/>
                        <a:gd name="T8" fmla="*/ 178 w 1601"/>
                        <a:gd name="T9" fmla="*/ 417 h 1168"/>
                        <a:gd name="T10" fmla="*/ 235 w 1601"/>
                        <a:gd name="T11" fmla="*/ 618 h 1168"/>
                        <a:gd name="T12" fmla="*/ 290 w 1601"/>
                        <a:gd name="T13" fmla="*/ 825 h 1168"/>
                        <a:gd name="T14" fmla="*/ 342 w 1601"/>
                        <a:gd name="T15" fmla="*/ 986 h 1168"/>
                        <a:gd name="T16" fmla="*/ 390 w 1601"/>
                        <a:gd name="T17" fmla="*/ 1093 h 1168"/>
                        <a:gd name="T18" fmla="*/ 411 w 1601"/>
                        <a:gd name="T19" fmla="*/ 1140 h 1168"/>
                        <a:gd name="T20" fmla="*/ 463 w 1601"/>
                        <a:gd name="T21" fmla="*/ 1167 h 1168"/>
                        <a:gd name="T22" fmla="*/ 519 w 1601"/>
                        <a:gd name="T23" fmla="*/ 1133 h 1168"/>
                        <a:gd name="T24" fmla="*/ 549 w 1601"/>
                        <a:gd name="T25" fmla="*/ 1073 h 1168"/>
                        <a:gd name="T26" fmla="*/ 584 w 1601"/>
                        <a:gd name="T27" fmla="*/ 986 h 1168"/>
                        <a:gd name="T28" fmla="*/ 645 w 1601"/>
                        <a:gd name="T29" fmla="*/ 812 h 1168"/>
                        <a:gd name="T30" fmla="*/ 714 w 1601"/>
                        <a:gd name="T31" fmla="*/ 624 h 1168"/>
                        <a:gd name="T32" fmla="*/ 779 w 1601"/>
                        <a:gd name="T33" fmla="*/ 410 h 1168"/>
                        <a:gd name="T34" fmla="*/ 853 w 1601"/>
                        <a:gd name="T35" fmla="*/ 176 h 1168"/>
                        <a:gd name="T36" fmla="*/ 891 w 1601"/>
                        <a:gd name="T37" fmla="*/ 82 h 1168"/>
                        <a:gd name="T38" fmla="*/ 923 w 1601"/>
                        <a:gd name="T39" fmla="*/ 28 h 1168"/>
                        <a:gd name="T40" fmla="*/ 960 w 1601"/>
                        <a:gd name="T41" fmla="*/ 1 h 1168"/>
                        <a:gd name="T42" fmla="*/ 1008 w 1601"/>
                        <a:gd name="T43" fmla="*/ 22 h 1168"/>
                        <a:gd name="T44" fmla="*/ 1035 w 1601"/>
                        <a:gd name="T45" fmla="*/ 82 h 1168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  <a:gd name="T54" fmla="*/ 0 60000 65536"/>
                        <a:gd name="T55" fmla="*/ 0 60000 65536"/>
                        <a:gd name="T56" fmla="*/ 0 60000 65536"/>
                        <a:gd name="T57" fmla="*/ 0 60000 65536"/>
                        <a:gd name="T58" fmla="*/ 0 60000 65536"/>
                        <a:gd name="T59" fmla="*/ 0 60000 65536"/>
                        <a:gd name="T60" fmla="*/ 0 60000 65536"/>
                        <a:gd name="T61" fmla="*/ 0 60000 65536"/>
                        <a:gd name="T62" fmla="*/ 0 60000 65536"/>
                        <a:gd name="T63" fmla="*/ 0 60000 65536"/>
                        <a:gd name="T64" fmla="*/ 0 60000 65536"/>
                        <a:gd name="T65" fmla="*/ 0 60000 65536"/>
                        <a:gd name="T66" fmla="*/ 0 60000 65536"/>
                        <a:gd name="T67" fmla="*/ 0 60000 65536"/>
                        <a:gd name="T68" fmla="*/ 0 60000 65536"/>
                        <a:gd name="T69" fmla="*/ 0 w 1601"/>
                        <a:gd name="T70" fmla="*/ 0 h 1168"/>
                        <a:gd name="T71" fmla="*/ 1601 w 1601"/>
                        <a:gd name="T72" fmla="*/ 1168 h 1168"/>
                      </a:gdLst>
                      <a:ahLst/>
                      <a:cxnLst>
                        <a:cxn ang="T46">
                          <a:pos x="T0" y="T1"/>
                        </a:cxn>
                        <a:cxn ang="T47">
                          <a:pos x="T2" y="T3"/>
                        </a:cxn>
                        <a:cxn ang="T48">
                          <a:pos x="T4" y="T5"/>
                        </a:cxn>
                        <a:cxn ang="T49">
                          <a:pos x="T6" y="T7"/>
                        </a:cxn>
                        <a:cxn ang="T50">
                          <a:pos x="T8" y="T9"/>
                        </a:cxn>
                        <a:cxn ang="T51">
                          <a:pos x="T10" y="T11"/>
                        </a:cxn>
                        <a:cxn ang="T52">
                          <a:pos x="T12" y="T13"/>
                        </a:cxn>
                        <a:cxn ang="T53">
                          <a:pos x="T14" y="T15"/>
                        </a:cxn>
                        <a:cxn ang="T54">
                          <a:pos x="T16" y="T17"/>
                        </a:cxn>
                        <a:cxn ang="T55">
                          <a:pos x="T18" y="T19"/>
                        </a:cxn>
                        <a:cxn ang="T56">
                          <a:pos x="T20" y="T21"/>
                        </a:cxn>
                        <a:cxn ang="T57">
                          <a:pos x="T22" y="T23"/>
                        </a:cxn>
                        <a:cxn ang="T58">
                          <a:pos x="T24" y="T25"/>
                        </a:cxn>
                        <a:cxn ang="T59">
                          <a:pos x="T26" y="T27"/>
                        </a:cxn>
                        <a:cxn ang="T60">
                          <a:pos x="T28" y="T29"/>
                        </a:cxn>
                        <a:cxn ang="T61">
                          <a:pos x="T30" y="T31"/>
                        </a:cxn>
                        <a:cxn ang="T62">
                          <a:pos x="T32" y="T33"/>
                        </a:cxn>
                        <a:cxn ang="T63">
                          <a:pos x="T34" y="T35"/>
                        </a:cxn>
                        <a:cxn ang="T64">
                          <a:pos x="T36" y="T37"/>
                        </a:cxn>
                        <a:cxn ang="T65">
                          <a:pos x="T38" y="T39"/>
                        </a:cxn>
                        <a:cxn ang="T66">
                          <a:pos x="T40" y="T41"/>
                        </a:cxn>
                        <a:cxn ang="T67">
                          <a:pos x="T42" y="T43"/>
                        </a:cxn>
                        <a:cxn ang="T68">
                          <a:pos x="T44" y="T45"/>
                        </a:cxn>
                      </a:cxnLst>
                      <a:rect l="T69" t="T70" r="T71" b="T72"/>
                      <a:pathLst>
                        <a:path w="1601" h="1168">
                          <a:moveTo>
                            <a:pt x="0" y="1"/>
                          </a:moveTo>
                          <a:cubicBezTo>
                            <a:pt x="10" y="4"/>
                            <a:pt x="42" y="7"/>
                            <a:pt x="60" y="22"/>
                          </a:cubicBezTo>
                          <a:cubicBezTo>
                            <a:pt x="78" y="37"/>
                            <a:pt x="87" y="58"/>
                            <a:pt x="107" y="89"/>
                          </a:cubicBezTo>
                          <a:cubicBezTo>
                            <a:pt x="127" y="120"/>
                            <a:pt x="153" y="154"/>
                            <a:pt x="181" y="209"/>
                          </a:cubicBezTo>
                          <a:cubicBezTo>
                            <a:pt x="209" y="264"/>
                            <a:pt x="245" y="349"/>
                            <a:pt x="275" y="417"/>
                          </a:cubicBezTo>
                          <a:cubicBezTo>
                            <a:pt x="305" y="485"/>
                            <a:pt x="333" y="550"/>
                            <a:pt x="362" y="618"/>
                          </a:cubicBezTo>
                          <a:cubicBezTo>
                            <a:pt x="391" y="686"/>
                            <a:pt x="420" y="764"/>
                            <a:pt x="448" y="825"/>
                          </a:cubicBezTo>
                          <a:cubicBezTo>
                            <a:pt x="476" y="886"/>
                            <a:pt x="503" y="942"/>
                            <a:pt x="529" y="986"/>
                          </a:cubicBezTo>
                          <a:cubicBezTo>
                            <a:pt x="555" y="1030"/>
                            <a:pt x="585" y="1067"/>
                            <a:pt x="603" y="1093"/>
                          </a:cubicBezTo>
                          <a:cubicBezTo>
                            <a:pt x="621" y="1119"/>
                            <a:pt x="617" y="1128"/>
                            <a:pt x="636" y="1140"/>
                          </a:cubicBezTo>
                          <a:cubicBezTo>
                            <a:pt x="655" y="1152"/>
                            <a:pt x="688" y="1168"/>
                            <a:pt x="716" y="1167"/>
                          </a:cubicBezTo>
                          <a:cubicBezTo>
                            <a:pt x="744" y="1166"/>
                            <a:pt x="781" y="1149"/>
                            <a:pt x="803" y="1133"/>
                          </a:cubicBezTo>
                          <a:cubicBezTo>
                            <a:pt x="825" y="1117"/>
                            <a:pt x="833" y="1098"/>
                            <a:pt x="850" y="1073"/>
                          </a:cubicBezTo>
                          <a:cubicBezTo>
                            <a:pt x="867" y="1048"/>
                            <a:pt x="879" y="1030"/>
                            <a:pt x="904" y="986"/>
                          </a:cubicBezTo>
                          <a:cubicBezTo>
                            <a:pt x="929" y="942"/>
                            <a:pt x="965" y="872"/>
                            <a:pt x="998" y="812"/>
                          </a:cubicBezTo>
                          <a:cubicBezTo>
                            <a:pt x="1031" y="752"/>
                            <a:pt x="1070" y="691"/>
                            <a:pt x="1105" y="624"/>
                          </a:cubicBezTo>
                          <a:cubicBezTo>
                            <a:pt x="1140" y="557"/>
                            <a:pt x="1170" y="485"/>
                            <a:pt x="1206" y="410"/>
                          </a:cubicBezTo>
                          <a:cubicBezTo>
                            <a:pt x="1242" y="335"/>
                            <a:pt x="1291" y="231"/>
                            <a:pt x="1320" y="176"/>
                          </a:cubicBezTo>
                          <a:cubicBezTo>
                            <a:pt x="1349" y="121"/>
                            <a:pt x="1362" y="107"/>
                            <a:pt x="1380" y="82"/>
                          </a:cubicBezTo>
                          <a:cubicBezTo>
                            <a:pt x="1398" y="57"/>
                            <a:pt x="1409" y="42"/>
                            <a:pt x="1427" y="28"/>
                          </a:cubicBezTo>
                          <a:cubicBezTo>
                            <a:pt x="1445" y="14"/>
                            <a:pt x="1465" y="2"/>
                            <a:pt x="1487" y="1"/>
                          </a:cubicBezTo>
                          <a:cubicBezTo>
                            <a:pt x="1509" y="0"/>
                            <a:pt x="1542" y="9"/>
                            <a:pt x="1561" y="22"/>
                          </a:cubicBezTo>
                          <a:cubicBezTo>
                            <a:pt x="1580" y="35"/>
                            <a:pt x="1593" y="69"/>
                            <a:pt x="1601" y="82"/>
                          </a:cubicBezTo>
                        </a:path>
                      </a:pathLst>
                    </a:custGeom>
                    <a:noFill/>
                    <a:ln w="28575" cap="flat" cmpd="sng">
                      <a:solidFill>
                        <a:srgbClr val="FF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lIns="0" rIns="0"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370" name="Freeform 356"/>
                    <p:cNvSpPr>
                      <a:spLocks/>
                    </p:cNvSpPr>
                    <p:nvPr/>
                  </p:nvSpPr>
                  <p:spPr bwMode="auto">
                    <a:xfrm>
                      <a:off x="3397" y="1116"/>
                      <a:ext cx="1467" cy="1147"/>
                    </a:xfrm>
                    <a:custGeom>
                      <a:avLst/>
                      <a:gdLst>
                        <a:gd name="T0" fmla="*/ 0 w 1601"/>
                        <a:gd name="T1" fmla="*/ 1 h 1168"/>
                        <a:gd name="T2" fmla="*/ 38 w 1601"/>
                        <a:gd name="T3" fmla="*/ 22 h 1168"/>
                        <a:gd name="T4" fmla="*/ 69 w 1601"/>
                        <a:gd name="T5" fmla="*/ 89 h 1168"/>
                        <a:gd name="T6" fmla="*/ 116 w 1601"/>
                        <a:gd name="T7" fmla="*/ 209 h 1168"/>
                        <a:gd name="T8" fmla="*/ 178 w 1601"/>
                        <a:gd name="T9" fmla="*/ 417 h 1168"/>
                        <a:gd name="T10" fmla="*/ 235 w 1601"/>
                        <a:gd name="T11" fmla="*/ 618 h 1168"/>
                        <a:gd name="T12" fmla="*/ 290 w 1601"/>
                        <a:gd name="T13" fmla="*/ 825 h 1168"/>
                        <a:gd name="T14" fmla="*/ 342 w 1601"/>
                        <a:gd name="T15" fmla="*/ 986 h 1168"/>
                        <a:gd name="T16" fmla="*/ 390 w 1601"/>
                        <a:gd name="T17" fmla="*/ 1093 h 1168"/>
                        <a:gd name="T18" fmla="*/ 411 w 1601"/>
                        <a:gd name="T19" fmla="*/ 1140 h 1168"/>
                        <a:gd name="T20" fmla="*/ 463 w 1601"/>
                        <a:gd name="T21" fmla="*/ 1167 h 1168"/>
                        <a:gd name="T22" fmla="*/ 519 w 1601"/>
                        <a:gd name="T23" fmla="*/ 1133 h 1168"/>
                        <a:gd name="T24" fmla="*/ 549 w 1601"/>
                        <a:gd name="T25" fmla="*/ 1073 h 1168"/>
                        <a:gd name="T26" fmla="*/ 584 w 1601"/>
                        <a:gd name="T27" fmla="*/ 986 h 1168"/>
                        <a:gd name="T28" fmla="*/ 645 w 1601"/>
                        <a:gd name="T29" fmla="*/ 812 h 1168"/>
                        <a:gd name="T30" fmla="*/ 714 w 1601"/>
                        <a:gd name="T31" fmla="*/ 624 h 1168"/>
                        <a:gd name="T32" fmla="*/ 779 w 1601"/>
                        <a:gd name="T33" fmla="*/ 410 h 1168"/>
                        <a:gd name="T34" fmla="*/ 853 w 1601"/>
                        <a:gd name="T35" fmla="*/ 176 h 1168"/>
                        <a:gd name="T36" fmla="*/ 891 w 1601"/>
                        <a:gd name="T37" fmla="*/ 82 h 1168"/>
                        <a:gd name="T38" fmla="*/ 923 w 1601"/>
                        <a:gd name="T39" fmla="*/ 28 h 1168"/>
                        <a:gd name="T40" fmla="*/ 960 w 1601"/>
                        <a:gd name="T41" fmla="*/ 1 h 1168"/>
                        <a:gd name="T42" fmla="*/ 1008 w 1601"/>
                        <a:gd name="T43" fmla="*/ 22 h 1168"/>
                        <a:gd name="T44" fmla="*/ 1035 w 1601"/>
                        <a:gd name="T45" fmla="*/ 82 h 1168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  <a:gd name="T54" fmla="*/ 0 60000 65536"/>
                        <a:gd name="T55" fmla="*/ 0 60000 65536"/>
                        <a:gd name="T56" fmla="*/ 0 60000 65536"/>
                        <a:gd name="T57" fmla="*/ 0 60000 65536"/>
                        <a:gd name="T58" fmla="*/ 0 60000 65536"/>
                        <a:gd name="T59" fmla="*/ 0 60000 65536"/>
                        <a:gd name="T60" fmla="*/ 0 60000 65536"/>
                        <a:gd name="T61" fmla="*/ 0 60000 65536"/>
                        <a:gd name="T62" fmla="*/ 0 60000 65536"/>
                        <a:gd name="T63" fmla="*/ 0 60000 65536"/>
                        <a:gd name="T64" fmla="*/ 0 60000 65536"/>
                        <a:gd name="T65" fmla="*/ 0 60000 65536"/>
                        <a:gd name="T66" fmla="*/ 0 60000 65536"/>
                        <a:gd name="T67" fmla="*/ 0 60000 65536"/>
                        <a:gd name="T68" fmla="*/ 0 60000 65536"/>
                        <a:gd name="T69" fmla="*/ 0 w 1601"/>
                        <a:gd name="T70" fmla="*/ 0 h 1168"/>
                        <a:gd name="T71" fmla="*/ 1601 w 1601"/>
                        <a:gd name="T72" fmla="*/ 1168 h 1168"/>
                      </a:gdLst>
                      <a:ahLst/>
                      <a:cxnLst>
                        <a:cxn ang="T46">
                          <a:pos x="T0" y="T1"/>
                        </a:cxn>
                        <a:cxn ang="T47">
                          <a:pos x="T2" y="T3"/>
                        </a:cxn>
                        <a:cxn ang="T48">
                          <a:pos x="T4" y="T5"/>
                        </a:cxn>
                        <a:cxn ang="T49">
                          <a:pos x="T6" y="T7"/>
                        </a:cxn>
                        <a:cxn ang="T50">
                          <a:pos x="T8" y="T9"/>
                        </a:cxn>
                        <a:cxn ang="T51">
                          <a:pos x="T10" y="T11"/>
                        </a:cxn>
                        <a:cxn ang="T52">
                          <a:pos x="T12" y="T13"/>
                        </a:cxn>
                        <a:cxn ang="T53">
                          <a:pos x="T14" y="T15"/>
                        </a:cxn>
                        <a:cxn ang="T54">
                          <a:pos x="T16" y="T17"/>
                        </a:cxn>
                        <a:cxn ang="T55">
                          <a:pos x="T18" y="T19"/>
                        </a:cxn>
                        <a:cxn ang="T56">
                          <a:pos x="T20" y="T21"/>
                        </a:cxn>
                        <a:cxn ang="T57">
                          <a:pos x="T22" y="T23"/>
                        </a:cxn>
                        <a:cxn ang="T58">
                          <a:pos x="T24" y="T25"/>
                        </a:cxn>
                        <a:cxn ang="T59">
                          <a:pos x="T26" y="T27"/>
                        </a:cxn>
                        <a:cxn ang="T60">
                          <a:pos x="T28" y="T29"/>
                        </a:cxn>
                        <a:cxn ang="T61">
                          <a:pos x="T30" y="T31"/>
                        </a:cxn>
                        <a:cxn ang="T62">
                          <a:pos x="T32" y="T33"/>
                        </a:cxn>
                        <a:cxn ang="T63">
                          <a:pos x="T34" y="T35"/>
                        </a:cxn>
                        <a:cxn ang="T64">
                          <a:pos x="T36" y="T37"/>
                        </a:cxn>
                        <a:cxn ang="T65">
                          <a:pos x="T38" y="T39"/>
                        </a:cxn>
                        <a:cxn ang="T66">
                          <a:pos x="T40" y="T41"/>
                        </a:cxn>
                        <a:cxn ang="T67">
                          <a:pos x="T42" y="T43"/>
                        </a:cxn>
                        <a:cxn ang="T68">
                          <a:pos x="T44" y="T45"/>
                        </a:cxn>
                      </a:cxnLst>
                      <a:rect l="T69" t="T70" r="T71" b="T72"/>
                      <a:pathLst>
                        <a:path w="1601" h="1168">
                          <a:moveTo>
                            <a:pt x="0" y="1"/>
                          </a:moveTo>
                          <a:cubicBezTo>
                            <a:pt x="10" y="4"/>
                            <a:pt x="42" y="7"/>
                            <a:pt x="60" y="22"/>
                          </a:cubicBezTo>
                          <a:cubicBezTo>
                            <a:pt x="78" y="37"/>
                            <a:pt x="87" y="58"/>
                            <a:pt x="107" y="89"/>
                          </a:cubicBezTo>
                          <a:cubicBezTo>
                            <a:pt x="127" y="120"/>
                            <a:pt x="153" y="154"/>
                            <a:pt x="181" y="209"/>
                          </a:cubicBezTo>
                          <a:cubicBezTo>
                            <a:pt x="209" y="264"/>
                            <a:pt x="245" y="349"/>
                            <a:pt x="275" y="417"/>
                          </a:cubicBezTo>
                          <a:cubicBezTo>
                            <a:pt x="305" y="485"/>
                            <a:pt x="333" y="550"/>
                            <a:pt x="362" y="618"/>
                          </a:cubicBezTo>
                          <a:cubicBezTo>
                            <a:pt x="391" y="686"/>
                            <a:pt x="420" y="764"/>
                            <a:pt x="448" y="825"/>
                          </a:cubicBezTo>
                          <a:cubicBezTo>
                            <a:pt x="476" y="886"/>
                            <a:pt x="503" y="942"/>
                            <a:pt x="529" y="986"/>
                          </a:cubicBezTo>
                          <a:cubicBezTo>
                            <a:pt x="555" y="1030"/>
                            <a:pt x="585" y="1067"/>
                            <a:pt x="603" y="1093"/>
                          </a:cubicBezTo>
                          <a:cubicBezTo>
                            <a:pt x="621" y="1119"/>
                            <a:pt x="617" y="1128"/>
                            <a:pt x="636" y="1140"/>
                          </a:cubicBezTo>
                          <a:cubicBezTo>
                            <a:pt x="655" y="1152"/>
                            <a:pt x="688" y="1168"/>
                            <a:pt x="716" y="1167"/>
                          </a:cubicBezTo>
                          <a:cubicBezTo>
                            <a:pt x="744" y="1166"/>
                            <a:pt x="781" y="1149"/>
                            <a:pt x="803" y="1133"/>
                          </a:cubicBezTo>
                          <a:cubicBezTo>
                            <a:pt x="825" y="1117"/>
                            <a:pt x="833" y="1098"/>
                            <a:pt x="850" y="1073"/>
                          </a:cubicBezTo>
                          <a:cubicBezTo>
                            <a:pt x="867" y="1048"/>
                            <a:pt x="879" y="1030"/>
                            <a:pt x="904" y="986"/>
                          </a:cubicBezTo>
                          <a:cubicBezTo>
                            <a:pt x="929" y="942"/>
                            <a:pt x="965" y="872"/>
                            <a:pt x="998" y="812"/>
                          </a:cubicBezTo>
                          <a:cubicBezTo>
                            <a:pt x="1031" y="752"/>
                            <a:pt x="1070" y="691"/>
                            <a:pt x="1105" y="624"/>
                          </a:cubicBezTo>
                          <a:cubicBezTo>
                            <a:pt x="1140" y="557"/>
                            <a:pt x="1170" y="485"/>
                            <a:pt x="1206" y="410"/>
                          </a:cubicBezTo>
                          <a:cubicBezTo>
                            <a:pt x="1242" y="335"/>
                            <a:pt x="1291" y="231"/>
                            <a:pt x="1320" y="176"/>
                          </a:cubicBezTo>
                          <a:cubicBezTo>
                            <a:pt x="1349" y="121"/>
                            <a:pt x="1362" y="107"/>
                            <a:pt x="1380" y="82"/>
                          </a:cubicBezTo>
                          <a:cubicBezTo>
                            <a:pt x="1398" y="57"/>
                            <a:pt x="1409" y="42"/>
                            <a:pt x="1427" y="28"/>
                          </a:cubicBezTo>
                          <a:cubicBezTo>
                            <a:pt x="1445" y="14"/>
                            <a:pt x="1465" y="2"/>
                            <a:pt x="1487" y="1"/>
                          </a:cubicBezTo>
                          <a:cubicBezTo>
                            <a:pt x="1509" y="0"/>
                            <a:pt x="1542" y="9"/>
                            <a:pt x="1561" y="22"/>
                          </a:cubicBezTo>
                          <a:cubicBezTo>
                            <a:pt x="1580" y="35"/>
                            <a:pt x="1593" y="69"/>
                            <a:pt x="1601" y="82"/>
                          </a:cubicBezTo>
                        </a:path>
                      </a:pathLst>
                    </a:custGeom>
                    <a:noFill/>
                    <a:ln w="28575" cap="flat" cmpd="sng">
                      <a:solidFill>
                        <a:srgbClr val="FF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lIns="0" rIns="0"/>
                    <a:lstStyle/>
                    <a:p>
                      <a:endParaRPr lang="el-GR"/>
                    </a:p>
                  </p:txBody>
                </p:sp>
              </p:grpSp>
            </p:grpSp>
            <p:grpSp>
              <p:nvGrpSpPr>
                <p:cNvPr id="324" name="Group 357"/>
                <p:cNvGrpSpPr>
                  <a:grpSpLocks/>
                </p:cNvGrpSpPr>
                <p:nvPr/>
              </p:nvGrpSpPr>
              <p:grpSpPr bwMode="auto">
                <a:xfrm>
                  <a:off x="273" y="1304"/>
                  <a:ext cx="268" cy="435"/>
                  <a:chOff x="1553" y="1688"/>
                  <a:chExt cx="268" cy="435"/>
                </a:xfrm>
              </p:grpSpPr>
              <p:sp>
                <p:nvSpPr>
                  <p:cNvPr id="355" name="Rectangle 358"/>
                  <p:cNvSpPr>
                    <a:spLocks noChangeArrowheads="1"/>
                  </p:cNvSpPr>
                  <p:nvPr/>
                </p:nvSpPr>
                <p:spPr bwMode="auto">
                  <a:xfrm>
                    <a:off x="1553" y="1755"/>
                    <a:ext cx="100" cy="301"/>
                  </a:xfrm>
                  <a:prstGeom prst="rect">
                    <a:avLst/>
                  </a:prstGeom>
                  <a:solidFill>
                    <a:schemeClr val="tx2"/>
                  </a:solidFill>
                  <a:ln w="12700">
                    <a:solidFill>
                      <a:schemeClr val="tx2"/>
                    </a:solidFill>
                    <a:miter lim="800000"/>
                    <a:headEnd/>
                    <a:tailEnd/>
                  </a:ln>
                </p:spPr>
                <p:txBody>
                  <a:bodyPr wrap="none" lIns="0" rIns="0" anchor="ctr"/>
                  <a:lstStyle>
                    <a:lvl1pPr>
                      <a:defRPr sz="24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4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4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4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4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endParaRPr lang="el-GR" altLang="el-GR"/>
                  </a:p>
                </p:txBody>
              </p:sp>
              <p:sp>
                <p:nvSpPr>
                  <p:cNvPr id="356" name="Freeform 359"/>
                  <p:cNvSpPr>
                    <a:spLocks/>
                  </p:cNvSpPr>
                  <p:nvPr/>
                </p:nvSpPr>
                <p:spPr bwMode="auto">
                  <a:xfrm>
                    <a:off x="1653" y="1688"/>
                    <a:ext cx="168" cy="435"/>
                  </a:xfrm>
                  <a:custGeom>
                    <a:avLst/>
                    <a:gdLst>
                      <a:gd name="T0" fmla="*/ 7 w 168"/>
                      <a:gd name="T1" fmla="*/ 134 h 435"/>
                      <a:gd name="T2" fmla="*/ 168 w 168"/>
                      <a:gd name="T3" fmla="*/ 0 h 435"/>
                      <a:gd name="T4" fmla="*/ 168 w 168"/>
                      <a:gd name="T5" fmla="*/ 435 h 435"/>
                      <a:gd name="T6" fmla="*/ 0 w 168"/>
                      <a:gd name="T7" fmla="*/ 301 h 435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68"/>
                      <a:gd name="T13" fmla="*/ 0 h 435"/>
                      <a:gd name="T14" fmla="*/ 168 w 168"/>
                      <a:gd name="T15" fmla="*/ 435 h 435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68" h="435">
                        <a:moveTo>
                          <a:pt x="7" y="134"/>
                        </a:moveTo>
                        <a:lnTo>
                          <a:pt x="168" y="0"/>
                        </a:lnTo>
                        <a:lnTo>
                          <a:pt x="168" y="435"/>
                        </a:lnTo>
                        <a:lnTo>
                          <a:pt x="0" y="301"/>
                        </a:lnTo>
                      </a:path>
                    </a:pathLst>
                  </a:custGeom>
                  <a:solidFill>
                    <a:schemeClr val="tx2"/>
                  </a:solidFill>
                  <a:ln w="12700" cap="flat" cmpd="sng">
                    <a:solidFill>
                      <a:schemeClr val="tx2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lIns="0" rIns="0"/>
                  <a:lstStyle/>
                  <a:p>
                    <a:endParaRPr lang="el-GR"/>
                  </a:p>
                </p:txBody>
              </p:sp>
            </p:grpSp>
          </p:grpSp>
          <p:sp>
            <p:nvSpPr>
              <p:cNvPr id="304" name="Ορθογώνιο 303"/>
              <p:cNvSpPr/>
              <p:nvPr/>
            </p:nvSpPr>
            <p:spPr>
              <a:xfrm>
                <a:off x="301124" y="1584877"/>
                <a:ext cx="148173" cy="749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256" name="Ομάδα 255"/>
            <p:cNvGrpSpPr/>
            <p:nvPr/>
          </p:nvGrpSpPr>
          <p:grpSpPr>
            <a:xfrm>
              <a:off x="897610" y="2505966"/>
              <a:ext cx="5610225" cy="833545"/>
              <a:chOff x="390767" y="4220086"/>
              <a:chExt cx="5610225" cy="1154784"/>
            </a:xfrm>
          </p:grpSpPr>
          <p:sp>
            <p:nvSpPr>
              <p:cNvPr id="257" name="Freeform 372"/>
              <p:cNvSpPr>
                <a:spLocks/>
              </p:cNvSpPr>
              <p:nvPr/>
            </p:nvSpPr>
            <p:spPr bwMode="auto">
              <a:xfrm flipV="1">
                <a:off x="390767" y="4225652"/>
                <a:ext cx="984564" cy="1147102"/>
              </a:xfrm>
              <a:custGeom>
                <a:avLst/>
                <a:gdLst>
                  <a:gd name="T0" fmla="*/ 0 w 1601"/>
                  <a:gd name="T1" fmla="*/ 1 h 1168"/>
                  <a:gd name="T2" fmla="*/ 38 w 1601"/>
                  <a:gd name="T3" fmla="*/ 22 h 1168"/>
                  <a:gd name="T4" fmla="*/ 69 w 1601"/>
                  <a:gd name="T5" fmla="*/ 89 h 1168"/>
                  <a:gd name="T6" fmla="*/ 116 w 1601"/>
                  <a:gd name="T7" fmla="*/ 209 h 1168"/>
                  <a:gd name="T8" fmla="*/ 178 w 1601"/>
                  <a:gd name="T9" fmla="*/ 417 h 1168"/>
                  <a:gd name="T10" fmla="*/ 235 w 1601"/>
                  <a:gd name="T11" fmla="*/ 618 h 1168"/>
                  <a:gd name="T12" fmla="*/ 290 w 1601"/>
                  <a:gd name="T13" fmla="*/ 825 h 1168"/>
                  <a:gd name="T14" fmla="*/ 342 w 1601"/>
                  <a:gd name="T15" fmla="*/ 986 h 1168"/>
                  <a:gd name="T16" fmla="*/ 390 w 1601"/>
                  <a:gd name="T17" fmla="*/ 1093 h 1168"/>
                  <a:gd name="T18" fmla="*/ 411 w 1601"/>
                  <a:gd name="T19" fmla="*/ 1140 h 1168"/>
                  <a:gd name="T20" fmla="*/ 463 w 1601"/>
                  <a:gd name="T21" fmla="*/ 1167 h 1168"/>
                  <a:gd name="T22" fmla="*/ 519 w 1601"/>
                  <a:gd name="T23" fmla="*/ 1133 h 1168"/>
                  <a:gd name="T24" fmla="*/ 549 w 1601"/>
                  <a:gd name="T25" fmla="*/ 1073 h 1168"/>
                  <a:gd name="T26" fmla="*/ 584 w 1601"/>
                  <a:gd name="T27" fmla="*/ 986 h 1168"/>
                  <a:gd name="T28" fmla="*/ 645 w 1601"/>
                  <a:gd name="T29" fmla="*/ 812 h 1168"/>
                  <a:gd name="T30" fmla="*/ 714 w 1601"/>
                  <a:gd name="T31" fmla="*/ 624 h 1168"/>
                  <a:gd name="T32" fmla="*/ 779 w 1601"/>
                  <a:gd name="T33" fmla="*/ 410 h 1168"/>
                  <a:gd name="T34" fmla="*/ 853 w 1601"/>
                  <a:gd name="T35" fmla="*/ 176 h 1168"/>
                  <a:gd name="T36" fmla="*/ 891 w 1601"/>
                  <a:gd name="T37" fmla="*/ 82 h 1168"/>
                  <a:gd name="T38" fmla="*/ 923 w 1601"/>
                  <a:gd name="T39" fmla="*/ 28 h 1168"/>
                  <a:gd name="T40" fmla="*/ 960 w 1601"/>
                  <a:gd name="T41" fmla="*/ 1 h 1168"/>
                  <a:gd name="T42" fmla="*/ 1008 w 1601"/>
                  <a:gd name="T43" fmla="*/ 22 h 1168"/>
                  <a:gd name="T44" fmla="*/ 1035 w 1601"/>
                  <a:gd name="T45" fmla="*/ 82 h 1168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601"/>
                  <a:gd name="T70" fmla="*/ 0 h 1168"/>
                  <a:gd name="T71" fmla="*/ 1601 w 1601"/>
                  <a:gd name="T72" fmla="*/ 1168 h 1168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601" h="1168">
                    <a:moveTo>
                      <a:pt x="0" y="1"/>
                    </a:moveTo>
                    <a:cubicBezTo>
                      <a:pt x="10" y="4"/>
                      <a:pt x="42" y="7"/>
                      <a:pt x="60" y="22"/>
                    </a:cubicBezTo>
                    <a:cubicBezTo>
                      <a:pt x="78" y="37"/>
                      <a:pt x="87" y="58"/>
                      <a:pt x="107" y="89"/>
                    </a:cubicBezTo>
                    <a:cubicBezTo>
                      <a:pt x="127" y="120"/>
                      <a:pt x="153" y="154"/>
                      <a:pt x="181" y="209"/>
                    </a:cubicBezTo>
                    <a:cubicBezTo>
                      <a:pt x="209" y="264"/>
                      <a:pt x="245" y="349"/>
                      <a:pt x="275" y="417"/>
                    </a:cubicBezTo>
                    <a:cubicBezTo>
                      <a:pt x="305" y="485"/>
                      <a:pt x="333" y="550"/>
                      <a:pt x="362" y="618"/>
                    </a:cubicBezTo>
                    <a:cubicBezTo>
                      <a:pt x="391" y="686"/>
                      <a:pt x="420" y="764"/>
                      <a:pt x="448" y="825"/>
                    </a:cubicBezTo>
                    <a:cubicBezTo>
                      <a:pt x="476" y="886"/>
                      <a:pt x="503" y="942"/>
                      <a:pt x="529" y="986"/>
                    </a:cubicBezTo>
                    <a:cubicBezTo>
                      <a:pt x="555" y="1030"/>
                      <a:pt x="585" y="1067"/>
                      <a:pt x="603" y="1093"/>
                    </a:cubicBezTo>
                    <a:cubicBezTo>
                      <a:pt x="621" y="1119"/>
                      <a:pt x="617" y="1128"/>
                      <a:pt x="636" y="1140"/>
                    </a:cubicBezTo>
                    <a:cubicBezTo>
                      <a:pt x="655" y="1152"/>
                      <a:pt x="688" y="1168"/>
                      <a:pt x="716" y="1167"/>
                    </a:cubicBezTo>
                    <a:cubicBezTo>
                      <a:pt x="744" y="1166"/>
                      <a:pt x="781" y="1149"/>
                      <a:pt x="803" y="1133"/>
                    </a:cubicBezTo>
                    <a:cubicBezTo>
                      <a:pt x="825" y="1117"/>
                      <a:pt x="833" y="1098"/>
                      <a:pt x="850" y="1073"/>
                    </a:cubicBezTo>
                    <a:cubicBezTo>
                      <a:pt x="867" y="1048"/>
                      <a:pt x="879" y="1030"/>
                      <a:pt x="904" y="986"/>
                    </a:cubicBezTo>
                    <a:cubicBezTo>
                      <a:pt x="929" y="942"/>
                      <a:pt x="965" y="872"/>
                      <a:pt x="998" y="812"/>
                    </a:cubicBezTo>
                    <a:cubicBezTo>
                      <a:pt x="1031" y="752"/>
                      <a:pt x="1070" y="691"/>
                      <a:pt x="1105" y="624"/>
                    </a:cubicBezTo>
                    <a:cubicBezTo>
                      <a:pt x="1140" y="557"/>
                      <a:pt x="1170" y="485"/>
                      <a:pt x="1206" y="410"/>
                    </a:cubicBezTo>
                    <a:cubicBezTo>
                      <a:pt x="1242" y="335"/>
                      <a:pt x="1291" y="231"/>
                      <a:pt x="1320" y="176"/>
                    </a:cubicBezTo>
                    <a:cubicBezTo>
                      <a:pt x="1349" y="121"/>
                      <a:pt x="1362" y="107"/>
                      <a:pt x="1380" y="82"/>
                    </a:cubicBezTo>
                    <a:cubicBezTo>
                      <a:pt x="1398" y="57"/>
                      <a:pt x="1409" y="42"/>
                      <a:pt x="1427" y="28"/>
                    </a:cubicBezTo>
                    <a:cubicBezTo>
                      <a:pt x="1445" y="14"/>
                      <a:pt x="1465" y="2"/>
                      <a:pt x="1487" y="1"/>
                    </a:cubicBezTo>
                    <a:cubicBezTo>
                      <a:pt x="1509" y="0"/>
                      <a:pt x="1542" y="9"/>
                      <a:pt x="1561" y="22"/>
                    </a:cubicBezTo>
                    <a:cubicBezTo>
                      <a:pt x="1580" y="35"/>
                      <a:pt x="1593" y="69"/>
                      <a:pt x="1601" y="82"/>
                    </a:cubicBezTo>
                  </a:path>
                </a:pathLst>
              </a:custGeom>
              <a:noFill/>
              <a:ln w="28575" cap="flat" cmpd="sng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sp>
            <p:nvSpPr>
              <p:cNvPr id="258" name="Freeform 373"/>
              <p:cNvSpPr>
                <a:spLocks/>
              </p:cNvSpPr>
              <p:nvPr/>
            </p:nvSpPr>
            <p:spPr bwMode="auto">
              <a:xfrm flipV="1">
                <a:off x="1308888" y="4220086"/>
                <a:ext cx="984564" cy="1147102"/>
              </a:xfrm>
              <a:custGeom>
                <a:avLst/>
                <a:gdLst>
                  <a:gd name="T0" fmla="*/ 0 w 1601"/>
                  <a:gd name="T1" fmla="*/ 1 h 1168"/>
                  <a:gd name="T2" fmla="*/ 38 w 1601"/>
                  <a:gd name="T3" fmla="*/ 22 h 1168"/>
                  <a:gd name="T4" fmla="*/ 69 w 1601"/>
                  <a:gd name="T5" fmla="*/ 89 h 1168"/>
                  <a:gd name="T6" fmla="*/ 116 w 1601"/>
                  <a:gd name="T7" fmla="*/ 209 h 1168"/>
                  <a:gd name="T8" fmla="*/ 178 w 1601"/>
                  <a:gd name="T9" fmla="*/ 417 h 1168"/>
                  <a:gd name="T10" fmla="*/ 235 w 1601"/>
                  <a:gd name="T11" fmla="*/ 618 h 1168"/>
                  <a:gd name="T12" fmla="*/ 290 w 1601"/>
                  <a:gd name="T13" fmla="*/ 825 h 1168"/>
                  <a:gd name="T14" fmla="*/ 342 w 1601"/>
                  <a:gd name="T15" fmla="*/ 986 h 1168"/>
                  <a:gd name="T16" fmla="*/ 390 w 1601"/>
                  <a:gd name="T17" fmla="*/ 1093 h 1168"/>
                  <a:gd name="T18" fmla="*/ 411 w 1601"/>
                  <a:gd name="T19" fmla="*/ 1140 h 1168"/>
                  <a:gd name="T20" fmla="*/ 463 w 1601"/>
                  <a:gd name="T21" fmla="*/ 1167 h 1168"/>
                  <a:gd name="T22" fmla="*/ 519 w 1601"/>
                  <a:gd name="T23" fmla="*/ 1133 h 1168"/>
                  <a:gd name="T24" fmla="*/ 549 w 1601"/>
                  <a:gd name="T25" fmla="*/ 1073 h 1168"/>
                  <a:gd name="T26" fmla="*/ 584 w 1601"/>
                  <a:gd name="T27" fmla="*/ 986 h 1168"/>
                  <a:gd name="T28" fmla="*/ 645 w 1601"/>
                  <a:gd name="T29" fmla="*/ 812 h 1168"/>
                  <a:gd name="T30" fmla="*/ 714 w 1601"/>
                  <a:gd name="T31" fmla="*/ 624 h 1168"/>
                  <a:gd name="T32" fmla="*/ 779 w 1601"/>
                  <a:gd name="T33" fmla="*/ 410 h 1168"/>
                  <a:gd name="T34" fmla="*/ 853 w 1601"/>
                  <a:gd name="T35" fmla="*/ 176 h 1168"/>
                  <a:gd name="T36" fmla="*/ 891 w 1601"/>
                  <a:gd name="T37" fmla="*/ 82 h 1168"/>
                  <a:gd name="T38" fmla="*/ 923 w 1601"/>
                  <a:gd name="T39" fmla="*/ 28 h 1168"/>
                  <a:gd name="T40" fmla="*/ 960 w 1601"/>
                  <a:gd name="T41" fmla="*/ 1 h 1168"/>
                  <a:gd name="T42" fmla="*/ 1008 w 1601"/>
                  <a:gd name="T43" fmla="*/ 22 h 1168"/>
                  <a:gd name="T44" fmla="*/ 1035 w 1601"/>
                  <a:gd name="T45" fmla="*/ 82 h 1168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601"/>
                  <a:gd name="T70" fmla="*/ 0 h 1168"/>
                  <a:gd name="T71" fmla="*/ 1601 w 1601"/>
                  <a:gd name="T72" fmla="*/ 1168 h 1168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601" h="1168">
                    <a:moveTo>
                      <a:pt x="0" y="1"/>
                    </a:moveTo>
                    <a:cubicBezTo>
                      <a:pt x="10" y="4"/>
                      <a:pt x="42" y="7"/>
                      <a:pt x="60" y="22"/>
                    </a:cubicBezTo>
                    <a:cubicBezTo>
                      <a:pt x="78" y="37"/>
                      <a:pt x="87" y="58"/>
                      <a:pt x="107" y="89"/>
                    </a:cubicBezTo>
                    <a:cubicBezTo>
                      <a:pt x="127" y="120"/>
                      <a:pt x="153" y="154"/>
                      <a:pt x="181" y="209"/>
                    </a:cubicBezTo>
                    <a:cubicBezTo>
                      <a:pt x="209" y="264"/>
                      <a:pt x="245" y="349"/>
                      <a:pt x="275" y="417"/>
                    </a:cubicBezTo>
                    <a:cubicBezTo>
                      <a:pt x="305" y="485"/>
                      <a:pt x="333" y="550"/>
                      <a:pt x="362" y="618"/>
                    </a:cubicBezTo>
                    <a:cubicBezTo>
                      <a:pt x="391" y="686"/>
                      <a:pt x="420" y="764"/>
                      <a:pt x="448" y="825"/>
                    </a:cubicBezTo>
                    <a:cubicBezTo>
                      <a:pt x="476" y="886"/>
                      <a:pt x="503" y="942"/>
                      <a:pt x="529" y="986"/>
                    </a:cubicBezTo>
                    <a:cubicBezTo>
                      <a:pt x="555" y="1030"/>
                      <a:pt x="585" y="1067"/>
                      <a:pt x="603" y="1093"/>
                    </a:cubicBezTo>
                    <a:cubicBezTo>
                      <a:pt x="621" y="1119"/>
                      <a:pt x="617" y="1128"/>
                      <a:pt x="636" y="1140"/>
                    </a:cubicBezTo>
                    <a:cubicBezTo>
                      <a:pt x="655" y="1152"/>
                      <a:pt x="688" y="1168"/>
                      <a:pt x="716" y="1167"/>
                    </a:cubicBezTo>
                    <a:cubicBezTo>
                      <a:pt x="744" y="1166"/>
                      <a:pt x="781" y="1149"/>
                      <a:pt x="803" y="1133"/>
                    </a:cubicBezTo>
                    <a:cubicBezTo>
                      <a:pt x="825" y="1117"/>
                      <a:pt x="833" y="1098"/>
                      <a:pt x="850" y="1073"/>
                    </a:cubicBezTo>
                    <a:cubicBezTo>
                      <a:pt x="867" y="1048"/>
                      <a:pt x="879" y="1030"/>
                      <a:pt x="904" y="986"/>
                    </a:cubicBezTo>
                    <a:cubicBezTo>
                      <a:pt x="929" y="942"/>
                      <a:pt x="965" y="872"/>
                      <a:pt x="998" y="812"/>
                    </a:cubicBezTo>
                    <a:cubicBezTo>
                      <a:pt x="1031" y="752"/>
                      <a:pt x="1070" y="691"/>
                      <a:pt x="1105" y="624"/>
                    </a:cubicBezTo>
                    <a:cubicBezTo>
                      <a:pt x="1140" y="557"/>
                      <a:pt x="1170" y="485"/>
                      <a:pt x="1206" y="410"/>
                    </a:cubicBezTo>
                    <a:cubicBezTo>
                      <a:pt x="1242" y="335"/>
                      <a:pt x="1291" y="231"/>
                      <a:pt x="1320" y="176"/>
                    </a:cubicBezTo>
                    <a:cubicBezTo>
                      <a:pt x="1349" y="121"/>
                      <a:pt x="1362" y="107"/>
                      <a:pt x="1380" y="82"/>
                    </a:cubicBezTo>
                    <a:cubicBezTo>
                      <a:pt x="1398" y="57"/>
                      <a:pt x="1409" y="42"/>
                      <a:pt x="1427" y="28"/>
                    </a:cubicBezTo>
                    <a:cubicBezTo>
                      <a:pt x="1445" y="14"/>
                      <a:pt x="1465" y="2"/>
                      <a:pt x="1487" y="1"/>
                    </a:cubicBezTo>
                    <a:cubicBezTo>
                      <a:pt x="1509" y="0"/>
                      <a:pt x="1542" y="9"/>
                      <a:pt x="1561" y="22"/>
                    </a:cubicBezTo>
                    <a:cubicBezTo>
                      <a:pt x="1580" y="35"/>
                      <a:pt x="1593" y="69"/>
                      <a:pt x="1601" y="82"/>
                    </a:cubicBezTo>
                  </a:path>
                </a:pathLst>
              </a:custGeom>
              <a:noFill/>
              <a:ln w="28575" cap="flat" cmpd="sng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sp>
            <p:nvSpPr>
              <p:cNvPr id="274" name="Freeform 374"/>
              <p:cNvSpPr>
                <a:spLocks/>
              </p:cNvSpPr>
              <p:nvPr/>
            </p:nvSpPr>
            <p:spPr bwMode="auto">
              <a:xfrm flipV="1">
                <a:off x="2235064" y="4220086"/>
                <a:ext cx="984564" cy="1147102"/>
              </a:xfrm>
              <a:custGeom>
                <a:avLst/>
                <a:gdLst>
                  <a:gd name="T0" fmla="*/ 0 w 1601"/>
                  <a:gd name="T1" fmla="*/ 1 h 1168"/>
                  <a:gd name="T2" fmla="*/ 38 w 1601"/>
                  <a:gd name="T3" fmla="*/ 22 h 1168"/>
                  <a:gd name="T4" fmla="*/ 69 w 1601"/>
                  <a:gd name="T5" fmla="*/ 89 h 1168"/>
                  <a:gd name="T6" fmla="*/ 116 w 1601"/>
                  <a:gd name="T7" fmla="*/ 209 h 1168"/>
                  <a:gd name="T8" fmla="*/ 178 w 1601"/>
                  <a:gd name="T9" fmla="*/ 417 h 1168"/>
                  <a:gd name="T10" fmla="*/ 235 w 1601"/>
                  <a:gd name="T11" fmla="*/ 618 h 1168"/>
                  <a:gd name="T12" fmla="*/ 290 w 1601"/>
                  <a:gd name="T13" fmla="*/ 825 h 1168"/>
                  <a:gd name="T14" fmla="*/ 342 w 1601"/>
                  <a:gd name="T15" fmla="*/ 986 h 1168"/>
                  <a:gd name="T16" fmla="*/ 390 w 1601"/>
                  <a:gd name="T17" fmla="*/ 1093 h 1168"/>
                  <a:gd name="T18" fmla="*/ 411 w 1601"/>
                  <a:gd name="T19" fmla="*/ 1140 h 1168"/>
                  <a:gd name="T20" fmla="*/ 463 w 1601"/>
                  <a:gd name="T21" fmla="*/ 1167 h 1168"/>
                  <a:gd name="T22" fmla="*/ 519 w 1601"/>
                  <a:gd name="T23" fmla="*/ 1133 h 1168"/>
                  <a:gd name="T24" fmla="*/ 549 w 1601"/>
                  <a:gd name="T25" fmla="*/ 1073 h 1168"/>
                  <a:gd name="T26" fmla="*/ 584 w 1601"/>
                  <a:gd name="T27" fmla="*/ 986 h 1168"/>
                  <a:gd name="T28" fmla="*/ 645 w 1601"/>
                  <a:gd name="T29" fmla="*/ 812 h 1168"/>
                  <a:gd name="T30" fmla="*/ 714 w 1601"/>
                  <a:gd name="T31" fmla="*/ 624 h 1168"/>
                  <a:gd name="T32" fmla="*/ 779 w 1601"/>
                  <a:gd name="T33" fmla="*/ 410 h 1168"/>
                  <a:gd name="T34" fmla="*/ 853 w 1601"/>
                  <a:gd name="T35" fmla="*/ 176 h 1168"/>
                  <a:gd name="T36" fmla="*/ 891 w 1601"/>
                  <a:gd name="T37" fmla="*/ 82 h 1168"/>
                  <a:gd name="T38" fmla="*/ 923 w 1601"/>
                  <a:gd name="T39" fmla="*/ 28 h 1168"/>
                  <a:gd name="T40" fmla="*/ 960 w 1601"/>
                  <a:gd name="T41" fmla="*/ 1 h 1168"/>
                  <a:gd name="T42" fmla="*/ 1008 w 1601"/>
                  <a:gd name="T43" fmla="*/ 22 h 1168"/>
                  <a:gd name="T44" fmla="*/ 1035 w 1601"/>
                  <a:gd name="T45" fmla="*/ 82 h 1168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601"/>
                  <a:gd name="T70" fmla="*/ 0 h 1168"/>
                  <a:gd name="T71" fmla="*/ 1601 w 1601"/>
                  <a:gd name="T72" fmla="*/ 1168 h 1168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601" h="1168">
                    <a:moveTo>
                      <a:pt x="0" y="1"/>
                    </a:moveTo>
                    <a:cubicBezTo>
                      <a:pt x="10" y="4"/>
                      <a:pt x="42" y="7"/>
                      <a:pt x="60" y="22"/>
                    </a:cubicBezTo>
                    <a:cubicBezTo>
                      <a:pt x="78" y="37"/>
                      <a:pt x="87" y="58"/>
                      <a:pt x="107" y="89"/>
                    </a:cubicBezTo>
                    <a:cubicBezTo>
                      <a:pt x="127" y="120"/>
                      <a:pt x="153" y="154"/>
                      <a:pt x="181" y="209"/>
                    </a:cubicBezTo>
                    <a:cubicBezTo>
                      <a:pt x="209" y="264"/>
                      <a:pt x="245" y="349"/>
                      <a:pt x="275" y="417"/>
                    </a:cubicBezTo>
                    <a:cubicBezTo>
                      <a:pt x="305" y="485"/>
                      <a:pt x="333" y="550"/>
                      <a:pt x="362" y="618"/>
                    </a:cubicBezTo>
                    <a:cubicBezTo>
                      <a:pt x="391" y="686"/>
                      <a:pt x="420" y="764"/>
                      <a:pt x="448" y="825"/>
                    </a:cubicBezTo>
                    <a:cubicBezTo>
                      <a:pt x="476" y="886"/>
                      <a:pt x="503" y="942"/>
                      <a:pt x="529" y="986"/>
                    </a:cubicBezTo>
                    <a:cubicBezTo>
                      <a:pt x="555" y="1030"/>
                      <a:pt x="585" y="1067"/>
                      <a:pt x="603" y="1093"/>
                    </a:cubicBezTo>
                    <a:cubicBezTo>
                      <a:pt x="621" y="1119"/>
                      <a:pt x="617" y="1128"/>
                      <a:pt x="636" y="1140"/>
                    </a:cubicBezTo>
                    <a:cubicBezTo>
                      <a:pt x="655" y="1152"/>
                      <a:pt x="688" y="1168"/>
                      <a:pt x="716" y="1167"/>
                    </a:cubicBezTo>
                    <a:cubicBezTo>
                      <a:pt x="744" y="1166"/>
                      <a:pt x="781" y="1149"/>
                      <a:pt x="803" y="1133"/>
                    </a:cubicBezTo>
                    <a:cubicBezTo>
                      <a:pt x="825" y="1117"/>
                      <a:pt x="833" y="1098"/>
                      <a:pt x="850" y="1073"/>
                    </a:cubicBezTo>
                    <a:cubicBezTo>
                      <a:pt x="867" y="1048"/>
                      <a:pt x="879" y="1030"/>
                      <a:pt x="904" y="986"/>
                    </a:cubicBezTo>
                    <a:cubicBezTo>
                      <a:pt x="929" y="942"/>
                      <a:pt x="965" y="872"/>
                      <a:pt x="998" y="812"/>
                    </a:cubicBezTo>
                    <a:cubicBezTo>
                      <a:pt x="1031" y="752"/>
                      <a:pt x="1070" y="691"/>
                      <a:pt x="1105" y="624"/>
                    </a:cubicBezTo>
                    <a:cubicBezTo>
                      <a:pt x="1140" y="557"/>
                      <a:pt x="1170" y="485"/>
                      <a:pt x="1206" y="410"/>
                    </a:cubicBezTo>
                    <a:cubicBezTo>
                      <a:pt x="1242" y="335"/>
                      <a:pt x="1291" y="231"/>
                      <a:pt x="1320" y="176"/>
                    </a:cubicBezTo>
                    <a:cubicBezTo>
                      <a:pt x="1349" y="121"/>
                      <a:pt x="1362" y="107"/>
                      <a:pt x="1380" y="82"/>
                    </a:cubicBezTo>
                    <a:cubicBezTo>
                      <a:pt x="1398" y="57"/>
                      <a:pt x="1409" y="42"/>
                      <a:pt x="1427" y="28"/>
                    </a:cubicBezTo>
                    <a:cubicBezTo>
                      <a:pt x="1445" y="14"/>
                      <a:pt x="1465" y="2"/>
                      <a:pt x="1487" y="1"/>
                    </a:cubicBezTo>
                    <a:cubicBezTo>
                      <a:pt x="1509" y="0"/>
                      <a:pt x="1542" y="9"/>
                      <a:pt x="1561" y="22"/>
                    </a:cubicBezTo>
                    <a:cubicBezTo>
                      <a:pt x="1580" y="35"/>
                      <a:pt x="1593" y="69"/>
                      <a:pt x="1601" y="82"/>
                    </a:cubicBezTo>
                  </a:path>
                </a:pathLst>
              </a:custGeom>
              <a:noFill/>
              <a:ln w="28575" cap="flat" cmpd="sng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sp>
            <p:nvSpPr>
              <p:cNvPr id="276" name="Freeform 376"/>
              <p:cNvSpPr>
                <a:spLocks/>
              </p:cNvSpPr>
              <p:nvPr/>
            </p:nvSpPr>
            <p:spPr bwMode="auto">
              <a:xfrm flipV="1">
                <a:off x="3172131" y="4227768"/>
                <a:ext cx="984564" cy="1147102"/>
              </a:xfrm>
              <a:custGeom>
                <a:avLst/>
                <a:gdLst>
                  <a:gd name="T0" fmla="*/ 0 w 1601"/>
                  <a:gd name="T1" fmla="*/ 1 h 1168"/>
                  <a:gd name="T2" fmla="*/ 38 w 1601"/>
                  <a:gd name="T3" fmla="*/ 22 h 1168"/>
                  <a:gd name="T4" fmla="*/ 69 w 1601"/>
                  <a:gd name="T5" fmla="*/ 89 h 1168"/>
                  <a:gd name="T6" fmla="*/ 116 w 1601"/>
                  <a:gd name="T7" fmla="*/ 209 h 1168"/>
                  <a:gd name="T8" fmla="*/ 178 w 1601"/>
                  <a:gd name="T9" fmla="*/ 417 h 1168"/>
                  <a:gd name="T10" fmla="*/ 235 w 1601"/>
                  <a:gd name="T11" fmla="*/ 618 h 1168"/>
                  <a:gd name="T12" fmla="*/ 290 w 1601"/>
                  <a:gd name="T13" fmla="*/ 825 h 1168"/>
                  <a:gd name="T14" fmla="*/ 342 w 1601"/>
                  <a:gd name="T15" fmla="*/ 986 h 1168"/>
                  <a:gd name="T16" fmla="*/ 390 w 1601"/>
                  <a:gd name="T17" fmla="*/ 1093 h 1168"/>
                  <a:gd name="T18" fmla="*/ 411 w 1601"/>
                  <a:gd name="T19" fmla="*/ 1140 h 1168"/>
                  <a:gd name="T20" fmla="*/ 463 w 1601"/>
                  <a:gd name="T21" fmla="*/ 1167 h 1168"/>
                  <a:gd name="T22" fmla="*/ 519 w 1601"/>
                  <a:gd name="T23" fmla="*/ 1133 h 1168"/>
                  <a:gd name="T24" fmla="*/ 549 w 1601"/>
                  <a:gd name="T25" fmla="*/ 1073 h 1168"/>
                  <a:gd name="T26" fmla="*/ 584 w 1601"/>
                  <a:gd name="T27" fmla="*/ 986 h 1168"/>
                  <a:gd name="T28" fmla="*/ 645 w 1601"/>
                  <a:gd name="T29" fmla="*/ 812 h 1168"/>
                  <a:gd name="T30" fmla="*/ 714 w 1601"/>
                  <a:gd name="T31" fmla="*/ 624 h 1168"/>
                  <a:gd name="T32" fmla="*/ 779 w 1601"/>
                  <a:gd name="T33" fmla="*/ 410 h 1168"/>
                  <a:gd name="T34" fmla="*/ 853 w 1601"/>
                  <a:gd name="T35" fmla="*/ 176 h 1168"/>
                  <a:gd name="T36" fmla="*/ 891 w 1601"/>
                  <a:gd name="T37" fmla="*/ 82 h 1168"/>
                  <a:gd name="T38" fmla="*/ 923 w 1601"/>
                  <a:gd name="T39" fmla="*/ 28 h 1168"/>
                  <a:gd name="T40" fmla="*/ 960 w 1601"/>
                  <a:gd name="T41" fmla="*/ 1 h 1168"/>
                  <a:gd name="T42" fmla="*/ 1008 w 1601"/>
                  <a:gd name="T43" fmla="*/ 22 h 1168"/>
                  <a:gd name="T44" fmla="*/ 1035 w 1601"/>
                  <a:gd name="T45" fmla="*/ 82 h 1168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601"/>
                  <a:gd name="T70" fmla="*/ 0 h 1168"/>
                  <a:gd name="T71" fmla="*/ 1601 w 1601"/>
                  <a:gd name="T72" fmla="*/ 1168 h 1168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601" h="1168">
                    <a:moveTo>
                      <a:pt x="0" y="1"/>
                    </a:moveTo>
                    <a:cubicBezTo>
                      <a:pt x="10" y="4"/>
                      <a:pt x="42" y="7"/>
                      <a:pt x="60" y="22"/>
                    </a:cubicBezTo>
                    <a:cubicBezTo>
                      <a:pt x="78" y="37"/>
                      <a:pt x="87" y="58"/>
                      <a:pt x="107" y="89"/>
                    </a:cubicBezTo>
                    <a:cubicBezTo>
                      <a:pt x="127" y="120"/>
                      <a:pt x="153" y="154"/>
                      <a:pt x="181" y="209"/>
                    </a:cubicBezTo>
                    <a:cubicBezTo>
                      <a:pt x="209" y="264"/>
                      <a:pt x="245" y="349"/>
                      <a:pt x="275" y="417"/>
                    </a:cubicBezTo>
                    <a:cubicBezTo>
                      <a:pt x="305" y="485"/>
                      <a:pt x="333" y="550"/>
                      <a:pt x="362" y="618"/>
                    </a:cubicBezTo>
                    <a:cubicBezTo>
                      <a:pt x="391" y="686"/>
                      <a:pt x="420" y="764"/>
                      <a:pt x="448" y="825"/>
                    </a:cubicBezTo>
                    <a:cubicBezTo>
                      <a:pt x="476" y="886"/>
                      <a:pt x="503" y="942"/>
                      <a:pt x="529" y="986"/>
                    </a:cubicBezTo>
                    <a:cubicBezTo>
                      <a:pt x="555" y="1030"/>
                      <a:pt x="585" y="1067"/>
                      <a:pt x="603" y="1093"/>
                    </a:cubicBezTo>
                    <a:cubicBezTo>
                      <a:pt x="621" y="1119"/>
                      <a:pt x="617" y="1128"/>
                      <a:pt x="636" y="1140"/>
                    </a:cubicBezTo>
                    <a:cubicBezTo>
                      <a:pt x="655" y="1152"/>
                      <a:pt x="688" y="1168"/>
                      <a:pt x="716" y="1167"/>
                    </a:cubicBezTo>
                    <a:cubicBezTo>
                      <a:pt x="744" y="1166"/>
                      <a:pt x="781" y="1149"/>
                      <a:pt x="803" y="1133"/>
                    </a:cubicBezTo>
                    <a:cubicBezTo>
                      <a:pt x="825" y="1117"/>
                      <a:pt x="833" y="1098"/>
                      <a:pt x="850" y="1073"/>
                    </a:cubicBezTo>
                    <a:cubicBezTo>
                      <a:pt x="867" y="1048"/>
                      <a:pt x="879" y="1030"/>
                      <a:pt x="904" y="986"/>
                    </a:cubicBezTo>
                    <a:cubicBezTo>
                      <a:pt x="929" y="942"/>
                      <a:pt x="965" y="872"/>
                      <a:pt x="998" y="812"/>
                    </a:cubicBezTo>
                    <a:cubicBezTo>
                      <a:pt x="1031" y="752"/>
                      <a:pt x="1070" y="691"/>
                      <a:pt x="1105" y="624"/>
                    </a:cubicBezTo>
                    <a:cubicBezTo>
                      <a:pt x="1140" y="557"/>
                      <a:pt x="1170" y="485"/>
                      <a:pt x="1206" y="410"/>
                    </a:cubicBezTo>
                    <a:cubicBezTo>
                      <a:pt x="1242" y="335"/>
                      <a:pt x="1291" y="231"/>
                      <a:pt x="1320" y="176"/>
                    </a:cubicBezTo>
                    <a:cubicBezTo>
                      <a:pt x="1349" y="121"/>
                      <a:pt x="1362" y="107"/>
                      <a:pt x="1380" y="82"/>
                    </a:cubicBezTo>
                    <a:cubicBezTo>
                      <a:pt x="1398" y="57"/>
                      <a:pt x="1409" y="42"/>
                      <a:pt x="1427" y="28"/>
                    </a:cubicBezTo>
                    <a:cubicBezTo>
                      <a:pt x="1445" y="14"/>
                      <a:pt x="1465" y="2"/>
                      <a:pt x="1487" y="1"/>
                    </a:cubicBezTo>
                    <a:cubicBezTo>
                      <a:pt x="1509" y="0"/>
                      <a:pt x="1542" y="9"/>
                      <a:pt x="1561" y="22"/>
                    </a:cubicBezTo>
                    <a:cubicBezTo>
                      <a:pt x="1580" y="35"/>
                      <a:pt x="1593" y="69"/>
                      <a:pt x="1601" y="82"/>
                    </a:cubicBezTo>
                  </a:path>
                </a:pathLst>
              </a:custGeom>
              <a:noFill/>
              <a:ln w="28575" cap="flat" cmpd="sng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sp>
            <p:nvSpPr>
              <p:cNvPr id="277" name="Freeform 377"/>
              <p:cNvSpPr>
                <a:spLocks/>
              </p:cNvSpPr>
              <p:nvPr/>
            </p:nvSpPr>
            <p:spPr bwMode="auto">
              <a:xfrm flipV="1">
                <a:off x="4090252" y="4222210"/>
                <a:ext cx="984564" cy="1147102"/>
              </a:xfrm>
              <a:custGeom>
                <a:avLst/>
                <a:gdLst>
                  <a:gd name="T0" fmla="*/ 0 w 1601"/>
                  <a:gd name="T1" fmla="*/ 1 h 1168"/>
                  <a:gd name="T2" fmla="*/ 38 w 1601"/>
                  <a:gd name="T3" fmla="*/ 22 h 1168"/>
                  <a:gd name="T4" fmla="*/ 69 w 1601"/>
                  <a:gd name="T5" fmla="*/ 89 h 1168"/>
                  <a:gd name="T6" fmla="*/ 116 w 1601"/>
                  <a:gd name="T7" fmla="*/ 209 h 1168"/>
                  <a:gd name="T8" fmla="*/ 178 w 1601"/>
                  <a:gd name="T9" fmla="*/ 417 h 1168"/>
                  <a:gd name="T10" fmla="*/ 235 w 1601"/>
                  <a:gd name="T11" fmla="*/ 618 h 1168"/>
                  <a:gd name="T12" fmla="*/ 290 w 1601"/>
                  <a:gd name="T13" fmla="*/ 825 h 1168"/>
                  <a:gd name="T14" fmla="*/ 342 w 1601"/>
                  <a:gd name="T15" fmla="*/ 986 h 1168"/>
                  <a:gd name="T16" fmla="*/ 390 w 1601"/>
                  <a:gd name="T17" fmla="*/ 1093 h 1168"/>
                  <a:gd name="T18" fmla="*/ 411 w 1601"/>
                  <a:gd name="T19" fmla="*/ 1140 h 1168"/>
                  <a:gd name="T20" fmla="*/ 463 w 1601"/>
                  <a:gd name="T21" fmla="*/ 1167 h 1168"/>
                  <a:gd name="T22" fmla="*/ 519 w 1601"/>
                  <a:gd name="T23" fmla="*/ 1133 h 1168"/>
                  <a:gd name="T24" fmla="*/ 549 w 1601"/>
                  <a:gd name="T25" fmla="*/ 1073 h 1168"/>
                  <a:gd name="T26" fmla="*/ 584 w 1601"/>
                  <a:gd name="T27" fmla="*/ 986 h 1168"/>
                  <a:gd name="T28" fmla="*/ 645 w 1601"/>
                  <a:gd name="T29" fmla="*/ 812 h 1168"/>
                  <a:gd name="T30" fmla="*/ 714 w 1601"/>
                  <a:gd name="T31" fmla="*/ 624 h 1168"/>
                  <a:gd name="T32" fmla="*/ 779 w 1601"/>
                  <a:gd name="T33" fmla="*/ 410 h 1168"/>
                  <a:gd name="T34" fmla="*/ 853 w 1601"/>
                  <a:gd name="T35" fmla="*/ 176 h 1168"/>
                  <a:gd name="T36" fmla="*/ 891 w 1601"/>
                  <a:gd name="T37" fmla="*/ 82 h 1168"/>
                  <a:gd name="T38" fmla="*/ 923 w 1601"/>
                  <a:gd name="T39" fmla="*/ 28 h 1168"/>
                  <a:gd name="T40" fmla="*/ 960 w 1601"/>
                  <a:gd name="T41" fmla="*/ 1 h 1168"/>
                  <a:gd name="T42" fmla="*/ 1008 w 1601"/>
                  <a:gd name="T43" fmla="*/ 22 h 1168"/>
                  <a:gd name="T44" fmla="*/ 1035 w 1601"/>
                  <a:gd name="T45" fmla="*/ 82 h 1168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601"/>
                  <a:gd name="T70" fmla="*/ 0 h 1168"/>
                  <a:gd name="T71" fmla="*/ 1601 w 1601"/>
                  <a:gd name="T72" fmla="*/ 1168 h 1168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601" h="1168">
                    <a:moveTo>
                      <a:pt x="0" y="1"/>
                    </a:moveTo>
                    <a:cubicBezTo>
                      <a:pt x="10" y="4"/>
                      <a:pt x="42" y="7"/>
                      <a:pt x="60" y="22"/>
                    </a:cubicBezTo>
                    <a:cubicBezTo>
                      <a:pt x="78" y="37"/>
                      <a:pt x="87" y="58"/>
                      <a:pt x="107" y="89"/>
                    </a:cubicBezTo>
                    <a:cubicBezTo>
                      <a:pt x="127" y="120"/>
                      <a:pt x="153" y="154"/>
                      <a:pt x="181" y="209"/>
                    </a:cubicBezTo>
                    <a:cubicBezTo>
                      <a:pt x="209" y="264"/>
                      <a:pt x="245" y="349"/>
                      <a:pt x="275" y="417"/>
                    </a:cubicBezTo>
                    <a:cubicBezTo>
                      <a:pt x="305" y="485"/>
                      <a:pt x="333" y="550"/>
                      <a:pt x="362" y="618"/>
                    </a:cubicBezTo>
                    <a:cubicBezTo>
                      <a:pt x="391" y="686"/>
                      <a:pt x="420" y="764"/>
                      <a:pt x="448" y="825"/>
                    </a:cubicBezTo>
                    <a:cubicBezTo>
                      <a:pt x="476" y="886"/>
                      <a:pt x="503" y="942"/>
                      <a:pt x="529" y="986"/>
                    </a:cubicBezTo>
                    <a:cubicBezTo>
                      <a:pt x="555" y="1030"/>
                      <a:pt x="585" y="1067"/>
                      <a:pt x="603" y="1093"/>
                    </a:cubicBezTo>
                    <a:cubicBezTo>
                      <a:pt x="621" y="1119"/>
                      <a:pt x="617" y="1128"/>
                      <a:pt x="636" y="1140"/>
                    </a:cubicBezTo>
                    <a:cubicBezTo>
                      <a:pt x="655" y="1152"/>
                      <a:pt x="688" y="1168"/>
                      <a:pt x="716" y="1167"/>
                    </a:cubicBezTo>
                    <a:cubicBezTo>
                      <a:pt x="744" y="1166"/>
                      <a:pt x="781" y="1149"/>
                      <a:pt x="803" y="1133"/>
                    </a:cubicBezTo>
                    <a:cubicBezTo>
                      <a:pt x="825" y="1117"/>
                      <a:pt x="833" y="1098"/>
                      <a:pt x="850" y="1073"/>
                    </a:cubicBezTo>
                    <a:cubicBezTo>
                      <a:pt x="867" y="1048"/>
                      <a:pt x="879" y="1030"/>
                      <a:pt x="904" y="986"/>
                    </a:cubicBezTo>
                    <a:cubicBezTo>
                      <a:pt x="929" y="942"/>
                      <a:pt x="965" y="872"/>
                      <a:pt x="998" y="812"/>
                    </a:cubicBezTo>
                    <a:cubicBezTo>
                      <a:pt x="1031" y="752"/>
                      <a:pt x="1070" y="691"/>
                      <a:pt x="1105" y="624"/>
                    </a:cubicBezTo>
                    <a:cubicBezTo>
                      <a:pt x="1140" y="557"/>
                      <a:pt x="1170" y="485"/>
                      <a:pt x="1206" y="410"/>
                    </a:cubicBezTo>
                    <a:cubicBezTo>
                      <a:pt x="1242" y="335"/>
                      <a:pt x="1291" y="231"/>
                      <a:pt x="1320" y="176"/>
                    </a:cubicBezTo>
                    <a:cubicBezTo>
                      <a:pt x="1349" y="121"/>
                      <a:pt x="1362" y="107"/>
                      <a:pt x="1380" y="82"/>
                    </a:cubicBezTo>
                    <a:cubicBezTo>
                      <a:pt x="1398" y="57"/>
                      <a:pt x="1409" y="42"/>
                      <a:pt x="1427" y="28"/>
                    </a:cubicBezTo>
                    <a:cubicBezTo>
                      <a:pt x="1445" y="14"/>
                      <a:pt x="1465" y="2"/>
                      <a:pt x="1487" y="1"/>
                    </a:cubicBezTo>
                    <a:cubicBezTo>
                      <a:pt x="1509" y="0"/>
                      <a:pt x="1542" y="9"/>
                      <a:pt x="1561" y="22"/>
                    </a:cubicBezTo>
                    <a:cubicBezTo>
                      <a:pt x="1580" y="35"/>
                      <a:pt x="1593" y="69"/>
                      <a:pt x="1601" y="82"/>
                    </a:cubicBezTo>
                  </a:path>
                </a:pathLst>
              </a:custGeom>
              <a:noFill/>
              <a:ln w="28575" cap="flat" cmpd="sng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sp>
            <p:nvSpPr>
              <p:cNvPr id="301" name="Freeform 378"/>
              <p:cNvSpPr>
                <a:spLocks/>
              </p:cNvSpPr>
              <p:nvPr/>
            </p:nvSpPr>
            <p:spPr bwMode="auto">
              <a:xfrm flipV="1">
                <a:off x="5016428" y="4222210"/>
                <a:ext cx="984564" cy="1147102"/>
              </a:xfrm>
              <a:custGeom>
                <a:avLst/>
                <a:gdLst>
                  <a:gd name="T0" fmla="*/ 0 w 1601"/>
                  <a:gd name="T1" fmla="*/ 1 h 1168"/>
                  <a:gd name="T2" fmla="*/ 38 w 1601"/>
                  <a:gd name="T3" fmla="*/ 22 h 1168"/>
                  <a:gd name="T4" fmla="*/ 69 w 1601"/>
                  <a:gd name="T5" fmla="*/ 89 h 1168"/>
                  <a:gd name="T6" fmla="*/ 116 w 1601"/>
                  <a:gd name="T7" fmla="*/ 209 h 1168"/>
                  <a:gd name="T8" fmla="*/ 178 w 1601"/>
                  <a:gd name="T9" fmla="*/ 417 h 1168"/>
                  <a:gd name="T10" fmla="*/ 235 w 1601"/>
                  <a:gd name="T11" fmla="*/ 618 h 1168"/>
                  <a:gd name="T12" fmla="*/ 290 w 1601"/>
                  <a:gd name="T13" fmla="*/ 825 h 1168"/>
                  <a:gd name="T14" fmla="*/ 342 w 1601"/>
                  <a:gd name="T15" fmla="*/ 986 h 1168"/>
                  <a:gd name="T16" fmla="*/ 390 w 1601"/>
                  <a:gd name="T17" fmla="*/ 1093 h 1168"/>
                  <a:gd name="T18" fmla="*/ 411 w 1601"/>
                  <a:gd name="T19" fmla="*/ 1140 h 1168"/>
                  <a:gd name="T20" fmla="*/ 463 w 1601"/>
                  <a:gd name="T21" fmla="*/ 1167 h 1168"/>
                  <a:gd name="T22" fmla="*/ 519 w 1601"/>
                  <a:gd name="T23" fmla="*/ 1133 h 1168"/>
                  <a:gd name="T24" fmla="*/ 549 w 1601"/>
                  <a:gd name="T25" fmla="*/ 1073 h 1168"/>
                  <a:gd name="T26" fmla="*/ 584 w 1601"/>
                  <a:gd name="T27" fmla="*/ 986 h 1168"/>
                  <a:gd name="T28" fmla="*/ 645 w 1601"/>
                  <a:gd name="T29" fmla="*/ 812 h 1168"/>
                  <a:gd name="T30" fmla="*/ 714 w 1601"/>
                  <a:gd name="T31" fmla="*/ 624 h 1168"/>
                  <a:gd name="T32" fmla="*/ 779 w 1601"/>
                  <a:gd name="T33" fmla="*/ 410 h 1168"/>
                  <a:gd name="T34" fmla="*/ 853 w 1601"/>
                  <a:gd name="T35" fmla="*/ 176 h 1168"/>
                  <a:gd name="T36" fmla="*/ 891 w 1601"/>
                  <a:gd name="T37" fmla="*/ 82 h 1168"/>
                  <a:gd name="T38" fmla="*/ 923 w 1601"/>
                  <a:gd name="T39" fmla="*/ 28 h 1168"/>
                  <a:gd name="T40" fmla="*/ 960 w 1601"/>
                  <a:gd name="T41" fmla="*/ 1 h 1168"/>
                  <a:gd name="T42" fmla="*/ 1008 w 1601"/>
                  <a:gd name="T43" fmla="*/ 22 h 1168"/>
                  <a:gd name="T44" fmla="*/ 1035 w 1601"/>
                  <a:gd name="T45" fmla="*/ 82 h 1168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601"/>
                  <a:gd name="T70" fmla="*/ 0 h 1168"/>
                  <a:gd name="T71" fmla="*/ 1601 w 1601"/>
                  <a:gd name="T72" fmla="*/ 1168 h 1168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601" h="1168">
                    <a:moveTo>
                      <a:pt x="0" y="1"/>
                    </a:moveTo>
                    <a:cubicBezTo>
                      <a:pt x="10" y="4"/>
                      <a:pt x="42" y="7"/>
                      <a:pt x="60" y="22"/>
                    </a:cubicBezTo>
                    <a:cubicBezTo>
                      <a:pt x="78" y="37"/>
                      <a:pt x="87" y="58"/>
                      <a:pt x="107" y="89"/>
                    </a:cubicBezTo>
                    <a:cubicBezTo>
                      <a:pt x="127" y="120"/>
                      <a:pt x="153" y="154"/>
                      <a:pt x="181" y="209"/>
                    </a:cubicBezTo>
                    <a:cubicBezTo>
                      <a:pt x="209" y="264"/>
                      <a:pt x="245" y="349"/>
                      <a:pt x="275" y="417"/>
                    </a:cubicBezTo>
                    <a:cubicBezTo>
                      <a:pt x="305" y="485"/>
                      <a:pt x="333" y="550"/>
                      <a:pt x="362" y="618"/>
                    </a:cubicBezTo>
                    <a:cubicBezTo>
                      <a:pt x="391" y="686"/>
                      <a:pt x="420" y="764"/>
                      <a:pt x="448" y="825"/>
                    </a:cubicBezTo>
                    <a:cubicBezTo>
                      <a:pt x="476" y="886"/>
                      <a:pt x="503" y="942"/>
                      <a:pt x="529" y="986"/>
                    </a:cubicBezTo>
                    <a:cubicBezTo>
                      <a:pt x="555" y="1030"/>
                      <a:pt x="585" y="1067"/>
                      <a:pt x="603" y="1093"/>
                    </a:cubicBezTo>
                    <a:cubicBezTo>
                      <a:pt x="621" y="1119"/>
                      <a:pt x="617" y="1128"/>
                      <a:pt x="636" y="1140"/>
                    </a:cubicBezTo>
                    <a:cubicBezTo>
                      <a:pt x="655" y="1152"/>
                      <a:pt x="688" y="1168"/>
                      <a:pt x="716" y="1167"/>
                    </a:cubicBezTo>
                    <a:cubicBezTo>
                      <a:pt x="744" y="1166"/>
                      <a:pt x="781" y="1149"/>
                      <a:pt x="803" y="1133"/>
                    </a:cubicBezTo>
                    <a:cubicBezTo>
                      <a:pt x="825" y="1117"/>
                      <a:pt x="833" y="1098"/>
                      <a:pt x="850" y="1073"/>
                    </a:cubicBezTo>
                    <a:cubicBezTo>
                      <a:pt x="867" y="1048"/>
                      <a:pt x="879" y="1030"/>
                      <a:pt x="904" y="986"/>
                    </a:cubicBezTo>
                    <a:cubicBezTo>
                      <a:pt x="929" y="942"/>
                      <a:pt x="965" y="872"/>
                      <a:pt x="998" y="812"/>
                    </a:cubicBezTo>
                    <a:cubicBezTo>
                      <a:pt x="1031" y="752"/>
                      <a:pt x="1070" y="691"/>
                      <a:pt x="1105" y="624"/>
                    </a:cubicBezTo>
                    <a:cubicBezTo>
                      <a:pt x="1140" y="557"/>
                      <a:pt x="1170" y="485"/>
                      <a:pt x="1206" y="410"/>
                    </a:cubicBezTo>
                    <a:cubicBezTo>
                      <a:pt x="1242" y="335"/>
                      <a:pt x="1291" y="231"/>
                      <a:pt x="1320" y="176"/>
                    </a:cubicBezTo>
                    <a:cubicBezTo>
                      <a:pt x="1349" y="121"/>
                      <a:pt x="1362" y="107"/>
                      <a:pt x="1380" y="82"/>
                    </a:cubicBezTo>
                    <a:cubicBezTo>
                      <a:pt x="1398" y="57"/>
                      <a:pt x="1409" y="42"/>
                      <a:pt x="1427" y="28"/>
                    </a:cubicBezTo>
                    <a:cubicBezTo>
                      <a:pt x="1445" y="14"/>
                      <a:pt x="1465" y="2"/>
                      <a:pt x="1487" y="1"/>
                    </a:cubicBezTo>
                    <a:cubicBezTo>
                      <a:pt x="1509" y="0"/>
                      <a:pt x="1542" y="9"/>
                      <a:pt x="1561" y="22"/>
                    </a:cubicBezTo>
                    <a:cubicBezTo>
                      <a:pt x="1580" y="35"/>
                      <a:pt x="1593" y="69"/>
                      <a:pt x="1601" y="82"/>
                    </a:cubicBezTo>
                  </a:path>
                </a:pathLst>
              </a:custGeom>
              <a:noFill/>
              <a:ln w="28575" cap="flat" cmpd="sng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</p:grpSp>
      </p:grpSp>
      <p:grpSp>
        <p:nvGrpSpPr>
          <p:cNvPr id="397" name="Ομάδα 396"/>
          <p:cNvGrpSpPr/>
          <p:nvPr/>
        </p:nvGrpSpPr>
        <p:grpSpPr>
          <a:xfrm>
            <a:off x="758324" y="1486692"/>
            <a:ext cx="6677014" cy="2273300"/>
            <a:chOff x="301124" y="1502865"/>
            <a:chExt cx="6677014" cy="2273300"/>
          </a:xfrm>
        </p:grpSpPr>
        <p:grpSp>
          <p:nvGrpSpPr>
            <p:cNvPr id="398" name="Ομάδα 397"/>
            <p:cNvGrpSpPr/>
            <p:nvPr/>
          </p:nvGrpSpPr>
          <p:grpSpPr>
            <a:xfrm>
              <a:off x="301124" y="1502865"/>
              <a:ext cx="6677014" cy="2273300"/>
              <a:chOff x="301124" y="1502865"/>
              <a:chExt cx="6677014" cy="2273300"/>
            </a:xfrm>
          </p:grpSpPr>
          <p:grpSp>
            <p:nvGrpSpPr>
              <p:cNvPr id="406" name="Group 345"/>
              <p:cNvGrpSpPr>
                <a:grpSpLocks/>
              </p:cNvGrpSpPr>
              <p:nvPr/>
            </p:nvGrpSpPr>
            <p:grpSpPr bwMode="auto">
              <a:xfrm>
                <a:off x="477321" y="1502865"/>
                <a:ext cx="6500817" cy="2273300"/>
                <a:chOff x="273" y="1263"/>
                <a:chExt cx="4095" cy="1432"/>
              </a:xfrm>
            </p:grpSpPr>
            <p:sp>
              <p:nvSpPr>
                <p:cNvPr id="408" name="Rectangle 346"/>
                <p:cNvSpPr>
                  <a:spLocks noChangeArrowheads="1"/>
                </p:cNvSpPr>
                <p:nvPr/>
              </p:nvSpPr>
              <p:spPr bwMode="auto">
                <a:xfrm>
                  <a:off x="325" y="1263"/>
                  <a:ext cx="4043" cy="1366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rIns="0" anchor="ctr"/>
                <a:lstStyle>
                  <a:lvl1pPr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l-GR" altLang="el-GR"/>
                </a:p>
              </p:txBody>
            </p:sp>
            <p:sp>
              <p:nvSpPr>
                <p:cNvPr id="409" name="Line 347"/>
                <p:cNvSpPr>
                  <a:spLocks noChangeShapeType="1"/>
                </p:cNvSpPr>
                <p:nvPr/>
              </p:nvSpPr>
              <p:spPr bwMode="auto">
                <a:xfrm>
                  <a:off x="537" y="1312"/>
                  <a:ext cx="0" cy="1383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grpSp>
              <p:nvGrpSpPr>
                <p:cNvPr id="410" name="Group 348"/>
                <p:cNvGrpSpPr>
                  <a:grpSpLocks/>
                </p:cNvGrpSpPr>
                <p:nvPr/>
              </p:nvGrpSpPr>
              <p:grpSpPr bwMode="auto">
                <a:xfrm>
                  <a:off x="273" y="1345"/>
                  <a:ext cx="3534" cy="378"/>
                  <a:chOff x="372" y="2114"/>
                  <a:chExt cx="4016" cy="559"/>
                </a:xfrm>
              </p:grpSpPr>
              <p:grpSp>
                <p:nvGrpSpPr>
                  <p:cNvPr id="414" name="Group 349"/>
                  <p:cNvGrpSpPr>
                    <a:grpSpLocks/>
                  </p:cNvGrpSpPr>
                  <p:nvPr/>
                </p:nvGrpSpPr>
                <p:grpSpPr bwMode="auto">
                  <a:xfrm>
                    <a:off x="372" y="2114"/>
                    <a:ext cx="2025" cy="553"/>
                    <a:chOff x="648" y="1117"/>
                    <a:chExt cx="4216" cy="1159"/>
                  </a:xfrm>
                </p:grpSpPr>
                <p:sp>
                  <p:nvSpPr>
                    <p:cNvPr id="419" name="Freeform 350"/>
                    <p:cNvSpPr>
                      <a:spLocks/>
                    </p:cNvSpPr>
                    <p:nvPr/>
                  </p:nvSpPr>
                  <p:spPr bwMode="auto">
                    <a:xfrm>
                      <a:off x="648" y="1118"/>
                      <a:ext cx="1467" cy="1154"/>
                    </a:xfrm>
                    <a:custGeom>
                      <a:avLst/>
                      <a:gdLst>
                        <a:gd name="T0" fmla="*/ 0 w 1601"/>
                        <a:gd name="T1" fmla="*/ 1 h 1168"/>
                        <a:gd name="T2" fmla="*/ 38 w 1601"/>
                        <a:gd name="T3" fmla="*/ 22 h 1168"/>
                        <a:gd name="T4" fmla="*/ 69 w 1601"/>
                        <a:gd name="T5" fmla="*/ 89 h 1168"/>
                        <a:gd name="T6" fmla="*/ 116 w 1601"/>
                        <a:gd name="T7" fmla="*/ 209 h 1168"/>
                        <a:gd name="T8" fmla="*/ 178 w 1601"/>
                        <a:gd name="T9" fmla="*/ 417 h 1168"/>
                        <a:gd name="T10" fmla="*/ 235 w 1601"/>
                        <a:gd name="T11" fmla="*/ 618 h 1168"/>
                        <a:gd name="T12" fmla="*/ 290 w 1601"/>
                        <a:gd name="T13" fmla="*/ 825 h 1168"/>
                        <a:gd name="T14" fmla="*/ 342 w 1601"/>
                        <a:gd name="T15" fmla="*/ 986 h 1168"/>
                        <a:gd name="T16" fmla="*/ 390 w 1601"/>
                        <a:gd name="T17" fmla="*/ 1093 h 1168"/>
                        <a:gd name="T18" fmla="*/ 411 w 1601"/>
                        <a:gd name="T19" fmla="*/ 1140 h 1168"/>
                        <a:gd name="T20" fmla="*/ 463 w 1601"/>
                        <a:gd name="T21" fmla="*/ 1167 h 1168"/>
                        <a:gd name="T22" fmla="*/ 519 w 1601"/>
                        <a:gd name="T23" fmla="*/ 1133 h 1168"/>
                        <a:gd name="T24" fmla="*/ 549 w 1601"/>
                        <a:gd name="T25" fmla="*/ 1073 h 1168"/>
                        <a:gd name="T26" fmla="*/ 584 w 1601"/>
                        <a:gd name="T27" fmla="*/ 986 h 1168"/>
                        <a:gd name="T28" fmla="*/ 645 w 1601"/>
                        <a:gd name="T29" fmla="*/ 812 h 1168"/>
                        <a:gd name="T30" fmla="*/ 714 w 1601"/>
                        <a:gd name="T31" fmla="*/ 624 h 1168"/>
                        <a:gd name="T32" fmla="*/ 779 w 1601"/>
                        <a:gd name="T33" fmla="*/ 410 h 1168"/>
                        <a:gd name="T34" fmla="*/ 853 w 1601"/>
                        <a:gd name="T35" fmla="*/ 176 h 1168"/>
                        <a:gd name="T36" fmla="*/ 891 w 1601"/>
                        <a:gd name="T37" fmla="*/ 82 h 1168"/>
                        <a:gd name="T38" fmla="*/ 923 w 1601"/>
                        <a:gd name="T39" fmla="*/ 28 h 1168"/>
                        <a:gd name="T40" fmla="*/ 960 w 1601"/>
                        <a:gd name="T41" fmla="*/ 1 h 1168"/>
                        <a:gd name="T42" fmla="*/ 1008 w 1601"/>
                        <a:gd name="T43" fmla="*/ 22 h 1168"/>
                        <a:gd name="T44" fmla="*/ 1035 w 1601"/>
                        <a:gd name="T45" fmla="*/ 82 h 1168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  <a:gd name="T54" fmla="*/ 0 60000 65536"/>
                        <a:gd name="T55" fmla="*/ 0 60000 65536"/>
                        <a:gd name="T56" fmla="*/ 0 60000 65536"/>
                        <a:gd name="T57" fmla="*/ 0 60000 65536"/>
                        <a:gd name="T58" fmla="*/ 0 60000 65536"/>
                        <a:gd name="T59" fmla="*/ 0 60000 65536"/>
                        <a:gd name="T60" fmla="*/ 0 60000 65536"/>
                        <a:gd name="T61" fmla="*/ 0 60000 65536"/>
                        <a:gd name="T62" fmla="*/ 0 60000 65536"/>
                        <a:gd name="T63" fmla="*/ 0 60000 65536"/>
                        <a:gd name="T64" fmla="*/ 0 60000 65536"/>
                        <a:gd name="T65" fmla="*/ 0 60000 65536"/>
                        <a:gd name="T66" fmla="*/ 0 60000 65536"/>
                        <a:gd name="T67" fmla="*/ 0 60000 65536"/>
                        <a:gd name="T68" fmla="*/ 0 60000 65536"/>
                        <a:gd name="T69" fmla="*/ 0 w 1601"/>
                        <a:gd name="T70" fmla="*/ 0 h 1168"/>
                        <a:gd name="T71" fmla="*/ 1601 w 1601"/>
                        <a:gd name="T72" fmla="*/ 1168 h 1168"/>
                      </a:gdLst>
                      <a:ahLst/>
                      <a:cxnLst>
                        <a:cxn ang="T46">
                          <a:pos x="T0" y="T1"/>
                        </a:cxn>
                        <a:cxn ang="T47">
                          <a:pos x="T2" y="T3"/>
                        </a:cxn>
                        <a:cxn ang="T48">
                          <a:pos x="T4" y="T5"/>
                        </a:cxn>
                        <a:cxn ang="T49">
                          <a:pos x="T6" y="T7"/>
                        </a:cxn>
                        <a:cxn ang="T50">
                          <a:pos x="T8" y="T9"/>
                        </a:cxn>
                        <a:cxn ang="T51">
                          <a:pos x="T10" y="T11"/>
                        </a:cxn>
                        <a:cxn ang="T52">
                          <a:pos x="T12" y="T13"/>
                        </a:cxn>
                        <a:cxn ang="T53">
                          <a:pos x="T14" y="T15"/>
                        </a:cxn>
                        <a:cxn ang="T54">
                          <a:pos x="T16" y="T17"/>
                        </a:cxn>
                        <a:cxn ang="T55">
                          <a:pos x="T18" y="T19"/>
                        </a:cxn>
                        <a:cxn ang="T56">
                          <a:pos x="T20" y="T21"/>
                        </a:cxn>
                        <a:cxn ang="T57">
                          <a:pos x="T22" y="T23"/>
                        </a:cxn>
                        <a:cxn ang="T58">
                          <a:pos x="T24" y="T25"/>
                        </a:cxn>
                        <a:cxn ang="T59">
                          <a:pos x="T26" y="T27"/>
                        </a:cxn>
                        <a:cxn ang="T60">
                          <a:pos x="T28" y="T29"/>
                        </a:cxn>
                        <a:cxn ang="T61">
                          <a:pos x="T30" y="T31"/>
                        </a:cxn>
                        <a:cxn ang="T62">
                          <a:pos x="T32" y="T33"/>
                        </a:cxn>
                        <a:cxn ang="T63">
                          <a:pos x="T34" y="T35"/>
                        </a:cxn>
                        <a:cxn ang="T64">
                          <a:pos x="T36" y="T37"/>
                        </a:cxn>
                        <a:cxn ang="T65">
                          <a:pos x="T38" y="T39"/>
                        </a:cxn>
                        <a:cxn ang="T66">
                          <a:pos x="T40" y="T41"/>
                        </a:cxn>
                        <a:cxn ang="T67">
                          <a:pos x="T42" y="T43"/>
                        </a:cxn>
                        <a:cxn ang="T68">
                          <a:pos x="T44" y="T45"/>
                        </a:cxn>
                      </a:cxnLst>
                      <a:rect l="T69" t="T70" r="T71" b="T72"/>
                      <a:pathLst>
                        <a:path w="1601" h="1168">
                          <a:moveTo>
                            <a:pt x="0" y="1"/>
                          </a:moveTo>
                          <a:cubicBezTo>
                            <a:pt x="10" y="4"/>
                            <a:pt x="42" y="7"/>
                            <a:pt x="60" y="22"/>
                          </a:cubicBezTo>
                          <a:cubicBezTo>
                            <a:pt x="78" y="37"/>
                            <a:pt x="87" y="58"/>
                            <a:pt x="107" y="89"/>
                          </a:cubicBezTo>
                          <a:cubicBezTo>
                            <a:pt x="127" y="120"/>
                            <a:pt x="153" y="154"/>
                            <a:pt x="181" y="209"/>
                          </a:cubicBezTo>
                          <a:cubicBezTo>
                            <a:pt x="209" y="264"/>
                            <a:pt x="245" y="349"/>
                            <a:pt x="275" y="417"/>
                          </a:cubicBezTo>
                          <a:cubicBezTo>
                            <a:pt x="305" y="485"/>
                            <a:pt x="333" y="550"/>
                            <a:pt x="362" y="618"/>
                          </a:cubicBezTo>
                          <a:cubicBezTo>
                            <a:pt x="391" y="686"/>
                            <a:pt x="420" y="764"/>
                            <a:pt x="448" y="825"/>
                          </a:cubicBezTo>
                          <a:cubicBezTo>
                            <a:pt x="476" y="886"/>
                            <a:pt x="503" y="942"/>
                            <a:pt x="529" y="986"/>
                          </a:cubicBezTo>
                          <a:cubicBezTo>
                            <a:pt x="555" y="1030"/>
                            <a:pt x="585" y="1067"/>
                            <a:pt x="603" y="1093"/>
                          </a:cubicBezTo>
                          <a:cubicBezTo>
                            <a:pt x="621" y="1119"/>
                            <a:pt x="617" y="1128"/>
                            <a:pt x="636" y="1140"/>
                          </a:cubicBezTo>
                          <a:cubicBezTo>
                            <a:pt x="655" y="1152"/>
                            <a:pt x="688" y="1168"/>
                            <a:pt x="716" y="1167"/>
                          </a:cubicBezTo>
                          <a:cubicBezTo>
                            <a:pt x="744" y="1166"/>
                            <a:pt x="781" y="1149"/>
                            <a:pt x="803" y="1133"/>
                          </a:cubicBezTo>
                          <a:cubicBezTo>
                            <a:pt x="825" y="1117"/>
                            <a:pt x="833" y="1098"/>
                            <a:pt x="850" y="1073"/>
                          </a:cubicBezTo>
                          <a:cubicBezTo>
                            <a:pt x="867" y="1048"/>
                            <a:pt x="879" y="1030"/>
                            <a:pt x="904" y="986"/>
                          </a:cubicBezTo>
                          <a:cubicBezTo>
                            <a:pt x="929" y="942"/>
                            <a:pt x="965" y="872"/>
                            <a:pt x="998" y="812"/>
                          </a:cubicBezTo>
                          <a:cubicBezTo>
                            <a:pt x="1031" y="752"/>
                            <a:pt x="1070" y="691"/>
                            <a:pt x="1105" y="624"/>
                          </a:cubicBezTo>
                          <a:cubicBezTo>
                            <a:pt x="1140" y="557"/>
                            <a:pt x="1170" y="485"/>
                            <a:pt x="1206" y="410"/>
                          </a:cubicBezTo>
                          <a:cubicBezTo>
                            <a:pt x="1242" y="335"/>
                            <a:pt x="1291" y="231"/>
                            <a:pt x="1320" y="176"/>
                          </a:cubicBezTo>
                          <a:cubicBezTo>
                            <a:pt x="1349" y="121"/>
                            <a:pt x="1362" y="107"/>
                            <a:pt x="1380" y="82"/>
                          </a:cubicBezTo>
                          <a:cubicBezTo>
                            <a:pt x="1398" y="57"/>
                            <a:pt x="1409" y="42"/>
                            <a:pt x="1427" y="28"/>
                          </a:cubicBezTo>
                          <a:cubicBezTo>
                            <a:pt x="1445" y="14"/>
                            <a:pt x="1465" y="2"/>
                            <a:pt x="1487" y="1"/>
                          </a:cubicBezTo>
                          <a:cubicBezTo>
                            <a:pt x="1509" y="0"/>
                            <a:pt x="1542" y="9"/>
                            <a:pt x="1561" y="22"/>
                          </a:cubicBezTo>
                          <a:cubicBezTo>
                            <a:pt x="1580" y="35"/>
                            <a:pt x="1593" y="69"/>
                            <a:pt x="1601" y="82"/>
                          </a:cubicBezTo>
                        </a:path>
                      </a:pathLst>
                    </a:custGeom>
                    <a:noFill/>
                    <a:ln w="28575" cap="flat" cmpd="sng">
                      <a:solidFill>
                        <a:srgbClr val="FF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lIns="0" rIns="0"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420" name="Freeform 351"/>
                    <p:cNvSpPr>
                      <a:spLocks/>
                    </p:cNvSpPr>
                    <p:nvPr/>
                  </p:nvSpPr>
                  <p:spPr bwMode="auto">
                    <a:xfrm>
                      <a:off x="2017" y="1119"/>
                      <a:ext cx="1467" cy="1157"/>
                    </a:xfrm>
                    <a:custGeom>
                      <a:avLst/>
                      <a:gdLst>
                        <a:gd name="T0" fmla="*/ 0 w 1601"/>
                        <a:gd name="T1" fmla="*/ 1 h 1168"/>
                        <a:gd name="T2" fmla="*/ 38 w 1601"/>
                        <a:gd name="T3" fmla="*/ 22 h 1168"/>
                        <a:gd name="T4" fmla="*/ 69 w 1601"/>
                        <a:gd name="T5" fmla="*/ 89 h 1168"/>
                        <a:gd name="T6" fmla="*/ 116 w 1601"/>
                        <a:gd name="T7" fmla="*/ 209 h 1168"/>
                        <a:gd name="T8" fmla="*/ 178 w 1601"/>
                        <a:gd name="T9" fmla="*/ 417 h 1168"/>
                        <a:gd name="T10" fmla="*/ 235 w 1601"/>
                        <a:gd name="T11" fmla="*/ 618 h 1168"/>
                        <a:gd name="T12" fmla="*/ 290 w 1601"/>
                        <a:gd name="T13" fmla="*/ 825 h 1168"/>
                        <a:gd name="T14" fmla="*/ 342 w 1601"/>
                        <a:gd name="T15" fmla="*/ 986 h 1168"/>
                        <a:gd name="T16" fmla="*/ 390 w 1601"/>
                        <a:gd name="T17" fmla="*/ 1093 h 1168"/>
                        <a:gd name="T18" fmla="*/ 411 w 1601"/>
                        <a:gd name="T19" fmla="*/ 1140 h 1168"/>
                        <a:gd name="T20" fmla="*/ 463 w 1601"/>
                        <a:gd name="T21" fmla="*/ 1167 h 1168"/>
                        <a:gd name="T22" fmla="*/ 519 w 1601"/>
                        <a:gd name="T23" fmla="*/ 1133 h 1168"/>
                        <a:gd name="T24" fmla="*/ 549 w 1601"/>
                        <a:gd name="T25" fmla="*/ 1073 h 1168"/>
                        <a:gd name="T26" fmla="*/ 584 w 1601"/>
                        <a:gd name="T27" fmla="*/ 986 h 1168"/>
                        <a:gd name="T28" fmla="*/ 645 w 1601"/>
                        <a:gd name="T29" fmla="*/ 812 h 1168"/>
                        <a:gd name="T30" fmla="*/ 714 w 1601"/>
                        <a:gd name="T31" fmla="*/ 624 h 1168"/>
                        <a:gd name="T32" fmla="*/ 779 w 1601"/>
                        <a:gd name="T33" fmla="*/ 410 h 1168"/>
                        <a:gd name="T34" fmla="*/ 853 w 1601"/>
                        <a:gd name="T35" fmla="*/ 176 h 1168"/>
                        <a:gd name="T36" fmla="*/ 891 w 1601"/>
                        <a:gd name="T37" fmla="*/ 82 h 1168"/>
                        <a:gd name="T38" fmla="*/ 923 w 1601"/>
                        <a:gd name="T39" fmla="*/ 28 h 1168"/>
                        <a:gd name="T40" fmla="*/ 960 w 1601"/>
                        <a:gd name="T41" fmla="*/ 1 h 1168"/>
                        <a:gd name="T42" fmla="*/ 1008 w 1601"/>
                        <a:gd name="T43" fmla="*/ 22 h 1168"/>
                        <a:gd name="T44" fmla="*/ 1035 w 1601"/>
                        <a:gd name="T45" fmla="*/ 82 h 1168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  <a:gd name="T54" fmla="*/ 0 60000 65536"/>
                        <a:gd name="T55" fmla="*/ 0 60000 65536"/>
                        <a:gd name="T56" fmla="*/ 0 60000 65536"/>
                        <a:gd name="T57" fmla="*/ 0 60000 65536"/>
                        <a:gd name="T58" fmla="*/ 0 60000 65536"/>
                        <a:gd name="T59" fmla="*/ 0 60000 65536"/>
                        <a:gd name="T60" fmla="*/ 0 60000 65536"/>
                        <a:gd name="T61" fmla="*/ 0 60000 65536"/>
                        <a:gd name="T62" fmla="*/ 0 60000 65536"/>
                        <a:gd name="T63" fmla="*/ 0 60000 65536"/>
                        <a:gd name="T64" fmla="*/ 0 60000 65536"/>
                        <a:gd name="T65" fmla="*/ 0 60000 65536"/>
                        <a:gd name="T66" fmla="*/ 0 60000 65536"/>
                        <a:gd name="T67" fmla="*/ 0 60000 65536"/>
                        <a:gd name="T68" fmla="*/ 0 60000 65536"/>
                        <a:gd name="T69" fmla="*/ 0 w 1601"/>
                        <a:gd name="T70" fmla="*/ 0 h 1168"/>
                        <a:gd name="T71" fmla="*/ 1601 w 1601"/>
                        <a:gd name="T72" fmla="*/ 1168 h 1168"/>
                      </a:gdLst>
                      <a:ahLst/>
                      <a:cxnLst>
                        <a:cxn ang="T46">
                          <a:pos x="T0" y="T1"/>
                        </a:cxn>
                        <a:cxn ang="T47">
                          <a:pos x="T2" y="T3"/>
                        </a:cxn>
                        <a:cxn ang="T48">
                          <a:pos x="T4" y="T5"/>
                        </a:cxn>
                        <a:cxn ang="T49">
                          <a:pos x="T6" y="T7"/>
                        </a:cxn>
                        <a:cxn ang="T50">
                          <a:pos x="T8" y="T9"/>
                        </a:cxn>
                        <a:cxn ang="T51">
                          <a:pos x="T10" y="T11"/>
                        </a:cxn>
                        <a:cxn ang="T52">
                          <a:pos x="T12" y="T13"/>
                        </a:cxn>
                        <a:cxn ang="T53">
                          <a:pos x="T14" y="T15"/>
                        </a:cxn>
                        <a:cxn ang="T54">
                          <a:pos x="T16" y="T17"/>
                        </a:cxn>
                        <a:cxn ang="T55">
                          <a:pos x="T18" y="T19"/>
                        </a:cxn>
                        <a:cxn ang="T56">
                          <a:pos x="T20" y="T21"/>
                        </a:cxn>
                        <a:cxn ang="T57">
                          <a:pos x="T22" y="T23"/>
                        </a:cxn>
                        <a:cxn ang="T58">
                          <a:pos x="T24" y="T25"/>
                        </a:cxn>
                        <a:cxn ang="T59">
                          <a:pos x="T26" y="T27"/>
                        </a:cxn>
                        <a:cxn ang="T60">
                          <a:pos x="T28" y="T29"/>
                        </a:cxn>
                        <a:cxn ang="T61">
                          <a:pos x="T30" y="T31"/>
                        </a:cxn>
                        <a:cxn ang="T62">
                          <a:pos x="T32" y="T33"/>
                        </a:cxn>
                        <a:cxn ang="T63">
                          <a:pos x="T34" y="T35"/>
                        </a:cxn>
                        <a:cxn ang="T64">
                          <a:pos x="T36" y="T37"/>
                        </a:cxn>
                        <a:cxn ang="T65">
                          <a:pos x="T38" y="T39"/>
                        </a:cxn>
                        <a:cxn ang="T66">
                          <a:pos x="T40" y="T41"/>
                        </a:cxn>
                        <a:cxn ang="T67">
                          <a:pos x="T42" y="T43"/>
                        </a:cxn>
                        <a:cxn ang="T68">
                          <a:pos x="T44" y="T45"/>
                        </a:cxn>
                      </a:cxnLst>
                      <a:rect l="T69" t="T70" r="T71" b="T72"/>
                      <a:pathLst>
                        <a:path w="1601" h="1168">
                          <a:moveTo>
                            <a:pt x="0" y="1"/>
                          </a:moveTo>
                          <a:cubicBezTo>
                            <a:pt x="10" y="4"/>
                            <a:pt x="42" y="7"/>
                            <a:pt x="60" y="22"/>
                          </a:cubicBezTo>
                          <a:cubicBezTo>
                            <a:pt x="78" y="37"/>
                            <a:pt x="87" y="58"/>
                            <a:pt x="107" y="89"/>
                          </a:cubicBezTo>
                          <a:cubicBezTo>
                            <a:pt x="127" y="120"/>
                            <a:pt x="153" y="154"/>
                            <a:pt x="181" y="209"/>
                          </a:cubicBezTo>
                          <a:cubicBezTo>
                            <a:pt x="209" y="264"/>
                            <a:pt x="245" y="349"/>
                            <a:pt x="275" y="417"/>
                          </a:cubicBezTo>
                          <a:cubicBezTo>
                            <a:pt x="305" y="485"/>
                            <a:pt x="333" y="550"/>
                            <a:pt x="362" y="618"/>
                          </a:cubicBezTo>
                          <a:cubicBezTo>
                            <a:pt x="391" y="686"/>
                            <a:pt x="420" y="764"/>
                            <a:pt x="448" y="825"/>
                          </a:cubicBezTo>
                          <a:cubicBezTo>
                            <a:pt x="476" y="886"/>
                            <a:pt x="503" y="942"/>
                            <a:pt x="529" y="986"/>
                          </a:cubicBezTo>
                          <a:cubicBezTo>
                            <a:pt x="555" y="1030"/>
                            <a:pt x="585" y="1067"/>
                            <a:pt x="603" y="1093"/>
                          </a:cubicBezTo>
                          <a:cubicBezTo>
                            <a:pt x="621" y="1119"/>
                            <a:pt x="617" y="1128"/>
                            <a:pt x="636" y="1140"/>
                          </a:cubicBezTo>
                          <a:cubicBezTo>
                            <a:pt x="655" y="1152"/>
                            <a:pt x="688" y="1168"/>
                            <a:pt x="716" y="1167"/>
                          </a:cubicBezTo>
                          <a:cubicBezTo>
                            <a:pt x="744" y="1166"/>
                            <a:pt x="781" y="1149"/>
                            <a:pt x="803" y="1133"/>
                          </a:cubicBezTo>
                          <a:cubicBezTo>
                            <a:pt x="825" y="1117"/>
                            <a:pt x="833" y="1098"/>
                            <a:pt x="850" y="1073"/>
                          </a:cubicBezTo>
                          <a:cubicBezTo>
                            <a:pt x="867" y="1048"/>
                            <a:pt x="879" y="1030"/>
                            <a:pt x="904" y="986"/>
                          </a:cubicBezTo>
                          <a:cubicBezTo>
                            <a:pt x="929" y="942"/>
                            <a:pt x="965" y="872"/>
                            <a:pt x="998" y="812"/>
                          </a:cubicBezTo>
                          <a:cubicBezTo>
                            <a:pt x="1031" y="752"/>
                            <a:pt x="1070" y="691"/>
                            <a:pt x="1105" y="624"/>
                          </a:cubicBezTo>
                          <a:cubicBezTo>
                            <a:pt x="1140" y="557"/>
                            <a:pt x="1170" y="485"/>
                            <a:pt x="1206" y="410"/>
                          </a:cubicBezTo>
                          <a:cubicBezTo>
                            <a:pt x="1242" y="335"/>
                            <a:pt x="1291" y="231"/>
                            <a:pt x="1320" y="176"/>
                          </a:cubicBezTo>
                          <a:cubicBezTo>
                            <a:pt x="1349" y="121"/>
                            <a:pt x="1362" y="107"/>
                            <a:pt x="1380" y="82"/>
                          </a:cubicBezTo>
                          <a:cubicBezTo>
                            <a:pt x="1398" y="57"/>
                            <a:pt x="1409" y="42"/>
                            <a:pt x="1427" y="28"/>
                          </a:cubicBezTo>
                          <a:cubicBezTo>
                            <a:pt x="1445" y="14"/>
                            <a:pt x="1465" y="2"/>
                            <a:pt x="1487" y="1"/>
                          </a:cubicBezTo>
                          <a:cubicBezTo>
                            <a:pt x="1509" y="0"/>
                            <a:pt x="1542" y="9"/>
                            <a:pt x="1561" y="22"/>
                          </a:cubicBezTo>
                          <a:cubicBezTo>
                            <a:pt x="1580" y="35"/>
                            <a:pt x="1593" y="69"/>
                            <a:pt x="1601" y="82"/>
                          </a:cubicBezTo>
                        </a:path>
                      </a:pathLst>
                    </a:custGeom>
                    <a:noFill/>
                    <a:ln w="28575" cap="flat" cmpd="sng">
                      <a:solidFill>
                        <a:srgbClr val="FF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lIns="0" rIns="0"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421" name="Freeform 352"/>
                    <p:cNvSpPr>
                      <a:spLocks/>
                    </p:cNvSpPr>
                    <p:nvPr/>
                  </p:nvSpPr>
                  <p:spPr bwMode="auto">
                    <a:xfrm>
                      <a:off x="3397" y="1117"/>
                      <a:ext cx="1467" cy="1157"/>
                    </a:xfrm>
                    <a:custGeom>
                      <a:avLst/>
                      <a:gdLst>
                        <a:gd name="T0" fmla="*/ 0 w 1601"/>
                        <a:gd name="T1" fmla="*/ 1 h 1168"/>
                        <a:gd name="T2" fmla="*/ 38 w 1601"/>
                        <a:gd name="T3" fmla="*/ 22 h 1168"/>
                        <a:gd name="T4" fmla="*/ 69 w 1601"/>
                        <a:gd name="T5" fmla="*/ 89 h 1168"/>
                        <a:gd name="T6" fmla="*/ 116 w 1601"/>
                        <a:gd name="T7" fmla="*/ 209 h 1168"/>
                        <a:gd name="T8" fmla="*/ 178 w 1601"/>
                        <a:gd name="T9" fmla="*/ 417 h 1168"/>
                        <a:gd name="T10" fmla="*/ 235 w 1601"/>
                        <a:gd name="T11" fmla="*/ 618 h 1168"/>
                        <a:gd name="T12" fmla="*/ 290 w 1601"/>
                        <a:gd name="T13" fmla="*/ 825 h 1168"/>
                        <a:gd name="T14" fmla="*/ 342 w 1601"/>
                        <a:gd name="T15" fmla="*/ 986 h 1168"/>
                        <a:gd name="T16" fmla="*/ 390 w 1601"/>
                        <a:gd name="T17" fmla="*/ 1093 h 1168"/>
                        <a:gd name="T18" fmla="*/ 411 w 1601"/>
                        <a:gd name="T19" fmla="*/ 1140 h 1168"/>
                        <a:gd name="T20" fmla="*/ 463 w 1601"/>
                        <a:gd name="T21" fmla="*/ 1167 h 1168"/>
                        <a:gd name="T22" fmla="*/ 519 w 1601"/>
                        <a:gd name="T23" fmla="*/ 1133 h 1168"/>
                        <a:gd name="T24" fmla="*/ 549 w 1601"/>
                        <a:gd name="T25" fmla="*/ 1073 h 1168"/>
                        <a:gd name="T26" fmla="*/ 584 w 1601"/>
                        <a:gd name="T27" fmla="*/ 986 h 1168"/>
                        <a:gd name="T28" fmla="*/ 645 w 1601"/>
                        <a:gd name="T29" fmla="*/ 812 h 1168"/>
                        <a:gd name="T30" fmla="*/ 714 w 1601"/>
                        <a:gd name="T31" fmla="*/ 624 h 1168"/>
                        <a:gd name="T32" fmla="*/ 779 w 1601"/>
                        <a:gd name="T33" fmla="*/ 410 h 1168"/>
                        <a:gd name="T34" fmla="*/ 853 w 1601"/>
                        <a:gd name="T35" fmla="*/ 176 h 1168"/>
                        <a:gd name="T36" fmla="*/ 891 w 1601"/>
                        <a:gd name="T37" fmla="*/ 82 h 1168"/>
                        <a:gd name="T38" fmla="*/ 923 w 1601"/>
                        <a:gd name="T39" fmla="*/ 28 h 1168"/>
                        <a:gd name="T40" fmla="*/ 960 w 1601"/>
                        <a:gd name="T41" fmla="*/ 1 h 1168"/>
                        <a:gd name="T42" fmla="*/ 1008 w 1601"/>
                        <a:gd name="T43" fmla="*/ 22 h 1168"/>
                        <a:gd name="T44" fmla="*/ 1035 w 1601"/>
                        <a:gd name="T45" fmla="*/ 82 h 1168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  <a:gd name="T54" fmla="*/ 0 60000 65536"/>
                        <a:gd name="T55" fmla="*/ 0 60000 65536"/>
                        <a:gd name="T56" fmla="*/ 0 60000 65536"/>
                        <a:gd name="T57" fmla="*/ 0 60000 65536"/>
                        <a:gd name="T58" fmla="*/ 0 60000 65536"/>
                        <a:gd name="T59" fmla="*/ 0 60000 65536"/>
                        <a:gd name="T60" fmla="*/ 0 60000 65536"/>
                        <a:gd name="T61" fmla="*/ 0 60000 65536"/>
                        <a:gd name="T62" fmla="*/ 0 60000 65536"/>
                        <a:gd name="T63" fmla="*/ 0 60000 65536"/>
                        <a:gd name="T64" fmla="*/ 0 60000 65536"/>
                        <a:gd name="T65" fmla="*/ 0 60000 65536"/>
                        <a:gd name="T66" fmla="*/ 0 60000 65536"/>
                        <a:gd name="T67" fmla="*/ 0 60000 65536"/>
                        <a:gd name="T68" fmla="*/ 0 60000 65536"/>
                        <a:gd name="T69" fmla="*/ 0 w 1601"/>
                        <a:gd name="T70" fmla="*/ 0 h 1168"/>
                        <a:gd name="T71" fmla="*/ 1601 w 1601"/>
                        <a:gd name="T72" fmla="*/ 1168 h 1168"/>
                      </a:gdLst>
                      <a:ahLst/>
                      <a:cxnLst>
                        <a:cxn ang="T46">
                          <a:pos x="T0" y="T1"/>
                        </a:cxn>
                        <a:cxn ang="T47">
                          <a:pos x="T2" y="T3"/>
                        </a:cxn>
                        <a:cxn ang="T48">
                          <a:pos x="T4" y="T5"/>
                        </a:cxn>
                        <a:cxn ang="T49">
                          <a:pos x="T6" y="T7"/>
                        </a:cxn>
                        <a:cxn ang="T50">
                          <a:pos x="T8" y="T9"/>
                        </a:cxn>
                        <a:cxn ang="T51">
                          <a:pos x="T10" y="T11"/>
                        </a:cxn>
                        <a:cxn ang="T52">
                          <a:pos x="T12" y="T13"/>
                        </a:cxn>
                        <a:cxn ang="T53">
                          <a:pos x="T14" y="T15"/>
                        </a:cxn>
                        <a:cxn ang="T54">
                          <a:pos x="T16" y="T17"/>
                        </a:cxn>
                        <a:cxn ang="T55">
                          <a:pos x="T18" y="T19"/>
                        </a:cxn>
                        <a:cxn ang="T56">
                          <a:pos x="T20" y="T21"/>
                        </a:cxn>
                        <a:cxn ang="T57">
                          <a:pos x="T22" y="T23"/>
                        </a:cxn>
                        <a:cxn ang="T58">
                          <a:pos x="T24" y="T25"/>
                        </a:cxn>
                        <a:cxn ang="T59">
                          <a:pos x="T26" y="T27"/>
                        </a:cxn>
                        <a:cxn ang="T60">
                          <a:pos x="T28" y="T29"/>
                        </a:cxn>
                        <a:cxn ang="T61">
                          <a:pos x="T30" y="T31"/>
                        </a:cxn>
                        <a:cxn ang="T62">
                          <a:pos x="T32" y="T33"/>
                        </a:cxn>
                        <a:cxn ang="T63">
                          <a:pos x="T34" y="T35"/>
                        </a:cxn>
                        <a:cxn ang="T64">
                          <a:pos x="T36" y="T37"/>
                        </a:cxn>
                        <a:cxn ang="T65">
                          <a:pos x="T38" y="T39"/>
                        </a:cxn>
                        <a:cxn ang="T66">
                          <a:pos x="T40" y="T41"/>
                        </a:cxn>
                        <a:cxn ang="T67">
                          <a:pos x="T42" y="T43"/>
                        </a:cxn>
                        <a:cxn ang="T68">
                          <a:pos x="T44" y="T45"/>
                        </a:cxn>
                      </a:cxnLst>
                      <a:rect l="T69" t="T70" r="T71" b="T72"/>
                      <a:pathLst>
                        <a:path w="1601" h="1168">
                          <a:moveTo>
                            <a:pt x="0" y="1"/>
                          </a:moveTo>
                          <a:cubicBezTo>
                            <a:pt x="10" y="4"/>
                            <a:pt x="42" y="7"/>
                            <a:pt x="60" y="22"/>
                          </a:cubicBezTo>
                          <a:cubicBezTo>
                            <a:pt x="78" y="37"/>
                            <a:pt x="87" y="58"/>
                            <a:pt x="107" y="89"/>
                          </a:cubicBezTo>
                          <a:cubicBezTo>
                            <a:pt x="127" y="120"/>
                            <a:pt x="153" y="154"/>
                            <a:pt x="181" y="209"/>
                          </a:cubicBezTo>
                          <a:cubicBezTo>
                            <a:pt x="209" y="264"/>
                            <a:pt x="245" y="349"/>
                            <a:pt x="275" y="417"/>
                          </a:cubicBezTo>
                          <a:cubicBezTo>
                            <a:pt x="305" y="485"/>
                            <a:pt x="333" y="550"/>
                            <a:pt x="362" y="618"/>
                          </a:cubicBezTo>
                          <a:cubicBezTo>
                            <a:pt x="391" y="686"/>
                            <a:pt x="420" y="764"/>
                            <a:pt x="448" y="825"/>
                          </a:cubicBezTo>
                          <a:cubicBezTo>
                            <a:pt x="476" y="886"/>
                            <a:pt x="503" y="942"/>
                            <a:pt x="529" y="986"/>
                          </a:cubicBezTo>
                          <a:cubicBezTo>
                            <a:pt x="555" y="1030"/>
                            <a:pt x="585" y="1067"/>
                            <a:pt x="603" y="1093"/>
                          </a:cubicBezTo>
                          <a:cubicBezTo>
                            <a:pt x="621" y="1119"/>
                            <a:pt x="617" y="1128"/>
                            <a:pt x="636" y="1140"/>
                          </a:cubicBezTo>
                          <a:cubicBezTo>
                            <a:pt x="655" y="1152"/>
                            <a:pt x="688" y="1168"/>
                            <a:pt x="716" y="1167"/>
                          </a:cubicBezTo>
                          <a:cubicBezTo>
                            <a:pt x="744" y="1166"/>
                            <a:pt x="781" y="1149"/>
                            <a:pt x="803" y="1133"/>
                          </a:cubicBezTo>
                          <a:cubicBezTo>
                            <a:pt x="825" y="1117"/>
                            <a:pt x="833" y="1098"/>
                            <a:pt x="850" y="1073"/>
                          </a:cubicBezTo>
                          <a:cubicBezTo>
                            <a:pt x="867" y="1048"/>
                            <a:pt x="879" y="1030"/>
                            <a:pt x="904" y="986"/>
                          </a:cubicBezTo>
                          <a:cubicBezTo>
                            <a:pt x="929" y="942"/>
                            <a:pt x="965" y="872"/>
                            <a:pt x="998" y="812"/>
                          </a:cubicBezTo>
                          <a:cubicBezTo>
                            <a:pt x="1031" y="752"/>
                            <a:pt x="1070" y="691"/>
                            <a:pt x="1105" y="624"/>
                          </a:cubicBezTo>
                          <a:cubicBezTo>
                            <a:pt x="1140" y="557"/>
                            <a:pt x="1170" y="485"/>
                            <a:pt x="1206" y="410"/>
                          </a:cubicBezTo>
                          <a:cubicBezTo>
                            <a:pt x="1242" y="335"/>
                            <a:pt x="1291" y="231"/>
                            <a:pt x="1320" y="176"/>
                          </a:cubicBezTo>
                          <a:cubicBezTo>
                            <a:pt x="1349" y="121"/>
                            <a:pt x="1362" y="107"/>
                            <a:pt x="1380" y="82"/>
                          </a:cubicBezTo>
                          <a:cubicBezTo>
                            <a:pt x="1398" y="57"/>
                            <a:pt x="1409" y="42"/>
                            <a:pt x="1427" y="28"/>
                          </a:cubicBezTo>
                          <a:cubicBezTo>
                            <a:pt x="1445" y="14"/>
                            <a:pt x="1465" y="2"/>
                            <a:pt x="1487" y="1"/>
                          </a:cubicBezTo>
                          <a:cubicBezTo>
                            <a:pt x="1509" y="0"/>
                            <a:pt x="1542" y="9"/>
                            <a:pt x="1561" y="22"/>
                          </a:cubicBezTo>
                          <a:cubicBezTo>
                            <a:pt x="1580" y="35"/>
                            <a:pt x="1593" y="69"/>
                            <a:pt x="1601" y="82"/>
                          </a:cubicBezTo>
                        </a:path>
                      </a:pathLst>
                    </a:custGeom>
                    <a:noFill/>
                    <a:ln w="28575" cap="flat" cmpd="sng">
                      <a:solidFill>
                        <a:srgbClr val="FF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lIns="0" rIns="0"/>
                    <a:lstStyle/>
                    <a:p>
                      <a:endParaRPr lang="el-GR"/>
                    </a:p>
                  </p:txBody>
                </p:sp>
              </p:grpSp>
              <p:grpSp>
                <p:nvGrpSpPr>
                  <p:cNvPr id="415" name="Group 353"/>
                  <p:cNvGrpSpPr>
                    <a:grpSpLocks/>
                  </p:cNvGrpSpPr>
                  <p:nvPr/>
                </p:nvGrpSpPr>
                <p:grpSpPr bwMode="auto">
                  <a:xfrm>
                    <a:off x="2363" y="2115"/>
                    <a:ext cx="2025" cy="558"/>
                    <a:chOff x="648" y="1116"/>
                    <a:chExt cx="4216" cy="1160"/>
                  </a:xfrm>
                </p:grpSpPr>
                <p:sp>
                  <p:nvSpPr>
                    <p:cNvPr id="416" name="Freeform 354"/>
                    <p:cNvSpPr>
                      <a:spLocks/>
                    </p:cNvSpPr>
                    <p:nvPr/>
                  </p:nvSpPr>
                  <p:spPr bwMode="auto">
                    <a:xfrm>
                      <a:off x="648" y="1129"/>
                      <a:ext cx="1467" cy="1147"/>
                    </a:xfrm>
                    <a:custGeom>
                      <a:avLst/>
                      <a:gdLst>
                        <a:gd name="T0" fmla="*/ 0 w 1601"/>
                        <a:gd name="T1" fmla="*/ 1 h 1168"/>
                        <a:gd name="T2" fmla="*/ 38 w 1601"/>
                        <a:gd name="T3" fmla="*/ 22 h 1168"/>
                        <a:gd name="T4" fmla="*/ 69 w 1601"/>
                        <a:gd name="T5" fmla="*/ 89 h 1168"/>
                        <a:gd name="T6" fmla="*/ 116 w 1601"/>
                        <a:gd name="T7" fmla="*/ 209 h 1168"/>
                        <a:gd name="T8" fmla="*/ 178 w 1601"/>
                        <a:gd name="T9" fmla="*/ 417 h 1168"/>
                        <a:gd name="T10" fmla="*/ 235 w 1601"/>
                        <a:gd name="T11" fmla="*/ 618 h 1168"/>
                        <a:gd name="T12" fmla="*/ 290 w 1601"/>
                        <a:gd name="T13" fmla="*/ 825 h 1168"/>
                        <a:gd name="T14" fmla="*/ 342 w 1601"/>
                        <a:gd name="T15" fmla="*/ 986 h 1168"/>
                        <a:gd name="T16" fmla="*/ 390 w 1601"/>
                        <a:gd name="T17" fmla="*/ 1093 h 1168"/>
                        <a:gd name="T18" fmla="*/ 411 w 1601"/>
                        <a:gd name="T19" fmla="*/ 1140 h 1168"/>
                        <a:gd name="T20" fmla="*/ 463 w 1601"/>
                        <a:gd name="T21" fmla="*/ 1167 h 1168"/>
                        <a:gd name="T22" fmla="*/ 519 w 1601"/>
                        <a:gd name="T23" fmla="*/ 1133 h 1168"/>
                        <a:gd name="T24" fmla="*/ 549 w 1601"/>
                        <a:gd name="T25" fmla="*/ 1073 h 1168"/>
                        <a:gd name="T26" fmla="*/ 584 w 1601"/>
                        <a:gd name="T27" fmla="*/ 986 h 1168"/>
                        <a:gd name="T28" fmla="*/ 645 w 1601"/>
                        <a:gd name="T29" fmla="*/ 812 h 1168"/>
                        <a:gd name="T30" fmla="*/ 714 w 1601"/>
                        <a:gd name="T31" fmla="*/ 624 h 1168"/>
                        <a:gd name="T32" fmla="*/ 779 w 1601"/>
                        <a:gd name="T33" fmla="*/ 410 h 1168"/>
                        <a:gd name="T34" fmla="*/ 853 w 1601"/>
                        <a:gd name="T35" fmla="*/ 176 h 1168"/>
                        <a:gd name="T36" fmla="*/ 891 w 1601"/>
                        <a:gd name="T37" fmla="*/ 82 h 1168"/>
                        <a:gd name="T38" fmla="*/ 923 w 1601"/>
                        <a:gd name="T39" fmla="*/ 28 h 1168"/>
                        <a:gd name="T40" fmla="*/ 960 w 1601"/>
                        <a:gd name="T41" fmla="*/ 1 h 1168"/>
                        <a:gd name="T42" fmla="*/ 1008 w 1601"/>
                        <a:gd name="T43" fmla="*/ 22 h 1168"/>
                        <a:gd name="T44" fmla="*/ 1035 w 1601"/>
                        <a:gd name="T45" fmla="*/ 82 h 1168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  <a:gd name="T54" fmla="*/ 0 60000 65536"/>
                        <a:gd name="T55" fmla="*/ 0 60000 65536"/>
                        <a:gd name="T56" fmla="*/ 0 60000 65536"/>
                        <a:gd name="T57" fmla="*/ 0 60000 65536"/>
                        <a:gd name="T58" fmla="*/ 0 60000 65536"/>
                        <a:gd name="T59" fmla="*/ 0 60000 65536"/>
                        <a:gd name="T60" fmla="*/ 0 60000 65536"/>
                        <a:gd name="T61" fmla="*/ 0 60000 65536"/>
                        <a:gd name="T62" fmla="*/ 0 60000 65536"/>
                        <a:gd name="T63" fmla="*/ 0 60000 65536"/>
                        <a:gd name="T64" fmla="*/ 0 60000 65536"/>
                        <a:gd name="T65" fmla="*/ 0 60000 65536"/>
                        <a:gd name="T66" fmla="*/ 0 60000 65536"/>
                        <a:gd name="T67" fmla="*/ 0 60000 65536"/>
                        <a:gd name="T68" fmla="*/ 0 60000 65536"/>
                        <a:gd name="T69" fmla="*/ 0 w 1601"/>
                        <a:gd name="T70" fmla="*/ 0 h 1168"/>
                        <a:gd name="T71" fmla="*/ 1601 w 1601"/>
                        <a:gd name="T72" fmla="*/ 1168 h 1168"/>
                      </a:gdLst>
                      <a:ahLst/>
                      <a:cxnLst>
                        <a:cxn ang="T46">
                          <a:pos x="T0" y="T1"/>
                        </a:cxn>
                        <a:cxn ang="T47">
                          <a:pos x="T2" y="T3"/>
                        </a:cxn>
                        <a:cxn ang="T48">
                          <a:pos x="T4" y="T5"/>
                        </a:cxn>
                        <a:cxn ang="T49">
                          <a:pos x="T6" y="T7"/>
                        </a:cxn>
                        <a:cxn ang="T50">
                          <a:pos x="T8" y="T9"/>
                        </a:cxn>
                        <a:cxn ang="T51">
                          <a:pos x="T10" y="T11"/>
                        </a:cxn>
                        <a:cxn ang="T52">
                          <a:pos x="T12" y="T13"/>
                        </a:cxn>
                        <a:cxn ang="T53">
                          <a:pos x="T14" y="T15"/>
                        </a:cxn>
                        <a:cxn ang="T54">
                          <a:pos x="T16" y="T17"/>
                        </a:cxn>
                        <a:cxn ang="T55">
                          <a:pos x="T18" y="T19"/>
                        </a:cxn>
                        <a:cxn ang="T56">
                          <a:pos x="T20" y="T21"/>
                        </a:cxn>
                        <a:cxn ang="T57">
                          <a:pos x="T22" y="T23"/>
                        </a:cxn>
                        <a:cxn ang="T58">
                          <a:pos x="T24" y="T25"/>
                        </a:cxn>
                        <a:cxn ang="T59">
                          <a:pos x="T26" y="T27"/>
                        </a:cxn>
                        <a:cxn ang="T60">
                          <a:pos x="T28" y="T29"/>
                        </a:cxn>
                        <a:cxn ang="T61">
                          <a:pos x="T30" y="T31"/>
                        </a:cxn>
                        <a:cxn ang="T62">
                          <a:pos x="T32" y="T33"/>
                        </a:cxn>
                        <a:cxn ang="T63">
                          <a:pos x="T34" y="T35"/>
                        </a:cxn>
                        <a:cxn ang="T64">
                          <a:pos x="T36" y="T37"/>
                        </a:cxn>
                        <a:cxn ang="T65">
                          <a:pos x="T38" y="T39"/>
                        </a:cxn>
                        <a:cxn ang="T66">
                          <a:pos x="T40" y="T41"/>
                        </a:cxn>
                        <a:cxn ang="T67">
                          <a:pos x="T42" y="T43"/>
                        </a:cxn>
                        <a:cxn ang="T68">
                          <a:pos x="T44" y="T45"/>
                        </a:cxn>
                      </a:cxnLst>
                      <a:rect l="T69" t="T70" r="T71" b="T72"/>
                      <a:pathLst>
                        <a:path w="1601" h="1168">
                          <a:moveTo>
                            <a:pt x="0" y="1"/>
                          </a:moveTo>
                          <a:cubicBezTo>
                            <a:pt x="10" y="4"/>
                            <a:pt x="42" y="7"/>
                            <a:pt x="60" y="22"/>
                          </a:cubicBezTo>
                          <a:cubicBezTo>
                            <a:pt x="78" y="37"/>
                            <a:pt x="87" y="58"/>
                            <a:pt x="107" y="89"/>
                          </a:cubicBezTo>
                          <a:cubicBezTo>
                            <a:pt x="127" y="120"/>
                            <a:pt x="153" y="154"/>
                            <a:pt x="181" y="209"/>
                          </a:cubicBezTo>
                          <a:cubicBezTo>
                            <a:pt x="209" y="264"/>
                            <a:pt x="245" y="349"/>
                            <a:pt x="275" y="417"/>
                          </a:cubicBezTo>
                          <a:cubicBezTo>
                            <a:pt x="305" y="485"/>
                            <a:pt x="333" y="550"/>
                            <a:pt x="362" y="618"/>
                          </a:cubicBezTo>
                          <a:cubicBezTo>
                            <a:pt x="391" y="686"/>
                            <a:pt x="420" y="764"/>
                            <a:pt x="448" y="825"/>
                          </a:cubicBezTo>
                          <a:cubicBezTo>
                            <a:pt x="476" y="886"/>
                            <a:pt x="503" y="942"/>
                            <a:pt x="529" y="986"/>
                          </a:cubicBezTo>
                          <a:cubicBezTo>
                            <a:pt x="555" y="1030"/>
                            <a:pt x="585" y="1067"/>
                            <a:pt x="603" y="1093"/>
                          </a:cubicBezTo>
                          <a:cubicBezTo>
                            <a:pt x="621" y="1119"/>
                            <a:pt x="617" y="1128"/>
                            <a:pt x="636" y="1140"/>
                          </a:cubicBezTo>
                          <a:cubicBezTo>
                            <a:pt x="655" y="1152"/>
                            <a:pt x="688" y="1168"/>
                            <a:pt x="716" y="1167"/>
                          </a:cubicBezTo>
                          <a:cubicBezTo>
                            <a:pt x="744" y="1166"/>
                            <a:pt x="781" y="1149"/>
                            <a:pt x="803" y="1133"/>
                          </a:cubicBezTo>
                          <a:cubicBezTo>
                            <a:pt x="825" y="1117"/>
                            <a:pt x="833" y="1098"/>
                            <a:pt x="850" y="1073"/>
                          </a:cubicBezTo>
                          <a:cubicBezTo>
                            <a:pt x="867" y="1048"/>
                            <a:pt x="879" y="1030"/>
                            <a:pt x="904" y="986"/>
                          </a:cubicBezTo>
                          <a:cubicBezTo>
                            <a:pt x="929" y="942"/>
                            <a:pt x="965" y="872"/>
                            <a:pt x="998" y="812"/>
                          </a:cubicBezTo>
                          <a:cubicBezTo>
                            <a:pt x="1031" y="752"/>
                            <a:pt x="1070" y="691"/>
                            <a:pt x="1105" y="624"/>
                          </a:cubicBezTo>
                          <a:cubicBezTo>
                            <a:pt x="1140" y="557"/>
                            <a:pt x="1170" y="485"/>
                            <a:pt x="1206" y="410"/>
                          </a:cubicBezTo>
                          <a:cubicBezTo>
                            <a:pt x="1242" y="335"/>
                            <a:pt x="1291" y="231"/>
                            <a:pt x="1320" y="176"/>
                          </a:cubicBezTo>
                          <a:cubicBezTo>
                            <a:pt x="1349" y="121"/>
                            <a:pt x="1362" y="107"/>
                            <a:pt x="1380" y="82"/>
                          </a:cubicBezTo>
                          <a:cubicBezTo>
                            <a:pt x="1398" y="57"/>
                            <a:pt x="1409" y="42"/>
                            <a:pt x="1427" y="28"/>
                          </a:cubicBezTo>
                          <a:cubicBezTo>
                            <a:pt x="1445" y="14"/>
                            <a:pt x="1465" y="2"/>
                            <a:pt x="1487" y="1"/>
                          </a:cubicBezTo>
                          <a:cubicBezTo>
                            <a:pt x="1509" y="0"/>
                            <a:pt x="1542" y="9"/>
                            <a:pt x="1561" y="22"/>
                          </a:cubicBezTo>
                          <a:cubicBezTo>
                            <a:pt x="1580" y="35"/>
                            <a:pt x="1593" y="69"/>
                            <a:pt x="1601" y="82"/>
                          </a:cubicBezTo>
                        </a:path>
                      </a:pathLst>
                    </a:custGeom>
                    <a:noFill/>
                    <a:ln w="28575" cap="flat" cmpd="sng">
                      <a:solidFill>
                        <a:srgbClr val="FF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lIns="0" rIns="0"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417" name="Freeform 355"/>
                    <p:cNvSpPr>
                      <a:spLocks/>
                    </p:cNvSpPr>
                    <p:nvPr/>
                  </p:nvSpPr>
                  <p:spPr bwMode="auto">
                    <a:xfrm>
                      <a:off x="2017" y="1121"/>
                      <a:ext cx="1467" cy="1149"/>
                    </a:xfrm>
                    <a:custGeom>
                      <a:avLst/>
                      <a:gdLst>
                        <a:gd name="T0" fmla="*/ 0 w 1601"/>
                        <a:gd name="T1" fmla="*/ 1 h 1168"/>
                        <a:gd name="T2" fmla="*/ 38 w 1601"/>
                        <a:gd name="T3" fmla="*/ 22 h 1168"/>
                        <a:gd name="T4" fmla="*/ 69 w 1601"/>
                        <a:gd name="T5" fmla="*/ 89 h 1168"/>
                        <a:gd name="T6" fmla="*/ 116 w 1601"/>
                        <a:gd name="T7" fmla="*/ 209 h 1168"/>
                        <a:gd name="T8" fmla="*/ 178 w 1601"/>
                        <a:gd name="T9" fmla="*/ 417 h 1168"/>
                        <a:gd name="T10" fmla="*/ 235 w 1601"/>
                        <a:gd name="T11" fmla="*/ 618 h 1168"/>
                        <a:gd name="T12" fmla="*/ 290 w 1601"/>
                        <a:gd name="T13" fmla="*/ 825 h 1168"/>
                        <a:gd name="T14" fmla="*/ 342 w 1601"/>
                        <a:gd name="T15" fmla="*/ 986 h 1168"/>
                        <a:gd name="T16" fmla="*/ 390 w 1601"/>
                        <a:gd name="T17" fmla="*/ 1093 h 1168"/>
                        <a:gd name="T18" fmla="*/ 411 w 1601"/>
                        <a:gd name="T19" fmla="*/ 1140 h 1168"/>
                        <a:gd name="T20" fmla="*/ 463 w 1601"/>
                        <a:gd name="T21" fmla="*/ 1167 h 1168"/>
                        <a:gd name="T22" fmla="*/ 519 w 1601"/>
                        <a:gd name="T23" fmla="*/ 1133 h 1168"/>
                        <a:gd name="T24" fmla="*/ 549 w 1601"/>
                        <a:gd name="T25" fmla="*/ 1073 h 1168"/>
                        <a:gd name="T26" fmla="*/ 584 w 1601"/>
                        <a:gd name="T27" fmla="*/ 986 h 1168"/>
                        <a:gd name="T28" fmla="*/ 645 w 1601"/>
                        <a:gd name="T29" fmla="*/ 812 h 1168"/>
                        <a:gd name="T30" fmla="*/ 714 w 1601"/>
                        <a:gd name="T31" fmla="*/ 624 h 1168"/>
                        <a:gd name="T32" fmla="*/ 779 w 1601"/>
                        <a:gd name="T33" fmla="*/ 410 h 1168"/>
                        <a:gd name="T34" fmla="*/ 853 w 1601"/>
                        <a:gd name="T35" fmla="*/ 176 h 1168"/>
                        <a:gd name="T36" fmla="*/ 891 w 1601"/>
                        <a:gd name="T37" fmla="*/ 82 h 1168"/>
                        <a:gd name="T38" fmla="*/ 923 w 1601"/>
                        <a:gd name="T39" fmla="*/ 28 h 1168"/>
                        <a:gd name="T40" fmla="*/ 960 w 1601"/>
                        <a:gd name="T41" fmla="*/ 1 h 1168"/>
                        <a:gd name="T42" fmla="*/ 1008 w 1601"/>
                        <a:gd name="T43" fmla="*/ 22 h 1168"/>
                        <a:gd name="T44" fmla="*/ 1035 w 1601"/>
                        <a:gd name="T45" fmla="*/ 82 h 1168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  <a:gd name="T54" fmla="*/ 0 60000 65536"/>
                        <a:gd name="T55" fmla="*/ 0 60000 65536"/>
                        <a:gd name="T56" fmla="*/ 0 60000 65536"/>
                        <a:gd name="T57" fmla="*/ 0 60000 65536"/>
                        <a:gd name="T58" fmla="*/ 0 60000 65536"/>
                        <a:gd name="T59" fmla="*/ 0 60000 65536"/>
                        <a:gd name="T60" fmla="*/ 0 60000 65536"/>
                        <a:gd name="T61" fmla="*/ 0 60000 65536"/>
                        <a:gd name="T62" fmla="*/ 0 60000 65536"/>
                        <a:gd name="T63" fmla="*/ 0 60000 65536"/>
                        <a:gd name="T64" fmla="*/ 0 60000 65536"/>
                        <a:gd name="T65" fmla="*/ 0 60000 65536"/>
                        <a:gd name="T66" fmla="*/ 0 60000 65536"/>
                        <a:gd name="T67" fmla="*/ 0 60000 65536"/>
                        <a:gd name="T68" fmla="*/ 0 60000 65536"/>
                        <a:gd name="T69" fmla="*/ 0 w 1601"/>
                        <a:gd name="T70" fmla="*/ 0 h 1168"/>
                        <a:gd name="T71" fmla="*/ 1601 w 1601"/>
                        <a:gd name="T72" fmla="*/ 1168 h 1168"/>
                      </a:gdLst>
                      <a:ahLst/>
                      <a:cxnLst>
                        <a:cxn ang="T46">
                          <a:pos x="T0" y="T1"/>
                        </a:cxn>
                        <a:cxn ang="T47">
                          <a:pos x="T2" y="T3"/>
                        </a:cxn>
                        <a:cxn ang="T48">
                          <a:pos x="T4" y="T5"/>
                        </a:cxn>
                        <a:cxn ang="T49">
                          <a:pos x="T6" y="T7"/>
                        </a:cxn>
                        <a:cxn ang="T50">
                          <a:pos x="T8" y="T9"/>
                        </a:cxn>
                        <a:cxn ang="T51">
                          <a:pos x="T10" y="T11"/>
                        </a:cxn>
                        <a:cxn ang="T52">
                          <a:pos x="T12" y="T13"/>
                        </a:cxn>
                        <a:cxn ang="T53">
                          <a:pos x="T14" y="T15"/>
                        </a:cxn>
                        <a:cxn ang="T54">
                          <a:pos x="T16" y="T17"/>
                        </a:cxn>
                        <a:cxn ang="T55">
                          <a:pos x="T18" y="T19"/>
                        </a:cxn>
                        <a:cxn ang="T56">
                          <a:pos x="T20" y="T21"/>
                        </a:cxn>
                        <a:cxn ang="T57">
                          <a:pos x="T22" y="T23"/>
                        </a:cxn>
                        <a:cxn ang="T58">
                          <a:pos x="T24" y="T25"/>
                        </a:cxn>
                        <a:cxn ang="T59">
                          <a:pos x="T26" y="T27"/>
                        </a:cxn>
                        <a:cxn ang="T60">
                          <a:pos x="T28" y="T29"/>
                        </a:cxn>
                        <a:cxn ang="T61">
                          <a:pos x="T30" y="T31"/>
                        </a:cxn>
                        <a:cxn ang="T62">
                          <a:pos x="T32" y="T33"/>
                        </a:cxn>
                        <a:cxn ang="T63">
                          <a:pos x="T34" y="T35"/>
                        </a:cxn>
                        <a:cxn ang="T64">
                          <a:pos x="T36" y="T37"/>
                        </a:cxn>
                        <a:cxn ang="T65">
                          <a:pos x="T38" y="T39"/>
                        </a:cxn>
                        <a:cxn ang="T66">
                          <a:pos x="T40" y="T41"/>
                        </a:cxn>
                        <a:cxn ang="T67">
                          <a:pos x="T42" y="T43"/>
                        </a:cxn>
                        <a:cxn ang="T68">
                          <a:pos x="T44" y="T45"/>
                        </a:cxn>
                      </a:cxnLst>
                      <a:rect l="T69" t="T70" r="T71" b="T72"/>
                      <a:pathLst>
                        <a:path w="1601" h="1168">
                          <a:moveTo>
                            <a:pt x="0" y="1"/>
                          </a:moveTo>
                          <a:cubicBezTo>
                            <a:pt x="10" y="4"/>
                            <a:pt x="42" y="7"/>
                            <a:pt x="60" y="22"/>
                          </a:cubicBezTo>
                          <a:cubicBezTo>
                            <a:pt x="78" y="37"/>
                            <a:pt x="87" y="58"/>
                            <a:pt x="107" y="89"/>
                          </a:cubicBezTo>
                          <a:cubicBezTo>
                            <a:pt x="127" y="120"/>
                            <a:pt x="153" y="154"/>
                            <a:pt x="181" y="209"/>
                          </a:cubicBezTo>
                          <a:cubicBezTo>
                            <a:pt x="209" y="264"/>
                            <a:pt x="245" y="349"/>
                            <a:pt x="275" y="417"/>
                          </a:cubicBezTo>
                          <a:cubicBezTo>
                            <a:pt x="305" y="485"/>
                            <a:pt x="333" y="550"/>
                            <a:pt x="362" y="618"/>
                          </a:cubicBezTo>
                          <a:cubicBezTo>
                            <a:pt x="391" y="686"/>
                            <a:pt x="420" y="764"/>
                            <a:pt x="448" y="825"/>
                          </a:cubicBezTo>
                          <a:cubicBezTo>
                            <a:pt x="476" y="886"/>
                            <a:pt x="503" y="942"/>
                            <a:pt x="529" y="986"/>
                          </a:cubicBezTo>
                          <a:cubicBezTo>
                            <a:pt x="555" y="1030"/>
                            <a:pt x="585" y="1067"/>
                            <a:pt x="603" y="1093"/>
                          </a:cubicBezTo>
                          <a:cubicBezTo>
                            <a:pt x="621" y="1119"/>
                            <a:pt x="617" y="1128"/>
                            <a:pt x="636" y="1140"/>
                          </a:cubicBezTo>
                          <a:cubicBezTo>
                            <a:pt x="655" y="1152"/>
                            <a:pt x="688" y="1168"/>
                            <a:pt x="716" y="1167"/>
                          </a:cubicBezTo>
                          <a:cubicBezTo>
                            <a:pt x="744" y="1166"/>
                            <a:pt x="781" y="1149"/>
                            <a:pt x="803" y="1133"/>
                          </a:cubicBezTo>
                          <a:cubicBezTo>
                            <a:pt x="825" y="1117"/>
                            <a:pt x="833" y="1098"/>
                            <a:pt x="850" y="1073"/>
                          </a:cubicBezTo>
                          <a:cubicBezTo>
                            <a:pt x="867" y="1048"/>
                            <a:pt x="879" y="1030"/>
                            <a:pt x="904" y="986"/>
                          </a:cubicBezTo>
                          <a:cubicBezTo>
                            <a:pt x="929" y="942"/>
                            <a:pt x="965" y="872"/>
                            <a:pt x="998" y="812"/>
                          </a:cubicBezTo>
                          <a:cubicBezTo>
                            <a:pt x="1031" y="752"/>
                            <a:pt x="1070" y="691"/>
                            <a:pt x="1105" y="624"/>
                          </a:cubicBezTo>
                          <a:cubicBezTo>
                            <a:pt x="1140" y="557"/>
                            <a:pt x="1170" y="485"/>
                            <a:pt x="1206" y="410"/>
                          </a:cubicBezTo>
                          <a:cubicBezTo>
                            <a:pt x="1242" y="335"/>
                            <a:pt x="1291" y="231"/>
                            <a:pt x="1320" y="176"/>
                          </a:cubicBezTo>
                          <a:cubicBezTo>
                            <a:pt x="1349" y="121"/>
                            <a:pt x="1362" y="107"/>
                            <a:pt x="1380" y="82"/>
                          </a:cubicBezTo>
                          <a:cubicBezTo>
                            <a:pt x="1398" y="57"/>
                            <a:pt x="1409" y="42"/>
                            <a:pt x="1427" y="28"/>
                          </a:cubicBezTo>
                          <a:cubicBezTo>
                            <a:pt x="1445" y="14"/>
                            <a:pt x="1465" y="2"/>
                            <a:pt x="1487" y="1"/>
                          </a:cubicBezTo>
                          <a:cubicBezTo>
                            <a:pt x="1509" y="0"/>
                            <a:pt x="1542" y="9"/>
                            <a:pt x="1561" y="22"/>
                          </a:cubicBezTo>
                          <a:cubicBezTo>
                            <a:pt x="1580" y="35"/>
                            <a:pt x="1593" y="69"/>
                            <a:pt x="1601" y="82"/>
                          </a:cubicBezTo>
                        </a:path>
                      </a:pathLst>
                    </a:custGeom>
                    <a:noFill/>
                    <a:ln w="28575" cap="flat" cmpd="sng">
                      <a:solidFill>
                        <a:srgbClr val="FF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lIns="0" rIns="0"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418" name="Freeform 356"/>
                    <p:cNvSpPr>
                      <a:spLocks/>
                    </p:cNvSpPr>
                    <p:nvPr/>
                  </p:nvSpPr>
                  <p:spPr bwMode="auto">
                    <a:xfrm>
                      <a:off x="3397" y="1116"/>
                      <a:ext cx="1467" cy="1147"/>
                    </a:xfrm>
                    <a:custGeom>
                      <a:avLst/>
                      <a:gdLst>
                        <a:gd name="T0" fmla="*/ 0 w 1601"/>
                        <a:gd name="T1" fmla="*/ 1 h 1168"/>
                        <a:gd name="T2" fmla="*/ 38 w 1601"/>
                        <a:gd name="T3" fmla="*/ 22 h 1168"/>
                        <a:gd name="T4" fmla="*/ 69 w 1601"/>
                        <a:gd name="T5" fmla="*/ 89 h 1168"/>
                        <a:gd name="T6" fmla="*/ 116 w 1601"/>
                        <a:gd name="T7" fmla="*/ 209 h 1168"/>
                        <a:gd name="T8" fmla="*/ 178 w 1601"/>
                        <a:gd name="T9" fmla="*/ 417 h 1168"/>
                        <a:gd name="T10" fmla="*/ 235 w 1601"/>
                        <a:gd name="T11" fmla="*/ 618 h 1168"/>
                        <a:gd name="T12" fmla="*/ 290 w 1601"/>
                        <a:gd name="T13" fmla="*/ 825 h 1168"/>
                        <a:gd name="T14" fmla="*/ 342 w 1601"/>
                        <a:gd name="T15" fmla="*/ 986 h 1168"/>
                        <a:gd name="T16" fmla="*/ 390 w 1601"/>
                        <a:gd name="T17" fmla="*/ 1093 h 1168"/>
                        <a:gd name="T18" fmla="*/ 411 w 1601"/>
                        <a:gd name="T19" fmla="*/ 1140 h 1168"/>
                        <a:gd name="T20" fmla="*/ 463 w 1601"/>
                        <a:gd name="T21" fmla="*/ 1167 h 1168"/>
                        <a:gd name="T22" fmla="*/ 519 w 1601"/>
                        <a:gd name="T23" fmla="*/ 1133 h 1168"/>
                        <a:gd name="T24" fmla="*/ 549 w 1601"/>
                        <a:gd name="T25" fmla="*/ 1073 h 1168"/>
                        <a:gd name="T26" fmla="*/ 584 w 1601"/>
                        <a:gd name="T27" fmla="*/ 986 h 1168"/>
                        <a:gd name="T28" fmla="*/ 645 w 1601"/>
                        <a:gd name="T29" fmla="*/ 812 h 1168"/>
                        <a:gd name="T30" fmla="*/ 714 w 1601"/>
                        <a:gd name="T31" fmla="*/ 624 h 1168"/>
                        <a:gd name="T32" fmla="*/ 779 w 1601"/>
                        <a:gd name="T33" fmla="*/ 410 h 1168"/>
                        <a:gd name="T34" fmla="*/ 853 w 1601"/>
                        <a:gd name="T35" fmla="*/ 176 h 1168"/>
                        <a:gd name="T36" fmla="*/ 891 w 1601"/>
                        <a:gd name="T37" fmla="*/ 82 h 1168"/>
                        <a:gd name="T38" fmla="*/ 923 w 1601"/>
                        <a:gd name="T39" fmla="*/ 28 h 1168"/>
                        <a:gd name="T40" fmla="*/ 960 w 1601"/>
                        <a:gd name="T41" fmla="*/ 1 h 1168"/>
                        <a:gd name="T42" fmla="*/ 1008 w 1601"/>
                        <a:gd name="T43" fmla="*/ 22 h 1168"/>
                        <a:gd name="T44" fmla="*/ 1035 w 1601"/>
                        <a:gd name="T45" fmla="*/ 82 h 1168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  <a:gd name="T54" fmla="*/ 0 60000 65536"/>
                        <a:gd name="T55" fmla="*/ 0 60000 65536"/>
                        <a:gd name="T56" fmla="*/ 0 60000 65536"/>
                        <a:gd name="T57" fmla="*/ 0 60000 65536"/>
                        <a:gd name="T58" fmla="*/ 0 60000 65536"/>
                        <a:gd name="T59" fmla="*/ 0 60000 65536"/>
                        <a:gd name="T60" fmla="*/ 0 60000 65536"/>
                        <a:gd name="T61" fmla="*/ 0 60000 65536"/>
                        <a:gd name="T62" fmla="*/ 0 60000 65536"/>
                        <a:gd name="T63" fmla="*/ 0 60000 65536"/>
                        <a:gd name="T64" fmla="*/ 0 60000 65536"/>
                        <a:gd name="T65" fmla="*/ 0 60000 65536"/>
                        <a:gd name="T66" fmla="*/ 0 60000 65536"/>
                        <a:gd name="T67" fmla="*/ 0 60000 65536"/>
                        <a:gd name="T68" fmla="*/ 0 60000 65536"/>
                        <a:gd name="T69" fmla="*/ 0 w 1601"/>
                        <a:gd name="T70" fmla="*/ 0 h 1168"/>
                        <a:gd name="T71" fmla="*/ 1601 w 1601"/>
                        <a:gd name="T72" fmla="*/ 1168 h 1168"/>
                      </a:gdLst>
                      <a:ahLst/>
                      <a:cxnLst>
                        <a:cxn ang="T46">
                          <a:pos x="T0" y="T1"/>
                        </a:cxn>
                        <a:cxn ang="T47">
                          <a:pos x="T2" y="T3"/>
                        </a:cxn>
                        <a:cxn ang="T48">
                          <a:pos x="T4" y="T5"/>
                        </a:cxn>
                        <a:cxn ang="T49">
                          <a:pos x="T6" y="T7"/>
                        </a:cxn>
                        <a:cxn ang="T50">
                          <a:pos x="T8" y="T9"/>
                        </a:cxn>
                        <a:cxn ang="T51">
                          <a:pos x="T10" y="T11"/>
                        </a:cxn>
                        <a:cxn ang="T52">
                          <a:pos x="T12" y="T13"/>
                        </a:cxn>
                        <a:cxn ang="T53">
                          <a:pos x="T14" y="T15"/>
                        </a:cxn>
                        <a:cxn ang="T54">
                          <a:pos x="T16" y="T17"/>
                        </a:cxn>
                        <a:cxn ang="T55">
                          <a:pos x="T18" y="T19"/>
                        </a:cxn>
                        <a:cxn ang="T56">
                          <a:pos x="T20" y="T21"/>
                        </a:cxn>
                        <a:cxn ang="T57">
                          <a:pos x="T22" y="T23"/>
                        </a:cxn>
                        <a:cxn ang="T58">
                          <a:pos x="T24" y="T25"/>
                        </a:cxn>
                        <a:cxn ang="T59">
                          <a:pos x="T26" y="T27"/>
                        </a:cxn>
                        <a:cxn ang="T60">
                          <a:pos x="T28" y="T29"/>
                        </a:cxn>
                        <a:cxn ang="T61">
                          <a:pos x="T30" y="T31"/>
                        </a:cxn>
                        <a:cxn ang="T62">
                          <a:pos x="T32" y="T33"/>
                        </a:cxn>
                        <a:cxn ang="T63">
                          <a:pos x="T34" y="T35"/>
                        </a:cxn>
                        <a:cxn ang="T64">
                          <a:pos x="T36" y="T37"/>
                        </a:cxn>
                        <a:cxn ang="T65">
                          <a:pos x="T38" y="T39"/>
                        </a:cxn>
                        <a:cxn ang="T66">
                          <a:pos x="T40" y="T41"/>
                        </a:cxn>
                        <a:cxn ang="T67">
                          <a:pos x="T42" y="T43"/>
                        </a:cxn>
                        <a:cxn ang="T68">
                          <a:pos x="T44" y="T45"/>
                        </a:cxn>
                      </a:cxnLst>
                      <a:rect l="T69" t="T70" r="T71" b="T72"/>
                      <a:pathLst>
                        <a:path w="1601" h="1168">
                          <a:moveTo>
                            <a:pt x="0" y="1"/>
                          </a:moveTo>
                          <a:cubicBezTo>
                            <a:pt x="10" y="4"/>
                            <a:pt x="42" y="7"/>
                            <a:pt x="60" y="22"/>
                          </a:cubicBezTo>
                          <a:cubicBezTo>
                            <a:pt x="78" y="37"/>
                            <a:pt x="87" y="58"/>
                            <a:pt x="107" y="89"/>
                          </a:cubicBezTo>
                          <a:cubicBezTo>
                            <a:pt x="127" y="120"/>
                            <a:pt x="153" y="154"/>
                            <a:pt x="181" y="209"/>
                          </a:cubicBezTo>
                          <a:cubicBezTo>
                            <a:pt x="209" y="264"/>
                            <a:pt x="245" y="349"/>
                            <a:pt x="275" y="417"/>
                          </a:cubicBezTo>
                          <a:cubicBezTo>
                            <a:pt x="305" y="485"/>
                            <a:pt x="333" y="550"/>
                            <a:pt x="362" y="618"/>
                          </a:cubicBezTo>
                          <a:cubicBezTo>
                            <a:pt x="391" y="686"/>
                            <a:pt x="420" y="764"/>
                            <a:pt x="448" y="825"/>
                          </a:cubicBezTo>
                          <a:cubicBezTo>
                            <a:pt x="476" y="886"/>
                            <a:pt x="503" y="942"/>
                            <a:pt x="529" y="986"/>
                          </a:cubicBezTo>
                          <a:cubicBezTo>
                            <a:pt x="555" y="1030"/>
                            <a:pt x="585" y="1067"/>
                            <a:pt x="603" y="1093"/>
                          </a:cubicBezTo>
                          <a:cubicBezTo>
                            <a:pt x="621" y="1119"/>
                            <a:pt x="617" y="1128"/>
                            <a:pt x="636" y="1140"/>
                          </a:cubicBezTo>
                          <a:cubicBezTo>
                            <a:pt x="655" y="1152"/>
                            <a:pt x="688" y="1168"/>
                            <a:pt x="716" y="1167"/>
                          </a:cubicBezTo>
                          <a:cubicBezTo>
                            <a:pt x="744" y="1166"/>
                            <a:pt x="781" y="1149"/>
                            <a:pt x="803" y="1133"/>
                          </a:cubicBezTo>
                          <a:cubicBezTo>
                            <a:pt x="825" y="1117"/>
                            <a:pt x="833" y="1098"/>
                            <a:pt x="850" y="1073"/>
                          </a:cubicBezTo>
                          <a:cubicBezTo>
                            <a:pt x="867" y="1048"/>
                            <a:pt x="879" y="1030"/>
                            <a:pt x="904" y="986"/>
                          </a:cubicBezTo>
                          <a:cubicBezTo>
                            <a:pt x="929" y="942"/>
                            <a:pt x="965" y="872"/>
                            <a:pt x="998" y="812"/>
                          </a:cubicBezTo>
                          <a:cubicBezTo>
                            <a:pt x="1031" y="752"/>
                            <a:pt x="1070" y="691"/>
                            <a:pt x="1105" y="624"/>
                          </a:cubicBezTo>
                          <a:cubicBezTo>
                            <a:pt x="1140" y="557"/>
                            <a:pt x="1170" y="485"/>
                            <a:pt x="1206" y="410"/>
                          </a:cubicBezTo>
                          <a:cubicBezTo>
                            <a:pt x="1242" y="335"/>
                            <a:pt x="1291" y="231"/>
                            <a:pt x="1320" y="176"/>
                          </a:cubicBezTo>
                          <a:cubicBezTo>
                            <a:pt x="1349" y="121"/>
                            <a:pt x="1362" y="107"/>
                            <a:pt x="1380" y="82"/>
                          </a:cubicBezTo>
                          <a:cubicBezTo>
                            <a:pt x="1398" y="57"/>
                            <a:pt x="1409" y="42"/>
                            <a:pt x="1427" y="28"/>
                          </a:cubicBezTo>
                          <a:cubicBezTo>
                            <a:pt x="1445" y="14"/>
                            <a:pt x="1465" y="2"/>
                            <a:pt x="1487" y="1"/>
                          </a:cubicBezTo>
                          <a:cubicBezTo>
                            <a:pt x="1509" y="0"/>
                            <a:pt x="1542" y="9"/>
                            <a:pt x="1561" y="22"/>
                          </a:cubicBezTo>
                          <a:cubicBezTo>
                            <a:pt x="1580" y="35"/>
                            <a:pt x="1593" y="69"/>
                            <a:pt x="1601" y="82"/>
                          </a:cubicBezTo>
                        </a:path>
                      </a:pathLst>
                    </a:custGeom>
                    <a:noFill/>
                    <a:ln w="28575" cap="flat" cmpd="sng">
                      <a:solidFill>
                        <a:srgbClr val="FF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lIns="0" rIns="0"/>
                    <a:lstStyle/>
                    <a:p>
                      <a:endParaRPr lang="el-GR"/>
                    </a:p>
                  </p:txBody>
                </p:sp>
              </p:grpSp>
            </p:grpSp>
            <p:grpSp>
              <p:nvGrpSpPr>
                <p:cNvPr id="411" name="Group 357"/>
                <p:cNvGrpSpPr>
                  <a:grpSpLocks/>
                </p:cNvGrpSpPr>
                <p:nvPr/>
              </p:nvGrpSpPr>
              <p:grpSpPr bwMode="auto">
                <a:xfrm>
                  <a:off x="273" y="1304"/>
                  <a:ext cx="268" cy="435"/>
                  <a:chOff x="1553" y="1688"/>
                  <a:chExt cx="268" cy="435"/>
                </a:xfrm>
              </p:grpSpPr>
              <p:sp>
                <p:nvSpPr>
                  <p:cNvPr id="412" name="Rectangle 358"/>
                  <p:cNvSpPr>
                    <a:spLocks noChangeArrowheads="1"/>
                  </p:cNvSpPr>
                  <p:nvPr/>
                </p:nvSpPr>
                <p:spPr bwMode="auto">
                  <a:xfrm>
                    <a:off x="1553" y="1755"/>
                    <a:ext cx="100" cy="301"/>
                  </a:xfrm>
                  <a:prstGeom prst="rect">
                    <a:avLst/>
                  </a:prstGeom>
                  <a:solidFill>
                    <a:schemeClr val="tx2"/>
                  </a:solidFill>
                  <a:ln w="12700">
                    <a:solidFill>
                      <a:schemeClr val="tx2"/>
                    </a:solidFill>
                    <a:miter lim="800000"/>
                    <a:headEnd/>
                    <a:tailEnd/>
                  </a:ln>
                </p:spPr>
                <p:txBody>
                  <a:bodyPr wrap="none" lIns="0" rIns="0" anchor="ctr"/>
                  <a:lstStyle>
                    <a:lvl1pPr>
                      <a:defRPr sz="24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4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4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4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4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 u="sng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endParaRPr lang="el-GR" altLang="el-GR"/>
                  </a:p>
                </p:txBody>
              </p:sp>
              <p:sp>
                <p:nvSpPr>
                  <p:cNvPr id="413" name="Freeform 359"/>
                  <p:cNvSpPr>
                    <a:spLocks/>
                  </p:cNvSpPr>
                  <p:nvPr/>
                </p:nvSpPr>
                <p:spPr bwMode="auto">
                  <a:xfrm>
                    <a:off x="1653" y="1688"/>
                    <a:ext cx="168" cy="435"/>
                  </a:xfrm>
                  <a:custGeom>
                    <a:avLst/>
                    <a:gdLst>
                      <a:gd name="T0" fmla="*/ 7 w 168"/>
                      <a:gd name="T1" fmla="*/ 134 h 435"/>
                      <a:gd name="T2" fmla="*/ 168 w 168"/>
                      <a:gd name="T3" fmla="*/ 0 h 435"/>
                      <a:gd name="T4" fmla="*/ 168 w 168"/>
                      <a:gd name="T5" fmla="*/ 435 h 435"/>
                      <a:gd name="T6" fmla="*/ 0 w 168"/>
                      <a:gd name="T7" fmla="*/ 301 h 435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68"/>
                      <a:gd name="T13" fmla="*/ 0 h 435"/>
                      <a:gd name="T14" fmla="*/ 168 w 168"/>
                      <a:gd name="T15" fmla="*/ 435 h 435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68" h="435">
                        <a:moveTo>
                          <a:pt x="7" y="134"/>
                        </a:moveTo>
                        <a:lnTo>
                          <a:pt x="168" y="0"/>
                        </a:lnTo>
                        <a:lnTo>
                          <a:pt x="168" y="435"/>
                        </a:lnTo>
                        <a:lnTo>
                          <a:pt x="0" y="301"/>
                        </a:lnTo>
                      </a:path>
                    </a:pathLst>
                  </a:custGeom>
                  <a:solidFill>
                    <a:schemeClr val="tx2"/>
                  </a:solidFill>
                  <a:ln w="12700" cap="flat" cmpd="sng">
                    <a:solidFill>
                      <a:schemeClr val="tx2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lIns="0" rIns="0"/>
                  <a:lstStyle/>
                  <a:p>
                    <a:endParaRPr lang="el-GR"/>
                  </a:p>
                </p:txBody>
              </p:sp>
            </p:grpSp>
          </p:grpSp>
          <p:sp>
            <p:nvSpPr>
              <p:cNvPr id="407" name="Ορθογώνιο 406"/>
              <p:cNvSpPr/>
              <p:nvPr/>
            </p:nvSpPr>
            <p:spPr>
              <a:xfrm>
                <a:off x="301124" y="1584877"/>
                <a:ext cx="148173" cy="7495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99" name="Ομάδα 398"/>
            <p:cNvGrpSpPr/>
            <p:nvPr/>
          </p:nvGrpSpPr>
          <p:grpSpPr>
            <a:xfrm>
              <a:off x="951400" y="2419909"/>
              <a:ext cx="5610225" cy="1229545"/>
              <a:chOff x="444557" y="4100854"/>
              <a:chExt cx="5610225" cy="1703398"/>
            </a:xfrm>
          </p:grpSpPr>
          <p:sp>
            <p:nvSpPr>
              <p:cNvPr id="400" name="Freeform 372"/>
              <p:cNvSpPr>
                <a:spLocks/>
              </p:cNvSpPr>
              <p:nvPr/>
            </p:nvSpPr>
            <p:spPr bwMode="auto">
              <a:xfrm flipV="1">
                <a:off x="444557" y="4106420"/>
                <a:ext cx="984564" cy="1695716"/>
              </a:xfrm>
              <a:custGeom>
                <a:avLst/>
                <a:gdLst>
                  <a:gd name="T0" fmla="*/ 0 w 1601"/>
                  <a:gd name="T1" fmla="*/ 1 h 1168"/>
                  <a:gd name="T2" fmla="*/ 38 w 1601"/>
                  <a:gd name="T3" fmla="*/ 22 h 1168"/>
                  <a:gd name="T4" fmla="*/ 69 w 1601"/>
                  <a:gd name="T5" fmla="*/ 89 h 1168"/>
                  <a:gd name="T6" fmla="*/ 116 w 1601"/>
                  <a:gd name="T7" fmla="*/ 209 h 1168"/>
                  <a:gd name="T8" fmla="*/ 178 w 1601"/>
                  <a:gd name="T9" fmla="*/ 417 h 1168"/>
                  <a:gd name="T10" fmla="*/ 235 w 1601"/>
                  <a:gd name="T11" fmla="*/ 618 h 1168"/>
                  <a:gd name="T12" fmla="*/ 290 w 1601"/>
                  <a:gd name="T13" fmla="*/ 825 h 1168"/>
                  <a:gd name="T14" fmla="*/ 342 w 1601"/>
                  <a:gd name="T15" fmla="*/ 986 h 1168"/>
                  <a:gd name="T16" fmla="*/ 390 w 1601"/>
                  <a:gd name="T17" fmla="*/ 1093 h 1168"/>
                  <a:gd name="T18" fmla="*/ 411 w 1601"/>
                  <a:gd name="T19" fmla="*/ 1140 h 1168"/>
                  <a:gd name="T20" fmla="*/ 463 w 1601"/>
                  <a:gd name="T21" fmla="*/ 1167 h 1168"/>
                  <a:gd name="T22" fmla="*/ 519 w 1601"/>
                  <a:gd name="T23" fmla="*/ 1133 h 1168"/>
                  <a:gd name="T24" fmla="*/ 549 w 1601"/>
                  <a:gd name="T25" fmla="*/ 1073 h 1168"/>
                  <a:gd name="T26" fmla="*/ 584 w 1601"/>
                  <a:gd name="T27" fmla="*/ 986 h 1168"/>
                  <a:gd name="T28" fmla="*/ 645 w 1601"/>
                  <a:gd name="T29" fmla="*/ 812 h 1168"/>
                  <a:gd name="T30" fmla="*/ 714 w 1601"/>
                  <a:gd name="T31" fmla="*/ 624 h 1168"/>
                  <a:gd name="T32" fmla="*/ 779 w 1601"/>
                  <a:gd name="T33" fmla="*/ 410 h 1168"/>
                  <a:gd name="T34" fmla="*/ 853 w 1601"/>
                  <a:gd name="T35" fmla="*/ 176 h 1168"/>
                  <a:gd name="T36" fmla="*/ 891 w 1601"/>
                  <a:gd name="T37" fmla="*/ 82 h 1168"/>
                  <a:gd name="T38" fmla="*/ 923 w 1601"/>
                  <a:gd name="T39" fmla="*/ 28 h 1168"/>
                  <a:gd name="T40" fmla="*/ 960 w 1601"/>
                  <a:gd name="T41" fmla="*/ 1 h 1168"/>
                  <a:gd name="T42" fmla="*/ 1008 w 1601"/>
                  <a:gd name="T43" fmla="*/ 22 h 1168"/>
                  <a:gd name="T44" fmla="*/ 1035 w 1601"/>
                  <a:gd name="T45" fmla="*/ 82 h 1168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601"/>
                  <a:gd name="T70" fmla="*/ 0 h 1168"/>
                  <a:gd name="T71" fmla="*/ 1601 w 1601"/>
                  <a:gd name="T72" fmla="*/ 1168 h 1168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601" h="1168">
                    <a:moveTo>
                      <a:pt x="0" y="1"/>
                    </a:moveTo>
                    <a:cubicBezTo>
                      <a:pt x="10" y="4"/>
                      <a:pt x="42" y="7"/>
                      <a:pt x="60" y="22"/>
                    </a:cubicBezTo>
                    <a:cubicBezTo>
                      <a:pt x="78" y="37"/>
                      <a:pt x="87" y="58"/>
                      <a:pt x="107" y="89"/>
                    </a:cubicBezTo>
                    <a:cubicBezTo>
                      <a:pt x="127" y="120"/>
                      <a:pt x="153" y="154"/>
                      <a:pt x="181" y="209"/>
                    </a:cubicBezTo>
                    <a:cubicBezTo>
                      <a:pt x="209" y="264"/>
                      <a:pt x="245" y="349"/>
                      <a:pt x="275" y="417"/>
                    </a:cubicBezTo>
                    <a:cubicBezTo>
                      <a:pt x="305" y="485"/>
                      <a:pt x="333" y="550"/>
                      <a:pt x="362" y="618"/>
                    </a:cubicBezTo>
                    <a:cubicBezTo>
                      <a:pt x="391" y="686"/>
                      <a:pt x="420" y="764"/>
                      <a:pt x="448" y="825"/>
                    </a:cubicBezTo>
                    <a:cubicBezTo>
                      <a:pt x="476" y="886"/>
                      <a:pt x="503" y="942"/>
                      <a:pt x="529" y="986"/>
                    </a:cubicBezTo>
                    <a:cubicBezTo>
                      <a:pt x="555" y="1030"/>
                      <a:pt x="585" y="1067"/>
                      <a:pt x="603" y="1093"/>
                    </a:cubicBezTo>
                    <a:cubicBezTo>
                      <a:pt x="621" y="1119"/>
                      <a:pt x="617" y="1128"/>
                      <a:pt x="636" y="1140"/>
                    </a:cubicBezTo>
                    <a:cubicBezTo>
                      <a:pt x="655" y="1152"/>
                      <a:pt x="688" y="1168"/>
                      <a:pt x="716" y="1167"/>
                    </a:cubicBezTo>
                    <a:cubicBezTo>
                      <a:pt x="744" y="1166"/>
                      <a:pt x="781" y="1149"/>
                      <a:pt x="803" y="1133"/>
                    </a:cubicBezTo>
                    <a:cubicBezTo>
                      <a:pt x="825" y="1117"/>
                      <a:pt x="833" y="1098"/>
                      <a:pt x="850" y="1073"/>
                    </a:cubicBezTo>
                    <a:cubicBezTo>
                      <a:pt x="867" y="1048"/>
                      <a:pt x="879" y="1030"/>
                      <a:pt x="904" y="986"/>
                    </a:cubicBezTo>
                    <a:cubicBezTo>
                      <a:pt x="929" y="942"/>
                      <a:pt x="965" y="872"/>
                      <a:pt x="998" y="812"/>
                    </a:cubicBezTo>
                    <a:cubicBezTo>
                      <a:pt x="1031" y="752"/>
                      <a:pt x="1070" y="691"/>
                      <a:pt x="1105" y="624"/>
                    </a:cubicBezTo>
                    <a:cubicBezTo>
                      <a:pt x="1140" y="557"/>
                      <a:pt x="1170" y="485"/>
                      <a:pt x="1206" y="410"/>
                    </a:cubicBezTo>
                    <a:cubicBezTo>
                      <a:pt x="1242" y="335"/>
                      <a:pt x="1291" y="231"/>
                      <a:pt x="1320" y="176"/>
                    </a:cubicBezTo>
                    <a:cubicBezTo>
                      <a:pt x="1349" y="121"/>
                      <a:pt x="1362" y="107"/>
                      <a:pt x="1380" y="82"/>
                    </a:cubicBezTo>
                    <a:cubicBezTo>
                      <a:pt x="1398" y="57"/>
                      <a:pt x="1409" y="42"/>
                      <a:pt x="1427" y="28"/>
                    </a:cubicBezTo>
                    <a:cubicBezTo>
                      <a:pt x="1445" y="14"/>
                      <a:pt x="1465" y="2"/>
                      <a:pt x="1487" y="1"/>
                    </a:cubicBezTo>
                    <a:cubicBezTo>
                      <a:pt x="1509" y="0"/>
                      <a:pt x="1542" y="9"/>
                      <a:pt x="1561" y="22"/>
                    </a:cubicBezTo>
                    <a:cubicBezTo>
                      <a:pt x="1580" y="35"/>
                      <a:pt x="1593" y="69"/>
                      <a:pt x="1601" y="82"/>
                    </a:cubicBezTo>
                  </a:path>
                </a:pathLst>
              </a:custGeom>
              <a:noFill/>
              <a:ln w="28575" cap="flat" cmpd="sng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sp>
            <p:nvSpPr>
              <p:cNvPr id="401" name="Freeform 373"/>
              <p:cNvSpPr>
                <a:spLocks/>
              </p:cNvSpPr>
              <p:nvPr/>
            </p:nvSpPr>
            <p:spPr bwMode="auto">
              <a:xfrm flipV="1">
                <a:off x="1362678" y="4100854"/>
                <a:ext cx="984564" cy="1695716"/>
              </a:xfrm>
              <a:custGeom>
                <a:avLst/>
                <a:gdLst>
                  <a:gd name="T0" fmla="*/ 0 w 1601"/>
                  <a:gd name="T1" fmla="*/ 1 h 1168"/>
                  <a:gd name="T2" fmla="*/ 38 w 1601"/>
                  <a:gd name="T3" fmla="*/ 22 h 1168"/>
                  <a:gd name="T4" fmla="*/ 69 w 1601"/>
                  <a:gd name="T5" fmla="*/ 89 h 1168"/>
                  <a:gd name="T6" fmla="*/ 116 w 1601"/>
                  <a:gd name="T7" fmla="*/ 209 h 1168"/>
                  <a:gd name="T8" fmla="*/ 178 w 1601"/>
                  <a:gd name="T9" fmla="*/ 417 h 1168"/>
                  <a:gd name="T10" fmla="*/ 235 w 1601"/>
                  <a:gd name="T11" fmla="*/ 618 h 1168"/>
                  <a:gd name="T12" fmla="*/ 290 w 1601"/>
                  <a:gd name="T13" fmla="*/ 825 h 1168"/>
                  <a:gd name="T14" fmla="*/ 342 w 1601"/>
                  <a:gd name="T15" fmla="*/ 986 h 1168"/>
                  <a:gd name="T16" fmla="*/ 390 w 1601"/>
                  <a:gd name="T17" fmla="*/ 1093 h 1168"/>
                  <a:gd name="T18" fmla="*/ 411 w 1601"/>
                  <a:gd name="T19" fmla="*/ 1140 h 1168"/>
                  <a:gd name="T20" fmla="*/ 463 w 1601"/>
                  <a:gd name="T21" fmla="*/ 1167 h 1168"/>
                  <a:gd name="T22" fmla="*/ 519 w 1601"/>
                  <a:gd name="T23" fmla="*/ 1133 h 1168"/>
                  <a:gd name="T24" fmla="*/ 549 w 1601"/>
                  <a:gd name="T25" fmla="*/ 1073 h 1168"/>
                  <a:gd name="T26" fmla="*/ 584 w 1601"/>
                  <a:gd name="T27" fmla="*/ 986 h 1168"/>
                  <a:gd name="T28" fmla="*/ 645 w 1601"/>
                  <a:gd name="T29" fmla="*/ 812 h 1168"/>
                  <a:gd name="T30" fmla="*/ 714 w 1601"/>
                  <a:gd name="T31" fmla="*/ 624 h 1168"/>
                  <a:gd name="T32" fmla="*/ 779 w 1601"/>
                  <a:gd name="T33" fmla="*/ 410 h 1168"/>
                  <a:gd name="T34" fmla="*/ 853 w 1601"/>
                  <a:gd name="T35" fmla="*/ 176 h 1168"/>
                  <a:gd name="T36" fmla="*/ 891 w 1601"/>
                  <a:gd name="T37" fmla="*/ 82 h 1168"/>
                  <a:gd name="T38" fmla="*/ 923 w 1601"/>
                  <a:gd name="T39" fmla="*/ 28 h 1168"/>
                  <a:gd name="T40" fmla="*/ 960 w 1601"/>
                  <a:gd name="T41" fmla="*/ 1 h 1168"/>
                  <a:gd name="T42" fmla="*/ 1008 w 1601"/>
                  <a:gd name="T43" fmla="*/ 22 h 1168"/>
                  <a:gd name="T44" fmla="*/ 1035 w 1601"/>
                  <a:gd name="T45" fmla="*/ 82 h 1168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601"/>
                  <a:gd name="T70" fmla="*/ 0 h 1168"/>
                  <a:gd name="T71" fmla="*/ 1601 w 1601"/>
                  <a:gd name="T72" fmla="*/ 1168 h 1168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601" h="1168">
                    <a:moveTo>
                      <a:pt x="0" y="1"/>
                    </a:moveTo>
                    <a:cubicBezTo>
                      <a:pt x="10" y="4"/>
                      <a:pt x="42" y="7"/>
                      <a:pt x="60" y="22"/>
                    </a:cubicBezTo>
                    <a:cubicBezTo>
                      <a:pt x="78" y="37"/>
                      <a:pt x="87" y="58"/>
                      <a:pt x="107" y="89"/>
                    </a:cubicBezTo>
                    <a:cubicBezTo>
                      <a:pt x="127" y="120"/>
                      <a:pt x="153" y="154"/>
                      <a:pt x="181" y="209"/>
                    </a:cubicBezTo>
                    <a:cubicBezTo>
                      <a:pt x="209" y="264"/>
                      <a:pt x="245" y="349"/>
                      <a:pt x="275" y="417"/>
                    </a:cubicBezTo>
                    <a:cubicBezTo>
                      <a:pt x="305" y="485"/>
                      <a:pt x="333" y="550"/>
                      <a:pt x="362" y="618"/>
                    </a:cubicBezTo>
                    <a:cubicBezTo>
                      <a:pt x="391" y="686"/>
                      <a:pt x="420" y="764"/>
                      <a:pt x="448" y="825"/>
                    </a:cubicBezTo>
                    <a:cubicBezTo>
                      <a:pt x="476" y="886"/>
                      <a:pt x="503" y="942"/>
                      <a:pt x="529" y="986"/>
                    </a:cubicBezTo>
                    <a:cubicBezTo>
                      <a:pt x="555" y="1030"/>
                      <a:pt x="585" y="1067"/>
                      <a:pt x="603" y="1093"/>
                    </a:cubicBezTo>
                    <a:cubicBezTo>
                      <a:pt x="621" y="1119"/>
                      <a:pt x="617" y="1128"/>
                      <a:pt x="636" y="1140"/>
                    </a:cubicBezTo>
                    <a:cubicBezTo>
                      <a:pt x="655" y="1152"/>
                      <a:pt x="688" y="1168"/>
                      <a:pt x="716" y="1167"/>
                    </a:cubicBezTo>
                    <a:cubicBezTo>
                      <a:pt x="744" y="1166"/>
                      <a:pt x="781" y="1149"/>
                      <a:pt x="803" y="1133"/>
                    </a:cubicBezTo>
                    <a:cubicBezTo>
                      <a:pt x="825" y="1117"/>
                      <a:pt x="833" y="1098"/>
                      <a:pt x="850" y="1073"/>
                    </a:cubicBezTo>
                    <a:cubicBezTo>
                      <a:pt x="867" y="1048"/>
                      <a:pt x="879" y="1030"/>
                      <a:pt x="904" y="986"/>
                    </a:cubicBezTo>
                    <a:cubicBezTo>
                      <a:pt x="929" y="942"/>
                      <a:pt x="965" y="872"/>
                      <a:pt x="998" y="812"/>
                    </a:cubicBezTo>
                    <a:cubicBezTo>
                      <a:pt x="1031" y="752"/>
                      <a:pt x="1070" y="691"/>
                      <a:pt x="1105" y="624"/>
                    </a:cubicBezTo>
                    <a:cubicBezTo>
                      <a:pt x="1140" y="557"/>
                      <a:pt x="1170" y="485"/>
                      <a:pt x="1206" y="410"/>
                    </a:cubicBezTo>
                    <a:cubicBezTo>
                      <a:pt x="1242" y="335"/>
                      <a:pt x="1291" y="231"/>
                      <a:pt x="1320" y="176"/>
                    </a:cubicBezTo>
                    <a:cubicBezTo>
                      <a:pt x="1349" y="121"/>
                      <a:pt x="1362" y="107"/>
                      <a:pt x="1380" y="82"/>
                    </a:cubicBezTo>
                    <a:cubicBezTo>
                      <a:pt x="1398" y="57"/>
                      <a:pt x="1409" y="42"/>
                      <a:pt x="1427" y="28"/>
                    </a:cubicBezTo>
                    <a:cubicBezTo>
                      <a:pt x="1445" y="14"/>
                      <a:pt x="1465" y="2"/>
                      <a:pt x="1487" y="1"/>
                    </a:cubicBezTo>
                    <a:cubicBezTo>
                      <a:pt x="1509" y="0"/>
                      <a:pt x="1542" y="9"/>
                      <a:pt x="1561" y="22"/>
                    </a:cubicBezTo>
                    <a:cubicBezTo>
                      <a:pt x="1580" y="35"/>
                      <a:pt x="1593" y="69"/>
                      <a:pt x="1601" y="82"/>
                    </a:cubicBezTo>
                  </a:path>
                </a:pathLst>
              </a:custGeom>
              <a:noFill/>
              <a:ln w="28575" cap="flat" cmpd="sng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sp>
            <p:nvSpPr>
              <p:cNvPr id="402" name="Freeform 374"/>
              <p:cNvSpPr>
                <a:spLocks/>
              </p:cNvSpPr>
              <p:nvPr/>
            </p:nvSpPr>
            <p:spPr bwMode="auto">
              <a:xfrm flipV="1">
                <a:off x="2288854" y="4100854"/>
                <a:ext cx="984564" cy="1695716"/>
              </a:xfrm>
              <a:custGeom>
                <a:avLst/>
                <a:gdLst>
                  <a:gd name="T0" fmla="*/ 0 w 1601"/>
                  <a:gd name="T1" fmla="*/ 1 h 1168"/>
                  <a:gd name="T2" fmla="*/ 38 w 1601"/>
                  <a:gd name="T3" fmla="*/ 22 h 1168"/>
                  <a:gd name="T4" fmla="*/ 69 w 1601"/>
                  <a:gd name="T5" fmla="*/ 89 h 1168"/>
                  <a:gd name="T6" fmla="*/ 116 w 1601"/>
                  <a:gd name="T7" fmla="*/ 209 h 1168"/>
                  <a:gd name="T8" fmla="*/ 178 w 1601"/>
                  <a:gd name="T9" fmla="*/ 417 h 1168"/>
                  <a:gd name="T10" fmla="*/ 235 w 1601"/>
                  <a:gd name="T11" fmla="*/ 618 h 1168"/>
                  <a:gd name="T12" fmla="*/ 290 w 1601"/>
                  <a:gd name="T13" fmla="*/ 825 h 1168"/>
                  <a:gd name="T14" fmla="*/ 342 w 1601"/>
                  <a:gd name="T15" fmla="*/ 986 h 1168"/>
                  <a:gd name="T16" fmla="*/ 390 w 1601"/>
                  <a:gd name="T17" fmla="*/ 1093 h 1168"/>
                  <a:gd name="T18" fmla="*/ 411 w 1601"/>
                  <a:gd name="T19" fmla="*/ 1140 h 1168"/>
                  <a:gd name="T20" fmla="*/ 463 w 1601"/>
                  <a:gd name="T21" fmla="*/ 1167 h 1168"/>
                  <a:gd name="T22" fmla="*/ 519 w 1601"/>
                  <a:gd name="T23" fmla="*/ 1133 h 1168"/>
                  <a:gd name="T24" fmla="*/ 549 w 1601"/>
                  <a:gd name="T25" fmla="*/ 1073 h 1168"/>
                  <a:gd name="T26" fmla="*/ 584 w 1601"/>
                  <a:gd name="T27" fmla="*/ 986 h 1168"/>
                  <a:gd name="T28" fmla="*/ 645 w 1601"/>
                  <a:gd name="T29" fmla="*/ 812 h 1168"/>
                  <a:gd name="T30" fmla="*/ 714 w 1601"/>
                  <a:gd name="T31" fmla="*/ 624 h 1168"/>
                  <a:gd name="T32" fmla="*/ 779 w 1601"/>
                  <a:gd name="T33" fmla="*/ 410 h 1168"/>
                  <a:gd name="T34" fmla="*/ 853 w 1601"/>
                  <a:gd name="T35" fmla="*/ 176 h 1168"/>
                  <a:gd name="T36" fmla="*/ 891 w 1601"/>
                  <a:gd name="T37" fmla="*/ 82 h 1168"/>
                  <a:gd name="T38" fmla="*/ 923 w 1601"/>
                  <a:gd name="T39" fmla="*/ 28 h 1168"/>
                  <a:gd name="T40" fmla="*/ 960 w 1601"/>
                  <a:gd name="T41" fmla="*/ 1 h 1168"/>
                  <a:gd name="T42" fmla="*/ 1008 w 1601"/>
                  <a:gd name="T43" fmla="*/ 22 h 1168"/>
                  <a:gd name="T44" fmla="*/ 1035 w 1601"/>
                  <a:gd name="T45" fmla="*/ 82 h 1168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601"/>
                  <a:gd name="T70" fmla="*/ 0 h 1168"/>
                  <a:gd name="T71" fmla="*/ 1601 w 1601"/>
                  <a:gd name="T72" fmla="*/ 1168 h 1168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601" h="1168">
                    <a:moveTo>
                      <a:pt x="0" y="1"/>
                    </a:moveTo>
                    <a:cubicBezTo>
                      <a:pt x="10" y="4"/>
                      <a:pt x="42" y="7"/>
                      <a:pt x="60" y="22"/>
                    </a:cubicBezTo>
                    <a:cubicBezTo>
                      <a:pt x="78" y="37"/>
                      <a:pt x="87" y="58"/>
                      <a:pt x="107" y="89"/>
                    </a:cubicBezTo>
                    <a:cubicBezTo>
                      <a:pt x="127" y="120"/>
                      <a:pt x="153" y="154"/>
                      <a:pt x="181" y="209"/>
                    </a:cubicBezTo>
                    <a:cubicBezTo>
                      <a:pt x="209" y="264"/>
                      <a:pt x="245" y="349"/>
                      <a:pt x="275" y="417"/>
                    </a:cubicBezTo>
                    <a:cubicBezTo>
                      <a:pt x="305" y="485"/>
                      <a:pt x="333" y="550"/>
                      <a:pt x="362" y="618"/>
                    </a:cubicBezTo>
                    <a:cubicBezTo>
                      <a:pt x="391" y="686"/>
                      <a:pt x="420" y="764"/>
                      <a:pt x="448" y="825"/>
                    </a:cubicBezTo>
                    <a:cubicBezTo>
                      <a:pt x="476" y="886"/>
                      <a:pt x="503" y="942"/>
                      <a:pt x="529" y="986"/>
                    </a:cubicBezTo>
                    <a:cubicBezTo>
                      <a:pt x="555" y="1030"/>
                      <a:pt x="585" y="1067"/>
                      <a:pt x="603" y="1093"/>
                    </a:cubicBezTo>
                    <a:cubicBezTo>
                      <a:pt x="621" y="1119"/>
                      <a:pt x="617" y="1128"/>
                      <a:pt x="636" y="1140"/>
                    </a:cubicBezTo>
                    <a:cubicBezTo>
                      <a:pt x="655" y="1152"/>
                      <a:pt x="688" y="1168"/>
                      <a:pt x="716" y="1167"/>
                    </a:cubicBezTo>
                    <a:cubicBezTo>
                      <a:pt x="744" y="1166"/>
                      <a:pt x="781" y="1149"/>
                      <a:pt x="803" y="1133"/>
                    </a:cubicBezTo>
                    <a:cubicBezTo>
                      <a:pt x="825" y="1117"/>
                      <a:pt x="833" y="1098"/>
                      <a:pt x="850" y="1073"/>
                    </a:cubicBezTo>
                    <a:cubicBezTo>
                      <a:pt x="867" y="1048"/>
                      <a:pt x="879" y="1030"/>
                      <a:pt x="904" y="986"/>
                    </a:cubicBezTo>
                    <a:cubicBezTo>
                      <a:pt x="929" y="942"/>
                      <a:pt x="965" y="872"/>
                      <a:pt x="998" y="812"/>
                    </a:cubicBezTo>
                    <a:cubicBezTo>
                      <a:pt x="1031" y="752"/>
                      <a:pt x="1070" y="691"/>
                      <a:pt x="1105" y="624"/>
                    </a:cubicBezTo>
                    <a:cubicBezTo>
                      <a:pt x="1140" y="557"/>
                      <a:pt x="1170" y="485"/>
                      <a:pt x="1206" y="410"/>
                    </a:cubicBezTo>
                    <a:cubicBezTo>
                      <a:pt x="1242" y="335"/>
                      <a:pt x="1291" y="231"/>
                      <a:pt x="1320" y="176"/>
                    </a:cubicBezTo>
                    <a:cubicBezTo>
                      <a:pt x="1349" y="121"/>
                      <a:pt x="1362" y="107"/>
                      <a:pt x="1380" y="82"/>
                    </a:cubicBezTo>
                    <a:cubicBezTo>
                      <a:pt x="1398" y="57"/>
                      <a:pt x="1409" y="42"/>
                      <a:pt x="1427" y="28"/>
                    </a:cubicBezTo>
                    <a:cubicBezTo>
                      <a:pt x="1445" y="14"/>
                      <a:pt x="1465" y="2"/>
                      <a:pt x="1487" y="1"/>
                    </a:cubicBezTo>
                    <a:cubicBezTo>
                      <a:pt x="1509" y="0"/>
                      <a:pt x="1542" y="9"/>
                      <a:pt x="1561" y="22"/>
                    </a:cubicBezTo>
                    <a:cubicBezTo>
                      <a:pt x="1580" y="35"/>
                      <a:pt x="1593" y="69"/>
                      <a:pt x="1601" y="82"/>
                    </a:cubicBezTo>
                  </a:path>
                </a:pathLst>
              </a:custGeom>
              <a:noFill/>
              <a:ln w="28575" cap="flat" cmpd="sng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sp>
            <p:nvSpPr>
              <p:cNvPr id="403" name="Freeform 376"/>
              <p:cNvSpPr>
                <a:spLocks/>
              </p:cNvSpPr>
              <p:nvPr/>
            </p:nvSpPr>
            <p:spPr bwMode="auto">
              <a:xfrm flipV="1">
                <a:off x="3225921" y="4108536"/>
                <a:ext cx="984564" cy="1695716"/>
              </a:xfrm>
              <a:custGeom>
                <a:avLst/>
                <a:gdLst>
                  <a:gd name="T0" fmla="*/ 0 w 1601"/>
                  <a:gd name="T1" fmla="*/ 1 h 1168"/>
                  <a:gd name="T2" fmla="*/ 38 w 1601"/>
                  <a:gd name="T3" fmla="*/ 22 h 1168"/>
                  <a:gd name="T4" fmla="*/ 69 w 1601"/>
                  <a:gd name="T5" fmla="*/ 89 h 1168"/>
                  <a:gd name="T6" fmla="*/ 116 w 1601"/>
                  <a:gd name="T7" fmla="*/ 209 h 1168"/>
                  <a:gd name="T8" fmla="*/ 178 w 1601"/>
                  <a:gd name="T9" fmla="*/ 417 h 1168"/>
                  <a:gd name="T10" fmla="*/ 235 w 1601"/>
                  <a:gd name="T11" fmla="*/ 618 h 1168"/>
                  <a:gd name="T12" fmla="*/ 290 w 1601"/>
                  <a:gd name="T13" fmla="*/ 825 h 1168"/>
                  <a:gd name="T14" fmla="*/ 342 w 1601"/>
                  <a:gd name="T15" fmla="*/ 986 h 1168"/>
                  <a:gd name="T16" fmla="*/ 390 w 1601"/>
                  <a:gd name="T17" fmla="*/ 1093 h 1168"/>
                  <a:gd name="T18" fmla="*/ 411 w 1601"/>
                  <a:gd name="T19" fmla="*/ 1140 h 1168"/>
                  <a:gd name="T20" fmla="*/ 463 w 1601"/>
                  <a:gd name="T21" fmla="*/ 1167 h 1168"/>
                  <a:gd name="T22" fmla="*/ 519 w 1601"/>
                  <a:gd name="T23" fmla="*/ 1133 h 1168"/>
                  <a:gd name="T24" fmla="*/ 549 w 1601"/>
                  <a:gd name="T25" fmla="*/ 1073 h 1168"/>
                  <a:gd name="T26" fmla="*/ 584 w 1601"/>
                  <a:gd name="T27" fmla="*/ 986 h 1168"/>
                  <a:gd name="T28" fmla="*/ 645 w 1601"/>
                  <a:gd name="T29" fmla="*/ 812 h 1168"/>
                  <a:gd name="T30" fmla="*/ 714 w 1601"/>
                  <a:gd name="T31" fmla="*/ 624 h 1168"/>
                  <a:gd name="T32" fmla="*/ 779 w 1601"/>
                  <a:gd name="T33" fmla="*/ 410 h 1168"/>
                  <a:gd name="T34" fmla="*/ 853 w 1601"/>
                  <a:gd name="T35" fmla="*/ 176 h 1168"/>
                  <a:gd name="T36" fmla="*/ 891 w 1601"/>
                  <a:gd name="T37" fmla="*/ 82 h 1168"/>
                  <a:gd name="T38" fmla="*/ 923 w 1601"/>
                  <a:gd name="T39" fmla="*/ 28 h 1168"/>
                  <a:gd name="T40" fmla="*/ 960 w 1601"/>
                  <a:gd name="T41" fmla="*/ 1 h 1168"/>
                  <a:gd name="T42" fmla="*/ 1008 w 1601"/>
                  <a:gd name="T43" fmla="*/ 22 h 1168"/>
                  <a:gd name="T44" fmla="*/ 1035 w 1601"/>
                  <a:gd name="T45" fmla="*/ 82 h 1168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601"/>
                  <a:gd name="T70" fmla="*/ 0 h 1168"/>
                  <a:gd name="T71" fmla="*/ 1601 w 1601"/>
                  <a:gd name="T72" fmla="*/ 1168 h 1168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601" h="1168">
                    <a:moveTo>
                      <a:pt x="0" y="1"/>
                    </a:moveTo>
                    <a:cubicBezTo>
                      <a:pt x="10" y="4"/>
                      <a:pt x="42" y="7"/>
                      <a:pt x="60" y="22"/>
                    </a:cubicBezTo>
                    <a:cubicBezTo>
                      <a:pt x="78" y="37"/>
                      <a:pt x="87" y="58"/>
                      <a:pt x="107" y="89"/>
                    </a:cubicBezTo>
                    <a:cubicBezTo>
                      <a:pt x="127" y="120"/>
                      <a:pt x="153" y="154"/>
                      <a:pt x="181" y="209"/>
                    </a:cubicBezTo>
                    <a:cubicBezTo>
                      <a:pt x="209" y="264"/>
                      <a:pt x="245" y="349"/>
                      <a:pt x="275" y="417"/>
                    </a:cubicBezTo>
                    <a:cubicBezTo>
                      <a:pt x="305" y="485"/>
                      <a:pt x="333" y="550"/>
                      <a:pt x="362" y="618"/>
                    </a:cubicBezTo>
                    <a:cubicBezTo>
                      <a:pt x="391" y="686"/>
                      <a:pt x="420" y="764"/>
                      <a:pt x="448" y="825"/>
                    </a:cubicBezTo>
                    <a:cubicBezTo>
                      <a:pt x="476" y="886"/>
                      <a:pt x="503" y="942"/>
                      <a:pt x="529" y="986"/>
                    </a:cubicBezTo>
                    <a:cubicBezTo>
                      <a:pt x="555" y="1030"/>
                      <a:pt x="585" y="1067"/>
                      <a:pt x="603" y="1093"/>
                    </a:cubicBezTo>
                    <a:cubicBezTo>
                      <a:pt x="621" y="1119"/>
                      <a:pt x="617" y="1128"/>
                      <a:pt x="636" y="1140"/>
                    </a:cubicBezTo>
                    <a:cubicBezTo>
                      <a:pt x="655" y="1152"/>
                      <a:pt x="688" y="1168"/>
                      <a:pt x="716" y="1167"/>
                    </a:cubicBezTo>
                    <a:cubicBezTo>
                      <a:pt x="744" y="1166"/>
                      <a:pt x="781" y="1149"/>
                      <a:pt x="803" y="1133"/>
                    </a:cubicBezTo>
                    <a:cubicBezTo>
                      <a:pt x="825" y="1117"/>
                      <a:pt x="833" y="1098"/>
                      <a:pt x="850" y="1073"/>
                    </a:cubicBezTo>
                    <a:cubicBezTo>
                      <a:pt x="867" y="1048"/>
                      <a:pt x="879" y="1030"/>
                      <a:pt x="904" y="986"/>
                    </a:cubicBezTo>
                    <a:cubicBezTo>
                      <a:pt x="929" y="942"/>
                      <a:pt x="965" y="872"/>
                      <a:pt x="998" y="812"/>
                    </a:cubicBezTo>
                    <a:cubicBezTo>
                      <a:pt x="1031" y="752"/>
                      <a:pt x="1070" y="691"/>
                      <a:pt x="1105" y="624"/>
                    </a:cubicBezTo>
                    <a:cubicBezTo>
                      <a:pt x="1140" y="557"/>
                      <a:pt x="1170" y="485"/>
                      <a:pt x="1206" y="410"/>
                    </a:cubicBezTo>
                    <a:cubicBezTo>
                      <a:pt x="1242" y="335"/>
                      <a:pt x="1291" y="231"/>
                      <a:pt x="1320" y="176"/>
                    </a:cubicBezTo>
                    <a:cubicBezTo>
                      <a:pt x="1349" y="121"/>
                      <a:pt x="1362" y="107"/>
                      <a:pt x="1380" y="82"/>
                    </a:cubicBezTo>
                    <a:cubicBezTo>
                      <a:pt x="1398" y="57"/>
                      <a:pt x="1409" y="42"/>
                      <a:pt x="1427" y="28"/>
                    </a:cubicBezTo>
                    <a:cubicBezTo>
                      <a:pt x="1445" y="14"/>
                      <a:pt x="1465" y="2"/>
                      <a:pt x="1487" y="1"/>
                    </a:cubicBezTo>
                    <a:cubicBezTo>
                      <a:pt x="1509" y="0"/>
                      <a:pt x="1542" y="9"/>
                      <a:pt x="1561" y="22"/>
                    </a:cubicBezTo>
                    <a:cubicBezTo>
                      <a:pt x="1580" y="35"/>
                      <a:pt x="1593" y="69"/>
                      <a:pt x="1601" y="82"/>
                    </a:cubicBezTo>
                  </a:path>
                </a:pathLst>
              </a:custGeom>
              <a:noFill/>
              <a:ln w="28575" cap="flat" cmpd="sng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sp>
            <p:nvSpPr>
              <p:cNvPr id="404" name="Freeform 377"/>
              <p:cNvSpPr>
                <a:spLocks/>
              </p:cNvSpPr>
              <p:nvPr/>
            </p:nvSpPr>
            <p:spPr bwMode="auto">
              <a:xfrm flipV="1">
                <a:off x="4144042" y="4102978"/>
                <a:ext cx="984564" cy="1695716"/>
              </a:xfrm>
              <a:custGeom>
                <a:avLst/>
                <a:gdLst>
                  <a:gd name="T0" fmla="*/ 0 w 1601"/>
                  <a:gd name="T1" fmla="*/ 1 h 1168"/>
                  <a:gd name="T2" fmla="*/ 38 w 1601"/>
                  <a:gd name="T3" fmla="*/ 22 h 1168"/>
                  <a:gd name="T4" fmla="*/ 69 w 1601"/>
                  <a:gd name="T5" fmla="*/ 89 h 1168"/>
                  <a:gd name="T6" fmla="*/ 116 w 1601"/>
                  <a:gd name="T7" fmla="*/ 209 h 1168"/>
                  <a:gd name="T8" fmla="*/ 178 w 1601"/>
                  <a:gd name="T9" fmla="*/ 417 h 1168"/>
                  <a:gd name="T10" fmla="*/ 235 w 1601"/>
                  <a:gd name="T11" fmla="*/ 618 h 1168"/>
                  <a:gd name="T12" fmla="*/ 290 w 1601"/>
                  <a:gd name="T13" fmla="*/ 825 h 1168"/>
                  <a:gd name="T14" fmla="*/ 342 w 1601"/>
                  <a:gd name="T15" fmla="*/ 986 h 1168"/>
                  <a:gd name="T16" fmla="*/ 390 w 1601"/>
                  <a:gd name="T17" fmla="*/ 1093 h 1168"/>
                  <a:gd name="T18" fmla="*/ 411 w 1601"/>
                  <a:gd name="T19" fmla="*/ 1140 h 1168"/>
                  <a:gd name="T20" fmla="*/ 463 w 1601"/>
                  <a:gd name="T21" fmla="*/ 1167 h 1168"/>
                  <a:gd name="T22" fmla="*/ 519 w 1601"/>
                  <a:gd name="T23" fmla="*/ 1133 h 1168"/>
                  <a:gd name="T24" fmla="*/ 549 w 1601"/>
                  <a:gd name="T25" fmla="*/ 1073 h 1168"/>
                  <a:gd name="T26" fmla="*/ 584 w 1601"/>
                  <a:gd name="T27" fmla="*/ 986 h 1168"/>
                  <a:gd name="T28" fmla="*/ 645 w 1601"/>
                  <a:gd name="T29" fmla="*/ 812 h 1168"/>
                  <a:gd name="T30" fmla="*/ 714 w 1601"/>
                  <a:gd name="T31" fmla="*/ 624 h 1168"/>
                  <a:gd name="T32" fmla="*/ 779 w 1601"/>
                  <a:gd name="T33" fmla="*/ 410 h 1168"/>
                  <a:gd name="T34" fmla="*/ 853 w 1601"/>
                  <a:gd name="T35" fmla="*/ 176 h 1168"/>
                  <a:gd name="T36" fmla="*/ 891 w 1601"/>
                  <a:gd name="T37" fmla="*/ 82 h 1168"/>
                  <a:gd name="T38" fmla="*/ 923 w 1601"/>
                  <a:gd name="T39" fmla="*/ 28 h 1168"/>
                  <a:gd name="T40" fmla="*/ 960 w 1601"/>
                  <a:gd name="T41" fmla="*/ 1 h 1168"/>
                  <a:gd name="T42" fmla="*/ 1008 w 1601"/>
                  <a:gd name="T43" fmla="*/ 22 h 1168"/>
                  <a:gd name="T44" fmla="*/ 1035 w 1601"/>
                  <a:gd name="T45" fmla="*/ 82 h 1168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601"/>
                  <a:gd name="T70" fmla="*/ 0 h 1168"/>
                  <a:gd name="T71" fmla="*/ 1601 w 1601"/>
                  <a:gd name="T72" fmla="*/ 1168 h 1168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601" h="1168">
                    <a:moveTo>
                      <a:pt x="0" y="1"/>
                    </a:moveTo>
                    <a:cubicBezTo>
                      <a:pt x="10" y="4"/>
                      <a:pt x="42" y="7"/>
                      <a:pt x="60" y="22"/>
                    </a:cubicBezTo>
                    <a:cubicBezTo>
                      <a:pt x="78" y="37"/>
                      <a:pt x="87" y="58"/>
                      <a:pt x="107" y="89"/>
                    </a:cubicBezTo>
                    <a:cubicBezTo>
                      <a:pt x="127" y="120"/>
                      <a:pt x="153" y="154"/>
                      <a:pt x="181" y="209"/>
                    </a:cubicBezTo>
                    <a:cubicBezTo>
                      <a:pt x="209" y="264"/>
                      <a:pt x="245" y="349"/>
                      <a:pt x="275" y="417"/>
                    </a:cubicBezTo>
                    <a:cubicBezTo>
                      <a:pt x="305" y="485"/>
                      <a:pt x="333" y="550"/>
                      <a:pt x="362" y="618"/>
                    </a:cubicBezTo>
                    <a:cubicBezTo>
                      <a:pt x="391" y="686"/>
                      <a:pt x="420" y="764"/>
                      <a:pt x="448" y="825"/>
                    </a:cubicBezTo>
                    <a:cubicBezTo>
                      <a:pt x="476" y="886"/>
                      <a:pt x="503" y="942"/>
                      <a:pt x="529" y="986"/>
                    </a:cubicBezTo>
                    <a:cubicBezTo>
                      <a:pt x="555" y="1030"/>
                      <a:pt x="585" y="1067"/>
                      <a:pt x="603" y="1093"/>
                    </a:cubicBezTo>
                    <a:cubicBezTo>
                      <a:pt x="621" y="1119"/>
                      <a:pt x="617" y="1128"/>
                      <a:pt x="636" y="1140"/>
                    </a:cubicBezTo>
                    <a:cubicBezTo>
                      <a:pt x="655" y="1152"/>
                      <a:pt x="688" y="1168"/>
                      <a:pt x="716" y="1167"/>
                    </a:cubicBezTo>
                    <a:cubicBezTo>
                      <a:pt x="744" y="1166"/>
                      <a:pt x="781" y="1149"/>
                      <a:pt x="803" y="1133"/>
                    </a:cubicBezTo>
                    <a:cubicBezTo>
                      <a:pt x="825" y="1117"/>
                      <a:pt x="833" y="1098"/>
                      <a:pt x="850" y="1073"/>
                    </a:cubicBezTo>
                    <a:cubicBezTo>
                      <a:pt x="867" y="1048"/>
                      <a:pt x="879" y="1030"/>
                      <a:pt x="904" y="986"/>
                    </a:cubicBezTo>
                    <a:cubicBezTo>
                      <a:pt x="929" y="942"/>
                      <a:pt x="965" y="872"/>
                      <a:pt x="998" y="812"/>
                    </a:cubicBezTo>
                    <a:cubicBezTo>
                      <a:pt x="1031" y="752"/>
                      <a:pt x="1070" y="691"/>
                      <a:pt x="1105" y="624"/>
                    </a:cubicBezTo>
                    <a:cubicBezTo>
                      <a:pt x="1140" y="557"/>
                      <a:pt x="1170" y="485"/>
                      <a:pt x="1206" y="410"/>
                    </a:cubicBezTo>
                    <a:cubicBezTo>
                      <a:pt x="1242" y="335"/>
                      <a:pt x="1291" y="231"/>
                      <a:pt x="1320" y="176"/>
                    </a:cubicBezTo>
                    <a:cubicBezTo>
                      <a:pt x="1349" y="121"/>
                      <a:pt x="1362" y="107"/>
                      <a:pt x="1380" y="82"/>
                    </a:cubicBezTo>
                    <a:cubicBezTo>
                      <a:pt x="1398" y="57"/>
                      <a:pt x="1409" y="42"/>
                      <a:pt x="1427" y="28"/>
                    </a:cubicBezTo>
                    <a:cubicBezTo>
                      <a:pt x="1445" y="14"/>
                      <a:pt x="1465" y="2"/>
                      <a:pt x="1487" y="1"/>
                    </a:cubicBezTo>
                    <a:cubicBezTo>
                      <a:pt x="1509" y="0"/>
                      <a:pt x="1542" y="9"/>
                      <a:pt x="1561" y="22"/>
                    </a:cubicBezTo>
                    <a:cubicBezTo>
                      <a:pt x="1580" y="35"/>
                      <a:pt x="1593" y="69"/>
                      <a:pt x="1601" y="82"/>
                    </a:cubicBezTo>
                  </a:path>
                </a:pathLst>
              </a:custGeom>
              <a:noFill/>
              <a:ln w="28575" cap="flat" cmpd="sng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sp>
            <p:nvSpPr>
              <p:cNvPr id="405" name="Freeform 378"/>
              <p:cNvSpPr>
                <a:spLocks/>
              </p:cNvSpPr>
              <p:nvPr/>
            </p:nvSpPr>
            <p:spPr bwMode="auto">
              <a:xfrm flipV="1">
                <a:off x="5070218" y="4102978"/>
                <a:ext cx="984564" cy="1695716"/>
              </a:xfrm>
              <a:custGeom>
                <a:avLst/>
                <a:gdLst>
                  <a:gd name="T0" fmla="*/ 0 w 1601"/>
                  <a:gd name="T1" fmla="*/ 1 h 1168"/>
                  <a:gd name="T2" fmla="*/ 38 w 1601"/>
                  <a:gd name="T3" fmla="*/ 22 h 1168"/>
                  <a:gd name="T4" fmla="*/ 69 w 1601"/>
                  <a:gd name="T5" fmla="*/ 89 h 1168"/>
                  <a:gd name="T6" fmla="*/ 116 w 1601"/>
                  <a:gd name="T7" fmla="*/ 209 h 1168"/>
                  <a:gd name="T8" fmla="*/ 178 w 1601"/>
                  <a:gd name="T9" fmla="*/ 417 h 1168"/>
                  <a:gd name="T10" fmla="*/ 235 w 1601"/>
                  <a:gd name="T11" fmla="*/ 618 h 1168"/>
                  <a:gd name="T12" fmla="*/ 290 w 1601"/>
                  <a:gd name="T13" fmla="*/ 825 h 1168"/>
                  <a:gd name="T14" fmla="*/ 342 w 1601"/>
                  <a:gd name="T15" fmla="*/ 986 h 1168"/>
                  <a:gd name="T16" fmla="*/ 390 w 1601"/>
                  <a:gd name="T17" fmla="*/ 1093 h 1168"/>
                  <a:gd name="T18" fmla="*/ 411 w 1601"/>
                  <a:gd name="T19" fmla="*/ 1140 h 1168"/>
                  <a:gd name="T20" fmla="*/ 463 w 1601"/>
                  <a:gd name="T21" fmla="*/ 1167 h 1168"/>
                  <a:gd name="T22" fmla="*/ 519 w 1601"/>
                  <a:gd name="T23" fmla="*/ 1133 h 1168"/>
                  <a:gd name="T24" fmla="*/ 549 w 1601"/>
                  <a:gd name="T25" fmla="*/ 1073 h 1168"/>
                  <a:gd name="T26" fmla="*/ 584 w 1601"/>
                  <a:gd name="T27" fmla="*/ 986 h 1168"/>
                  <a:gd name="T28" fmla="*/ 645 w 1601"/>
                  <a:gd name="T29" fmla="*/ 812 h 1168"/>
                  <a:gd name="T30" fmla="*/ 714 w 1601"/>
                  <a:gd name="T31" fmla="*/ 624 h 1168"/>
                  <a:gd name="T32" fmla="*/ 779 w 1601"/>
                  <a:gd name="T33" fmla="*/ 410 h 1168"/>
                  <a:gd name="T34" fmla="*/ 853 w 1601"/>
                  <a:gd name="T35" fmla="*/ 176 h 1168"/>
                  <a:gd name="T36" fmla="*/ 891 w 1601"/>
                  <a:gd name="T37" fmla="*/ 82 h 1168"/>
                  <a:gd name="T38" fmla="*/ 923 w 1601"/>
                  <a:gd name="T39" fmla="*/ 28 h 1168"/>
                  <a:gd name="T40" fmla="*/ 960 w 1601"/>
                  <a:gd name="T41" fmla="*/ 1 h 1168"/>
                  <a:gd name="T42" fmla="*/ 1008 w 1601"/>
                  <a:gd name="T43" fmla="*/ 22 h 1168"/>
                  <a:gd name="T44" fmla="*/ 1035 w 1601"/>
                  <a:gd name="T45" fmla="*/ 82 h 1168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601"/>
                  <a:gd name="T70" fmla="*/ 0 h 1168"/>
                  <a:gd name="T71" fmla="*/ 1601 w 1601"/>
                  <a:gd name="T72" fmla="*/ 1168 h 1168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601" h="1168">
                    <a:moveTo>
                      <a:pt x="0" y="1"/>
                    </a:moveTo>
                    <a:cubicBezTo>
                      <a:pt x="10" y="4"/>
                      <a:pt x="42" y="7"/>
                      <a:pt x="60" y="22"/>
                    </a:cubicBezTo>
                    <a:cubicBezTo>
                      <a:pt x="78" y="37"/>
                      <a:pt x="87" y="58"/>
                      <a:pt x="107" y="89"/>
                    </a:cubicBezTo>
                    <a:cubicBezTo>
                      <a:pt x="127" y="120"/>
                      <a:pt x="153" y="154"/>
                      <a:pt x="181" y="209"/>
                    </a:cubicBezTo>
                    <a:cubicBezTo>
                      <a:pt x="209" y="264"/>
                      <a:pt x="245" y="349"/>
                      <a:pt x="275" y="417"/>
                    </a:cubicBezTo>
                    <a:cubicBezTo>
                      <a:pt x="305" y="485"/>
                      <a:pt x="333" y="550"/>
                      <a:pt x="362" y="618"/>
                    </a:cubicBezTo>
                    <a:cubicBezTo>
                      <a:pt x="391" y="686"/>
                      <a:pt x="420" y="764"/>
                      <a:pt x="448" y="825"/>
                    </a:cubicBezTo>
                    <a:cubicBezTo>
                      <a:pt x="476" y="886"/>
                      <a:pt x="503" y="942"/>
                      <a:pt x="529" y="986"/>
                    </a:cubicBezTo>
                    <a:cubicBezTo>
                      <a:pt x="555" y="1030"/>
                      <a:pt x="585" y="1067"/>
                      <a:pt x="603" y="1093"/>
                    </a:cubicBezTo>
                    <a:cubicBezTo>
                      <a:pt x="621" y="1119"/>
                      <a:pt x="617" y="1128"/>
                      <a:pt x="636" y="1140"/>
                    </a:cubicBezTo>
                    <a:cubicBezTo>
                      <a:pt x="655" y="1152"/>
                      <a:pt x="688" y="1168"/>
                      <a:pt x="716" y="1167"/>
                    </a:cubicBezTo>
                    <a:cubicBezTo>
                      <a:pt x="744" y="1166"/>
                      <a:pt x="781" y="1149"/>
                      <a:pt x="803" y="1133"/>
                    </a:cubicBezTo>
                    <a:cubicBezTo>
                      <a:pt x="825" y="1117"/>
                      <a:pt x="833" y="1098"/>
                      <a:pt x="850" y="1073"/>
                    </a:cubicBezTo>
                    <a:cubicBezTo>
                      <a:pt x="867" y="1048"/>
                      <a:pt x="879" y="1030"/>
                      <a:pt x="904" y="986"/>
                    </a:cubicBezTo>
                    <a:cubicBezTo>
                      <a:pt x="929" y="942"/>
                      <a:pt x="965" y="872"/>
                      <a:pt x="998" y="812"/>
                    </a:cubicBezTo>
                    <a:cubicBezTo>
                      <a:pt x="1031" y="752"/>
                      <a:pt x="1070" y="691"/>
                      <a:pt x="1105" y="624"/>
                    </a:cubicBezTo>
                    <a:cubicBezTo>
                      <a:pt x="1140" y="557"/>
                      <a:pt x="1170" y="485"/>
                      <a:pt x="1206" y="410"/>
                    </a:cubicBezTo>
                    <a:cubicBezTo>
                      <a:pt x="1242" y="335"/>
                      <a:pt x="1291" y="231"/>
                      <a:pt x="1320" y="176"/>
                    </a:cubicBezTo>
                    <a:cubicBezTo>
                      <a:pt x="1349" y="121"/>
                      <a:pt x="1362" y="107"/>
                      <a:pt x="1380" y="82"/>
                    </a:cubicBezTo>
                    <a:cubicBezTo>
                      <a:pt x="1398" y="57"/>
                      <a:pt x="1409" y="42"/>
                      <a:pt x="1427" y="28"/>
                    </a:cubicBezTo>
                    <a:cubicBezTo>
                      <a:pt x="1445" y="14"/>
                      <a:pt x="1465" y="2"/>
                      <a:pt x="1487" y="1"/>
                    </a:cubicBezTo>
                    <a:cubicBezTo>
                      <a:pt x="1509" y="0"/>
                      <a:pt x="1542" y="9"/>
                      <a:pt x="1561" y="22"/>
                    </a:cubicBezTo>
                    <a:cubicBezTo>
                      <a:pt x="1580" y="35"/>
                      <a:pt x="1593" y="69"/>
                      <a:pt x="1601" y="82"/>
                    </a:cubicBezTo>
                  </a:path>
                </a:pathLst>
              </a:custGeom>
              <a:noFill/>
              <a:ln w="28575" cap="flat" cmpd="sng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</p:grpSp>
      </p:grpSp>
      <p:grpSp>
        <p:nvGrpSpPr>
          <p:cNvPr id="365" name="Ομάδα 364"/>
          <p:cNvGrpSpPr/>
          <p:nvPr/>
        </p:nvGrpSpPr>
        <p:grpSpPr>
          <a:xfrm>
            <a:off x="6775008" y="667090"/>
            <a:ext cx="2604496" cy="2423065"/>
            <a:chOff x="6775008" y="667090"/>
            <a:chExt cx="2604496" cy="242306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8" name="TextBox 187"/>
                <p:cNvSpPr txBox="1"/>
                <p:nvPr/>
              </p:nvSpPr>
              <p:spPr>
                <a:xfrm>
                  <a:off x="6775008" y="667090"/>
                  <a:ext cx="2604496" cy="307777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i="1" u="none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u="none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l-GR" sz="2000" b="1" i="1" u="none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sz="2000" b="1" i="1" u="none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1" i="1" u="none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  <m:func>
                          <m:funcPr>
                            <m:ctrlPr>
                              <a:rPr lang="en-US" sz="2000" i="1" u="none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2000" b="1" i="0" u="none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𝐬𝐢𝐧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000" i="1" u="none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b="1" i="1" u="none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𝒌</m:t>
                                </m:r>
                                <m:sSub>
                                  <m:sSubPr>
                                    <m:ctrlPr>
                                      <a:rPr lang="en-US" sz="2000" i="1" u="none" smtClean="0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b="1" i="1" u="none" smtClean="0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  <m:sub>
                                    <m:r>
                                      <a:rPr lang="el-GR" sz="2000" b="1" i="1" u="none" smtClean="0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  <m:r>
                                  <a:rPr lang="en-US" sz="2000" b="1" i="1" u="none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l-GR" sz="2000" b="1" i="1" u="none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𝝎</m:t>
                                </m:r>
                                <m:r>
                                  <a:rPr lang="en-US" sz="2000" b="1" i="1" u="none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e>
                            </m:d>
                          </m:e>
                        </m:func>
                      </m:oMath>
                    </m:oMathPara>
                  </a14:m>
                  <a:endParaRPr lang="el-GR" sz="2000" u="none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188" name="TextBox 18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75008" y="667090"/>
                  <a:ext cx="2604496" cy="307777"/>
                </a:xfrm>
                <a:prstGeom prst="rect">
                  <a:avLst/>
                </a:prstGeom>
                <a:blipFill>
                  <a:blip r:embed="rId3"/>
                  <a:stretch>
                    <a:fillRect l="-701" b="-15686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6" name="TextBox 225"/>
                <p:cNvSpPr txBox="1"/>
                <p:nvPr/>
              </p:nvSpPr>
              <p:spPr>
                <a:xfrm>
                  <a:off x="6829225" y="1731977"/>
                  <a:ext cx="2545184" cy="307777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i="1" u="none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u="none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US" sz="2000" b="1" i="1" u="none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sz="2000" b="1" i="1" u="none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1" i="1" u="none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  <m:func>
                          <m:funcPr>
                            <m:ctrlPr>
                              <a:rPr lang="en-US" sz="2000" i="1" u="none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2000" b="1" i="0" u="none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𝐬𝐢𝐧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000" i="1" u="none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b="1" i="1" u="none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𝒌</m:t>
                                </m:r>
                                <m:sSub>
                                  <m:sSubPr>
                                    <m:ctrlPr>
                                      <a:rPr lang="en-US" sz="2000" i="1" u="none" smtClean="0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b="1" i="1" u="none" smtClean="0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  <m:sub>
                                    <m:r>
                                      <a:rPr lang="en-US" sz="2000" b="1" i="1" u="none" smtClean="0">
                                        <a:solidFill>
                                          <a:srgbClr val="0000CC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b>
                                </m:sSub>
                                <m:r>
                                  <a:rPr lang="en-US" sz="2000" b="1" i="1" u="none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l-GR" sz="2000" b="1" i="1" u="none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𝝎</m:t>
                                </m:r>
                                <m:r>
                                  <a:rPr lang="en-US" sz="2000" b="1" i="1" u="none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e>
                            </m:d>
                          </m:e>
                        </m:func>
                      </m:oMath>
                    </m:oMathPara>
                  </a14:m>
                  <a:endParaRPr lang="el-GR" sz="2000" u="none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226" name="TextBox 2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29225" y="1731977"/>
                  <a:ext cx="2545184" cy="307777"/>
                </a:xfrm>
                <a:prstGeom prst="rect">
                  <a:avLst/>
                </a:prstGeom>
                <a:blipFill>
                  <a:blip r:embed="rId4"/>
                  <a:stretch>
                    <a:fillRect l="-1675" b="-15686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7" name="TextBox 226"/>
                <p:cNvSpPr txBox="1"/>
                <p:nvPr/>
              </p:nvSpPr>
              <p:spPr>
                <a:xfrm>
                  <a:off x="6839556" y="2782378"/>
                  <a:ext cx="1820883" cy="307777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i="1" u="none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u="none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US" sz="2000" b="1" i="0" u="none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𝐧𝐞𝐭</m:t>
                            </m:r>
                          </m:sub>
                        </m:sSub>
                        <m:r>
                          <a:rPr lang="en-US" sz="2000" b="1" i="1" u="none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l-GR" sz="2000" i="1" u="none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u="none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US" sz="2000" b="1" i="1" u="none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sz="2000" b="1" i="1" u="none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l-GR" sz="2000" i="1" u="none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u="none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US" sz="2000" b="1" i="1" u="none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oMath>
                    </m:oMathPara>
                  </a14:m>
                  <a:endParaRPr lang="el-GR" sz="2000" u="none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227" name="TextBox 22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39556" y="2782378"/>
                  <a:ext cx="1820883" cy="307777"/>
                </a:xfrm>
                <a:prstGeom prst="rect">
                  <a:avLst/>
                </a:prstGeom>
                <a:blipFill>
                  <a:blip r:embed="rId33"/>
                  <a:stretch>
                    <a:fillRect l="-3010" r="-1338" b="-15686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89" name="TextBox 188"/>
              <p:cNvSpPr txBox="1"/>
              <p:nvPr/>
            </p:nvSpPr>
            <p:spPr>
              <a:xfrm>
                <a:off x="6822068" y="1734515"/>
                <a:ext cx="3104824" cy="307777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i="1" u="none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u="none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l-GR" sz="2000" b="1" i="1" u="none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2000" b="1" i="1" u="none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u="none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func>
                        <m:funcPr>
                          <m:ctrlPr>
                            <a:rPr lang="en-US" sz="2000" i="1" u="none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u="none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d>
                            <m:dPr>
                              <m:ctrlPr>
                                <a:rPr lang="en-US" sz="2000" i="1" u="none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u="none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𝒌</m:t>
                              </m:r>
                              <m:sSub>
                                <m:sSubPr>
                                  <m:ctrlPr>
                                    <a:rPr lang="en-US" sz="2000" i="1" u="none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1" i="1" u="none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b>
                                  <m:r>
                                    <a:rPr lang="el-GR" sz="2000" b="1" i="1" u="none" smtClean="0">
                                      <a:solidFill>
                                        <a:srgbClr val="0000CC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  <m:r>
                                <a:rPr lang="en-US" sz="2000" b="1" i="1" u="none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l-GR" sz="2000" b="1" i="1" u="none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  <m:r>
                                <a:rPr lang="en-US" sz="2000" b="1" i="1" u="none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  <m:r>
                                <a:rPr lang="el-GR" sz="2000" b="1" i="1" u="none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l-GR" sz="2000" b="1" i="1" u="none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𝝋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l-GR" sz="2000" u="none" dirty="0">
                  <a:solidFill>
                    <a:srgbClr val="0000CC"/>
                  </a:solidFill>
                </a:endParaRPr>
              </a:p>
            </p:txBody>
          </p:sp>
        </mc:Choice>
        <mc:Fallback xmlns="">
          <p:sp>
            <p:nvSpPr>
              <p:cNvPr id="189" name="TextBox 18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2068" y="1734515"/>
                <a:ext cx="3104824" cy="307777"/>
              </a:xfrm>
              <a:prstGeom prst="rect">
                <a:avLst/>
              </a:prstGeom>
              <a:blipFill>
                <a:blip r:embed="rId34"/>
                <a:stretch>
                  <a:fillRect l="-393" b="-2600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0" name="Ομάδα 19"/>
          <p:cNvGrpSpPr/>
          <p:nvPr/>
        </p:nvGrpSpPr>
        <p:grpSpPr>
          <a:xfrm>
            <a:off x="139819" y="939366"/>
            <a:ext cx="4364304" cy="3841694"/>
            <a:chOff x="139819" y="939366"/>
            <a:chExt cx="4364304" cy="3841694"/>
          </a:xfrm>
        </p:grpSpPr>
        <p:grpSp>
          <p:nvGrpSpPr>
            <p:cNvPr id="176" name="Group 401"/>
            <p:cNvGrpSpPr>
              <a:grpSpLocks/>
            </p:cNvGrpSpPr>
            <p:nvPr/>
          </p:nvGrpSpPr>
          <p:grpSpPr bwMode="auto">
            <a:xfrm>
              <a:off x="903672" y="939366"/>
              <a:ext cx="3600451" cy="396875"/>
              <a:chOff x="589" y="1109"/>
              <a:chExt cx="2268" cy="250"/>
            </a:xfrm>
          </p:grpSpPr>
          <p:sp>
            <p:nvSpPr>
              <p:cNvPr id="178" name="Line 397"/>
              <p:cNvSpPr>
                <a:spLocks noChangeShapeType="1"/>
              </p:cNvSpPr>
              <p:nvPr/>
            </p:nvSpPr>
            <p:spPr bwMode="auto">
              <a:xfrm>
                <a:off x="589" y="1189"/>
                <a:ext cx="2268" cy="0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sp>
            <p:nvSpPr>
              <p:cNvPr id="179" name="Text Box 398"/>
              <p:cNvSpPr txBox="1">
                <a:spLocks noChangeArrowheads="1"/>
              </p:cNvSpPr>
              <p:nvPr/>
            </p:nvSpPr>
            <p:spPr bwMode="auto">
              <a:xfrm>
                <a:off x="1661" y="1109"/>
                <a:ext cx="185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rIns="0">
                <a:spAutoFit/>
              </a:bodyPr>
              <a:lstStyle>
                <a:lvl1pPr marL="285750" indent="-285750"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el-GR" sz="2000" u="none" dirty="0">
                    <a:solidFill>
                      <a:srgbClr val="0000CC"/>
                    </a:solidFill>
                  </a:rPr>
                  <a:t>x</a:t>
                </a:r>
                <a:r>
                  <a:rPr lang="el-GR" altLang="el-GR" sz="2000" i="0" u="none" baseline="-25000" dirty="0">
                    <a:solidFill>
                      <a:srgbClr val="0000CC"/>
                    </a:solidFill>
                  </a:rPr>
                  <a:t>1</a:t>
                </a:r>
                <a:endParaRPr lang="el-GR" altLang="el-GR" sz="2000" i="0" u="none" dirty="0">
                  <a:solidFill>
                    <a:srgbClr val="0000CC"/>
                  </a:solidFill>
                </a:endParaRPr>
              </a:p>
            </p:txBody>
          </p:sp>
        </p:grpSp>
        <p:sp>
          <p:nvSpPr>
            <p:cNvPr id="430" name="Text Box 4"/>
            <p:cNvSpPr txBox="1">
              <a:spLocks noChangeArrowheads="1"/>
            </p:cNvSpPr>
            <p:nvPr/>
          </p:nvSpPr>
          <p:spPr bwMode="auto">
            <a:xfrm>
              <a:off x="139819" y="4411728"/>
              <a:ext cx="225334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rIns="0">
              <a:spAutoFit/>
            </a:bodyPr>
            <a:lstStyle>
              <a:lvl1pPr marL="285750" indent="-285750">
                <a:spcBef>
                  <a:spcPct val="50000"/>
                </a:spcBef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50000"/>
                </a:spcBef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50000"/>
                </a:spcBef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50000"/>
                </a:spcBef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50000"/>
                </a:spcBef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l-GR" altLang="el-GR" sz="1800" i="0" u="none" dirty="0">
                  <a:solidFill>
                    <a:schemeClr val="tx1"/>
                  </a:solidFill>
                </a:rPr>
                <a:t>Το 1</a:t>
              </a:r>
              <a:r>
                <a:rPr lang="el-GR" altLang="el-GR" sz="1800" i="0" u="none" baseline="30000" dirty="0">
                  <a:solidFill>
                    <a:schemeClr val="tx1"/>
                  </a:solidFill>
                </a:rPr>
                <a:t>ο</a:t>
              </a:r>
              <a:r>
                <a:rPr lang="el-GR" altLang="el-GR" sz="1800" i="0" u="none" dirty="0">
                  <a:solidFill>
                    <a:schemeClr val="tx1"/>
                  </a:solidFill>
                </a:rPr>
                <a:t> κύμα έχει φάση: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Ορθογώνιο 14"/>
              <p:cNvSpPr/>
              <p:nvPr/>
            </p:nvSpPr>
            <p:spPr>
              <a:xfrm>
                <a:off x="2288895" y="4407475"/>
                <a:ext cx="176509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𝝋</m:t>
                          </m:r>
                        </m:e>
                        <m:sub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l-GR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𝝎</m:t>
                      </m:r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15" name="Ορθογώνιο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8895" y="4407475"/>
                <a:ext cx="1765099" cy="369332"/>
              </a:xfrm>
              <a:prstGeom prst="rect">
                <a:avLst/>
              </a:prstGeom>
              <a:blipFill>
                <a:blip r:embed="rId35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1" name="Text Box 4"/>
          <p:cNvSpPr txBox="1">
            <a:spLocks noChangeArrowheads="1"/>
          </p:cNvSpPr>
          <p:nvPr/>
        </p:nvSpPr>
        <p:spPr bwMode="auto">
          <a:xfrm>
            <a:off x="152364" y="4962166"/>
            <a:ext cx="424964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l-GR" altLang="el-GR" sz="1800" i="0" u="none" dirty="0">
                <a:solidFill>
                  <a:schemeClr val="tx1"/>
                </a:solidFill>
              </a:rPr>
              <a:t>Για πρακτικούς λόγους, στο 2</a:t>
            </a:r>
            <a:r>
              <a:rPr lang="el-GR" altLang="el-GR" sz="1800" i="0" u="none" baseline="30000" dirty="0">
                <a:solidFill>
                  <a:schemeClr val="tx1"/>
                </a:solidFill>
              </a:rPr>
              <a:t>ο</a:t>
            </a:r>
            <a:r>
              <a:rPr lang="el-GR" altLang="el-GR" sz="1800" i="0" u="none" dirty="0">
                <a:solidFill>
                  <a:schemeClr val="tx1"/>
                </a:solidFill>
              </a:rPr>
              <a:t> κύμα </a:t>
            </a:r>
            <a:r>
              <a:rPr lang="el-GR" altLang="el-GR" sz="2000" i="0" u="none" dirty="0">
                <a:solidFill>
                  <a:srgbClr val="0000CC"/>
                </a:solidFill>
              </a:rPr>
              <a:t>φ = 0</a:t>
            </a:r>
            <a:endParaRPr lang="el-GR" altLang="el-GR" sz="1800" i="0" u="none" dirty="0">
              <a:solidFill>
                <a:schemeClr val="tx1"/>
              </a:solidFill>
            </a:endParaRPr>
          </a:p>
        </p:txBody>
      </p:sp>
      <p:grpSp>
        <p:nvGrpSpPr>
          <p:cNvPr id="21" name="Ομάδα 20"/>
          <p:cNvGrpSpPr/>
          <p:nvPr/>
        </p:nvGrpSpPr>
        <p:grpSpPr>
          <a:xfrm>
            <a:off x="152365" y="1917794"/>
            <a:ext cx="4349057" cy="3768711"/>
            <a:chOff x="152365" y="1917794"/>
            <a:chExt cx="4349057" cy="3768711"/>
          </a:xfrm>
        </p:grpSpPr>
        <p:grpSp>
          <p:nvGrpSpPr>
            <p:cNvPr id="181" name="Group 524"/>
            <p:cNvGrpSpPr>
              <a:grpSpLocks/>
            </p:cNvGrpSpPr>
            <p:nvPr/>
          </p:nvGrpSpPr>
          <p:grpSpPr bwMode="auto">
            <a:xfrm>
              <a:off x="1369284" y="1917794"/>
              <a:ext cx="3132138" cy="400051"/>
              <a:chOff x="687" y="1611"/>
              <a:chExt cx="1973" cy="252"/>
            </a:xfrm>
          </p:grpSpPr>
          <p:sp>
            <p:nvSpPr>
              <p:cNvPr id="183" name="Line 399"/>
              <p:cNvSpPr>
                <a:spLocks noChangeShapeType="1"/>
              </p:cNvSpPr>
              <p:nvPr/>
            </p:nvSpPr>
            <p:spPr bwMode="auto">
              <a:xfrm>
                <a:off x="687" y="1688"/>
                <a:ext cx="1973" cy="0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rIns="0"/>
              <a:lstStyle/>
              <a:p>
                <a:endParaRPr lang="el-GR">
                  <a:solidFill>
                    <a:srgbClr val="0000CC"/>
                  </a:solidFill>
                </a:endParaRPr>
              </a:p>
            </p:txBody>
          </p:sp>
          <p:sp>
            <p:nvSpPr>
              <p:cNvPr id="184" name="Text Box 400"/>
              <p:cNvSpPr txBox="1">
                <a:spLocks noChangeArrowheads="1"/>
              </p:cNvSpPr>
              <p:nvPr/>
            </p:nvSpPr>
            <p:spPr bwMode="auto">
              <a:xfrm>
                <a:off x="1546" y="1611"/>
                <a:ext cx="185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rIns="0">
                <a:spAutoFit/>
              </a:bodyPr>
              <a:lstStyle>
                <a:lvl1pPr marL="285750" indent="-285750"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el-GR" sz="2000" u="none" dirty="0">
                    <a:solidFill>
                      <a:srgbClr val="0000CC"/>
                    </a:solidFill>
                  </a:rPr>
                  <a:t>x</a:t>
                </a:r>
                <a:r>
                  <a:rPr lang="el-GR" altLang="el-GR" sz="2000" i="0" u="none" baseline="-25000" dirty="0">
                    <a:solidFill>
                      <a:srgbClr val="0000CC"/>
                    </a:solidFill>
                  </a:rPr>
                  <a:t>2</a:t>
                </a:r>
                <a:endParaRPr lang="el-GR" altLang="el-GR" sz="2000" u="none" dirty="0">
                  <a:solidFill>
                    <a:srgbClr val="0000CC"/>
                  </a:solidFill>
                </a:endParaRPr>
              </a:p>
            </p:txBody>
          </p:sp>
        </p:grpSp>
        <p:sp>
          <p:nvSpPr>
            <p:cNvPr id="433" name="Text Box 4"/>
            <p:cNvSpPr txBox="1">
              <a:spLocks noChangeArrowheads="1"/>
            </p:cNvSpPr>
            <p:nvPr/>
          </p:nvSpPr>
          <p:spPr bwMode="auto">
            <a:xfrm>
              <a:off x="152365" y="5317173"/>
              <a:ext cx="22408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rIns="0">
              <a:spAutoFit/>
            </a:bodyPr>
            <a:lstStyle>
              <a:lvl1pPr marL="285750" indent="-285750">
                <a:spcBef>
                  <a:spcPct val="50000"/>
                </a:spcBef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50000"/>
                </a:spcBef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50000"/>
                </a:spcBef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50000"/>
                </a:spcBef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50000"/>
                </a:spcBef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l-GR" altLang="el-GR" sz="1800" i="0" u="none" dirty="0">
                  <a:solidFill>
                    <a:schemeClr val="tx1"/>
                  </a:solidFill>
                </a:rPr>
                <a:t>Το 2</a:t>
              </a:r>
              <a:r>
                <a:rPr lang="el-GR" altLang="el-GR" sz="1800" i="0" u="none" baseline="30000" dirty="0">
                  <a:solidFill>
                    <a:schemeClr val="tx1"/>
                  </a:solidFill>
                </a:rPr>
                <a:t>ο</a:t>
              </a:r>
              <a:r>
                <a:rPr lang="el-GR" altLang="el-GR" sz="1800" i="0" u="none" dirty="0">
                  <a:solidFill>
                    <a:schemeClr val="tx1"/>
                  </a:solidFill>
                </a:rPr>
                <a:t> κύμα έχει φάση: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34" name="Ορθογώνιο 433"/>
              <p:cNvSpPr/>
              <p:nvPr/>
            </p:nvSpPr>
            <p:spPr>
              <a:xfrm>
                <a:off x="2376611" y="5312906"/>
                <a:ext cx="176509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𝝋</m:t>
                          </m:r>
                        </m:e>
                        <m:sub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l-GR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𝝎</m:t>
                      </m:r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434" name="Ορθογώνιο 4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6611" y="5312906"/>
                <a:ext cx="1765099" cy="369332"/>
              </a:xfrm>
              <a:prstGeom prst="rect">
                <a:avLst/>
              </a:prstGeom>
              <a:blipFill>
                <a:blip r:embed="rId36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6" name="Ορθογώνιο 435"/>
              <p:cNvSpPr/>
              <p:nvPr/>
            </p:nvSpPr>
            <p:spPr>
              <a:xfrm>
                <a:off x="6379776" y="4904309"/>
                <a:ext cx="512332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𝚫𝛗</m:t>
                      </m:r>
                      <m:r>
                        <a:rPr lang="el-GR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𝝋</m:t>
                          </m:r>
                        </m:e>
                        <m:sub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𝝋</m:t>
                          </m:r>
                        </m:e>
                        <m:sub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𝒌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𝒌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436" name="Ορθογώνιο 4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9776" y="4904309"/>
                <a:ext cx="5123326" cy="369332"/>
              </a:xfrm>
              <a:prstGeom prst="rect">
                <a:avLst/>
              </a:prstGeom>
              <a:blipFill>
                <a:blip r:embed="rId37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7" name="Ορθογώνιο 436"/>
              <p:cNvSpPr/>
              <p:nvPr/>
            </p:nvSpPr>
            <p:spPr>
              <a:xfrm>
                <a:off x="6381621" y="5747216"/>
                <a:ext cx="359252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𝚫𝛗</m:t>
                      </m:r>
                      <m:r>
                        <a:rPr lang="el-GR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l-GR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𝝎</m:t>
                      </m:r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l-GR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𝝎</m:t>
                      </m:r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437" name="Ορθογώνιο 4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1621" y="5747216"/>
                <a:ext cx="3592522" cy="369332"/>
              </a:xfrm>
              <a:prstGeom prst="rect">
                <a:avLst/>
              </a:prstGeom>
              <a:blipFill>
                <a:blip r:embed="rId38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38" name="Ομάδα 437"/>
          <p:cNvGrpSpPr/>
          <p:nvPr/>
        </p:nvGrpSpPr>
        <p:grpSpPr>
          <a:xfrm>
            <a:off x="7705663" y="5795111"/>
            <a:ext cx="1629901" cy="273541"/>
            <a:chOff x="4180260" y="5225741"/>
            <a:chExt cx="1629901" cy="273541"/>
          </a:xfrm>
        </p:grpSpPr>
        <p:cxnSp>
          <p:nvCxnSpPr>
            <p:cNvPr id="439" name="Ευθεία γραμμή σύνδεσης 438"/>
            <p:cNvCxnSpPr/>
            <p:nvPr/>
          </p:nvCxnSpPr>
          <p:spPr>
            <a:xfrm flipV="1">
              <a:off x="4180260" y="5245132"/>
              <a:ext cx="376518" cy="25415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0" name="Ευθεία γραμμή σύνδεσης 439"/>
            <p:cNvCxnSpPr/>
            <p:nvPr/>
          </p:nvCxnSpPr>
          <p:spPr>
            <a:xfrm flipV="1">
              <a:off x="5433643" y="5225741"/>
              <a:ext cx="376518" cy="25415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41" name="Ορθογώνιο 440"/>
              <p:cNvSpPr/>
              <p:nvPr/>
            </p:nvSpPr>
            <p:spPr>
              <a:xfrm>
                <a:off x="10000139" y="5731827"/>
                <a:ext cx="2158090" cy="400110"/>
              </a:xfrm>
              <a:prstGeom prst="rect">
                <a:avLst/>
              </a:prstGeom>
              <a:ln w="19050"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𝚫𝛗</m:t>
                      </m:r>
                      <m:r>
                        <a:rPr lang="el-GR" sz="2000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  <m:d>
                        <m:dPr>
                          <m:ctrlP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l-GR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l-GR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441" name="Ορθογώνιο 4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00139" y="5731827"/>
                <a:ext cx="2158090" cy="400110"/>
              </a:xfrm>
              <a:prstGeom prst="rect">
                <a:avLst/>
              </a:prstGeom>
              <a:blipFill>
                <a:blip r:embed="rId39"/>
                <a:stretch>
                  <a:fillRect b="-10145"/>
                </a:stretch>
              </a:blipFill>
              <a:ln w="190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9" name="Ομάδα 18"/>
          <p:cNvGrpSpPr/>
          <p:nvPr/>
        </p:nvGrpSpPr>
        <p:grpSpPr>
          <a:xfrm>
            <a:off x="3428022" y="523313"/>
            <a:ext cx="1321474" cy="3676769"/>
            <a:chOff x="3428022" y="523313"/>
            <a:chExt cx="1321474" cy="3676769"/>
          </a:xfrm>
        </p:grpSpPr>
        <p:cxnSp>
          <p:nvCxnSpPr>
            <p:cNvPr id="17" name="Ευθεία γραμμή σύνδεσης 16"/>
            <p:cNvCxnSpPr/>
            <p:nvPr/>
          </p:nvCxnSpPr>
          <p:spPr>
            <a:xfrm>
              <a:off x="4498013" y="523313"/>
              <a:ext cx="0" cy="3348000"/>
            </a:xfrm>
            <a:prstGeom prst="line">
              <a:avLst/>
            </a:prstGeom>
            <a:ln w="190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2" name="Text Box 4"/>
            <p:cNvSpPr txBox="1">
              <a:spLocks noChangeArrowheads="1"/>
            </p:cNvSpPr>
            <p:nvPr/>
          </p:nvSpPr>
          <p:spPr bwMode="auto">
            <a:xfrm>
              <a:off x="3428022" y="3799972"/>
              <a:ext cx="132147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rIns="0">
              <a:spAutoFit/>
            </a:bodyPr>
            <a:lstStyle>
              <a:lvl1pPr marL="285750" indent="-285750">
                <a:spcBef>
                  <a:spcPct val="50000"/>
                </a:spcBef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50000"/>
                </a:spcBef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50000"/>
                </a:spcBef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50000"/>
                </a:spcBef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50000"/>
                </a:spcBef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l-GR" altLang="el-GR" sz="1800" i="0" u="none" dirty="0">
                  <a:solidFill>
                    <a:schemeClr val="tx1"/>
                  </a:solidFill>
                </a:rPr>
                <a:t>Στη θέση </a:t>
              </a:r>
              <a:r>
                <a:rPr lang="el-GR" altLang="el-GR" sz="2000" u="none" dirty="0">
                  <a:solidFill>
                    <a:srgbClr val="0000CC"/>
                  </a:solidFill>
                </a:rPr>
                <a:t>Α</a:t>
              </a:r>
              <a:r>
                <a:rPr lang="el-GR" altLang="el-GR" sz="1800" i="0" u="none" dirty="0">
                  <a:solidFill>
                    <a:schemeClr val="tx1"/>
                  </a:solidFill>
                </a:rPr>
                <a:t>:</a:t>
              </a:r>
            </a:p>
          </p:txBody>
        </p:sp>
      </p:grpSp>
      <p:grpSp>
        <p:nvGrpSpPr>
          <p:cNvPr id="18" name="Ομάδα 17"/>
          <p:cNvGrpSpPr/>
          <p:nvPr/>
        </p:nvGrpSpPr>
        <p:grpSpPr>
          <a:xfrm>
            <a:off x="4266573" y="4577744"/>
            <a:ext cx="2125777" cy="1044000"/>
            <a:chOff x="4266573" y="4577744"/>
            <a:chExt cx="2125777" cy="1044000"/>
          </a:xfrm>
        </p:grpSpPr>
        <p:sp>
          <p:nvSpPr>
            <p:cNvPr id="435" name="AutoShape 390"/>
            <p:cNvSpPr>
              <a:spLocks/>
            </p:cNvSpPr>
            <p:nvPr/>
          </p:nvSpPr>
          <p:spPr bwMode="auto">
            <a:xfrm>
              <a:off x="4266573" y="4577744"/>
              <a:ext cx="350838" cy="1044000"/>
            </a:xfrm>
            <a:prstGeom prst="rightBrace">
              <a:avLst>
                <a:gd name="adj1" fmla="val 16667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443" name="Text Box 4"/>
            <p:cNvSpPr txBox="1">
              <a:spLocks noChangeArrowheads="1"/>
            </p:cNvSpPr>
            <p:nvPr/>
          </p:nvSpPr>
          <p:spPr bwMode="auto">
            <a:xfrm>
              <a:off x="4701398" y="4909548"/>
              <a:ext cx="169095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rIns="0">
              <a:spAutoFit/>
            </a:bodyPr>
            <a:lstStyle>
              <a:lvl1pPr marL="285750" indent="-285750">
                <a:spcBef>
                  <a:spcPct val="50000"/>
                </a:spcBef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50000"/>
                </a:spcBef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50000"/>
                </a:spcBef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50000"/>
                </a:spcBef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50000"/>
                </a:spcBef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l-GR" altLang="el-GR" sz="1800" i="0" u="none" dirty="0">
                  <a:solidFill>
                    <a:schemeClr val="tx1"/>
                  </a:solidFill>
                </a:rPr>
                <a:t>Διαφορά φάση2: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96210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3000"/>
                                        <p:tgtEl>
                                          <p:spTgt spid="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3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30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30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30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30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3000"/>
                                        <p:tgtEl>
                                          <p:spTgt spid="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9" grpId="0" animBg="1"/>
      <p:bldP spid="15" grpId="0"/>
      <p:bldP spid="431" grpId="0"/>
      <p:bldP spid="434" grpId="0"/>
      <p:bldP spid="436" grpId="0"/>
      <p:bldP spid="437" grpId="0"/>
      <p:bldP spid="44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105" name="Ορθογώνιο 104"/>
              <p:cNvSpPr/>
              <p:nvPr/>
            </p:nvSpPr>
            <p:spPr>
              <a:xfrm>
                <a:off x="8050415" y="2985968"/>
                <a:ext cx="3459537" cy="6127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𝝀</m:t>
                          </m:r>
                        </m:den>
                      </m:f>
                      <m:d>
                        <m:dPr>
                          <m:ctrlP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e>
                      </m:d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l-GR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𝐦</m:t>
                          </m:r>
                          <m:r>
                            <a:rPr lang="el-GR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l-GR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𝝅</m:t>
                      </m:r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   ⇒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>
          <p:sp>
            <p:nvSpPr>
              <p:cNvPr id="105" name="Ορθογώνιο 10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50415" y="2985968"/>
                <a:ext cx="3459537" cy="6127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Ορθογώνιο 109"/>
              <p:cNvSpPr/>
              <p:nvPr/>
            </p:nvSpPr>
            <p:spPr>
              <a:xfrm>
                <a:off x="7140756" y="5490886"/>
                <a:ext cx="2706895" cy="6127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𝝀</m:t>
                          </m:r>
                        </m:den>
                      </m:f>
                      <m:d>
                        <m:dPr>
                          <m:ctrlP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e>
                      </m:d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𝝅</m:t>
                      </m:r>
                      <m:r>
                        <a:rPr lang="el-GR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l-GR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110" name="Ορθογώνιο 10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40756" y="5490886"/>
                <a:ext cx="2706895" cy="6127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5" name="Ομάδα 74"/>
          <p:cNvGrpSpPr/>
          <p:nvPr/>
        </p:nvGrpSpPr>
        <p:grpSpPr>
          <a:xfrm>
            <a:off x="758324" y="1486692"/>
            <a:ext cx="6677014" cy="892175"/>
            <a:chOff x="301124" y="1502865"/>
            <a:chExt cx="6677014" cy="892175"/>
          </a:xfrm>
        </p:grpSpPr>
        <p:grpSp>
          <p:nvGrpSpPr>
            <p:cNvPr id="83" name="Group 345"/>
            <p:cNvGrpSpPr>
              <a:grpSpLocks/>
            </p:cNvGrpSpPr>
            <p:nvPr/>
          </p:nvGrpSpPr>
          <p:grpSpPr bwMode="auto">
            <a:xfrm>
              <a:off x="477321" y="1502865"/>
              <a:ext cx="6500817" cy="892175"/>
              <a:chOff x="273" y="1263"/>
              <a:chExt cx="4095" cy="562"/>
            </a:xfrm>
          </p:grpSpPr>
          <p:sp>
            <p:nvSpPr>
              <p:cNvPr id="85" name="Rectangle 346"/>
              <p:cNvSpPr>
                <a:spLocks noChangeArrowheads="1"/>
              </p:cNvSpPr>
              <p:nvPr/>
            </p:nvSpPr>
            <p:spPr bwMode="auto">
              <a:xfrm>
                <a:off x="325" y="1263"/>
                <a:ext cx="4043" cy="56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rIns="0" anchor="ctr"/>
              <a:lstStyle>
                <a:lvl1pPr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endParaRPr lang="el-GR" altLang="el-GR"/>
              </a:p>
            </p:txBody>
          </p:sp>
          <p:grpSp>
            <p:nvGrpSpPr>
              <p:cNvPr id="87" name="Group 348"/>
              <p:cNvGrpSpPr>
                <a:grpSpLocks/>
              </p:cNvGrpSpPr>
              <p:nvPr/>
            </p:nvGrpSpPr>
            <p:grpSpPr bwMode="auto">
              <a:xfrm>
                <a:off x="273" y="1345"/>
                <a:ext cx="3534" cy="378"/>
                <a:chOff x="372" y="2114"/>
                <a:chExt cx="4016" cy="559"/>
              </a:xfrm>
            </p:grpSpPr>
            <p:grpSp>
              <p:nvGrpSpPr>
                <p:cNvPr id="91" name="Group 349"/>
                <p:cNvGrpSpPr>
                  <a:grpSpLocks/>
                </p:cNvGrpSpPr>
                <p:nvPr/>
              </p:nvGrpSpPr>
              <p:grpSpPr bwMode="auto">
                <a:xfrm>
                  <a:off x="372" y="2114"/>
                  <a:ext cx="2024" cy="553"/>
                  <a:chOff x="648" y="1117"/>
                  <a:chExt cx="4216" cy="1159"/>
                </a:xfrm>
              </p:grpSpPr>
              <p:sp>
                <p:nvSpPr>
                  <p:cNvPr id="96" name="Freeform 350"/>
                  <p:cNvSpPr>
                    <a:spLocks/>
                  </p:cNvSpPr>
                  <p:nvPr/>
                </p:nvSpPr>
                <p:spPr bwMode="auto">
                  <a:xfrm>
                    <a:off x="648" y="1118"/>
                    <a:ext cx="1467" cy="1154"/>
                  </a:xfrm>
                  <a:custGeom>
                    <a:avLst/>
                    <a:gdLst>
                      <a:gd name="T0" fmla="*/ 0 w 1601"/>
                      <a:gd name="T1" fmla="*/ 1 h 1168"/>
                      <a:gd name="T2" fmla="*/ 38 w 1601"/>
                      <a:gd name="T3" fmla="*/ 22 h 1168"/>
                      <a:gd name="T4" fmla="*/ 69 w 1601"/>
                      <a:gd name="T5" fmla="*/ 89 h 1168"/>
                      <a:gd name="T6" fmla="*/ 116 w 1601"/>
                      <a:gd name="T7" fmla="*/ 209 h 1168"/>
                      <a:gd name="T8" fmla="*/ 178 w 1601"/>
                      <a:gd name="T9" fmla="*/ 417 h 1168"/>
                      <a:gd name="T10" fmla="*/ 235 w 1601"/>
                      <a:gd name="T11" fmla="*/ 618 h 1168"/>
                      <a:gd name="T12" fmla="*/ 290 w 1601"/>
                      <a:gd name="T13" fmla="*/ 825 h 1168"/>
                      <a:gd name="T14" fmla="*/ 342 w 1601"/>
                      <a:gd name="T15" fmla="*/ 986 h 1168"/>
                      <a:gd name="T16" fmla="*/ 390 w 1601"/>
                      <a:gd name="T17" fmla="*/ 1093 h 1168"/>
                      <a:gd name="T18" fmla="*/ 411 w 1601"/>
                      <a:gd name="T19" fmla="*/ 1140 h 1168"/>
                      <a:gd name="T20" fmla="*/ 463 w 1601"/>
                      <a:gd name="T21" fmla="*/ 1167 h 1168"/>
                      <a:gd name="T22" fmla="*/ 519 w 1601"/>
                      <a:gd name="T23" fmla="*/ 1133 h 1168"/>
                      <a:gd name="T24" fmla="*/ 549 w 1601"/>
                      <a:gd name="T25" fmla="*/ 1073 h 1168"/>
                      <a:gd name="T26" fmla="*/ 584 w 1601"/>
                      <a:gd name="T27" fmla="*/ 986 h 1168"/>
                      <a:gd name="T28" fmla="*/ 645 w 1601"/>
                      <a:gd name="T29" fmla="*/ 812 h 1168"/>
                      <a:gd name="T30" fmla="*/ 714 w 1601"/>
                      <a:gd name="T31" fmla="*/ 624 h 1168"/>
                      <a:gd name="T32" fmla="*/ 779 w 1601"/>
                      <a:gd name="T33" fmla="*/ 410 h 1168"/>
                      <a:gd name="T34" fmla="*/ 853 w 1601"/>
                      <a:gd name="T35" fmla="*/ 176 h 1168"/>
                      <a:gd name="T36" fmla="*/ 891 w 1601"/>
                      <a:gd name="T37" fmla="*/ 82 h 1168"/>
                      <a:gd name="T38" fmla="*/ 923 w 1601"/>
                      <a:gd name="T39" fmla="*/ 28 h 1168"/>
                      <a:gd name="T40" fmla="*/ 960 w 1601"/>
                      <a:gd name="T41" fmla="*/ 1 h 1168"/>
                      <a:gd name="T42" fmla="*/ 1008 w 1601"/>
                      <a:gd name="T43" fmla="*/ 22 h 1168"/>
                      <a:gd name="T44" fmla="*/ 1035 w 1601"/>
                      <a:gd name="T45" fmla="*/ 82 h 1168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w 1601"/>
                      <a:gd name="T70" fmla="*/ 0 h 1168"/>
                      <a:gd name="T71" fmla="*/ 1601 w 1601"/>
                      <a:gd name="T72" fmla="*/ 1168 h 1168"/>
                    </a:gdLst>
                    <a:ahLst/>
                    <a:cxnLst>
                      <a:cxn ang="T46">
                        <a:pos x="T0" y="T1"/>
                      </a:cxn>
                      <a:cxn ang="T47">
                        <a:pos x="T2" y="T3"/>
                      </a:cxn>
                      <a:cxn ang="T48">
                        <a:pos x="T4" y="T5"/>
                      </a:cxn>
                      <a:cxn ang="T49">
                        <a:pos x="T6" y="T7"/>
                      </a:cxn>
                      <a:cxn ang="T50">
                        <a:pos x="T8" y="T9"/>
                      </a:cxn>
                      <a:cxn ang="T51">
                        <a:pos x="T10" y="T11"/>
                      </a:cxn>
                      <a:cxn ang="T52">
                        <a:pos x="T12" y="T13"/>
                      </a:cxn>
                      <a:cxn ang="T53">
                        <a:pos x="T14" y="T15"/>
                      </a:cxn>
                      <a:cxn ang="T54">
                        <a:pos x="T16" y="T17"/>
                      </a:cxn>
                      <a:cxn ang="T55">
                        <a:pos x="T18" y="T19"/>
                      </a:cxn>
                      <a:cxn ang="T56">
                        <a:pos x="T20" y="T21"/>
                      </a:cxn>
                      <a:cxn ang="T57">
                        <a:pos x="T22" y="T23"/>
                      </a:cxn>
                      <a:cxn ang="T58">
                        <a:pos x="T24" y="T25"/>
                      </a:cxn>
                      <a:cxn ang="T59">
                        <a:pos x="T26" y="T27"/>
                      </a:cxn>
                      <a:cxn ang="T60">
                        <a:pos x="T28" y="T29"/>
                      </a:cxn>
                      <a:cxn ang="T61">
                        <a:pos x="T30" y="T31"/>
                      </a:cxn>
                      <a:cxn ang="T62">
                        <a:pos x="T32" y="T33"/>
                      </a:cxn>
                      <a:cxn ang="T63">
                        <a:pos x="T34" y="T35"/>
                      </a:cxn>
                      <a:cxn ang="T64">
                        <a:pos x="T36" y="T37"/>
                      </a:cxn>
                      <a:cxn ang="T65">
                        <a:pos x="T38" y="T39"/>
                      </a:cxn>
                      <a:cxn ang="T66">
                        <a:pos x="T40" y="T41"/>
                      </a:cxn>
                      <a:cxn ang="T67">
                        <a:pos x="T42" y="T43"/>
                      </a:cxn>
                      <a:cxn ang="T68">
                        <a:pos x="T44" y="T45"/>
                      </a:cxn>
                    </a:cxnLst>
                    <a:rect l="T69" t="T70" r="T71" b="T72"/>
                    <a:pathLst>
                      <a:path w="1601" h="1168">
                        <a:moveTo>
                          <a:pt x="0" y="1"/>
                        </a:moveTo>
                        <a:cubicBezTo>
                          <a:pt x="10" y="4"/>
                          <a:pt x="42" y="7"/>
                          <a:pt x="60" y="22"/>
                        </a:cubicBezTo>
                        <a:cubicBezTo>
                          <a:pt x="78" y="37"/>
                          <a:pt x="87" y="58"/>
                          <a:pt x="107" y="89"/>
                        </a:cubicBezTo>
                        <a:cubicBezTo>
                          <a:pt x="127" y="120"/>
                          <a:pt x="153" y="154"/>
                          <a:pt x="181" y="209"/>
                        </a:cubicBezTo>
                        <a:cubicBezTo>
                          <a:pt x="209" y="264"/>
                          <a:pt x="245" y="349"/>
                          <a:pt x="275" y="417"/>
                        </a:cubicBezTo>
                        <a:cubicBezTo>
                          <a:pt x="305" y="485"/>
                          <a:pt x="333" y="550"/>
                          <a:pt x="362" y="618"/>
                        </a:cubicBezTo>
                        <a:cubicBezTo>
                          <a:pt x="391" y="686"/>
                          <a:pt x="420" y="764"/>
                          <a:pt x="448" y="825"/>
                        </a:cubicBezTo>
                        <a:cubicBezTo>
                          <a:pt x="476" y="886"/>
                          <a:pt x="503" y="942"/>
                          <a:pt x="529" y="986"/>
                        </a:cubicBezTo>
                        <a:cubicBezTo>
                          <a:pt x="555" y="1030"/>
                          <a:pt x="585" y="1067"/>
                          <a:pt x="603" y="1093"/>
                        </a:cubicBezTo>
                        <a:cubicBezTo>
                          <a:pt x="621" y="1119"/>
                          <a:pt x="617" y="1128"/>
                          <a:pt x="636" y="1140"/>
                        </a:cubicBezTo>
                        <a:cubicBezTo>
                          <a:pt x="655" y="1152"/>
                          <a:pt x="688" y="1168"/>
                          <a:pt x="716" y="1167"/>
                        </a:cubicBezTo>
                        <a:cubicBezTo>
                          <a:pt x="744" y="1166"/>
                          <a:pt x="781" y="1149"/>
                          <a:pt x="803" y="1133"/>
                        </a:cubicBezTo>
                        <a:cubicBezTo>
                          <a:pt x="825" y="1117"/>
                          <a:pt x="833" y="1098"/>
                          <a:pt x="850" y="1073"/>
                        </a:cubicBezTo>
                        <a:cubicBezTo>
                          <a:pt x="867" y="1048"/>
                          <a:pt x="879" y="1030"/>
                          <a:pt x="904" y="986"/>
                        </a:cubicBezTo>
                        <a:cubicBezTo>
                          <a:pt x="929" y="942"/>
                          <a:pt x="965" y="872"/>
                          <a:pt x="998" y="812"/>
                        </a:cubicBezTo>
                        <a:cubicBezTo>
                          <a:pt x="1031" y="752"/>
                          <a:pt x="1070" y="691"/>
                          <a:pt x="1105" y="624"/>
                        </a:cubicBezTo>
                        <a:cubicBezTo>
                          <a:pt x="1140" y="557"/>
                          <a:pt x="1170" y="485"/>
                          <a:pt x="1206" y="410"/>
                        </a:cubicBezTo>
                        <a:cubicBezTo>
                          <a:pt x="1242" y="335"/>
                          <a:pt x="1291" y="231"/>
                          <a:pt x="1320" y="176"/>
                        </a:cubicBezTo>
                        <a:cubicBezTo>
                          <a:pt x="1349" y="121"/>
                          <a:pt x="1362" y="107"/>
                          <a:pt x="1380" y="82"/>
                        </a:cubicBezTo>
                        <a:cubicBezTo>
                          <a:pt x="1398" y="57"/>
                          <a:pt x="1409" y="42"/>
                          <a:pt x="1427" y="28"/>
                        </a:cubicBezTo>
                        <a:cubicBezTo>
                          <a:pt x="1445" y="14"/>
                          <a:pt x="1465" y="2"/>
                          <a:pt x="1487" y="1"/>
                        </a:cubicBezTo>
                        <a:cubicBezTo>
                          <a:pt x="1509" y="0"/>
                          <a:pt x="1542" y="9"/>
                          <a:pt x="1561" y="22"/>
                        </a:cubicBezTo>
                        <a:cubicBezTo>
                          <a:pt x="1580" y="35"/>
                          <a:pt x="1593" y="69"/>
                          <a:pt x="1601" y="82"/>
                        </a:cubicBezTo>
                      </a:path>
                    </a:pathLst>
                  </a:custGeom>
                  <a:noFill/>
                  <a:ln w="28575" cap="flat" cmpd="sng">
                    <a:solidFill>
                      <a:srgbClr val="FF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lIns="0" rIns="0"/>
                  <a:lstStyle/>
                  <a:p>
                    <a:endParaRPr lang="el-GR"/>
                  </a:p>
                </p:txBody>
              </p:sp>
              <p:sp>
                <p:nvSpPr>
                  <p:cNvPr id="97" name="Freeform 351"/>
                  <p:cNvSpPr>
                    <a:spLocks/>
                  </p:cNvSpPr>
                  <p:nvPr/>
                </p:nvSpPr>
                <p:spPr bwMode="auto">
                  <a:xfrm>
                    <a:off x="2017" y="1119"/>
                    <a:ext cx="1467" cy="1157"/>
                  </a:xfrm>
                  <a:custGeom>
                    <a:avLst/>
                    <a:gdLst>
                      <a:gd name="T0" fmla="*/ 0 w 1601"/>
                      <a:gd name="T1" fmla="*/ 1 h 1168"/>
                      <a:gd name="T2" fmla="*/ 38 w 1601"/>
                      <a:gd name="T3" fmla="*/ 22 h 1168"/>
                      <a:gd name="T4" fmla="*/ 69 w 1601"/>
                      <a:gd name="T5" fmla="*/ 89 h 1168"/>
                      <a:gd name="T6" fmla="*/ 116 w 1601"/>
                      <a:gd name="T7" fmla="*/ 209 h 1168"/>
                      <a:gd name="T8" fmla="*/ 178 w 1601"/>
                      <a:gd name="T9" fmla="*/ 417 h 1168"/>
                      <a:gd name="T10" fmla="*/ 235 w 1601"/>
                      <a:gd name="T11" fmla="*/ 618 h 1168"/>
                      <a:gd name="T12" fmla="*/ 290 w 1601"/>
                      <a:gd name="T13" fmla="*/ 825 h 1168"/>
                      <a:gd name="T14" fmla="*/ 342 w 1601"/>
                      <a:gd name="T15" fmla="*/ 986 h 1168"/>
                      <a:gd name="T16" fmla="*/ 390 w 1601"/>
                      <a:gd name="T17" fmla="*/ 1093 h 1168"/>
                      <a:gd name="T18" fmla="*/ 411 w 1601"/>
                      <a:gd name="T19" fmla="*/ 1140 h 1168"/>
                      <a:gd name="T20" fmla="*/ 463 w 1601"/>
                      <a:gd name="T21" fmla="*/ 1167 h 1168"/>
                      <a:gd name="T22" fmla="*/ 519 w 1601"/>
                      <a:gd name="T23" fmla="*/ 1133 h 1168"/>
                      <a:gd name="T24" fmla="*/ 549 w 1601"/>
                      <a:gd name="T25" fmla="*/ 1073 h 1168"/>
                      <a:gd name="T26" fmla="*/ 584 w 1601"/>
                      <a:gd name="T27" fmla="*/ 986 h 1168"/>
                      <a:gd name="T28" fmla="*/ 645 w 1601"/>
                      <a:gd name="T29" fmla="*/ 812 h 1168"/>
                      <a:gd name="T30" fmla="*/ 714 w 1601"/>
                      <a:gd name="T31" fmla="*/ 624 h 1168"/>
                      <a:gd name="T32" fmla="*/ 779 w 1601"/>
                      <a:gd name="T33" fmla="*/ 410 h 1168"/>
                      <a:gd name="T34" fmla="*/ 853 w 1601"/>
                      <a:gd name="T35" fmla="*/ 176 h 1168"/>
                      <a:gd name="T36" fmla="*/ 891 w 1601"/>
                      <a:gd name="T37" fmla="*/ 82 h 1168"/>
                      <a:gd name="T38" fmla="*/ 923 w 1601"/>
                      <a:gd name="T39" fmla="*/ 28 h 1168"/>
                      <a:gd name="T40" fmla="*/ 960 w 1601"/>
                      <a:gd name="T41" fmla="*/ 1 h 1168"/>
                      <a:gd name="T42" fmla="*/ 1008 w 1601"/>
                      <a:gd name="T43" fmla="*/ 22 h 1168"/>
                      <a:gd name="T44" fmla="*/ 1035 w 1601"/>
                      <a:gd name="T45" fmla="*/ 82 h 1168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w 1601"/>
                      <a:gd name="T70" fmla="*/ 0 h 1168"/>
                      <a:gd name="T71" fmla="*/ 1601 w 1601"/>
                      <a:gd name="T72" fmla="*/ 1168 h 1168"/>
                    </a:gdLst>
                    <a:ahLst/>
                    <a:cxnLst>
                      <a:cxn ang="T46">
                        <a:pos x="T0" y="T1"/>
                      </a:cxn>
                      <a:cxn ang="T47">
                        <a:pos x="T2" y="T3"/>
                      </a:cxn>
                      <a:cxn ang="T48">
                        <a:pos x="T4" y="T5"/>
                      </a:cxn>
                      <a:cxn ang="T49">
                        <a:pos x="T6" y="T7"/>
                      </a:cxn>
                      <a:cxn ang="T50">
                        <a:pos x="T8" y="T9"/>
                      </a:cxn>
                      <a:cxn ang="T51">
                        <a:pos x="T10" y="T11"/>
                      </a:cxn>
                      <a:cxn ang="T52">
                        <a:pos x="T12" y="T13"/>
                      </a:cxn>
                      <a:cxn ang="T53">
                        <a:pos x="T14" y="T15"/>
                      </a:cxn>
                      <a:cxn ang="T54">
                        <a:pos x="T16" y="T17"/>
                      </a:cxn>
                      <a:cxn ang="T55">
                        <a:pos x="T18" y="T19"/>
                      </a:cxn>
                      <a:cxn ang="T56">
                        <a:pos x="T20" y="T21"/>
                      </a:cxn>
                      <a:cxn ang="T57">
                        <a:pos x="T22" y="T23"/>
                      </a:cxn>
                      <a:cxn ang="T58">
                        <a:pos x="T24" y="T25"/>
                      </a:cxn>
                      <a:cxn ang="T59">
                        <a:pos x="T26" y="T27"/>
                      </a:cxn>
                      <a:cxn ang="T60">
                        <a:pos x="T28" y="T29"/>
                      </a:cxn>
                      <a:cxn ang="T61">
                        <a:pos x="T30" y="T31"/>
                      </a:cxn>
                      <a:cxn ang="T62">
                        <a:pos x="T32" y="T33"/>
                      </a:cxn>
                      <a:cxn ang="T63">
                        <a:pos x="T34" y="T35"/>
                      </a:cxn>
                      <a:cxn ang="T64">
                        <a:pos x="T36" y="T37"/>
                      </a:cxn>
                      <a:cxn ang="T65">
                        <a:pos x="T38" y="T39"/>
                      </a:cxn>
                      <a:cxn ang="T66">
                        <a:pos x="T40" y="T41"/>
                      </a:cxn>
                      <a:cxn ang="T67">
                        <a:pos x="T42" y="T43"/>
                      </a:cxn>
                      <a:cxn ang="T68">
                        <a:pos x="T44" y="T45"/>
                      </a:cxn>
                    </a:cxnLst>
                    <a:rect l="T69" t="T70" r="T71" b="T72"/>
                    <a:pathLst>
                      <a:path w="1601" h="1168">
                        <a:moveTo>
                          <a:pt x="0" y="1"/>
                        </a:moveTo>
                        <a:cubicBezTo>
                          <a:pt x="10" y="4"/>
                          <a:pt x="42" y="7"/>
                          <a:pt x="60" y="22"/>
                        </a:cubicBezTo>
                        <a:cubicBezTo>
                          <a:pt x="78" y="37"/>
                          <a:pt x="87" y="58"/>
                          <a:pt x="107" y="89"/>
                        </a:cubicBezTo>
                        <a:cubicBezTo>
                          <a:pt x="127" y="120"/>
                          <a:pt x="153" y="154"/>
                          <a:pt x="181" y="209"/>
                        </a:cubicBezTo>
                        <a:cubicBezTo>
                          <a:pt x="209" y="264"/>
                          <a:pt x="245" y="349"/>
                          <a:pt x="275" y="417"/>
                        </a:cubicBezTo>
                        <a:cubicBezTo>
                          <a:pt x="305" y="485"/>
                          <a:pt x="333" y="550"/>
                          <a:pt x="362" y="618"/>
                        </a:cubicBezTo>
                        <a:cubicBezTo>
                          <a:pt x="391" y="686"/>
                          <a:pt x="420" y="764"/>
                          <a:pt x="448" y="825"/>
                        </a:cubicBezTo>
                        <a:cubicBezTo>
                          <a:pt x="476" y="886"/>
                          <a:pt x="503" y="942"/>
                          <a:pt x="529" y="986"/>
                        </a:cubicBezTo>
                        <a:cubicBezTo>
                          <a:pt x="555" y="1030"/>
                          <a:pt x="585" y="1067"/>
                          <a:pt x="603" y="1093"/>
                        </a:cubicBezTo>
                        <a:cubicBezTo>
                          <a:pt x="621" y="1119"/>
                          <a:pt x="617" y="1128"/>
                          <a:pt x="636" y="1140"/>
                        </a:cubicBezTo>
                        <a:cubicBezTo>
                          <a:pt x="655" y="1152"/>
                          <a:pt x="688" y="1168"/>
                          <a:pt x="716" y="1167"/>
                        </a:cubicBezTo>
                        <a:cubicBezTo>
                          <a:pt x="744" y="1166"/>
                          <a:pt x="781" y="1149"/>
                          <a:pt x="803" y="1133"/>
                        </a:cubicBezTo>
                        <a:cubicBezTo>
                          <a:pt x="825" y="1117"/>
                          <a:pt x="833" y="1098"/>
                          <a:pt x="850" y="1073"/>
                        </a:cubicBezTo>
                        <a:cubicBezTo>
                          <a:pt x="867" y="1048"/>
                          <a:pt x="879" y="1030"/>
                          <a:pt x="904" y="986"/>
                        </a:cubicBezTo>
                        <a:cubicBezTo>
                          <a:pt x="929" y="942"/>
                          <a:pt x="965" y="872"/>
                          <a:pt x="998" y="812"/>
                        </a:cubicBezTo>
                        <a:cubicBezTo>
                          <a:pt x="1031" y="752"/>
                          <a:pt x="1070" y="691"/>
                          <a:pt x="1105" y="624"/>
                        </a:cubicBezTo>
                        <a:cubicBezTo>
                          <a:pt x="1140" y="557"/>
                          <a:pt x="1170" y="485"/>
                          <a:pt x="1206" y="410"/>
                        </a:cubicBezTo>
                        <a:cubicBezTo>
                          <a:pt x="1242" y="335"/>
                          <a:pt x="1291" y="231"/>
                          <a:pt x="1320" y="176"/>
                        </a:cubicBezTo>
                        <a:cubicBezTo>
                          <a:pt x="1349" y="121"/>
                          <a:pt x="1362" y="107"/>
                          <a:pt x="1380" y="82"/>
                        </a:cubicBezTo>
                        <a:cubicBezTo>
                          <a:pt x="1398" y="57"/>
                          <a:pt x="1409" y="42"/>
                          <a:pt x="1427" y="28"/>
                        </a:cubicBezTo>
                        <a:cubicBezTo>
                          <a:pt x="1445" y="14"/>
                          <a:pt x="1465" y="2"/>
                          <a:pt x="1487" y="1"/>
                        </a:cubicBezTo>
                        <a:cubicBezTo>
                          <a:pt x="1509" y="0"/>
                          <a:pt x="1542" y="9"/>
                          <a:pt x="1561" y="22"/>
                        </a:cubicBezTo>
                        <a:cubicBezTo>
                          <a:pt x="1580" y="35"/>
                          <a:pt x="1593" y="69"/>
                          <a:pt x="1601" y="82"/>
                        </a:cubicBezTo>
                      </a:path>
                    </a:pathLst>
                  </a:custGeom>
                  <a:noFill/>
                  <a:ln w="28575" cap="flat" cmpd="sng">
                    <a:solidFill>
                      <a:srgbClr val="FF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lIns="0" rIns="0"/>
                  <a:lstStyle/>
                  <a:p>
                    <a:endParaRPr lang="el-GR"/>
                  </a:p>
                </p:txBody>
              </p:sp>
              <p:sp>
                <p:nvSpPr>
                  <p:cNvPr id="98" name="Freeform 352"/>
                  <p:cNvSpPr>
                    <a:spLocks/>
                  </p:cNvSpPr>
                  <p:nvPr/>
                </p:nvSpPr>
                <p:spPr bwMode="auto">
                  <a:xfrm>
                    <a:off x="3397" y="1117"/>
                    <a:ext cx="1467" cy="1157"/>
                  </a:xfrm>
                  <a:custGeom>
                    <a:avLst/>
                    <a:gdLst>
                      <a:gd name="T0" fmla="*/ 0 w 1601"/>
                      <a:gd name="T1" fmla="*/ 1 h 1168"/>
                      <a:gd name="T2" fmla="*/ 38 w 1601"/>
                      <a:gd name="T3" fmla="*/ 22 h 1168"/>
                      <a:gd name="T4" fmla="*/ 69 w 1601"/>
                      <a:gd name="T5" fmla="*/ 89 h 1168"/>
                      <a:gd name="T6" fmla="*/ 116 w 1601"/>
                      <a:gd name="T7" fmla="*/ 209 h 1168"/>
                      <a:gd name="T8" fmla="*/ 178 w 1601"/>
                      <a:gd name="T9" fmla="*/ 417 h 1168"/>
                      <a:gd name="T10" fmla="*/ 235 w 1601"/>
                      <a:gd name="T11" fmla="*/ 618 h 1168"/>
                      <a:gd name="T12" fmla="*/ 290 w 1601"/>
                      <a:gd name="T13" fmla="*/ 825 h 1168"/>
                      <a:gd name="T14" fmla="*/ 342 w 1601"/>
                      <a:gd name="T15" fmla="*/ 986 h 1168"/>
                      <a:gd name="T16" fmla="*/ 390 w 1601"/>
                      <a:gd name="T17" fmla="*/ 1093 h 1168"/>
                      <a:gd name="T18" fmla="*/ 411 w 1601"/>
                      <a:gd name="T19" fmla="*/ 1140 h 1168"/>
                      <a:gd name="T20" fmla="*/ 463 w 1601"/>
                      <a:gd name="T21" fmla="*/ 1167 h 1168"/>
                      <a:gd name="T22" fmla="*/ 519 w 1601"/>
                      <a:gd name="T23" fmla="*/ 1133 h 1168"/>
                      <a:gd name="T24" fmla="*/ 549 w 1601"/>
                      <a:gd name="T25" fmla="*/ 1073 h 1168"/>
                      <a:gd name="T26" fmla="*/ 584 w 1601"/>
                      <a:gd name="T27" fmla="*/ 986 h 1168"/>
                      <a:gd name="T28" fmla="*/ 645 w 1601"/>
                      <a:gd name="T29" fmla="*/ 812 h 1168"/>
                      <a:gd name="T30" fmla="*/ 714 w 1601"/>
                      <a:gd name="T31" fmla="*/ 624 h 1168"/>
                      <a:gd name="T32" fmla="*/ 779 w 1601"/>
                      <a:gd name="T33" fmla="*/ 410 h 1168"/>
                      <a:gd name="T34" fmla="*/ 853 w 1601"/>
                      <a:gd name="T35" fmla="*/ 176 h 1168"/>
                      <a:gd name="T36" fmla="*/ 891 w 1601"/>
                      <a:gd name="T37" fmla="*/ 82 h 1168"/>
                      <a:gd name="T38" fmla="*/ 923 w 1601"/>
                      <a:gd name="T39" fmla="*/ 28 h 1168"/>
                      <a:gd name="T40" fmla="*/ 960 w 1601"/>
                      <a:gd name="T41" fmla="*/ 1 h 1168"/>
                      <a:gd name="T42" fmla="*/ 1008 w 1601"/>
                      <a:gd name="T43" fmla="*/ 22 h 1168"/>
                      <a:gd name="T44" fmla="*/ 1035 w 1601"/>
                      <a:gd name="T45" fmla="*/ 82 h 1168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w 1601"/>
                      <a:gd name="T70" fmla="*/ 0 h 1168"/>
                      <a:gd name="T71" fmla="*/ 1601 w 1601"/>
                      <a:gd name="T72" fmla="*/ 1168 h 1168"/>
                    </a:gdLst>
                    <a:ahLst/>
                    <a:cxnLst>
                      <a:cxn ang="T46">
                        <a:pos x="T0" y="T1"/>
                      </a:cxn>
                      <a:cxn ang="T47">
                        <a:pos x="T2" y="T3"/>
                      </a:cxn>
                      <a:cxn ang="T48">
                        <a:pos x="T4" y="T5"/>
                      </a:cxn>
                      <a:cxn ang="T49">
                        <a:pos x="T6" y="T7"/>
                      </a:cxn>
                      <a:cxn ang="T50">
                        <a:pos x="T8" y="T9"/>
                      </a:cxn>
                      <a:cxn ang="T51">
                        <a:pos x="T10" y="T11"/>
                      </a:cxn>
                      <a:cxn ang="T52">
                        <a:pos x="T12" y="T13"/>
                      </a:cxn>
                      <a:cxn ang="T53">
                        <a:pos x="T14" y="T15"/>
                      </a:cxn>
                      <a:cxn ang="T54">
                        <a:pos x="T16" y="T17"/>
                      </a:cxn>
                      <a:cxn ang="T55">
                        <a:pos x="T18" y="T19"/>
                      </a:cxn>
                      <a:cxn ang="T56">
                        <a:pos x="T20" y="T21"/>
                      </a:cxn>
                      <a:cxn ang="T57">
                        <a:pos x="T22" y="T23"/>
                      </a:cxn>
                      <a:cxn ang="T58">
                        <a:pos x="T24" y="T25"/>
                      </a:cxn>
                      <a:cxn ang="T59">
                        <a:pos x="T26" y="T27"/>
                      </a:cxn>
                      <a:cxn ang="T60">
                        <a:pos x="T28" y="T29"/>
                      </a:cxn>
                      <a:cxn ang="T61">
                        <a:pos x="T30" y="T31"/>
                      </a:cxn>
                      <a:cxn ang="T62">
                        <a:pos x="T32" y="T33"/>
                      </a:cxn>
                      <a:cxn ang="T63">
                        <a:pos x="T34" y="T35"/>
                      </a:cxn>
                      <a:cxn ang="T64">
                        <a:pos x="T36" y="T37"/>
                      </a:cxn>
                      <a:cxn ang="T65">
                        <a:pos x="T38" y="T39"/>
                      </a:cxn>
                      <a:cxn ang="T66">
                        <a:pos x="T40" y="T41"/>
                      </a:cxn>
                      <a:cxn ang="T67">
                        <a:pos x="T42" y="T43"/>
                      </a:cxn>
                      <a:cxn ang="T68">
                        <a:pos x="T44" y="T45"/>
                      </a:cxn>
                    </a:cxnLst>
                    <a:rect l="T69" t="T70" r="T71" b="T72"/>
                    <a:pathLst>
                      <a:path w="1601" h="1168">
                        <a:moveTo>
                          <a:pt x="0" y="1"/>
                        </a:moveTo>
                        <a:cubicBezTo>
                          <a:pt x="10" y="4"/>
                          <a:pt x="42" y="7"/>
                          <a:pt x="60" y="22"/>
                        </a:cubicBezTo>
                        <a:cubicBezTo>
                          <a:pt x="78" y="37"/>
                          <a:pt x="87" y="58"/>
                          <a:pt x="107" y="89"/>
                        </a:cubicBezTo>
                        <a:cubicBezTo>
                          <a:pt x="127" y="120"/>
                          <a:pt x="153" y="154"/>
                          <a:pt x="181" y="209"/>
                        </a:cubicBezTo>
                        <a:cubicBezTo>
                          <a:pt x="209" y="264"/>
                          <a:pt x="245" y="349"/>
                          <a:pt x="275" y="417"/>
                        </a:cubicBezTo>
                        <a:cubicBezTo>
                          <a:pt x="305" y="485"/>
                          <a:pt x="333" y="550"/>
                          <a:pt x="362" y="618"/>
                        </a:cubicBezTo>
                        <a:cubicBezTo>
                          <a:pt x="391" y="686"/>
                          <a:pt x="420" y="764"/>
                          <a:pt x="448" y="825"/>
                        </a:cubicBezTo>
                        <a:cubicBezTo>
                          <a:pt x="476" y="886"/>
                          <a:pt x="503" y="942"/>
                          <a:pt x="529" y="986"/>
                        </a:cubicBezTo>
                        <a:cubicBezTo>
                          <a:pt x="555" y="1030"/>
                          <a:pt x="585" y="1067"/>
                          <a:pt x="603" y="1093"/>
                        </a:cubicBezTo>
                        <a:cubicBezTo>
                          <a:pt x="621" y="1119"/>
                          <a:pt x="617" y="1128"/>
                          <a:pt x="636" y="1140"/>
                        </a:cubicBezTo>
                        <a:cubicBezTo>
                          <a:pt x="655" y="1152"/>
                          <a:pt x="688" y="1168"/>
                          <a:pt x="716" y="1167"/>
                        </a:cubicBezTo>
                        <a:cubicBezTo>
                          <a:pt x="744" y="1166"/>
                          <a:pt x="781" y="1149"/>
                          <a:pt x="803" y="1133"/>
                        </a:cubicBezTo>
                        <a:cubicBezTo>
                          <a:pt x="825" y="1117"/>
                          <a:pt x="833" y="1098"/>
                          <a:pt x="850" y="1073"/>
                        </a:cubicBezTo>
                        <a:cubicBezTo>
                          <a:pt x="867" y="1048"/>
                          <a:pt x="879" y="1030"/>
                          <a:pt x="904" y="986"/>
                        </a:cubicBezTo>
                        <a:cubicBezTo>
                          <a:pt x="929" y="942"/>
                          <a:pt x="965" y="872"/>
                          <a:pt x="998" y="812"/>
                        </a:cubicBezTo>
                        <a:cubicBezTo>
                          <a:pt x="1031" y="752"/>
                          <a:pt x="1070" y="691"/>
                          <a:pt x="1105" y="624"/>
                        </a:cubicBezTo>
                        <a:cubicBezTo>
                          <a:pt x="1140" y="557"/>
                          <a:pt x="1170" y="485"/>
                          <a:pt x="1206" y="410"/>
                        </a:cubicBezTo>
                        <a:cubicBezTo>
                          <a:pt x="1242" y="335"/>
                          <a:pt x="1291" y="231"/>
                          <a:pt x="1320" y="176"/>
                        </a:cubicBezTo>
                        <a:cubicBezTo>
                          <a:pt x="1349" y="121"/>
                          <a:pt x="1362" y="107"/>
                          <a:pt x="1380" y="82"/>
                        </a:cubicBezTo>
                        <a:cubicBezTo>
                          <a:pt x="1398" y="57"/>
                          <a:pt x="1409" y="42"/>
                          <a:pt x="1427" y="28"/>
                        </a:cubicBezTo>
                        <a:cubicBezTo>
                          <a:pt x="1445" y="14"/>
                          <a:pt x="1465" y="2"/>
                          <a:pt x="1487" y="1"/>
                        </a:cubicBezTo>
                        <a:cubicBezTo>
                          <a:pt x="1509" y="0"/>
                          <a:pt x="1542" y="9"/>
                          <a:pt x="1561" y="22"/>
                        </a:cubicBezTo>
                        <a:cubicBezTo>
                          <a:pt x="1580" y="35"/>
                          <a:pt x="1593" y="69"/>
                          <a:pt x="1601" y="82"/>
                        </a:cubicBezTo>
                      </a:path>
                    </a:pathLst>
                  </a:custGeom>
                  <a:noFill/>
                  <a:ln w="28575" cap="flat" cmpd="sng">
                    <a:solidFill>
                      <a:srgbClr val="FF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lIns="0" rIns="0"/>
                  <a:lstStyle/>
                  <a:p>
                    <a:endParaRPr lang="el-GR"/>
                  </a:p>
                </p:txBody>
              </p:sp>
            </p:grpSp>
            <p:grpSp>
              <p:nvGrpSpPr>
                <p:cNvPr id="92" name="Group 353"/>
                <p:cNvGrpSpPr>
                  <a:grpSpLocks/>
                </p:cNvGrpSpPr>
                <p:nvPr/>
              </p:nvGrpSpPr>
              <p:grpSpPr bwMode="auto">
                <a:xfrm>
                  <a:off x="2363" y="2115"/>
                  <a:ext cx="2025" cy="558"/>
                  <a:chOff x="648" y="1116"/>
                  <a:chExt cx="4216" cy="1160"/>
                </a:xfrm>
              </p:grpSpPr>
              <p:sp>
                <p:nvSpPr>
                  <p:cNvPr id="93" name="Freeform 354"/>
                  <p:cNvSpPr>
                    <a:spLocks/>
                  </p:cNvSpPr>
                  <p:nvPr/>
                </p:nvSpPr>
                <p:spPr bwMode="auto">
                  <a:xfrm>
                    <a:off x="648" y="1129"/>
                    <a:ext cx="1467" cy="1147"/>
                  </a:xfrm>
                  <a:custGeom>
                    <a:avLst/>
                    <a:gdLst>
                      <a:gd name="T0" fmla="*/ 0 w 1601"/>
                      <a:gd name="T1" fmla="*/ 1 h 1168"/>
                      <a:gd name="T2" fmla="*/ 38 w 1601"/>
                      <a:gd name="T3" fmla="*/ 22 h 1168"/>
                      <a:gd name="T4" fmla="*/ 69 w 1601"/>
                      <a:gd name="T5" fmla="*/ 89 h 1168"/>
                      <a:gd name="T6" fmla="*/ 116 w 1601"/>
                      <a:gd name="T7" fmla="*/ 209 h 1168"/>
                      <a:gd name="T8" fmla="*/ 178 w 1601"/>
                      <a:gd name="T9" fmla="*/ 417 h 1168"/>
                      <a:gd name="T10" fmla="*/ 235 w 1601"/>
                      <a:gd name="T11" fmla="*/ 618 h 1168"/>
                      <a:gd name="T12" fmla="*/ 290 w 1601"/>
                      <a:gd name="T13" fmla="*/ 825 h 1168"/>
                      <a:gd name="T14" fmla="*/ 342 w 1601"/>
                      <a:gd name="T15" fmla="*/ 986 h 1168"/>
                      <a:gd name="T16" fmla="*/ 390 w 1601"/>
                      <a:gd name="T17" fmla="*/ 1093 h 1168"/>
                      <a:gd name="T18" fmla="*/ 411 w 1601"/>
                      <a:gd name="T19" fmla="*/ 1140 h 1168"/>
                      <a:gd name="T20" fmla="*/ 463 w 1601"/>
                      <a:gd name="T21" fmla="*/ 1167 h 1168"/>
                      <a:gd name="T22" fmla="*/ 519 w 1601"/>
                      <a:gd name="T23" fmla="*/ 1133 h 1168"/>
                      <a:gd name="T24" fmla="*/ 549 w 1601"/>
                      <a:gd name="T25" fmla="*/ 1073 h 1168"/>
                      <a:gd name="T26" fmla="*/ 584 w 1601"/>
                      <a:gd name="T27" fmla="*/ 986 h 1168"/>
                      <a:gd name="T28" fmla="*/ 645 w 1601"/>
                      <a:gd name="T29" fmla="*/ 812 h 1168"/>
                      <a:gd name="T30" fmla="*/ 714 w 1601"/>
                      <a:gd name="T31" fmla="*/ 624 h 1168"/>
                      <a:gd name="T32" fmla="*/ 779 w 1601"/>
                      <a:gd name="T33" fmla="*/ 410 h 1168"/>
                      <a:gd name="T34" fmla="*/ 853 w 1601"/>
                      <a:gd name="T35" fmla="*/ 176 h 1168"/>
                      <a:gd name="T36" fmla="*/ 891 w 1601"/>
                      <a:gd name="T37" fmla="*/ 82 h 1168"/>
                      <a:gd name="T38" fmla="*/ 923 w 1601"/>
                      <a:gd name="T39" fmla="*/ 28 h 1168"/>
                      <a:gd name="T40" fmla="*/ 960 w 1601"/>
                      <a:gd name="T41" fmla="*/ 1 h 1168"/>
                      <a:gd name="T42" fmla="*/ 1008 w 1601"/>
                      <a:gd name="T43" fmla="*/ 22 h 1168"/>
                      <a:gd name="T44" fmla="*/ 1035 w 1601"/>
                      <a:gd name="T45" fmla="*/ 82 h 1168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w 1601"/>
                      <a:gd name="T70" fmla="*/ 0 h 1168"/>
                      <a:gd name="T71" fmla="*/ 1601 w 1601"/>
                      <a:gd name="T72" fmla="*/ 1168 h 1168"/>
                    </a:gdLst>
                    <a:ahLst/>
                    <a:cxnLst>
                      <a:cxn ang="T46">
                        <a:pos x="T0" y="T1"/>
                      </a:cxn>
                      <a:cxn ang="T47">
                        <a:pos x="T2" y="T3"/>
                      </a:cxn>
                      <a:cxn ang="T48">
                        <a:pos x="T4" y="T5"/>
                      </a:cxn>
                      <a:cxn ang="T49">
                        <a:pos x="T6" y="T7"/>
                      </a:cxn>
                      <a:cxn ang="T50">
                        <a:pos x="T8" y="T9"/>
                      </a:cxn>
                      <a:cxn ang="T51">
                        <a:pos x="T10" y="T11"/>
                      </a:cxn>
                      <a:cxn ang="T52">
                        <a:pos x="T12" y="T13"/>
                      </a:cxn>
                      <a:cxn ang="T53">
                        <a:pos x="T14" y="T15"/>
                      </a:cxn>
                      <a:cxn ang="T54">
                        <a:pos x="T16" y="T17"/>
                      </a:cxn>
                      <a:cxn ang="T55">
                        <a:pos x="T18" y="T19"/>
                      </a:cxn>
                      <a:cxn ang="T56">
                        <a:pos x="T20" y="T21"/>
                      </a:cxn>
                      <a:cxn ang="T57">
                        <a:pos x="T22" y="T23"/>
                      </a:cxn>
                      <a:cxn ang="T58">
                        <a:pos x="T24" y="T25"/>
                      </a:cxn>
                      <a:cxn ang="T59">
                        <a:pos x="T26" y="T27"/>
                      </a:cxn>
                      <a:cxn ang="T60">
                        <a:pos x="T28" y="T29"/>
                      </a:cxn>
                      <a:cxn ang="T61">
                        <a:pos x="T30" y="T31"/>
                      </a:cxn>
                      <a:cxn ang="T62">
                        <a:pos x="T32" y="T33"/>
                      </a:cxn>
                      <a:cxn ang="T63">
                        <a:pos x="T34" y="T35"/>
                      </a:cxn>
                      <a:cxn ang="T64">
                        <a:pos x="T36" y="T37"/>
                      </a:cxn>
                      <a:cxn ang="T65">
                        <a:pos x="T38" y="T39"/>
                      </a:cxn>
                      <a:cxn ang="T66">
                        <a:pos x="T40" y="T41"/>
                      </a:cxn>
                      <a:cxn ang="T67">
                        <a:pos x="T42" y="T43"/>
                      </a:cxn>
                      <a:cxn ang="T68">
                        <a:pos x="T44" y="T45"/>
                      </a:cxn>
                    </a:cxnLst>
                    <a:rect l="T69" t="T70" r="T71" b="T72"/>
                    <a:pathLst>
                      <a:path w="1601" h="1168">
                        <a:moveTo>
                          <a:pt x="0" y="1"/>
                        </a:moveTo>
                        <a:cubicBezTo>
                          <a:pt x="10" y="4"/>
                          <a:pt x="42" y="7"/>
                          <a:pt x="60" y="22"/>
                        </a:cubicBezTo>
                        <a:cubicBezTo>
                          <a:pt x="78" y="37"/>
                          <a:pt x="87" y="58"/>
                          <a:pt x="107" y="89"/>
                        </a:cubicBezTo>
                        <a:cubicBezTo>
                          <a:pt x="127" y="120"/>
                          <a:pt x="153" y="154"/>
                          <a:pt x="181" y="209"/>
                        </a:cubicBezTo>
                        <a:cubicBezTo>
                          <a:pt x="209" y="264"/>
                          <a:pt x="245" y="349"/>
                          <a:pt x="275" y="417"/>
                        </a:cubicBezTo>
                        <a:cubicBezTo>
                          <a:pt x="305" y="485"/>
                          <a:pt x="333" y="550"/>
                          <a:pt x="362" y="618"/>
                        </a:cubicBezTo>
                        <a:cubicBezTo>
                          <a:pt x="391" y="686"/>
                          <a:pt x="420" y="764"/>
                          <a:pt x="448" y="825"/>
                        </a:cubicBezTo>
                        <a:cubicBezTo>
                          <a:pt x="476" y="886"/>
                          <a:pt x="503" y="942"/>
                          <a:pt x="529" y="986"/>
                        </a:cubicBezTo>
                        <a:cubicBezTo>
                          <a:pt x="555" y="1030"/>
                          <a:pt x="585" y="1067"/>
                          <a:pt x="603" y="1093"/>
                        </a:cubicBezTo>
                        <a:cubicBezTo>
                          <a:pt x="621" y="1119"/>
                          <a:pt x="617" y="1128"/>
                          <a:pt x="636" y="1140"/>
                        </a:cubicBezTo>
                        <a:cubicBezTo>
                          <a:pt x="655" y="1152"/>
                          <a:pt x="688" y="1168"/>
                          <a:pt x="716" y="1167"/>
                        </a:cubicBezTo>
                        <a:cubicBezTo>
                          <a:pt x="744" y="1166"/>
                          <a:pt x="781" y="1149"/>
                          <a:pt x="803" y="1133"/>
                        </a:cubicBezTo>
                        <a:cubicBezTo>
                          <a:pt x="825" y="1117"/>
                          <a:pt x="833" y="1098"/>
                          <a:pt x="850" y="1073"/>
                        </a:cubicBezTo>
                        <a:cubicBezTo>
                          <a:pt x="867" y="1048"/>
                          <a:pt x="879" y="1030"/>
                          <a:pt x="904" y="986"/>
                        </a:cubicBezTo>
                        <a:cubicBezTo>
                          <a:pt x="929" y="942"/>
                          <a:pt x="965" y="872"/>
                          <a:pt x="998" y="812"/>
                        </a:cubicBezTo>
                        <a:cubicBezTo>
                          <a:pt x="1031" y="752"/>
                          <a:pt x="1070" y="691"/>
                          <a:pt x="1105" y="624"/>
                        </a:cubicBezTo>
                        <a:cubicBezTo>
                          <a:pt x="1140" y="557"/>
                          <a:pt x="1170" y="485"/>
                          <a:pt x="1206" y="410"/>
                        </a:cubicBezTo>
                        <a:cubicBezTo>
                          <a:pt x="1242" y="335"/>
                          <a:pt x="1291" y="231"/>
                          <a:pt x="1320" y="176"/>
                        </a:cubicBezTo>
                        <a:cubicBezTo>
                          <a:pt x="1349" y="121"/>
                          <a:pt x="1362" y="107"/>
                          <a:pt x="1380" y="82"/>
                        </a:cubicBezTo>
                        <a:cubicBezTo>
                          <a:pt x="1398" y="57"/>
                          <a:pt x="1409" y="42"/>
                          <a:pt x="1427" y="28"/>
                        </a:cubicBezTo>
                        <a:cubicBezTo>
                          <a:pt x="1445" y="14"/>
                          <a:pt x="1465" y="2"/>
                          <a:pt x="1487" y="1"/>
                        </a:cubicBezTo>
                        <a:cubicBezTo>
                          <a:pt x="1509" y="0"/>
                          <a:pt x="1542" y="9"/>
                          <a:pt x="1561" y="22"/>
                        </a:cubicBezTo>
                        <a:cubicBezTo>
                          <a:pt x="1580" y="35"/>
                          <a:pt x="1593" y="69"/>
                          <a:pt x="1601" y="82"/>
                        </a:cubicBezTo>
                      </a:path>
                    </a:pathLst>
                  </a:custGeom>
                  <a:noFill/>
                  <a:ln w="28575" cap="flat" cmpd="sng">
                    <a:solidFill>
                      <a:srgbClr val="FF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lIns="0" rIns="0"/>
                  <a:lstStyle/>
                  <a:p>
                    <a:endParaRPr lang="el-GR"/>
                  </a:p>
                </p:txBody>
              </p:sp>
              <p:sp>
                <p:nvSpPr>
                  <p:cNvPr id="94" name="Freeform 355"/>
                  <p:cNvSpPr>
                    <a:spLocks/>
                  </p:cNvSpPr>
                  <p:nvPr/>
                </p:nvSpPr>
                <p:spPr bwMode="auto">
                  <a:xfrm>
                    <a:off x="2017" y="1121"/>
                    <a:ext cx="1467" cy="1149"/>
                  </a:xfrm>
                  <a:custGeom>
                    <a:avLst/>
                    <a:gdLst>
                      <a:gd name="T0" fmla="*/ 0 w 1601"/>
                      <a:gd name="T1" fmla="*/ 1 h 1168"/>
                      <a:gd name="T2" fmla="*/ 38 w 1601"/>
                      <a:gd name="T3" fmla="*/ 22 h 1168"/>
                      <a:gd name="T4" fmla="*/ 69 w 1601"/>
                      <a:gd name="T5" fmla="*/ 89 h 1168"/>
                      <a:gd name="T6" fmla="*/ 116 w 1601"/>
                      <a:gd name="T7" fmla="*/ 209 h 1168"/>
                      <a:gd name="T8" fmla="*/ 178 w 1601"/>
                      <a:gd name="T9" fmla="*/ 417 h 1168"/>
                      <a:gd name="T10" fmla="*/ 235 w 1601"/>
                      <a:gd name="T11" fmla="*/ 618 h 1168"/>
                      <a:gd name="T12" fmla="*/ 290 w 1601"/>
                      <a:gd name="T13" fmla="*/ 825 h 1168"/>
                      <a:gd name="T14" fmla="*/ 342 w 1601"/>
                      <a:gd name="T15" fmla="*/ 986 h 1168"/>
                      <a:gd name="T16" fmla="*/ 390 w 1601"/>
                      <a:gd name="T17" fmla="*/ 1093 h 1168"/>
                      <a:gd name="T18" fmla="*/ 411 w 1601"/>
                      <a:gd name="T19" fmla="*/ 1140 h 1168"/>
                      <a:gd name="T20" fmla="*/ 463 w 1601"/>
                      <a:gd name="T21" fmla="*/ 1167 h 1168"/>
                      <a:gd name="T22" fmla="*/ 519 w 1601"/>
                      <a:gd name="T23" fmla="*/ 1133 h 1168"/>
                      <a:gd name="T24" fmla="*/ 549 w 1601"/>
                      <a:gd name="T25" fmla="*/ 1073 h 1168"/>
                      <a:gd name="T26" fmla="*/ 584 w 1601"/>
                      <a:gd name="T27" fmla="*/ 986 h 1168"/>
                      <a:gd name="T28" fmla="*/ 645 w 1601"/>
                      <a:gd name="T29" fmla="*/ 812 h 1168"/>
                      <a:gd name="T30" fmla="*/ 714 w 1601"/>
                      <a:gd name="T31" fmla="*/ 624 h 1168"/>
                      <a:gd name="T32" fmla="*/ 779 w 1601"/>
                      <a:gd name="T33" fmla="*/ 410 h 1168"/>
                      <a:gd name="T34" fmla="*/ 853 w 1601"/>
                      <a:gd name="T35" fmla="*/ 176 h 1168"/>
                      <a:gd name="T36" fmla="*/ 891 w 1601"/>
                      <a:gd name="T37" fmla="*/ 82 h 1168"/>
                      <a:gd name="T38" fmla="*/ 923 w 1601"/>
                      <a:gd name="T39" fmla="*/ 28 h 1168"/>
                      <a:gd name="T40" fmla="*/ 960 w 1601"/>
                      <a:gd name="T41" fmla="*/ 1 h 1168"/>
                      <a:gd name="T42" fmla="*/ 1008 w 1601"/>
                      <a:gd name="T43" fmla="*/ 22 h 1168"/>
                      <a:gd name="T44" fmla="*/ 1035 w 1601"/>
                      <a:gd name="T45" fmla="*/ 82 h 1168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w 1601"/>
                      <a:gd name="T70" fmla="*/ 0 h 1168"/>
                      <a:gd name="T71" fmla="*/ 1601 w 1601"/>
                      <a:gd name="T72" fmla="*/ 1168 h 1168"/>
                    </a:gdLst>
                    <a:ahLst/>
                    <a:cxnLst>
                      <a:cxn ang="T46">
                        <a:pos x="T0" y="T1"/>
                      </a:cxn>
                      <a:cxn ang="T47">
                        <a:pos x="T2" y="T3"/>
                      </a:cxn>
                      <a:cxn ang="T48">
                        <a:pos x="T4" y="T5"/>
                      </a:cxn>
                      <a:cxn ang="T49">
                        <a:pos x="T6" y="T7"/>
                      </a:cxn>
                      <a:cxn ang="T50">
                        <a:pos x="T8" y="T9"/>
                      </a:cxn>
                      <a:cxn ang="T51">
                        <a:pos x="T10" y="T11"/>
                      </a:cxn>
                      <a:cxn ang="T52">
                        <a:pos x="T12" y="T13"/>
                      </a:cxn>
                      <a:cxn ang="T53">
                        <a:pos x="T14" y="T15"/>
                      </a:cxn>
                      <a:cxn ang="T54">
                        <a:pos x="T16" y="T17"/>
                      </a:cxn>
                      <a:cxn ang="T55">
                        <a:pos x="T18" y="T19"/>
                      </a:cxn>
                      <a:cxn ang="T56">
                        <a:pos x="T20" y="T21"/>
                      </a:cxn>
                      <a:cxn ang="T57">
                        <a:pos x="T22" y="T23"/>
                      </a:cxn>
                      <a:cxn ang="T58">
                        <a:pos x="T24" y="T25"/>
                      </a:cxn>
                      <a:cxn ang="T59">
                        <a:pos x="T26" y="T27"/>
                      </a:cxn>
                      <a:cxn ang="T60">
                        <a:pos x="T28" y="T29"/>
                      </a:cxn>
                      <a:cxn ang="T61">
                        <a:pos x="T30" y="T31"/>
                      </a:cxn>
                      <a:cxn ang="T62">
                        <a:pos x="T32" y="T33"/>
                      </a:cxn>
                      <a:cxn ang="T63">
                        <a:pos x="T34" y="T35"/>
                      </a:cxn>
                      <a:cxn ang="T64">
                        <a:pos x="T36" y="T37"/>
                      </a:cxn>
                      <a:cxn ang="T65">
                        <a:pos x="T38" y="T39"/>
                      </a:cxn>
                      <a:cxn ang="T66">
                        <a:pos x="T40" y="T41"/>
                      </a:cxn>
                      <a:cxn ang="T67">
                        <a:pos x="T42" y="T43"/>
                      </a:cxn>
                      <a:cxn ang="T68">
                        <a:pos x="T44" y="T45"/>
                      </a:cxn>
                    </a:cxnLst>
                    <a:rect l="T69" t="T70" r="T71" b="T72"/>
                    <a:pathLst>
                      <a:path w="1601" h="1168">
                        <a:moveTo>
                          <a:pt x="0" y="1"/>
                        </a:moveTo>
                        <a:cubicBezTo>
                          <a:pt x="10" y="4"/>
                          <a:pt x="42" y="7"/>
                          <a:pt x="60" y="22"/>
                        </a:cubicBezTo>
                        <a:cubicBezTo>
                          <a:pt x="78" y="37"/>
                          <a:pt x="87" y="58"/>
                          <a:pt x="107" y="89"/>
                        </a:cubicBezTo>
                        <a:cubicBezTo>
                          <a:pt x="127" y="120"/>
                          <a:pt x="153" y="154"/>
                          <a:pt x="181" y="209"/>
                        </a:cubicBezTo>
                        <a:cubicBezTo>
                          <a:pt x="209" y="264"/>
                          <a:pt x="245" y="349"/>
                          <a:pt x="275" y="417"/>
                        </a:cubicBezTo>
                        <a:cubicBezTo>
                          <a:pt x="305" y="485"/>
                          <a:pt x="333" y="550"/>
                          <a:pt x="362" y="618"/>
                        </a:cubicBezTo>
                        <a:cubicBezTo>
                          <a:pt x="391" y="686"/>
                          <a:pt x="420" y="764"/>
                          <a:pt x="448" y="825"/>
                        </a:cubicBezTo>
                        <a:cubicBezTo>
                          <a:pt x="476" y="886"/>
                          <a:pt x="503" y="942"/>
                          <a:pt x="529" y="986"/>
                        </a:cubicBezTo>
                        <a:cubicBezTo>
                          <a:pt x="555" y="1030"/>
                          <a:pt x="585" y="1067"/>
                          <a:pt x="603" y="1093"/>
                        </a:cubicBezTo>
                        <a:cubicBezTo>
                          <a:pt x="621" y="1119"/>
                          <a:pt x="617" y="1128"/>
                          <a:pt x="636" y="1140"/>
                        </a:cubicBezTo>
                        <a:cubicBezTo>
                          <a:pt x="655" y="1152"/>
                          <a:pt x="688" y="1168"/>
                          <a:pt x="716" y="1167"/>
                        </a:cubicBezTo>
                        <a:cubicBezTo>
                          <a:pt x="744" y="1166"/>
                          <a:pt x="781" y="1149"/>
                          <a:pt x="803" y="1133"/>
                        </a:cubicBezTo>
                        <a:cubicBezTo>
                          <a:pt x="825" y="1117"/>
                          <a:pt x="833" y="1098"/>
                          <a:pt x="850" y="1073"/>
                        </a:cubicBezTo>
                        <a:cubicBezTo>
                          <a:pt x="867" y="1048"/>
                          <a:pt x="879" y="1030"/>
                          <a:pt x="904" y="986"/>
                        </a:cubicBezTo>
                        <a:cubicBezTo>
                          <a:pt x="929" y="942"/>
                          <a:pt x="965" y="872"/>
                          <a:pt x="998" y="812"/>
                        </a:cubicBezTo>
                        <a:cubicBezTo>
                          <a:pt x="1031" y="752"/>
                          <a:pt x="1070" y="691"/>
                          <a:pt x="1105" y="624"/>
                        </a:cubicBezTo>
                        <a:cubicBezTo>
                          <a:pt x="1140" y="557"/>
                          <a:pt x="1170" y="485"/>
                          <a:pt x="1206" y="410"/>
                        </a:cubicBezTo>
                        <a:cubicBezTo>
                          <a:pt x="1242" y="335"/>
                          <a:pt x="1291" y="231"/>
                          <a:pt x="1320" y="176"/>
                        </a:cubicBezTo>
                        <a:cubicBezTo>
                          <a:pt x="1349" y="121"/>
                          <a:pt x="1362" y="107"/>
                          <a:pt x="1380" y="82"/>
                        </a:cubicBezTo>
                        <a:cubicBezTo>
                          <a:pt x="1398" y="57"/>
                          <a:pt x="1409" y="42"/>
                          <a:pt x="1427" y="28"/>
                        </a:cubicBezTo>
                        <a:cubicBezTo>
                          <a:pt x="1445" y="14"/>
                          <a:pt x="1465" y="2"/>
                          <a:pt x="1487" y="1"/>
                        </a:cubicBezTo>
                        <a:cubicBezTo>
                          <a:pt x="1509" y="0"/>
                          <a:pt x="1542" y="9"/>
                          <a:pt x="1561" y="22"/>
                        </a:cubicBezTo>
                        <a:cubicBezTo>
                          <a:pt x="1580" y="35"/>
                          <a:pt x="1593" y="69"/>
                          <a:pt x="1601" y="82"/>
                        </a:cubicBezTo>
                      </a:path>
                    </a:pathLst>
                  </a:custGeom>
                  <a:noFill/>
                  <a:ln w="28575" cap="flat" cmpd="sng">
                    <a:solidFill>
                      <a:srgbClr val="FF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lIns="0" rIns="0"/>
                  <a:lstStyle/>
                  <a:p>
                    <a:endParaRPr lang="el-GR"/>
                  </a:p>
                </p:txBody>
              </p:sp>
              <p:sp>
                <p:nvSpPr>
                  <p:cNvPr id="95" name="Freeform 356"/>
                  <p:cNvSpPr>
                    <a:spLocks/>
                  </p:cNvSpPr>
                  <p:nvPr/>
                </p:nvSpPr>
                <p:spPr bwMode="auto">
                  <a:xfrm>
                    <a:off x="3397" y="1116"/>
                    <a:ext cx="1467" cy="1147"/>
                  </a:xfrm>
                  <a:custGeom>
                    <a:avLst/>
                    <a:gdLst>
                      <a:gd name="T0" fmla="*/ 0 w 1601"/>
                      <a:gd name="T1" fmla="*/ 1 h 1168"/>
                      <a:gd name="T2" fmla="*/ 38 w 1601"/>
                      <a:gd name="T3" fmla="*/ 22 h 1168"/>
                      <a:gd name="T4" fmla="*/ 69 w 1601"/>
                      <a:gd name="T5" fmla="*/ 89 h 1168"/>
                      <a:gd name="T6" fmla="*/ 116 w 1601"/>
                      <a:gd name="T7" fmla="*/ 209 h 1168"/>
                      <a:gd name="T8" fmla="*/ 178 w 1601"/>
                      <a:gd name="T9" fmla="*/ 417 h 1168"/>
                      <a:gd name="T10" fmla="*/ 235 w 1601"/>
                      <a:gd name="T11" fmla="*/ 618 h 1168"/>
                      <a:gd name="T12" fmla="*/ 290 w 1601"/>
                      <a:gd name="T13" fmla="*/ 825 h 1168"/>
                      <a:gd name="T14" fmla="*/ 342 w 1601"/>
                      <a:gd name="T15" fmla="*/ 986 h 1168"/>
                      <a:gd name="T16" fmla="*/ 390 w 1601"/>
                      <a:gd name="T17" fmla="*/ 1093 h 1168"/>
                      <a:gd name="T18" fmla="*/ 411 w 1601"/>
                      <a:gd name="T19" fmla="*/ 1140 h 1168"/>
                      <a:gd name="T20" fmla="*/ 463 w 1601"/>
                      <a:gd name="T21" fmla="*/ 1167 h 1168"/>
                      <a:gd name="T22" fmla="*/ 519 w 1601"/>
                      <a:gd name="T23" fmla="*/ 1133 h 1168"/>
                      <a:gd name="T24" fmla="*/ 549 w 1601"/>
                      <a:gd name="T25" fmla="*/ 1073 h 1168"/>
                      <a:gd name="T26" fmla="*/ 584 w 1601"/>
                      <a:gd name="T27" fmla="*/ 986 h 1168"/>
                      <a:gd name="T28" fmla="*/ 645 w 1601"/>
                      <a:gd name="T29" fmla="*/ 812 h 1168"/>
                      <a:gd name="T30" fmla="*/ 714 w 1601"/>
                      <a:gd name="T31" fmla="*/ 624 h 1168"/>
                      <a:gd name="T32" fmla="*/ 779 w 1601"/>
                      <a:gd name="T33" fmla="*/ 410 h 1168"/>
                      <a:gd name="T34" fmla="*/ 853 w 1601"/>
                      <a:gd name="T35" fmla="*/ 176 h 1168"/>
                      <a:gd name="T36" fmla="*/ 891 w 1601"/>
                      <a:gd name="T37" fmla="*/ 82 h 1168"/>
                      <a:gd name="T38" fmla="*/ 923 w 1601"/>
                      <a:gd name="T39" fmla="*/ 28 h 1168"/>
                      <a:gd name="T40" fmla="*/ 960 w 1601"/>
                      <a:gd name="T41" fmla="*/ 1 h 1168"/>
                      <a:gd name="T42" fmla="*/ 1008 w 1601"/>
                      <a:gd name="T43" fmla="*/ 22 h 1168"/>
                      <a:gd name="T44" fmla="*/ 1035 w 1601"/>
                      <a:gd name="T45" fmla="*/ 82 h 1168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w 1601"/>
                      <a:gd name="T70" fmla="*/ 0 h 1168"/>
                      <a:gd name="T71" fmla="*/ 1601 w 1601"/>
                      <a:gd name="T72" fmla="*/ 1168 h 1168"/>
                    </a:gdLst>
                    <a:ahLst/>
                    <a:cxnLst>
                      <a:cxn ang="T46">
                        <a:pos x="T0" y="T1"/>
                      </a:cxn>
                      <a:cxn ang="T47">
                        <a:pos x="T2" y="T3"/>
                      </a:cxn>
                      <a:cxn ang="T48">
                        <a:pos x="T4" y="T5"/>
                      </a:cxn>
                      <a:cxn ang="T49">
                        <a:pos x="T6" y="T7"/>
                      </a:cxn>
                      <a:cxn ang="T50">
                        <a:pos x="T8" y="T9"/>
                      </a:cxn>
                      <a:cxn ang="T51">
                        <a:pos x="T10" y="T11"/>
                      </a:cxn>
                      <a:cxn ang="T52">
                        <a:pos x="T12" y="T13"/>
                      </a:cxn>
                      <a:cxn ang="T53">
                        <a:pos x="T14" y="T15"/>
                      </a:cxn>
                      <a:cxn ang="T54">
                        <a:pos x="T16" y="T17"/>
                      </a:cxn>
                      <a:cxn ang="T55">
                        <a:pos x="T18" y="T19"/>
                      </a:cxn>
                      <a:cxn ang="T56">
                        <a:pos x="T20" y="T21"/>
                      </a:cxn>
                      <a:cxn ang="T57">
                        <a:pos x="T22" y="T23"/>
                      </a:cxn>
                      <a:cxn ang="T58">
                        <a:pos x="T24" y="T25"/>
                      </a:cxn>
                      <a:cxn ang="T59">
                        <a:pos x="T26" y="T27"/>
                      </a:cxn>
                      <a:cxn ang="T60">
                        <a:pos x="T28" y="T29"/>
                      </a:cxn>
                      <a:cxn ang="T61">
                        <a:pos x="T30" y="T31"/>
                      </a:cxn>
                      <a:cxn ang="T62">
                        <a:pos x="T32" y="T33"/>
                      </a:cxn>
                      <a:cxn ang="T63">
                        <a:pos x="T34" y="T35"/>
                      </a:cxn>
                      <a:cxn ang="T64">
                        <a:pos x="T36" y="T37"/>
                      </a:cxn>
                      <a:cxn ang="T65">
                        <a:pos x="T38" y="T39"/>
                      </a:cxn>
                      <a:cxn ang="T66">
                        <a:pos x="T40" y="T41"/>
                      </a:cxn>
                      <a:cxn ang="T67">
                        <a:pos x="T42" y="T43"/>
                      </a:cxn>
                      <a:cxn ang="T68">
                        <a:pos x="T44" y="T45"/>
                      </a:cxn>
                    </a:cxnLst>
                    <a:rect l="T69" t="T70" r="T71" b="T72"/>
                    <a:pathLst>
                      <a:path w="1601" h="1168">
                        <a:moveTo>
                          <a:pt x="0" y="1"/>
                        </a:moveTo>
                        <a:cubicBezTo>
                          <a:pt x="10" y="4"/>
                          <a:pt x="42" y="7"/>
                          <a:pt x="60" y="22"/>
                        </a:cubicBezTo>
                        <a:cubicBezTo>
                          <a:pt x="78" y="37"/>
                          <a:pt x="87" y="58"/>
                          <a:pt x="107" y="89"/>
                        </a:cubicBezTo>
                        <a:cubicBezTo>
                          <a:pt x="127" y="120"/>
                          <a:pt x="153" y="154"/>
                          <a:pt x="181" y="209"/>
                        </a:cubicBezTo>
                        <a:cubicBezTo>
                          <a:pt x="209" y="264"/>
                          <a:pt x="245" y="349"/>
                          <a:pt x="275" y="417"/>
                        </a:cubicBezTo>
                        <a:cubicBezTo>
                          <a:pt x="305" y="485"/>
                          <a:pt x="333" y="550"/>
                          <a:pt x="362" y="618"/>
                        </a:cubicBezTo>
                        <a:cubicBezTo>
                          <a:pt x="391" y="686"/>
                          <a:pt x="420" y="764"/>
                          <a:pt x="448" y="825"/>
                        </a:cubicBezTo>
                        <a:cubicBezTo>
                          <a:pt x="476" y="886"/>
                          <a:pt x="503" y="942"/>
                          <a:pt x="529" y="986"/>
                        </a:cubicBezTo>
                        <a:cubicBezTo>
                          <a:pt x="555" y="1030"/>
                          <a:pt x="585" y="1067"/>
                          <a:pt x="603" y="1093"/>
                        </a:cubicBezTo>
                        <a:cubicBezTo>
                          <a:pt x="621" y="1119"/>
                          <a:pt x="617" y="1128"/>
                          <a:pt x="636" y="1140"/>
                        </a:cubicBezTo>
                        <a:cubicBezTo>
                          <a:pt x="655" y="1152"/>
                          <a:pt x="688" y="1168"/>
                          <a:pt x="716" y="1167"/>
                        </a:cubicBezTo>
                        <a:cubicBezTo>
                          <a:pt x="744" y="1166"/>
                          <a:pt x="781" y="1149"/>
                          <a:pt x="803" y="1133"/>
                        </a:cubicBezTo>
                        <a:cubicBezTo>
                          <a:pt x="825" y="1117"/>
                          <a:pt x="833" y="1098"/>
                          <a:pt x="850" y="1073"/>
                        </a:cubicBezTo>
                        <a:cubicBezTo>
                          <a:pt x="867" y="1048"/>
                          <a:pt x="879" y="1030"/>
                          <a:pt x="904" y="986"/>
                        </a:cubicBezTo>
                        <a:cubicBezTo>
                          <a:pt x="929" y="942"/>
                          <a:pt x="965" y="872"/>
                          <a:pt x="998" y="812"/>
                        </a:cubicBezTo>
                        <a:cubicBezTo>
                          <a:pt x="1031" y="752"/>
                          <a:pt x="1070" y="691"/>
                          <a:pt x="1105" y="624"/>
                        </a:cubicBezTo>
                        <a:cubicBezTo>
                          <a:pt x="1140" y="557"/>
                          <a:pt x="1170" y="485"/>
                          <a:pt x="1206" y="410"/>
                        </a:cubicBezTo>
                        <a:cubicBezTo>
                          <a:pt x="1242" y="335"/>
                          <a:pt x="1291" y="231"/>
                          <a:pt x="1320" y="176"/>
                        </a:cubicBezTo>
                        <a:cubicBezTo>
                          <a:pt x="1349" y="121"/>
                          <a:pt x="1362" y="107"/>
                          <a:pt x="1380" y="82"/>
                        </a:cubicBezTo>
                        <a:cubicBezTo>
                          <a:pt x="1398" y="57"/>
                          <a:pt x="1409" y="42"/>
                          <a:pt x="1427" y="28"/>
                        </a:cubicBezTo>
                        <a:cubicBezTo>
                          <a:pt x="1445" y="14"/>
                          <a:pt x="1465" y="2"/>
                          <a:pt x="1487" y="1"/>
                        </a:cubicBezTo>
                        <a:cubicBezTo>
                          <a:pt x="1509" y="0"/>
                          <a:pt x="1542" y="9"/>
                          <a:pt x="1561" y="22"/>
                        </a:cubicBezTo>
                        <a:cubicBezTo>
                          <a:pt x="1580" y="35"/>
                          <a:pt x="1593" y="69"/>
                          <a:pt x="1601" y="82"/>
                        </a:cubicBezTo>
                      </a:path>
                    </a:pathLst>
                  </a:custGeom>
                  <a:noFill/>
                  <a:ln w="28575" cap="flat" cmpd="sng">
                    <a:solidFill>
                      <a:srgbClr val="FF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lIns="0" rIns="0"/>
                  <a:lstStyle/>
                  <a:p>
                    <a:endParaRPr lang="el-GR"/>
                  </a:p>
                </p:txBody>
              </p:sp>
            </p:grpSp>
          </p:grpSp>
          <p:grpSp>
            <p:nvGrpSpPr>
              <p:cNvPr id="88" name="Group 357"/>
              <p:cNvGrpSpPr>
                <a:grpSpLocks/>
              </p:cNvGrpSpPr>
              <p:nvPr/>
            </p:nvGrpSpPr>
            <p:grpSpPr bwMode="auto">
              <a:xfrm>
                <a:off x="273" y="1304"/>
                <a:ext cx="268" cy="435"/>
                <a:chOff x="1553" y="1688"/>
                <a:chExt cx="268" cy="435"/>
              </a:xfrm>
            </p:grpSpPr>
            <p:sp>
              <p:nvSpPr>
                <p:cNvPr id="89" name="Rectangle 358"/>
                <p:cNvSpPr>
                  <a:spLocks noChangeArrowheads="1"/>
                </p:cNvSpPr>
                <p:nvPr/>
              </p:nvSpPr>
              <p:spPr bwMode="auto">
                <a:xfrm>
                  <a:off x="1553" y="1755"/>
                  <a:ext cx="100" cy="301"/>
                </a:xfrm>
                <a:prstGeom prst="rect">
                  <a:avLst/>
                </a:prstGeom>
                <a:solidFill>
                  <a:schemeClr val="tx2"/>
                </a:solidFill>
                <a:ln w="127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 wrap="none" lIns="0" rIns="0" anchor="ctr"/>
                <a:lstStyle>
                  <a:lvl1pPr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l-GR" altLang="el-GR"/>
                </a:p>
              </p:txBody>
            </p:sp>
            <p:sp>
              <p:nvSpPr>
                <p:cNvPr id="90" name="Freeform 359"/>
                <p:cNvSpPr>
                  <a:spLocks/>
                </p:cNvSpPr>
                <p:nvPr/>
              </p:nvSpPr>
              <p:spPr bwMode="auto">
                <a:xfrm>
                  <a:off x="1653" y="1688"/>
                  <a:ext cx="168" cy="435"/>
                </a:xfrm>
                <a:custGeom>
                  <a:avLst/>
                  <a:gdLst>
                    <a:gd name="T0" fmla="*/ 7 w 168"/>
                    <a:gd name="T1" fmla="*/ 134 h 435"/>
                    <a:gd name="T2" fmla="*/ 168 w 168"/>
                    <a:gd name="T3" fmla="*/ 0 h 435"/>
                    <a:gd name="T4" fmla="*/ 168 w 168"/>
                    <a:gd name="T5" fmla="*/ 435 h 435"/>
                    <a:gd name="T6" fmla="*/ 0 w 168"/>
                    <a:gd name="T7" fmla="*/ 301 h 435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68"/>
                    <a:gd name="T13" fmla="*/ 0 h 435"/>
                    <a:gd name="T14" fmla="*/ 168 w 168"/>
                    <a:gd name="T15" fmla="*/ 435 h 435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68" h="435">
                      <a:moveTo>
                        <a:pt x="7" y="134"/>
                      </a:moveTo>
                      <a:lnTo>
                        <a:pt x="168" y="0"/>
                      </a:lnTo>
                      <a:lnTo>
                        <a:pt x="168" y="435"/>
                      </a:lnTo>
                      <a:lnTo>
                        <a:pt x="0" y="301"/>
                      </a:lnTo>
                    </a:path>
                  </a:pathLst>
                </a:custGeom>
                <a:solidFill>
                  <a:schemeClr val="tx2"/>
                </a:solidFill>
                <a:ln w="12700" cap="flat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</p:spPr>
              <p:txBody>
                <a:bodyPr lIns="0" rIns="0"/>
                <a:lstStyle/>
                <a:p>
                  <a:endParaRPr lang="el-GR"/>
                </a:p>
              </p:txBody>
            </p:sp>
          </p:grpSp>
        </p:grpSp>
        <p:sp>
          <p:nvSpPr>
            <p:cNvPr id="84" name="Ορθογώνιο 83"/>
            <p:cNvSpPr/>
            <p:nvPr/>
          </p:nvSpPr>
          <p:spPr>
            <a:xfrm>
              <a:off x="301124" y="1584877"/>
              <a:ext cx="148173" cy="74953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12192000" cy="4873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400" b="1" i="0" u="none" dirty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ΣΥΜΒΟΛΗ ΚΥΜΑΤΩΝ</a:t>
            </a:r>
            <a:r>
              <a:rPr lang="en-US" sz="2400" b="1" i="0" u="none" dirty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1" i="0" u="none" dirty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ΣΕ ΜΙΑ ΔΙΑΣΤΑΣΗ</a:t>
            </a:r>
            <a:endParaRPr lang="en-US" sz="2400" b="1" i="0" u="none" dirty="0">
              <a:solidFill>
                <a:srgbClr val="FC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333458" y="3088522"/>
            <a:ext cx="235595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l-GR" altLang="el-GR" sz="1800" i="0" u="none" dirty="0">
                <a:solidFill>
                  <a:schemeClr val="tx1"/>
                </a:solidFill>
              </a:rPr>
              <a:t>Αποσβεστική Συμβολή:</a:t>
            </a:r>
          </a:p>
        </p:txBody>
      </p:sp>
      <p:grpSp>
        <p:nvGrpSpPr>
          <p:cNvPr id="24" name="Ομάδα 23"/>
          <p:cNvGrpSpPr/>
          <p:nvPr/>
        </p:nvGrpSpPr>
        <p:grpSpPr>
          <a:xfrm>
            <a:off x="8171269" y="3206054"/>
            <a:ext cx="2804154" cy="259118"/>
            <a:chOff x="5993972" y="3731147"/>
            <a:chExt cx="2804154" cy="259118"/>
          </a:xfrm>
        </p:grpSpPr>
        <p:cxnSp>
          <p:nvCxnSpPr>
            <p:cNvPr id="21" name="Ευθεία γραμμή σύνδεσης 20"/>
            <p:cNvCxnSpPr/>
            <p:nvPr/>
          </p:nvCxnSpPr>
          <p:spPr>
            <a:xfrm flipV="1">
              <a:off x="5993972" y="3731147"/>
              <a:ext cx="376518" cy="25415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Ευθεία γραμμή σύνδεσης 22"/>
            <p:cNvCxnSpPr/>
            <p:nvPr/>
          </p:nvCxnSpPr>
          <p:spPr>
            <a:xfrm flipV="1">
              <a:off x="8421608" y="3736115"/>
              <a:ext cx="376518" cy="25415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ext Box 4"/>
          <p:cNvSpPr txBox="1">
            <a:spLocks noChangeArrowheads="1"/>
          </p:cNvSpPr>
          <p:nvPr/>
        </p:nvSpPr>
        <p:spPr bwMode="auto">
          <a:xfrm>
            <a:off x="335246" y="5639905"/>
            <a:ext cx="235595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l-GR" altLang="el-GR" sz="1800" i="0" u="none" dirty="0">
                <a:solidFill>
                  <a:schemeClr val="tx1"/>
                </a:solidFill>
              </a:rPr>
              <a:t>Ενισχυτική Συμβολή:</a:t>
            </a:r>
          </a:p>
        </p:txBody>
      </p:sp>
      <p:grpSp>
        <p:nvGrpSpPr>
          <p:cNvPr id="43" name="Ομάδα 42"/>
          <p:cNvGrpSpPr/>
          <p:nvPr/>
        </p:nvGrpSpPr>
        <p:grpSpPr>
          <a:xfrm>
            <a:off x="7205638" y="5590279"/>
            <a:ext cx="2244080" cy="335296"/>
            <a:chOff x="4147986" y="5280303"/>
            <a:chExt cx="2244080" cy="335296"/>
          </a:xfrm>
        </p:grpSpPr>
        <p:cxnSp>
          <p:nvCxnSpPr>
            <p:cNvPr id="36" name="Ευθεία γραμμή σύνδεσης 35"/>
            <p:cNvCxnSpPr/>
            <p:nvPr/>
          </p:nvCxnSpPr>
          <p:spPr>
            <a:xfrm flipV="1">
              <a:off x="4147986" y="5280303"/>
              <a:ext cx="421533" cy="165189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Ευθεία γραμμή σύνδεσης 41"/>
            <p:cNvCxnSpPr/>
            <p:nvPr/>
          </p:nvCxnSpPr>
          <p:spPr>
            <a:xfrm flipV="1">
              <a:off x="5944747" y="5402460"/>
              <a:ext cx="447319" cy="213139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51"/>
          <p:cNvGrpSpPr>
            <a:grpSpLocks/>
          </p:cNvGrpSpPr>
          <p:nvPr/>
        </p:nvGrpSpPr>
        <p:grpSpPr bwMode="auto">
          <a:xfrm>
            <a:off x="477838" y="523313"/>
            <a:ext cx="425450" cy="690563"/>
            <a:chOff x="1574" y="1688"/>
            <a:chExt cx="268" cy="435"/>
          </a:xfrm>
        </p:grpSpPr>
        <p:sp>
          <p:nvSpPr>
            <p:cNvPr id="49" name="Rectangle 49"/>
            <p:cNvSpPr>
              <a:spLocks noChangeArrowheads="1"/>
            </p:cNvSpPr>
            <p:nvPr/>
          </p:nvSpPr>
          <p:spPr bwMode="auto">
            <a:xfrm>
              <a:off x="1574" y="1755"/>
              <a:ext cx="100" cy="301"/>
            </a:xfrm>
            <a:prstGeom prst="rect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50" name="Freeform 50"/>
            <p:cNvSpPr>
              <a:spLocks/>
            </p:cNvSpPr>
            <p:nvPr/>
          </p:nvSpPr>
          <p:spPr bwMode="auto">
            <a:xfrm>
              <a:off x="1674" y="1688"/>
              <a:ext cx="168" cy="435"/>
            </a:xfrm>
            <a:custGeom>
              <a:avLst/>
              <a:gdLst>
                <a:gd name="T0" fmla="*/ 7 w 168"/>
                <a:gd name="T1" fmla="*/ 134 h 435"/>
                <a:gd name="T2" fmla="*/ 168 w 168"/>
                <a:gd name="T3" fmla="*/ 0 h 435"/>
                <a:gd name="T4" fmla="*/ 168 w 168"/>
                <a:gd name="T5" fmla="*/ 435 h 435"/>
                <a:gd name="T6" fmla="*/ 0 w 168"/>
                <a:gd name="T7" fmla="*/ 301 h 43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68"/>
                <a:gd name="T13" fmla="*/ 0 h 435"/>
                <a:gd name="T14" fmla="*/ 168 w 168"/>
                <a:gd name="T15" fmla="*/ 435 h 43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68" h="435">
                  <a:moveTo>
                    <a:pt x="7" y="134"/>
                  </a:moveTo>
                  <a:lnTo>
                    <a:pt x="168" y="0"/>
                  </a:lnTo>
                  <a:lnTo>
                    <a:pt x="168" y="435"/>
                  </a:lnTo>
                  <a:lnTo>
                    <a:pt x="0" y="301"/>
                  </a:lnTo>
                </a:path>
              </a:pathLst>
            </a:custGeom>
            <a:solidFill>
              <a:schemeClr val="tx2"/>
            </a:solidFill>
            <a:ln w="12700" cap="flat" cmpd="sng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lIns="0" rIns="0"/>
            <a:lstStyle/>
            <a:p>
              <a:endParaRPr lang="el-GR"/>
            </a:p>
          </p:txBody>
        </p:sp>
      </p:grpSp>
      <p:grpSp>
        <p:nvGrpSpPr>
          <p:cNvPr id="60" name="Ομάδα 59"/>
          <p:cNvGrpSpPr/>
          <p:nvPr/>
        </p:nvGrpSpPr>
        <p:grpSpPr>
          <a:xfrm>
            <a:off x="908900" y="654213"/>
            <a:ext cx="5610225" cy="598488"/>
            <a:chOff x="906463" y="1354138"/>
            <a:chExt cx="5610225" cy="598488"/>
          </a:xfrm>
        </p:grpSpPr>
        <p:sp>
          <p:nvSpPr>
            <p:cNvPr id="68" name="Freeform 9"/>
            <p:cNvSpPr>
              <a:spLocks/>
            </p:cNvSpPr>
            <p:nvPr/>
          </p:nvSpPr>
          <p:spPr bwMode="auto">
            <a:xfrm>
              <a:off x="906463" y="1359702"/>
              <a:ext cx="984564" cy="590805"/>
            </a:xfrm>
            <a:custGeom>
              <a:avLst/>
              <a:gdLst>
                <a:gd name="T0" fmla="*/ 0 w 1601"/>
                <a:gd name="T1" fmla="*/ 1 h 1168"/>
                <a:gd name="T2" fmla="*/ 38 w 1601"/>
                <a:gd name="T3" fmla="*/ 22 h 1168"/>
                <a:gd name="T4" fmla="*/ 69 w 1601"/>
                <a:gd name="T5" fmla="*/ 89 h 1168"/>
                <a:gd name="T6" fmla="*/ 116 w 1601"/>
                <a:gd name="T7" fmla="*/ 209 h 1168"/>
                <a:gd name="T8" fmla="*/ 178 w 1601"/>
                <a:gd name="T9" fmla="*/ 417 h 1168"/>
                <a:gd name="T10" fmla="*/ 235 w 1601"/>
                <a:gd name="T11" fmla="*/ 618 h 1168"/>
                <a:gd name="T12" fmla="*/ 290 w 1601"/>
                <a:gd name="T13" fmla="*/ 825 h 1168"/>
                <a:gd name="T14" fmla="*/ 342 w 1601"/>
                <a:gd name="T15" fmla="*/ 986 h 1168"/>
                <a:gd name="T16" fmla="*/ 390 w 1601"/>
                <a:gd name="T17" fmla="*/ 1093 h 1168"/>
                <a:gd name="T18" fmla="*/ 411 w 1601"/>
                <a:gd name="T19" fmla="*/ 1140 h 1168"/>
                <a:gd name="T20" fmla="*/ 463 w 1601"/>
                <a:gd name="T21" fmla="*/ 1167 h 1168"/>
                <a:gd name="T22" fmla="*/ 519 w 1601"/>
                <a:gd name="T23" fmla="*/ 1133 h 1168"/>
                <a:gd name="T24" fmla="*/ 549 w 1601"/>
                <a:gd name="T25" fmla="*/ 1073 h 1168"/>
                <a:gd name="T26" fmla="*/ 584 w 1601"/>
                <a:gd name="T27" fmla="*/ 986 h 1168"/>
                <a:gd name="T28" fmla="*/ 645 w 1601"/>
                <a:gd name="T29" fmla="*/ 812 h 1168"/>
                <a:gd name="T30" fmla="*/ 714 w 1601"/>
                <a:gd name="T31" fmla="*/ 624 h 1168"/>
                <a:gd name="T32" fmla="*/ 779 w 1601"/>
                <a:gd name="T33" fmla="*/ 410 h 1168"/>
                <a:gd name="T34" fmla="*/ 853 w 1601"/>
                <a:gd name="T35" fmla="*/ 176 h 1168"/>
                <a:gd name="T36" fmla="*/ 891 w 1601"/>
                <a:gd name="T37" fmla="*/ 82 h 1168"/>
                <a:gd name="T38" fmla="*/ 923 w 1601"/>
                <a:gd name="T39" fmla="*/ 28 h 1168"/>
                <a:gd name="T40" fmla="*/ 960 w 1601"/>
                <a:gd name="T41" fmla="*/ 1 h 1168"/>
                <a:gd name="T42" fmla="*/ 1008 w 1601"/>
                <a:gd name="T43" fmla="*/ 22 h 1168"/>
                <a:gd name="T44" fmla="*/ 1035 w 1601"/>
                <a:gd name="T45" fmla="*/ 82 h 1168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601"/>
                <a:gd name="T70" fmla="*/ 0 h 1168"/>
                <a:gd name="T71" fmla="*/ 1601 w 1601"/>
                <a:gd name="T72" fmla="*/ 1168 h 1168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601" h="1168">
                  <a:moveTo>
                    <a:pt x="0" y="1"/>
                  </a:moveTo>
                  <a:cubicBezTo>
                    <a:pt x="10" y="4"/>
                    <a:pt x="42" y="7"/>
                    <a:pt x="60" y="22"/>
                  </a:cubicBezTo>
                  <a:cubicBezTo>
                    <a:pt x="78" y="37"/>
                    <a:pt x="87" y="58"/>
                    <a:pt x="107" y="89"/>
                  </a:cubicBezTo>
                  <a:cubicBezTo>
                    <a:pt x="127" y="120"/>
                    <a:pt x="153" y="154"/>
                    <a:pt x="181" y="209"/>
                  </a:cubicBezTo>
                  <a:cubicBezTo>
                    <a:pt x="209" y="264"/>
                    <a:pt x="245" y="349"/>
                    <a:pt x="275" y="417"/>
                  </a:cubicBezTo>
                  <a:cubicBezTo>
                    <a:pt x="305" y="485"/>
                    <a:pt x="333" y="550"/>
                    <a:pt x="362" y="618"/>
                  </a:cubicBezTo>
                  <a:cubicBezTo>
                    <a:pt x="391" y="686"/>
                    <a:pt x="420" y="764"/>
                    <a:pt x="448" y="825"/>
                  </a:cubicBezTo>
                  <a:cubicBezTo>
                    <a:pt x="476" y="886"/>
                    <a:pt x="503" y="942"/>
                    <a:pt x="529" y="986"/>
                  </a:cubicBezTo>
                  <a:cubicBezTo>
                    <a:pt x="555" y="1030"/>
                    <a:pt x="585" y="1067"/>
                    <a:pt x="603" y="1093"/>
                  </a:cubicBezTo>
                  <a:cubicBezTo>
                    <a:pt x="621" y="1119"/>
                    <a:pt x="617" y="1128"/>
                    <a:pt x="636" y="1140"/>
                  </a:cubicBezTo>
                  <a:cubicBezTo>
                    <a:pt x="655" y="1152"/>
                    <a:pt x="688" y="1168"/>
                    <a:pt x="716" y="1167"/>
                  </a:cubicBezTo>
                  <a:cubicBezTo>
                    <a:pt x="744" y="1166"/>
                    <a:pt x="781" y="1149"/>
                    <a:pt x="803" y="1133"/>
                  </a:cubicBezTo>
                  <a:cubicBezTo>
                    <a:pt x="825" y="1117"/>
                    <a:pt x="833" y="1098"/>
                    <a:pt x="850" y="1073"/>
                  </a:cubicBezTo>
                  <a:cubicBezTo>
                    <a:pt x="867" y="1048"/>
                    <a:pt x="879" y="1030"/>
                    <a:pt x="904" y="986"/>
                  </a:cubicBezTo>
                  <a:cubicBezTo>
                    <a:pt x="929" y="942"/>
                    <a:pt x="965" y="872"/>
                    <a:pt x="998" y="812"/>
                  </a:cubicBezTo>
                  <a:cubicBezTo>
                    <a:pt x="1031" y="752"/>
                    <a:pt x="1070" y="691"/>
                    <a:pt x="1105" y="624"/>
                  </a:cubicBezTo>
                  <a:cubicBezTo>
                    <a:pt x="1140" y="557"/>
                    <a:pt x="1170" y="485"/>
                    <a:pt x="1206" y="410"/>
                  </a:cubicBezTo>
                  <a:cubicBezTo>
                    <a:pt x="1242" y="335"/>
                    <a:pt x="1291" y="231"/>
                    <a:pt x="1320" y="176"/>
                  </a:cubicBezTo>
                  <a:cubicBezTo>
                    <a:pt x="1349" y="121"/>
                    <a:pt x="1362" y="107"/>
                    <a:pt x="1380" y="82"/>
                  </a:cubicBezTo>
                  <a:cubicBezTo>
                    <a:pt x="1398" y="57"/>
                    <a:pt x="1409" y="42"/>
                    <a:pt x="1427" y="28"/>
                  </a:cubicBezTo>
                  <a:cubicBezTo>
                    <a:pt x="1445" y="14"/>
                    <a:pt x="1465" y="2"/>
                    <a:pt x="1487" y="1"/>
                  </a:cubicBezTo>
                  <a:cubicBezTo>
                    <a:pt x="1509" y="0"/>
                    <a:pt x="1542" y="9"/>
                    <a:pt x="1561" y="22"/>
                  </a:cubicBezTo>
                  <a:cubicBezTo>
                    <a:pt x="1580" y="35"/>
                    <a:pt x="1593" y="69"/>
                    <a:pt x="1601" y="82"/>
                  </a:cubicBezTo>
                </a:path>
              </a:pathLst>
            </a:custGeom>
            <a:noFill/>
            <a:ln w="28575" cap="flat" cmpd="sng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69" name="Freeform 18"/>
            <p:cNvSpPr>
              <a:spLocks/>
            </p:cNvSpPr>
            <p:nvPr/>
          </p:nvSpPr>
          <p:spPr bwMode="auto">
            <a:xfrm>
              <a:off x="1824584" y="1354138"/>
              <a:ext cx="984564" cy="590805"/>
            </a:xfrm>
            <a:custGeom>
              <a:avLst/>
              <a:gdLst>
                <a:gd name="T0" fmla="*/ 0 w 1601"/>
                <a:gd name="T1" fmla="*/ 1 h 1168"/>
                <a:gd name="T2" fmla="*/ 38 w 1601"/>
                <a:gd name="T3" fmla="*/ 22 h 1168"/>
                <a:gd name="T4" fmla="*/ 69 w 1601"/>
                <a:gd name="T5" fmla="*/ 89 h 1168"/>
                <a:gd name="T6" fmla="*/ 116 w 1601"/>
                <a:gd name="T7" fmla="*/ 209 h 1168"/>
                <a:gd name="T8" fmla="*/ 178 w 1601"/>
                <a:gd name="T9" fmla="*/ 417 h 1168"/>
                <a:gd name="T10" fmla="*/ 235 w 1601"/>
                <a:gd name="T11" fmla="*/ 618 h 1168"/>
                <a:gd name="T12" fmla="*/ 290 w 1601"/>
                <a:gd name="T13" fmla="*/ 825 h 1168"/>
                <a:gd name="T14" fmla="*/ 342 w 1601"/>
                <a:gd name="T15" fmla="*/ 986 h 1168"/>
                <a:gd name="T16" fmla="*/ 390 w 1601"/>
                <a:gd name="T17" fmla="*/ 1093 h 1168"/>
                <a:gd name="T18" fmla="*/ 411 w 1601"/>
                <a:gd name="T19" fmla="*/ 1140 h 1168"/>
                <a:gd name="T20" fmla="*/ 463 w 1601"/>
                <a:gd name="T21" fmla="*/ 1167 h 1168"/>
                <a:gd name="T22" fmla="*/ 519 w 1601"/>
                <a:gd name="T23" fmla="*/ 1133 h 1168"/>
                <a:gd name="T24" fmla="*/ 549 w 1601"/>
                <a:gd name="T25" fmla="*/ 1073 h 1168"/>
                <a:gd name="T26" fmla="*/ 584 w 1601"/>
                <a:gd name="T27" fmla="*/ 986 h 1168"/>
                <a:gd name="T28" fmla="*/ 645 w 1601"/>
                <a:gd name="T29" fmla="*/ 812 h 1168"/>
                <a:gd name="T30" fmla="*/ 714 w 1601"/>
                <a:gd name="T31" fmla="*/ 624 h 1168"/>
                <a:gd name="T32" fmla="*/ 779 w 1601"/>
                <a:gd name="T33" fmla="*/ 410 h 1168"/>
                <a:gd name="T34" fmla="*/ 853 w 1601"/>
                <a:gd name="T35" fmla="*/ 176 h 1168"/>
                <a:gd name="T36" fmla="*/ 891 w 1601"/>
                <a:gd name="T37" fmla="*/ 82 h 1168"/>
                <a:gd name="T38" fmla="*/ 923 w 1601"/>
                <a:gd name="T39" fmla="*/ 28 h 1168"/>
                <a:gd name="T40" fmla="*/ 960 w 1601"/>
                <a:gd name="T41" fmla="*/ 1 h 1168"/>
                <a:gd name="T42" fmla="*/ 1008 w 1601"/>
                <a:gd name="T43" fmla="*/ 22 h 1168"/>
                <a:gd name="T44" fmla="*/ 1035 w 1601"/>
                <a:gd name="T45" fmla="*/ 82 h 1168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601"/>
                <a:gd name="T70" fmla="*/ 0 h 1168"/>
                <a:gd name="T71" fmla="*/ 1601 w 1601"/>
                <a:gd name="T72" fmla="*/ 1168 h 1168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601" h="1168">
                  <a:moveTo>
                    <a:pt x="0" y="1"/>
                  </a:moveTo>
                  <a:cubicBezTo>
                    <a:pt x="10" y="4"/>
                    <a:pt x="42" y="7"/>
                    <a:pt x="60" y="22"/>
                  </a:cubicBezTo>
                  <a:cubicBezTo>
                    <a:pt x="78" y="37"/>
                    <a:pt x="87" y="58"/>
                    <a:pt x="107" y="89"/>
                  </a:cubicBezTo>
                  <a:cubicBezTo>
                    <a:pt x="127" y="120"/>
                    <a:pt x="153" y="154"/>
                    <a:pt x="181" y="209"/>
                  </a:cubicBezTo>
                  <a:cubicBezTo>
                    <a:pt x="209" y="264"/>
                    <a:pt x="245" y="349"/>
                    <a:pt x="275" y="417"/>
                  </a:cubicBezTo>
                  <a:cubicBezTo>
                    <a:pt x="305" y="485"/>
                    <a:pt x="333" y="550"/>
                    <a:pt x="362" y="618"/>
                  </a:cubicBezTo>
                  <a:cubicBezTo>
                    <a:pt x="391" y="686"/>
                    <a:pt x="420" y="764"/>
                    <a:pt x="448" y="825"/>
                  </a:cubicBezTo>
                  <a:cubicBezTo>
                    <a:pt x="476" y="886"/>
                    <a:pt x="503" y="942"/>
                    <a:pt x="529" y="986"/>
                  </a:cubicBezTo>
                  <a:cubicBezTo>
                    <a:pt x="555" y="1030"/>
                    <a:pt x="585" y="1067"/>
                    <a:pt x="603" y="1093"/>
                  </a:cubicBezTo>
                  <a:cubicBezTo>
                    <a:pt x="621" y="1119"/>
                    <a:pt x="617" y="1128"/>
                    <a:pt x="636" y="1140"/>
                  </a:cubicBezTo>
                  <a:cubicBezTo>
                    <a:pt x="655" y="1152"/>
                    <a:pt x="688" y="1168"/>
                    <a:pt x="716" y="1167"/>
                  </a:cubicBezTo>
                  <a:cubicBezTo>
                    <a:pt x="744" y="1166"/>
                    <a:pt x="781" y="1149"/>
                    <a:pt x="803" y="1133"/>
                  </a:cubicBezTo>
                  <a:cubicBezTo>
                    <a:pt x="825" y="1117"/>
                    <a:pt x="833" y="1098"/>
                    <a:pt x="850" y="1073"/>
                  </a:cubicBezTo>
                  <a:cubicBezTo>
                    <a:pt x="867" y="1048"/>
                    <a:pt x="879" y="1030"/>
                    <a:pt x="904" y="986"/>
                  </a:cubicBezTo>
                  <a:cubicBezTo>
                    <a:pt x="929" y="942"/>
                    <a:pt x="965" y="872"/>
                    <a:pt x="998" y="812"/>
                  </a:cubicBezTo>
                  <a:cubicBezTo>
                    <a:pt x="1031" y="752"/>
                    <a:pt x="1070" y="691"/>
                    <a:pt x="1105" y="624"/>
                  </a:cubicBezTo>
                  <a:cubicBezTo>
                    <a:pt x="1140" y="557"/>
                    <a:pt x="1170" y="485"/>
                    <a:pt x="1206" y="410"/>
                  </a:cubicBezTo>
                  <a:cubicBezTo>
                    <a:pt x="1242" y="335"/>
                    <a:pt x="1291" y="231"/>
                    <a:pt x="1320" y="176"/>
                  </a:cubicBezTo>
                  <a:cubicBezTo>
                    <a:pt x="1349" y="121"/>
                    <a:pt x="1362" y="107"/>
                    <a:pt x="1380" y="82"/>
                  </a:cubicBezTo>
                  <a:cubicBezTo>
                    <a:pt x="1398" y="57"/>
                    <a:pt x="1409" y="42"/>
                    <a:pt x="1427" y="28"/>
                  </a:cubicBezTo>
                  <a:cubicBezTo>
                    <a:pt x="1445" y="14"/>
                    <a:pt x="1465" y="2"/>
                    <a:pt x="1487" y="1"/>
                  </a:cubicBezTo>
                  <a:cubicBezTo>
                    <a:pt x="1509" y="0"/>
                    <a:pt x="1542" y="9"/>
                    <a:pt x="1561" y="22"/>
                  </a:cubicBezTo>
                  <a:cubicBezTo>
                    <a:pt x="1580" y="35"/>
                    <a:pt x="1593" y="69"/>
                    <a:pt x="1601" y="82"/>
                  </a:cubicBezTo>
                </a:path>
              </a:pathLst>
            </a:custGeom>
            <a:noFill/>
            <a:ln w="28575" cap="flat" cmpd="sng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70" name="Freeform 27"/>
            <p:cNvSpPr>
              <a:spLocks/>
            </p:cNvSpPr>
            <p:nvPr/>
          </p:nvSpPr>
          <p:spPr bwMode="auto">
            <a:xfrm>
              <a:off x="2750760" y="1354138"/>
              <a:ext cx="984564" cy="590805"/>
            </a:xfrm>
            <a:custGeom>
              <a:avLst/>
              <a:gdLst>
                <a:gd name="T0" fmla="*/ 0 w 1601"/>
                <a:gd name="T1" fmla="*/ 1 h 1168"/>
                <a:gd name="T2" fmla="*/ 38 w 1601"/>
                <a:gd name="T3" fmla="*/ 22 h 1168"/>
                <a:gd name="T4" fmla="*/ 69 w 1601"/>
                <a:gd name="T5" fmla="*/ 89 h 1168"/>
                <a:gd name="T6" fmla="*/ 116 w 1601"/>
                <a:gd name="T7" fmla="*/ 209 h 1168"/>
                <a:gd name="T8" fmla="*/ 178 w 1601"/>
                <a:gd name="T9" fmla="*/ 417 h 1168"/>
                <a:gd name="T10" fmla="*/ 235 w 1601"/>
                <a:gd name="T11" fmla="*/ 618 h 1168"/>
                <a:gd name="T12" fmla="*/ 290 w 1601"/>
                <a:gd name="T13" fmla="*/ 825 h 1168"/>
                <a:gd name="T14" fmla="*/ 342 w 1601"/>
                <a:gd name="T15" fmla="*/ 986 h 1168"/>
                <a:gd name="T16" fmla="*/ 390 w 1601"/>
                <a:gd name="T17" fmla="*/ 1093 h 1168"/>
                <a:gd name="T18" fmla="*/ 411 w 1601"/>
                <a:gd name="T19" fmla="*/ 1140 h 1168"/>
                <a:gd name="T20" fmla="*/ 463 w 1601"/>
                <a:gd name="T21" fmla="*/ 1167 h 1168"/>
                <a:gd name="T22" fmla="*/ 519 w 1601"/>
                <a:gd name="T23" fmla="*/ 1133 h 1168"/>
                <a:gd name="T24" fmla="*/ 549 w 1601"/>
                <a:gd name="T25" fmla="*/ 1073 h 1168"/>
                <a:gd name="T26" fmla="*/ 584 w 1601"/>
                <a:gd name="T27" fmla="*/ 986 h 1168"/>
                <a:gd name="T28" fmla="*/ 645 w 1601"/>
                <a:gd name="T29" fmla="*/ 812 h 1168"/>
                <a:gd name="T30" fmla="*/ 714 w 1601"/>
                <a:gd name="T31" fmla="*/ 624 h 1168"/>
                <a:gd name="T32" fmla="*/ 779 w 1601"/>
                <a:gd name="T33" fmla="*/ 410 h 1168"/>
                <a:gd name="T34" fmla="*/ 853 w 1601"/>
                <a:gd name="T35" fmla="*/ 176 h 1168"/>
                <a:gd name="T36" fmla="*/ 891 w 1601"/>
                <a:gd name="T37" fmla="*/ 82 h 1168"/>
                <a:gd name="T38" fmla="*/ 923 w 1601"/>
                <a:gd name="T39" fmla="*/ 28 h 1168"/>
                <a:gd name="T40" fmla="*/ 960 w 1601"/>
                <a:gd name="T41" fmla="*/ 1 h 1168"/>
                <a:gd name="T42" fmla="*/ 1008 w 1601"/>
                <a:gd name="T43" fmla="*/ 22 h 1168"/>
                <a:gd name="T44" fmla="*/ 1035 w 1601"/>
                <a:gd name="T45" fmla="*/ 82 h 1168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601"/>
                <a:gd name="T70" fmla="*/ 0 h 1168"/>
                <a:gd name="T71" fmla="*/ 1601 w 1601"/>
                <a:gd name="T72" fmla="*/ 1168 h 1168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601" h="1168">
                  <a:moveTo>
                    <a:pt x="0" y="1"/>
                  </a:moveTo>
                  <a:cubicBezTo>
                    <a:pt x="10" y="4"/>
                    <a:pt x="42" y="7"/>
                    <a:pt x="60" y="22"/>
                  </a:cubicBezTo>
                  <a:cubicBezTo>
                    <a:pt x="78" y="37"/>
                    <a:pt x="87" y="58"/>
                    <a:pt x="107" y="89"/>
                  </a:cubicBezTo>
                  <a:cubicBezTo>
                    <a:pt x="127" y="120"/>
                    <a:pt x="153" y="154"/>
                    <a:pt x="181" y="209"/>
                  </a:cubicBezTo>
                  <a:cubicBezTo>
                    <a:pt x="209" y="264"/>
                    <a:pt x="245" y="349"/>
                    <a:pt x="275" y="417"/>
                  </a:cubicBezTo>
                  <a:cubicBezTo>
                    <a:pt x="305" y="485"/>
                    <a:pt x="333" y="550"/>
                    <a:pt x="362" y="618"/>
                  </a:cubicBezTo>
                  <a:cubicBezTo>
                    <a:pt x="391" y="686"/>
                    <a:pt x="420" y="764"/>
                    <a:pt x="448" y="825"/>
                  </a:cubicBezTo>
                  <a:cubicBezTo>
                    <a:pt x="476" y="886"/>
                    <a:pt x="503" y="942"/>
                    <a:pt x="529" y="986"/>
                  </a:cubicBezTo>
                  <a:cubicBezTo>
                    <a:pt x="555" y="1030"/>
                    <a:pt x="585" y="1067"/>
                    <a:pt x="603" y="1093"/>
                  </a:cubicBezTo>
                  <a:cubicBezTo>
                    <a:pt x="621" y="1119"/>
                    <a:pt x="617" y="1128"/>
                    <a:pt x="636" y="1140"/>
                  </a:cubicBezTo>
                  <a:cubicBezTo>
                    <a:pt x="655" y="1152"/>
                    <a:pt x="688" y="1168"/>
                    <a:pt x="716" y="1167"/>
                  </a:cubicBezTo>
                  <a:cubicBezTo>
                    <a:pt x="744" y="1166"/>
                    <a:pt x="781" y="1149"/>
                    <a:pt x="803" y="1133"/>
                  </a:cubicBezTo>
                  <a:cubicBezTo>
                    <a:pt x="825" y="1117"/>
                    <a:pt x="833" y="1098"/>
                    <a:pt x="850" y="1073"/>
                  </a:cubicBezTo>
                  <a:cubicBezTo>
                    <a:pt x="867" y="1048"/>
                    <a:pt x="879" y="1030"/>
                    <a:pt x="904" y="986"/>
                  </a:cubicBezTo>
                  <a:cubicBezTo>
                    <a:pt x="929" y="942"/>
                    <a:pt x="965" y="872"/>
                    <a:pt x="998" y="812"/>
                  </a:cubicBezTo>
                  <a:cubicBezTo>
                    <a:pt x="1031" y="752"/>
                    <a:pt x="1070" y="691"/>
                    <a:pt x="1105" y="624"/>
                  </a:cubicBezTo>
                  <a:cubicBezTo>
                    <a:pt x="1140" y="557"/>
                    <a:pt x="1170" y="485"/>
                    <a:pt x="1206" y="410"/>
                  </a:cubicBezTo>
                  <a:cubicBezTo>
                    <a:pt x="1242" y="335"/>
                    <a:pt x="1291" y="231"/>
                    <a:pt x="1320" y="176"/>
                  </a:cubicBezTo>
                  <a:cubicBezTo>
                    <a:pt x="1349" y="121"/>
                    <a:pt x="1362" y="107"/>
                    <a:pt x="1380" y="82"/>
                  </a:cubicBezTo>
                  <a:cubicBezTo>
                    <a:pt x="1398" y="57"/>
                    <a:pt x="1409" y="42"/>
                    <a:pt x="1427" y="28"/>
                  </a:cubicBezTo>
                  <a:cubicBezTo>
                    <a:pt x="1445" y="14"/>
                    <a:pt x="1465" y="2"/>
                    <a:pt x="1487" y="1"/>
                  </a:cubicBezTo>
                  <a:cubicBezTo>
                    <a:pt x="1509" y="0"/>
                    <a:pt x="1542" y="9"/>
                    <a:pt x="1561" y="22"/>
                  </a:cubicBezTo>
                  <a:cubicBezTo>
                    <a:pt x="1580" y="35"/>
                    <a:pt x="1593" y="69"/>
                    <a:pt x="1601" y="82"/>
                  </a:cubicBezTo>
                </a:path>
              </a:pathLst>
            </a:custGeom>
            <a:noFill/>
            <a:ln w="28575" cap="flat" cmpd="sng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71" name="Freeform 36"/>
            <p:cNvSpPr>
              <a:spLocks/>
            </p:cNvSpPr>
            <p:nvPr/>
          </p:nvSpPr>
          <p:spPr bwMode="auto">
            <a:xfrm>
              <a:off x="3687827" y="1361821"/>
              <a:ext cx="984564" cy="590805"/>
            </a:xfrm>
            <a:custGeom>
              <a:avLst/>
              <a:gdLst>
                <a:gd name="T0" fmla="*/ 0 w 1601"/>
                <a:gd name="T1" fmla="*/ 1 h 1168"/>
                <a:gd name="T2" fmla="*/ 38 w 1601"/>
                <a:gd name="T3" fmla="*/ 22 h 1168"/>
                <a:gd name="T4" fmla="*/ 69 w 1601"/>
                <a:gd name="T5" fmla="*/ 89 h 1168"/>
                <a:gd name="T6" fmla="*/ 116 w 1601"/>
                <a:gd name="T7" fmla="*/ 209 h 1168"/>
                <a:gd name="T8" fmla="*/ 178 w 1601"/>
                <a:gd name="T9" fmla="*/ 417 h 1168"/>
                <a:gd name="T10" fmla="*/ 235 w 1601"/>
                <a:gd name="T11" fmla="*/ 618 h 1168"/>
                <a:gd name="T12" fmla="*/ 290 w 1601"/>
                <a:gd name="T13" fmla="*/ 825 h 1168"/>
                <a:gd name="T14" fmla="*/ 342 w 1601"/>
                <a:gd name="T15" fmla="*/ 986 h 1168"/>
                <a:gd name="T16" fmla="*/ 390 w 1601"/>
                <a:gd name="T17" fmla="*/ 1093 h 1168"/>
                <a:gd name="T18" fmla="*/ 411 w 1601"/>
                <a:gd name="T19" fmla="*/ 1140 h 1168"/>
                <a:gd name="T20" fmla="*/ 463 w 1601"/>
                <a:gd name="T21" fmla="*/ 1167 h 1168"/>
                <a:gd name="T22" fmla="*/ 519 w 1601"/>
                <a:gd name="T23" fmla="*/ 1133 h 1168"/>
                <a:gd name="T24" fmla="*/ 549 w 1601"/>
                <a:gd name="T25" fmla="*/ 1073 h 1168"/>
                <a:gd name="T26" fmla="*/ 584 w 1601"/>
                <a:gd name="T27" fmla="*/ 986 h 1168"/>
                <a:gd name="T28" fmla="*/ 645 w 1601"/>
                <a:gd name="T29" fmla="*/ 812 h 1168"/>
                <a:gd name="T30" fmla="*/ 714 w 1601"/>
                <a:gd name="T31" fmla="*/ 624 h 1168"/>
                <a:gd name="T32" fmla="*/ 779 w 1601"/>
                <a:gd name="T33" fmla="*/ 410 h 1168"/>
                <a:gd name="T34" fmla="*/ 853 w 1601"/>
                <a:gd name="T35" fmla="*/ 176 h 1168"/>
                <a:gd name="T36" fmla="*/ 891 w 1601"/>
                <a:gd name="T37" fmla="*/ 82 h 1168"/>
                <a:gd name="T38" fmla="*/ 923 w 1601"/>
                <a:gd name="T39" fmla="*/ 28 h 1168"/>
                <a:gd name="T40" fmla="*/ 960 w 1601"/>
                <a:gd name="T41" fmla="*/ 1 h 1168"/>
                <a:gd name="T42" fmla="*/ 1008 w 1601"/>
                <a:gd name="T43" fmla="*/ 22 h 1168"/>
                <a:gd name="T44" fmla="*/ 1035 w 1601"/>
                <a:gd name="T45" fmla="*/ 82 h 1168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601"/>
                <a:gd name="T70" fmla="*/ 0 h 1168"/>
                <a:gd name="T71" fmla="*/ 1601 w 1601"/>
                <a:gd name="T72" fmla="*/ 1168 h 1168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601" h="1168">
                  <a:moveTo>
                    <a:pt x="0" y="1"/>
                  </a:moveTo>
                  <a:cubicBezTo>
                    <a:pt x="10" y="4"/>
                    <a:pt x="42" y="7"/>
                    <a:pt x="60" y="22"/>
                  </a:cubicBezTo>
                  <a:cubicBezTo>
                    <a:pt x="78" y="37"/>
                    <a:pt x="87" y="58"/>
                    <a:pt x="107" y="89"/>
                  </a:cubicBezTo>
                  <a:cubicBezTo>
                    <a:pt x="127" y="120"/>
                    <a:pt x="153" y="154"/>
                    <a:pt x="181" y="209"/>
                  </a:cubicBezTo>
                  <a:cubicBezTo>
                    <a:pt x="209" y="264"/>
                    <a:pt x="245" y="349"/>
                    <a:pt x="275" y="417"/>
                  </a:cubicBezTo>
                  <a:cubicBezTo>
                    <a:pt x="305" y="485"/>
                    <a:pt x="333" y="550"/>
                    <a:pt x="362" y="618"/>
                  </a:cubicBezTo>
                  <a:cubicBezTo>
                    <a:pt x="391" y="686"/>
                    <a:pt x="420" y="764"/>
                    <a:pt x="448" y="825"/>
                  </a:cubicBezTo>
                  <a:cubicBezTo>
                    <a:pt x="476" y="886"/>
                    <a:pt x="503" y="942"/>
                    <a:pt x="529" y="986"/>
                  </a:cubicBezTo>
                  <a:cubicBezTo>
                    <a:pt x="555" y="1030"/>
                    <a:pt x="585" y="1067"/>
                    <a:pt x="603" y="1093"/>
                  </a:cubicBezTo>
                  <a:cubicBezTo>
                    <a:pt x="621" y="1119"/>
                    <a:pt x="617" y="1128"/>
                    <a:pt x="636" y="1140"/>
                  </a:cubicBezTo>
                  <a:cubicBezTo>
                    <a:pt x="655" y="1152"/>
                    <a:pt x="688" y="1168"/>
                    <a:pt x="716" y="1167"/>
                  </a:cubicBezTo>
                  <a:cubicBezTo>
                    <a:pt x="744" y="1166"/>
                    <a:pt x="781" y="1149"/>
                    <a:pt x="803" y="1133"/>
                  </a:cubicBezTo>
                  <a:cubicBezTo>
                    <a:pt x="825" y="1117"/>
                    <a:pt x="833" y="1098"/>
                    <a:pt x="850" y="1073"/>
                  </a:cubicBezTo>
                  <a:cubicBezTo>
                    <a:pt x="867" y="1048"/>
                    <a:pt x="879" y="1030"/>
                    <a:pt x="904" y="986"/>
                  </a:cubicBezTo>
                  <a:cubicBezTo>
                    <a:pt x="929" y="942"/>
                    <a:pt x="965" y="872"/>
                    <a:pt x="998" y="812"/>
                  </a:cubicBezTo>
                  <a:cubicBezTo>
                    <a:pt x="1031" y="752"/>
                    <a:pt x="1070" y="691"/>
                    <a:pt x="1105" y="624"/>
                  </a:cubicBezTo>
                  <a:cubicBezTo>
                    <a:pt x="1140" y="557"/>
                    <a:pt x="1170" y="485"/>
                    <a:pt x="1206" y="410"/>
                  </a:cubicBezTo>
                  <a:cubicBezTo>
                    <a:pt x="1242" y="335"/>
                    <a:pt x="1291" y="231"/>
                    <a:pt x="1320" y="176"/>
                  </a:cubicBezTo>
                  <a:cubicBezTo>
                    <a:pt x="1349" y="121"/>
                    <a:pt x="1362" y="107"/>
                    <a:pt x="1380" y="82"/>
                  </a:cubicBezTo>
                  <a:cubicBezTo>
                    <a:pt x="1398" y="57"/>
                    <a:pt x="1409" y="42"/>
                    <a:pt x="1427" y="28"/>
                  </a:cubicBezTo>
                  <a:cubicBezTo>
                    <a:pt x="1445" y="14"/>
                    <a:pt x="1465" y="2"/>
                    <a:pt x="1487" y="1"/>
                  </a:cubicBezTo>
                  <a:cubicBezTo>
                    <a:pt x="1509" y="0"/>
                    <a:pt x="1542" y="9"/>
                    <a:pt x="1561" y="22"/>
                  </a:cubicBezTo>
                  <a:cubicBezTo>
                    <a:pt x="1580" y="35"/>
                    <a:pt x="1593" y="69"/>
                    <a:pt x="1601" y="82"/>
                  </a:cubicBezTo>
                </a:path>
              </a:pathLst>
            </a:custGeom>
            <a:noFill/>
            <a:ln w="28575" cap="flat" cmpd="sng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72" name="Freeform 37"/>
            <p:cNvSpPr>
              <a:spLocks/>
            </p:cNvSpPr>
            <p:nvPr/>
          </p:nvSpPr>
          <p:spPr bwMode="auto">
            <a:xfrm>
              <a:off x="4605948" y="1356257"/>
              <a:ext cx="984564" cy="590805"/>
            </a:xfrm>
            <a:custGeom>
              <a:avLst/>
              <a:gdLst>
                <a:gd name="T0" fmla="*/ 0 w 1601"/>
                <a:gd name="T1" fmla="*/ 1 h 1168"/>
                <a:gd name="T2" fmla="*/ 38 w 1601"/>
                <a:gd name="T3" fmla="*/ 22 h 1168"/>
                <a:gd name="T4" fmla="*/ 69 w 1601"/>
                <a:gd name="T5" fmla="*/ 89 h 1168"/>
                <a:gd name="T6" fmla="*/ 116 w 1601"/>
                <a:gd name="T7" fmla="*/ 209 h 1168"/>
                <a:gd name="T8" fmla="*/ 178 w 1601"/>
                <a:gd name="T9" fmla="*/ 417 h 1168"/>
                <a:gd name="T10" fmla="*/ 235 w 1601"/>
                <a:gd name="T11" fmla="*/ 618 h 1168"/>
                <a:gd name="T12" fmla="*/ 290 w 1601"/>
                <a:gd name="T13" fmla="*/ 825 h 1168"/>
                <a:gd name="T14" fmla="*/ 342 w 1601"/>
                <a:gd name="T15" fmla="*/ 986 h 1168"/>
                <a:gd name="T16" fmla="*/ 390 w 1601"/>
                <a:gd name="T17" fmla="*/ 1093 h 1168"/>
                <a:gd name="T18" fmla="*/ 411 w 1601"/>
                <a:gd name="T19" fmla="*/ 1140 h 1168"/>
                <a:gd name="T20" fmla="*/ 463 w 1601"/>
                <a:gd name="T21" fmla="*/ 1167 h 1168"/>
                <a:gd name="T22" fmla="*/ 519 w 1601"/>
                <a:gd name="T23" fmla="*/ 1133 h 1168"/>
                <a:gd name="T24" fmla="*/ 549 w 1601"/>
                <a:gd name="T25" fmla="*/ 1073 h 1168"/>
                <a:gd name="T26" fmla="*/ 584 w 1601"/>
                <a:gd name="T27" fmla="*/ 986 h 1168"/>
                <a:gd name="T28" fmla="*/ 645 w 1601"/>
                <a:gd name="T29" fmla="*/ 812 h 1168"/>
                <a:gd name="T30" fmla="*/ 714 w 1601"/>
                <a:gd name="T31" fmla="*/ 624 h 1168"/>
                <a:gd name="T32" fmla="*/ 779 w 1601"/>
                <a:gd name="T33" fmla="*/ 410 h 1168"/>
                <a:gd name="T34" fmla="*/ 853 w 1601"/>
                <a:gd name="T35" fmla="*/ 176 h 1168"/>
                <a:gd name="T36" fmla="*/ 891 w 1601"/>
                <a:gd name="T37" fmla="*/ 82 h 1168"/>
                <a:gd name="T38" fmla="*/ 923 w 1601"/>
                <a:gd name="T39" fmla="*/ 28 h 1168"/>
                <a:gd name="T40" fmla="*/ 960 w 1601"/>
                <a:gd name="T41" fmla="*/ 1 h 1168"/>
                <a:gd name="T42" fmla="*/ 1008 w 1601"/>
                <a:gd name="T43" fmla="*/ 22 h 1168"/>
                <a:gd name="T44" fmla="*/ 1035 w 1601"/>
                <a:gd name="T45" fmla="*/ 82 h 1168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601"/>
                <a:gd name="T70" fmla="*/ 0 h 1168"/>
                <a:gd name="T71" fmla="*/ 1601 w 1601"/>
                <a:gd name="T72" fmla="*/ 1168 h 1168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601" h="1168">
                  <a:moveTo>
                    <a:pt x="0" y="1"/>
                  </a:moveTo>
                  <a:cubicBezTo>
                    <a:pt x="10" y="4"/>
                    <a:pt x="42" y="7"/>
                    <a:pt x="60" y="22"/>
                  </a:cubicBezTo>
                  <a:cubicBezTo>
                    <a:pt x="78" y="37"/>
                    <a:pt x="87" y="58"/>
                    <a:pt x="107" y="89"/>
                  </a:cubicBezTo>
                  <a:cubicBezTo>
                    <a:pt x="127" y="120"/>
                    <a:pt x="153" y="154"/>
                    <a:pt x="181" y="209"/>
                  </a:cubicBezTo>
                  <a:cubicBezTo>
                    <a:pt x="209" y="264"/>
                    <a:pt x="245" y="349"/>
                    <a:pt x="275" y="417"/>
                  </a:cubicBezTo>
                  <a:cubicBezTo>
                    <a:pt x="305" y="485"/>
                    <a:pt x="333" y="550"/>
                    <a:pt x="362" y="618"/>
                  </a:cubicBezTo>
                  <a:cubicBezTo>
                    <a:pt x="391" y="686"/>
                    <a:pt x="420" y="764"/>
                    <a:pt x="448" y="825"/>
                  </a:cubicBezTo>
                  <a:cubicBezTo>
                    <a:pt x="476" y="886"/>
                    <a:pt x="503" y="942"/>
                    <a:pt x="529" y="986"/>
                  </a:cubicBezTo>
                  <a:cubicBezTo>
                    <a:pt x="555" y="1030"/>
                    <a:pt x="585" y="1067"/>
                    <a:pt x="603" y="1093"/>
                  </a:cubicBezTo>
                  <a:cubicBezTo>
                    <a:pt x="621" y="1119"/>
                    <a:pt x="617" y="1128"/>
                    <a:pt x="636" y="1140"/>
                  </a:cubicBezTo>
                  <a:cubicBezTo>
                    <a:pt x="655" y="1152"/>
                    <a:pt x="688" y="1168"/>
                    <a:pt x="716" y="1167"/>
                  </a:cubicBezTo>
                  <a:cubicBezTo>
                    <a:pt x="744" y="1166"/>
                    <a:pt x="781" y="1149"/>
                    <a:pt x="803" y="1133"/>
                  </a:cubicBezTo>
                  <a:cubicBezTo>
                    <a:pt x="825" y="1117"/>
                    <a:pt x="833" y="1098"/>
                    <a:pt x="850" y="1073"/>
                  </a:cubicBezTo>
                  <a:cubicBezTo>
                    <a:pt x="867" y="1048"/>
                    <a:pt x="879" y="1030"/>
                    <a:pt x="904" y="986"/>
                  </a:cubicBezTo>
                  <a:cubicBezTo>
                    <a:pt x="929" y="942"/>
                    <a:pt x="965" y="872"/>
                    <a:pt x="998" y="812"/>
                  </a:cubicBezTo>
                  <a:cubicBezTo>
                    <a:pt x="1031" y="752"/>
                    <a:pt x="1070" y="691"/>
                    <a:pt x="1105" y="624"/>
                  </a:cubicBezTo>
                  <a:cubicBezTo>
                    <a:pt x="1140" y="557"/>
                    <a:pt x="1170" y="485"/>
                    <a:pt x="1206" y="410"/>
                  </a:cubicBezTo>
                  <a:cubicBezTo>
                    <a:pt x="1242" y="335"/>
                    <a:pt x="1291" y="231"/>
                    <a:pt x="1320" y="176"/>
                  </a:cubicBezTo>
                  <a:cubicBezTo>
                    <a:pt x="1349" y="121"/>
                    <a:pt x="1362" y="107"/>
                    <a:pt x="1380" y="82"/>
                  </a:cubicBezTo>
                  <a:cubicBezTo>
                    <a:pt x="1398" y="57"/>
                    <a:pt x="1409" y="42"/>
                    <a:pt x="1427" y="28"/>
                  </a:cubicBezTo>
                  <a:cubicBezTo>
                    <a:pt x="1445" y="14"/>
                    <a:pt x="1465" y="2"/>
                    <a:pt x="1487" y="1"/>
                  </a:cubicBezTo>
                  <a:cubicBezTo>
                    <a:pt x="1509" y="0"/>
                    <a:pt x="1542" y="9"/>
                    <a:pt x="1561" y="22"/>
                  </a:cubicBezTo>
                  <a:cubicBezTo>
                    <a:pt x="1580" y="35"/>
                    <a:pt x="1593" y="69"/>
                    <a:pt x="1601" y="82"/>
                  </a:cubicBezTo>
                </a:path>
              </a:pathLst>
            </a:custGeom>
            <a:noFill/>
            <a:ln w="28575" cap="flat" cmpd="sng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73" name="Freeform 38"/>
            <p:cNvSpPr>
              <a:spLocks/>
            </p:cNvSpPr>
            <p:nvPr/>
          </p:nvSpPr>
          <p:spPr bwMode="auto">
            <a:xfrm>
              <a:off x="5532124" y="1356257"/>
              <a:ext cx="984564" cy="590805"/>
            </a:xfrm>
            <a:custGeom>
              <a:avLst/>
              <a:gdLst>
                <a:gd name="T0" fmla="*/ 0 w 1601"/>
                <a:gd name="T1" fmla="*/ 1 h 1168"/>
                <a:gd name="T2" fmla="*/ 38 w 1601"/>
                <a:gd name="T3" fmla="*/ 22 h 1168"/>
                <a:gd name="T4" fmla="*/ 69 w 1601"/>
                <a:gd name="T5" fmla="*/ 89 h 1168"/>
                <a:gd name="T6" fmla="*/ 116 w 1601"/>
                <a:gd name="T7" fmla="*/ 209 h 1168"/>
                <a:gd name="T8" fmla="*/ 178 w 1601"/>
                <a:gd name="T9" fmla="*/ 417 h 1168"/>
                <a:gd name="T10" fmla="*/ 235 w 1601"/>
                <a:gd name="T11" fmla="*/ 618 h 1168"/>
                <a:gd name="T12" fmla="*/ 290 w 1601"/>
                <a:gd name="T13" fmla="*/ 825 h 1168"/>
                <a:gd name="T14" fmla="*/ 342 w 1601"/>
                <a:gd name="T15" fmla="*/ 986 h 1168"/>
                <a:gd name="T16" fmla="*/ 390 w 1601"/>
                <a:gd name="T17" fmla="*/ 1093 h 1168"/>
                <a:gd name="T18" fmla="*/ 411 w 1601"/>
                <a:gd name="T19" fmla="*/ 1140 h 1168"/>
                <a:gd name="T20" fmla="*/ 463 w 1601"/>
                <a:gd name="T21" fmla="*/ 1167 h 1168"/>
                <a:gd name="T22" fmla="*/ 519 w 1601"/>
                <a:gd name="T23" fmla="*/ 1133 h 1168"/>
                <a:gd name="T24" fmla="*/ 549 w 1601"/>
                <a:gd name="T25" fmla="*/ 1073 h 1168"/>
                <a:gd name="T26" fmla="*/ 584 w 1601"/>
                <a:gd name="T27" fmla="*/ 986 h 1168"/>
                <a:gd name="T28" fmla="*/ 645 w 1601"/>
                <a:gd name="T29" fmla="*/ 812 h 1168"/>
                <a:gd name="T30" fmla="*/ 714 w 1601"/>
                <a:gd name="T31" fmla="*/ 624 h 1168"/>
                <a:gd name="T32" fmla="*/ 779 w 1601"/>
                <a:gd name="T33" fmla="*/ 410 h 1168"/>
                <a:gd name="T34" fmla="*/ 853 w 1601"/>
                <a:gd name="T35" fmla="*/ 176 h 1168"/>
                <a:gd name="T36" fmla="*/ 891 w 1601"/>
                <a:gd name="T37" fmla="*/ 82 h 1168"/>
                <a:gd name="T38" fmla="*/ 923 w 1601"/>
                <a:gd name="T39" fmla="*/ 28 h 1168"/>
                <a:gd name="T40" fmla="*/ 960 w 1601"/>
                <a:gd name="T41" fmla="*/ 1 h 1168"/>
                <a:gd name="T42" fmla="*/ 1008 w 1601"/>
                <a:gd name="T43" fmla="*/ 22 h 1168"/>
                <a:gd name="T44" fmla="*/ 1035 w 1601"/>
                <a:gd name="T45" fmla="*/ 82 h 1168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601"/>
                <a:gd name="T70" fmla="*/ 0 h 1168"/>
                <a:gd name="T71" fmla="*/ 1601 w 1601"/>
                <a:gd name="T72" fmla="*/ 1168 h 1168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601" h="1168">
                  <a:moveTo>
                    <a:pt x="0" y="1"/>
                  </a:moveTo>
                  <a:cubicBezTo>
                    <a:pt x="10" y="4"/>
                    <a:pt x="42" y="7"/>
                    <a:pt x="60" y="22"/>
                  </a:cubicBezTo>
                  <a:cubicBezTo>
                    <a:pt x="78" y="37"/>
                    <a:pt x="87" y="58"/>
                    <a:pt x="107" y="89"/>
                  </a:cubicBezTo>
                  <a:cubicBezTo>
                    <a:pt x="127" y="120"/>
                    <a:pt x="153" y="154"/>
                    <a:pt x="181" y="209"/>
                  </a:cubicBezTo>
                  <a:cubicBezTo>
                    <a:pt x="209" y="264"/>
                    <a:pt x="245" y="349"/>
                    <a:pt x="275" y="417"/>
                  </a:cubicBezTo>
                  <a:cubicBezTo>
                    <a:pt x="305" y="485"/>
                    <a:pt x="333" y="550"/>
                    <a:pt x="362" y="618"/>
                  </a:cubicBezTo>
                  <a:cubicBezTo>
                    <a:pt x="391" y="686"/>
                    <a:pt x="420" y="764"/>
                    <a:pt x="448" y="825"/>
                  </a:cubicBezTo>
                  <a:cubicBezTo>
                    <a:pt x="476" y="886"/>
                    <a:pt x="503" y="942"/>
                    <a:pt x="529" y="986"/>
                  </a:cubicBezTo>
                  <a:cubicBezTo>
                    <a:pt x="555" y="1030"/>
                    <a:pt x="585" y="1067"/>
                    <a:pt x="603" y="1093"/>
                  </a:cubicBezTo>
                  <a:cubicBezTo>
                    <a:pt x="621" y="1119"/>
                    <a:pt x="617" y="1128"/>
                    <a:pt x="636" y="1140"/>
                  </a:cubicBezTo>
                  <a:cubicBezTo>
                    <a:pt x="655" y="1152"/>
                    <a:pt x="688" y="1168"/>
                    <a:pt x="716" y="1167"/>
                  </a:cubicBezTo>
                  <a:cubicBezTo>
                    <a:pt x="744" y="1166"/>
                    <a:pt x="781" y="1149"/>
                    <a:pt x="803" y="1133"/>
                  </a:cubicBezTo>
                  <a:cubicBezTo>
                    <a:pt x="825" y="1117"/>
                    <a:pt x="833" y="1098"/>
                    <a:pt x="850" y="1073"/>
                  </a:cubicBezTo>
                  <a:cubicBezTo>
                    <a:pt x="867" y="1048"/>
                    <a:pt x="879" y="1030"/>
                    <a:pt x="904" y="986"/>
                  </a:cubicBezTo>
                  <a:cubicBezTo>
                    <a:pt x="929" y="942"/>
                    <a:pt x="965" y="872"/>
                    <a:pt x="998" y="812"/>
                  </a:cubicBezTo>
                  <a:cubicBezTo>
                    <a:pt x="1031" y="752"/>
                    <a:pt x="1070" y="691"/>
                    <a:pt x="1105" y="624"/>
                  </a:cubicBezTo>
                  <a:cubicBezTo>
                    <a:pt x="1140" y="557"/>
                    <a:pt x="1170" y="485"/>
                    <a:pt x="1206" y="410"/>
                  </a:cubicBezTo>
                  <a:cubicBezTo>
                    <a:pt x="1242" y="335"/>
                    <a:pt x="1291" y="231"/>
                    <a:pt x="1320" y="176"/>
                  </a:cubicBezTo>
                  <a:cubicBezTo>
                    <a:pt x="1349" y="121"/>
                    <a:pt x="1362" y="107"/>
                    <a:pt x="1380" y="82"/>
                  </a:cubicBezTo>
                  <a:cubicBezTo>
                    <a:pt x="1398" y="57"/>
                    <a:pt x="1409" y="42"/>
                    <a:pt x="1427" y="28"/>
                  </a:cubicBezTo>
                  <a:cubicBezTo>
                    <a:pt x="1445" y="14"/>
                    <a:pt x="1465" y="2"/>
                    <a:pt x="1487" y="1"/>
                  </a:cubicBezTo>
                  <a:cubicBezTo>
                    <a:pt x="1509" y="0"/>
                    <a:pt x="1542" y="9"/>
                    <a:pt x="1561" y="22"/>
                  </a:cubicBezTo>
                  <a:cubicBezTo>
                    <a:pt x="1580" y="35"/>
                    <a:pt x="1593" y="69"/>
                    <a:pt x="1601" y="82"/>
                  </a:cubicBezTo>
                </a:path>
              </a:pathLst>
            </a:custGeom>
            <a:noFill/>
            <a:ln w="28575" cap="flat" cmpd="sng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</p:grpSp>
      <p:cxnSp>
        <p:nvCxnSpPr>
          <p:cNvPr id="99" name="Ευθεία γραμμή σύνδεσης 98"/>
          <p:cNvCxnSpPr/>
          <p:nvPr/>
        </p:nvCxnSpPr>
        <p:spPr>
          <a:xfrm>
            <a:off x="4498013" y="523313"/>
            <a:ext cx="0" cy="1872000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5" name="Ομάδα 114"/>
          <p:cNvGrpSpPr/>
          <p:nvPr/>
        </p:nvGrpSpPr>
        <p:grpSpPr>
          <a:xfrm>
            <a:off x="892854" y="2449535"/>
            <a:ext cx="11194544" cy="430604"/>
            <a:chOff x="892854" y="2449535"/>
            <a:chExt cx="11194544" cy="430604"/>
          </a:xfrm>
        </p:grpSpPr>
        <p:sp>
          <p:nvSpPr>
            <p:cNvPr id="11" name="Text Box 4"/>
            <p:cNvSpPr txBox="1">
              <a:spLocks noChangeArrowheads="1"/>
            </p:cNvSpPr>
            <p:nvPr/>
          </p:nvSpPr>
          <p:spPr bwMode="auto">
            <a:xfrm>
              <a:off x="892854" y="2449535"/>
              <a:ext cx="903645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rIns="0">
              <a:spAutoFit/>
            </a:bodyPr>
            <a:lstStyle>
              <a:lvl1pPr marL="285750" indent="-285750">
                <a:spcBef>
                  <a:spcPct val="50000"/>
                </a:spcBef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50000"/>
                </a:spcBef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50000"/>
                </a:spcBef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50000"/>
                </a:spcBef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50000"/>
                </a:spcBef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l-GR" altLang="el-GR" sz="1800" i="0" u="none" dirty="0">
                  <a:solidFill>
                    <a:srgbClr val="FF0000"/>
                  </a:solidFill>
                </a:rPr>
                <a:t>Διερεύνηση της Συμβολής στη θέση </a:t>
              </a:r>
              <a:r>
                <a:rPr lang="el-GR" altLang="el-GR" sz="2000" i="0" u="none" dirty="0">
                  <a:solidFill>
                    <a:srgbClr val="0000CC"/>
                  </a:solidFill>
                </a:rPr>
                <a:t>Α</a:t>
              </a:r>
              <a:r>
                <a:rPr lang="el-GR" altLang="el-GR" sz="1800" i="0" u="none" dirty="0">
                  <a:solidFill>
                    <a:schemeClr val="tx1"/>
                  </a:solidFill>
                </a:rPr>
                <a:t>  όπου τα δυο κύματα συμβάλλουν με διαφορά φάσης:</a:t>
              </a:r>
              <a:endParaRPr lang="el-GR" altLang="el-GR" sz="1800" i="0" u="none" dirty="0">
                <a:solidFill>
                  <a:srgbClr val="0000CC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1" name="Ορθογώνιο 100"/>
                <p:cNvSpPr/>
                <p:nvPr/>
              </p:nvSpPr>
              <p:spPr>
                <a:xfrm>
                  <a:off x="9929308" y="2480029"/>
                  <a:ext cx="2158090" cy="400110"/>
                </a:xfrm>
                <a:prstGeom prst="rect">
                  <a:avLst/>
                </a:prstGeom>
                <a:ln w="19050">
                  <a:solidFill>
                    <a:srgbClr val="FF0000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𝚫𝛗</m:t>
                        </m:r>
                        <m:r>
                          <a:rPr lang="el-GR" sz="2000" b="1" i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𝒌</m:t>
                        </m:r>
                        <m:d>
                          <m:dPr>
                            <m:ctrlPr>
                              <a:rPr lang="el-GR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000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  <m:sub>
                                <m:r>
                                  <a:rPr lang="el-GR" sz="2000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sz="2000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  <m:sub>
                                <m:r>
                                  <a:rPr lang="el-GR" sz="2000" b="1" i="1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</m:e>
                        </m:d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101" name="Ορθογώνιο 10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929308" y="2480029"/>
                  <a:ext cx="2158090" cy="400110"/>
                </a:xfrm>
                <a:prstGeom prst="rect">
                  <a:avLst/>
                </a:prstGeom>
                <a:blipFill>
                  <a:blip r:embed="rId4"/>
                  <a:stretch>
                    <a:fillRect b="-10294"/>
                  </a:stretch>
                </a:blipFill>
                <a:ln w="19050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02" name="Ορθογώνιο 101"/>
              <p:cNvSpPr/>
              <p:nvPr/>
            </p:nvSpPr>
            <p:spPr>
              <a:xfrm>
                <a:off x="2627530" y="3095512"/>
                <a:ext cx="244413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𝚫𝛗</m:t>
                      </m:r>
                      <m:r>
                        <a:rPr lang="el-GR" b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l-GR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𝐦</m:t>
                          </m:r>
                          <m:r>
                            <a:rPr lang="el-GR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l-GR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𝝅</m:t>
                      </m:r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  ⇒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>
          <p:sp>
            <p:nvSpPr>
              <p:cNvPr id="102" name="Ορθογώνιο 10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7530" y="3095512"/>
                <a:ext cx="2444131" cy="369332"/>
              </a:xfrm>
              <a:prstGeom prst="rect">
                <a:avLst/>
              </a:prstGeom>
              <a:blipFill>
                <a:blip r:embed="rId5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3" name="Ορθογώνιο 102"/>
              <p:cNvSpPr/>
              <p:nvPr/>
            </p:nvSpPr>
            <p:spPr>
              <a:xfrm>
                <a:off x="4983484" y="3107066"/>
                <a:ext cx="311168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  <m:d>
                        <m:dPr>
                          <m:ctrlP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e>
                      </m:d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l-GR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𝐦</m:t>
                          </m:r>
                          <m:r>
                            <a:rPr lang="el-GR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l-GR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𝝅</m:t>
                      </m:r>
                      <m:r>
                        <a:rPr lang="el-GR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l-GR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>
          <p:sp>
            <p:nvSpPr>
              <p:cNvPr id="103" name="Ορθογώνιο 10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3484" y="3107066"/>
                <a:ext cx="3111686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6" name="Ορθογώνιο 105"/>
              <p:cNvSpPr/>
              <p:nvPr/>
            </p:nvSpPr>
            <p:spPr>
              <a:xfrm>
                <a:off x="5273038" y="3764162"/>
                <a:ext cx="2680349" cy="675698"/>
              </a:xfrm>
              <a:prstGeom prst="rect">
                <a:avLst/>
              </a:prstGeom>
              <a:ln w="28575"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000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l-GR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l-GR" sz="2000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2000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𝐦</m:t>
                          </m:r>
                          <m:r>
                            <a:rPr lang="el-GR" sz="2000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l-GR" sz="2000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f>
                        <m:fPr>
                          <m:ctrlPr>
                            <a:rPr lang="el-GR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𝝀</m:t>
                          </m:r>
                        </m:num>
                        <m:den>
                          <m:r>
                            <a:rPr lang="el-GR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106" name="Ορθογώνιο 10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3038" y="3764162"/>
                <a:ext cx="2680349" cy="67569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Ορθογώνιο 106"/>
              <p:cNvSpPr/>
              <p:nvPr/>
            </p:nvSpPr>
            <p:spPr>
              <a:xfrm>
                <a:off x="8133641" y="3917345"/>
                <a:ext cx="191751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𝐦</m:t>
                      </m:r>
                      <m:r>
                        <a:rPr lang="el-GR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l-GR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l-GR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l-GR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l-GR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l-GR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l-GR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l-GR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, . . . 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107" name="Ορθογώνιο 10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33641" y="3917345"/>
                <a:ext cx="1917513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8" name="Ορθογώνιο 107"/>
              <p:cNvSpPr/>
              <p:nvPr/>
            </p:nvSpPr>
            <p:spPr>
              <a:xfrm>
                <a:off x="2627530" y="5641322"/>
                <a:ext cx="177965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𝚫𝛗</m:t>
                      </m:r>
                      <m:r>
                        <a:rPr lang="el-GR" b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𝐦</m:t>
                      </m:r>
                      <m:r>
                        <a:rPr lang="en-US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l-GR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𝛑</m:t>
                      </m:r>
                      <m:r>
                        <a:rPr lang="el-GR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108" name="Ορθογώνιο 10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7530" y="5641322"/>
                <a:ext cx="1779654" cy="369332"/>
              </a:xfrm>
              <a:prstGeom prst="rect">
                <a:avLst/>
              </a:prstGeom>
              <a:blipFill>
                <a:blip r:embed="rId9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9" name="Ορθογώνιο 108"/>
              <p:cNvSpPr/>
              <p:nvPr/>
            </p:nvSpPr>
            <p:spPr>
              <a:xfrm>
                <a:off x="4407184" y="5660209"/>
                <a:ext cx="266681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  <m:d>
                        <m:dPr>
                          <m:ctrlP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e>
                      </m:d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𝝅</m:t>
                      </m:r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  ⇒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109" name="Ορθογώνιο 10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7184" y="5660209"/>
                <a:ext cx="2666819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6" name="Ομάδα 115"/>
          <p:cNvGrpSpPr/>
          <p:nvPr/>
        </p:nvGrpSpPr>
        <p:grpSpPr>
          <a:xfrm>
            <a:off x="5273037" y="6278183"/>
            <a:ext cx="3879458" cy="400110"/>
            <a:chOff x="5273037" y="6278183"/>
            <a:chExt cx="3879458" cy="40011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3" name="Ορθογώνιο 112"/>
                <p:cNvSpPr/>
                <p:nvPr/>
              </p:nvSpPr>
              <p:spPr>
                <a:xfrm>
                  <a:off x="5273037" y="6278183"/>
                  <a:ext cx="1805751" cy="400110"/>
                </a:xfrm>
                <a:prstGeom prst="rect">
                  <a:avLst/>
                </a:prstGeom>
                <a:ln w="28575">
                  <a:solidFill>
                    <a:srgbClr val="FF0000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l-GR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sz="20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sz="2000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l-GR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l-GR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1" i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𝐦</m:t>
                        </m:r>
                        <m:r>
                          <a:rPr lang="el-GR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𝝀</m:t>
                        </m:r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113" name="Ορθογώνιο 11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73037" y="6278183"/>
                  <a:ext cx="1805751" cy="400110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  <a:ln w="28575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4" name="Ορθογώνιο 113"/>
                <p:cNvSpPr/>
                <p:nvPr/>
              </p:nvSpPr>
              <p:spPr>
                <a:xfrm>
                  <a:off x="7234982" y="6287751"/>
                  <a:ext cx="191751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𝐦</m:t>
                        </m:r>
                        <m:r>
                          <a:rPr lang="el-GR" b="1" i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b="1" i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l-GR" b="1" i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l-GR" b="1" i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l-GR" b="1" i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l-GR" b="1" i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l-GR" b="1" i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l-GR" b="1" i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l-GR" b="1" i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, . . . 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114" name="Ορθογώνιο 11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34982" y="6287751"/>
                  <a:ext cx="1917513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743866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/>
      <p:bldP spid="110" grpId="0"/>
      <p:bldP spid="12" grpId="0"/>
      <p:bldP spid="30" grpId="0"/>
      <p:bldP spid="102" grpId="0"/>
      <p:bldP spid="103" grpId="0"/>
      <p:bldP spid="106" grpId="0" animBg="1"/>
      <p:bldP spid="107" grpId="0"/>
      <p:bldP spid="108" grpId="0"/>
      <p:bldP spid="10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4873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400" b="1" i="0" u="none" dirty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ΣΥΜΒΟΛΗ ΚΥΜΑΤΩΝ</a:t>
            </a:r>
            <a:r>
              <a:rPr lang="en-US" sz="2400" b="1" i="0" u="none" dirty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1" i="0" u="none" dirty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ΣΕ ΔΥΟ ΔΙΑΣΤΑΣΕΙΣ</a:t>
            </a:r>
            <a:endParaRPr lang="en-US" sz="2400" b="1" i="0" u="none" dirty="0">
              <a:solidFill>
                <a:srgbClr val="FC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AutoShape 6"/>
          <p:cNvSpPr>
            <a:spLocks noChangeArrowheads="1"/>
          </p:cNvSpPr>
          <p:nvPr/>
        </p:nvSpPr>
        <p:spPr bwMode="auto">
          <a:xfrm>
            <a:off x="5232679" y="3330729"/>
            <a:ext cx="563562" cy="552450"/>
          </a:xfrm>
          <a:prstGeom prst="star32">
            <a:avLst>
              <a:gd name="adj" fmla="val 5903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defRPr sz="24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>
              <a:solidFill>
                <a:srgbClr val="0000CC"/>
              </a:solidFill>
            </a:endParaRPr>
          </a:p>
        </p:txBody>
      </p:sp>
      <p:sp>
        <p:nvSpPr>
          <p:cNvPr id="6" name="Line 8"/>
          <p:cNvSpPr>
            <a:spLocks noChangeShapeType="1"/>
          </p:cNvSpPr>
          <p:nvPr/>
        </p:nvSpPr>
        <p:spPr bwMode="auto">
          <a:xfrm>
            <a:off x="1792566" y="3605367"/>
            <a:ext cx="8207375" cy="158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 type="triangle" w="sm" len="lg"/>
            <a:tailEnd type="triangl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rIns="0"/>
          <a:lstStyle/>
          <a:p>
            <a:endParaRPr lang="el-GR"/>
          </a:p>
        </p:txBody>
      </p:sp>
      <p:sp>
        <p:nvSpPr>
          <p:cNvPr id="7" name="AutoShape 64"/>
          <p:cNvSpPr>
            <a:spLocks noChangeArrowheads="1"/>
          </p:cNvSpPr>
          <p:nvPr/>
        </p:nvSpPr>
        <p:spPr bwMode="auto">
          <a:xfrm>
            <a:off x="6182004" y="3333904"/>
            <a:ext cx="563562" cy="552450"/>
          </a:xfrm>
          <a:prstGeom prst="star32">
            <a:avLst>
              <a:gd name="adj" fmla="val 5903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defRPr sz="24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>
              <a:solidFill>
                <a:srgbClr val="0000CC"/>
              </a:solidFill>
            </a:endParaRPr>
          </a:p>
        </p:txBody>
      </p:sp>
      <p:grpSp>
        <p:nvGrpSpPr>
          <p:cNvPr id="8" name="Group 178"/>
          <p:cNvGrpSpPr>
            <a:grpSpLocks/>
          </p:cNvGrpSpPr>
          <p:nvPr/>
        </p:nvGrpSpPr>
        <p:grpSpPr bwMode="auto">
          <a:xfrm>
            <a:off x="5380316" y="3468842"/>
            <a:ext cx="1204913" cy="269875"/>
            <a:chOff x="2576" y="2097"/>
            <a:chExt cx="759" cy="170"/>
          </a:xfrm>
        </p:grpSpPr>
        <p:sp>
          <p:nvSpPr>
            <p:cNvPr id="9" name="Oval 10"/>
            <p:cNvSpPr>
              <a:spLocks noChangeArrowheads="1"/>
            </p:cNvSpPr>
            <p:nvPr/>
          </p:nvSpPr>
          <p:spPr bwMode="auto">
            <a:xfrm>
              <a:off x="2576" y="2097"/>
              <a:ext cx="161" cy="168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0" name="Oval 65"/>
            <p:cNvSpPr>
              <a:spLocks noChangeArrowheads="1"/>
            </p:cNvSpPr>
            <p:nvPr/>
          </p:nvSpPr>
          <p:spPr bwMode="auto">
            <a:xfrm>
              <a:off x="3174" y="2099"/>
              <a:ext cx="161" cy="168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</p:grpSp>
      <p:grpSp>
        <p:nvGrpSpPr>
          <p:cNvPr id="11" name="Group 180"/>
          <p:cNvGrpSpPr>
            <a:grpSpLocks/>
          </p:cNvGrpSpPr>
          <p:nvPr/>
        </p:nvGrpSpPr>
        <p:grpSpPr bwMode="auto">
          <a:xfrm>
            <a:off x="4810404" y="2879879"/>
            <a:ext cx="2363787" cy="1438275"/>
            <a:chOff x="2217" y="1726"/>
            <a:chExt cx="1489" cy="906"/>
          </a:xfrm>
        </p:grpSpPr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2217" y="1726"/>
              <a:ext cx="891" cy="904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3" name="Oval 66"/>
            <p:cNvSpPr>
              <a:spLocks noChangeArrowheads="1"/>
            </p:cNvSpPr>
            <p:nvPr/>
          </p:nvSpPr>
          <p:spPr bwMode="auto">
            <a:xfrm>
              <a:off x="2815" y="1728"/>
              <a:ext cx="891" cy="904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</p:grpSp>
      <p:grpSp>
        <p:nvGrpSpPr>
          <p:cNvPr id="14" name="Group 182"/>
          <p:cNvGrpSpPr>
            <a:grpSpLocks/>
          </p:cNvGrpSpPr>
          <p:nvPr/>
        </p:nvGrpSpPr>
        <p:grpSpPr bwMode="auto">
          <a:xfrm>
            <a:off x="4254779" y="2341717"/>
            <a:ext cx="3481387" cy="2513012"/>
            <a:chOff x="1867" y="1387"/>
            <a:chExt cx="2193" cy="1583"/>
          </a:xfrm>
        </p:grpSpPr>
        <p:sp>
          <p:nvSpPr>
            <p:cNvPr id="15" name="Oval 12"/>
            <p:cNvSpPr>
              <a:spLocks noChangeArrowheads="1"/>
            </p:cNvSpPr>
            <p:nvPr/>
          </p:nvSpPr>
          <p:spPr bwMode="auto">
            <a:xfrm>
              <a:off x="1867" y="1387"/>
              <a:ext cx="1595" cy="1581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6" name="Oval 67"/>
            <p:cNvSpPr>
              <a:spLocks noChangeArrowheads="1"/>
            </p:cNvSpPr>
            <p:nvPr/>
          </p:nvSpPr>
          <p:spPr bwMode="auto">
            <a:xfrm>
              <a:off x="2465" y="1389"/>
              <a:ext cx="1595" cy="1581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</p:grpSp>
      <p:grpSp>
        <p:nvGrpSpPr>
          <p:cNvPr id="17" name="Group 184"/>
          <p:cNvGrpSpPr>
            <a:grpSpLocks/>
          </p:cNvGrpSpPr>
          <p:nvPr/>
        </p:nvGrpSpPr>
        <p:grpSpPr bwMode="auto">
          <a:xfrm>
            <a:off x="3680104" y="1757517"/>
            <a:ext cx="4618037" cy="3681412"/>
            <a:chOff x="1505" y="1019"/>
            <a:chExt cx="2909" cy="2319"/>
          </a:xfrm>
        </p:grpSpPr>
        <p:sp>
          <p:nvSpPr>
            <p:cNvPr id="18" name="Oval 13"/>
            <p:cNvSpPr>
              <a:spLocks noChangeArrowheads="1"/>
            </p:cNvSpPr>
            <p:nvPr/>
          </p:nvSpPr>
          <p:spPr bwMode="auto">
            <a:xfrm>
              <a:off x="1505" y="1019"/>
              <a:ext cx="2311" cy="2317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9" name="Oval 68"/>
            <p:cNvSpPr>
              <a:spLocks noChangeArrowheads="1"/>
            </p:cNvSpPr>
            <p:nvPr/>
          </p:nvSpPr>
          <p:spPr bwMode="auto">
            <a:xfrm>
              <a:off x="2103" y="1021"/>
              <a:ext cx="2311" cy="2317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</p:grpSp>
      <p:grpSp>
        <p:nvGrpSpPr>
          <p:cNvPr id="20" name="Group 186"/>
          <p:cNvGrpSpPr>
            <a:grpSpLocks/>
          </p:cNvGrpSpPr>
          <p:nvPr/>
        </p:nvGrpSpPr>
        <p:grpSpPr bwMode="auto">
          <a:xfrm>
            <a:off x="3129241" y="1203479"/>
            <a:ext cx="5711825" cy="4799013"/>
            <a:chOff x="1158" y="670"/>
            <a:chExt cx="3598" cy="3023"/>
          </a:xfrm>
        </p:grpSpPr>
        <p:sp>
          <p:nvSpPr>
            <p:cNvPr id="21" name="Oval 14"/>
            <p:cNvSpPr>
              <a:spLocks noChangeArrowheads="1"/>
            </p:cNvSpPr>
            <p:nvPr/>
          </p:nvSpPr>
          <p:spPr bwMode="auto">
            <a:xfrm>
              <a:off x="1158" y="670"/>
              <a:ext cx="3000" cy="3021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22" name="Oval 69"/>
            <p:cNvSpPr>
              <a:spLocks noChangeArrowheads="1"/>
            </p:cNvSpPr>
            <p:nvPr/>
          </p:nvSpPr>
          <p:spPr bwMode="auto">
            <a:xfrm>
              <a:off x="1756" y="672"/>
              <a:ext cx="3000" cy="3021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</p:grpSp>
      <p:grpSp>
        <p:nvGrpSpPr>
          <p:cNvPr id="23" name="Group 179"/>
          <p:cNvGrpSpPr>
            <a:grpSpLocks/>
          </p:cNvGrpSpPr>
          <p:nvPr/>
        </p:nvGrpSpPr>
        <p:grpSpPr bwMode="auto">
          <a:xfrm>
            <a:off x="5075516" y="3192617"/>
            <a:ext cx="1798638" cy="854075"/>
            <a:chOff x="2384" y="1923"/>
            <a:chExt cx="1133" cy="538"/>
          </a:xfrm>
        </p:grpSpPr>
        <p:sp>
          <p:nvSpPr>
            <p:cNvPr id="24" name="Oval 15"/>
            <p:cNvSpPr>
              <a:spLocks noChangeArrowheads="1"/>
            </p:cNvSpPr>
            <p:nvPr/>
          </p:nvSpPr>
          <p:spPr bwMode="auto">
            <a:xfrm>
              <a:off x="2384" y="1923"/>
              <a:ext cx="535" cy="53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25" name="Oval 70"/>
            <p:cNvSpPr>
              <a:spLocks noChangeArrowheads="1"/>
            </p:cNvSpPr>
            <p:nvPr/>
          </p:nvSpPr>
          <p:spPr bwMode="auto">
            <a:xfrm>
              <a:off x="2982" y="1925"/>
              <a:ext cx="535" cy="53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</p:grpSp>
      <p:grpSp>
        <p:nvGrpSpPr>
          <p:cNvPr id="26" name="Group 181"/>
          <p:cNvGrpSpPr>
            <a:grpSpLocks/>
          </p:cNvGrpSpPr>
          <p:nvPr/>
        </p:nvGrpSpPr>
        <p:grpSpPr bwMode="auto">
          <a:xfrm>
            <a:off x="4537354" y="2622704"/>
            <a:ext cx="2925762" cy="1981200"/>
            <a:chOff x="2045" y="1564"/>
            <a:chExt cx="1843" cy="1248"/>
          </a:xfrm>
        </p:grpSpPr>
        <p:sp>
          <p:nvSpPr>
            <p:cNvPr id="27" name="Oval 16"/>
            <p:cNvSpPr>
              <a:spLocks noChangeArrowheads="1"/>
            </p:cNvSpPr>
            <p:nvPr/>
          </p:nvSpPr>
          <p:spPr bwMode="auto">
            <a:xfrm>
              <a:off x="2045" y="1564"/>
              <a:ext cx="1245" cy="124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28" name="Oval 71"/>
            <p:cNvSpPr>
              <a:spLocks noChangeArrowheads="1"/>
            </p:cNvSpPr>
            <p:nvPr/>
          </p:nvSpPr>
          <p:spPr bwMode="auto">
            <a:xfrm>
              <a:off x="2643" y="1566"/>
              <a:ext cx="1245" cy="124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</p:grpSp>
      <p:grpSp>
        <p:nvGrpSpPr>
          <p:cNvPr id="29" name="Group 183"/>
          <p:cNvGrpSpPr>
            <a:grpSpLocks/>
          </p:cNvGrpSpPr>
          <p:nvPr/>
        </p:nvGrpSpPr>
        <p:grpSpPr bwMode="auto">
          <a:xfrm>
            <a:off x="3956329" y="2051204"/>
            <a:ext cx="4041775" cy="3130550"/>
            <a:chOff x="1679" y="1204"/>
            <a:chExt cx="2546" cy="1972"/>
          </a:xfrm>
        </p:grpSpPr>
        <p:sp>
          <p:nvSpPr>
            <p:cNvPr id="30" name="Oval 17"/>
            <p:cNvSpPr>
              <a:spLocks noChangeArrowheads="1"/>
            </p:cNvSpPr>
            <p:nvPr/>
          </p:nvSpPr>
          <p:spPr bwMode="auto">
            <a:xfrm>
              <a:off x="1679" y="1204"/>
              <a:ext cx="1948" cy="197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31" name="Oval 72"/>
            <p:cNvSpPr>
              <a:spLocks noChangeArrowheads="1"/>
            </p:cNvSpPr>
            <p:nvPr/>
          </p:nvSpPr>
          <p:spPr bwMode="auto">
            <a:xfrm>
              <a:off x="2277" y="1206"/>
              <a:ext cx="1948" cy="197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</p:grpSp>
      <p:grpSp>
        <p:nvGrpSpPr>
          <p:cNvPr id="32" name="Group 185"/>
          <p:cNvGrpSpPr>
            <a:grpSpLocks/>
          </p:cNvGrpSpPr>
          <p:nvPr/>
        </p:nvGrpSpPr>
        <p:grpSpPr bwMode="auto">
          <a:xfrm>
            <a:off x="3407054" y="1490817"/>
            <a:ext cx="5146675" cy="4237037"/>
            <a:chOff x="1333" y="851"/>
            <a:chExt cx="3242" cy="2669"/>
          </a:xfrm>
        </p:grpSpPr>
        <p:sp>
          <p:nvSpPr>
            <p:cNvPr id="33" name="Oval 21"/>
            <p:cNvSpPr>
              <a:spLocks noChangeArrowheads="1"/>
            </p:cNvSpPr>
            <p:nvPr/>
          </p:nvSpPr>
          <p:spPr bwMode="auto">
            <a:xfrm>
              <a:off x="1333" y="851"/>
              <a:ext cx="2644" cy="2667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34" name="Oval 73"/>
            <p:cNvSpPr>
              <a:spLocks noChangeArrowheads="1"/>
            </p:cNvSpPr>
            <p:nvPr/>
          </p:nvSpPr>
          <p:spPr bwMode="auto">
            <a:xfrm>
              <a:off x="1931" y="853"/>
              <a:ext cx="2644" cy="2667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</p:grpSp>
      <p:grpSp>
        <p:nvGrpSpPr>
          <p:cNvPr id="35" name="Group 187"/>
          <p:cNvGrpSpPr>
            <a:grpSpLocks/>
          </p:cNvGrpSpPr>
          <p:nvPr/>
        </p:nvGrpSpPr>
        <p:grpSpPr bwMode="auto">
          <a:xfrm>
            <a:off x="2835554" y="900267"/>
            <a:ext cx="6316662" cy="5395912"/>
            <a:chOff x="973" y="479"/>
            <a:chExt cx="3979" cy="3399"/>
          </a:xfrm>
        </p:grpSpPr>
        <p:sp>
          <p:nvSpPr>
            <p:cNvPr id="36" name="Oval 22"/>
            <p:cNvSpPr>
              <a:spLocks noChangeArrowheads="1"/>
            </p:cNvSpPr>
            <p:nvPr/>
          </p:nvSpPr>
          <p:spPr bwMode="auto">
            <a:xfrm>
              <a:off x="973" y="479"/>
              <a:ext cx="3381" cy="3397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37" name="Oval 74"/>
            <p:cNvSpPr>
              <a:spLocks noChangeArrowheads="1"/>
            </p:cNvSpPr>
            <p:nvPr/>
          </p:nvSpPr>
          <p:spPr bwMode="auto">
            <a:xfrm>
              <a:off x="1571" y="481"/>
              <a:ext cx="3381" cy="3397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</p:grpSp>
      <p:grpSp>
        <p:nvGrpSpPr>
          <p:cNvPr id="38" name="Group 188"/>
          <p:cNvGrpSpPr>
            <a:grpSpLocks/>
          </p:cNvGrpSpPr>
          <p:nvPr/>
        </p:nvGrpSpPr>
        <p:grpSpPr bwMode="auto">
          <a:xfrm>
            <a:off x="5907366" y="868517"/>
            <a:ext cx="168275" cy="5445125"/>
            <a:chOff x="2908" y="459"/>
            <a:chExt cx="106" cy="3430"/>
          </a:xfrm>
        </p:grpSpPr>
        <p:sp>
          <p:nvSpPr>
            <p:cNvPr id="39" name="Oval 75"/>
            <p:cNvSpPr>
              <a:spLocks noChangeArrowheads="1"/>
            </p:cNvSpPr>
            <p:nvPr/>
          </p:nvSpPr>
          <p:spPr bwMode="auto">
            <a:xfrm>
              <a:off x="2926" y="1614"/>
              <a:ext cx="74" cy="74"/>
            </a:xfrm>
            <a:prstGeom prst="ellipse">
              <a:avLst/>
            </a:prstGeom>
            <a:solidFill>
              <a:srgbClr val="FC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40" name="Oval 76"/>
            <p:cNvSpPr>
              <a:spLocks noChangeArrowheads="1"/>
            </p:cNvSpPr>
            <p:nvPr/>
          </p:nvSpPr>
          <p:spPr bwMode="auto">
            <a:xfrm>
              <a:off x="2923" y="1415"/>
              <a:ext cx="74" cy="74"/>
            </a:xfrm>
            <a:prstGeom prst="ellipse">
              <a:avLst/>
            </a:prstGeom>
            <a:solidFill>
              <a:srgbClr val="FC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41" name="Oval 77"/>
            <p:cNvSpPr>
              <a:spLocks noChangeArrowheads="1"/>
            </p:cNvSpPr>
            <p:nvPr/>
          </p:nvSpPr>
          <p:spPr bwMode="auto">
            <a:xfrm>
              <a:off x="2917" y="1216"/>
              <a:ext cx="74" cy="74"/>
            </a:xfrm>
            <a:prstGeom prst="ellipse">
              <a:avLst/>
            </a:prstGeom>
            <a:solidFill>
              <a:srgbClr val="FC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42" name="Oval 78"/>
            <p:cNvSpPr>
              <a:spLocks noChangeArrowheads="1"/>
            </p:cNvSpPr>
            <p:nvPr/>
          </p:nvSpPr>
          <p:spPr bwMode="auto">
            <a:xfrm>
              <a:off x="2926" y="836"/>
              <a:ext cx="74" cy="74"/>
            </a:xfrm>
            <a:prstGeom prst="ellipse">
              <a:avLst/>
            </a:prstGeom>
            <a:solidFill>
              <a:srgbClr val="FC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43" name="Oval 79"/>
            <p:cNvSpPr>
              <a:spLocks noChangeArrowheads="1"/>
            </p:cNvSpPr>
            <p:nvPr/>
          </p:nvSpPr>
          <p:spPr bwMode="auto">
            <a:xfrm>
              <a:off x="2922" y="651"/>
              <a:ext cx="74" cy="74"/>
            </a:xfrm>
            <a:prstGeom prst="ellipse">
              <a:avLst/>
            </a:prstGeom>
            <a:solidFill>
              <a:srgbClr val="FC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44" name="Oval 80"/>
            <p:cNvSpPr>
              <a:spLocks noChangeArrowheads="1"/>
            </p:cNvSpPr>
            <p:nvPr/>
          </p:nvSpPr>
          <p:spPr bwMode="auto">
            <a:xfrm>
              <a:off x="2932" y="459"/>
              <a:ext cx="74" cy="74"/>
            </a:xfrm>
            <a:prstGeom prst="ellipse">
              <a:avLst/>
            </a:prstGeom>
            <a:solidFill>
              <a:srgbClr val="FC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45" name="Oval 81"/>
            <p:cNvSpPr>
              <a:spLocks noChangeArrowheads="1"/>
            </p:cNvSpPr>
            <p:nvPr/>
          </p:nvSpPr>
          <p:spPr bwMode="auto">
            <a:xfrm>
              <a:off x="2940" y="2491"/>
              <a:ext cx="74" cy="74"/>
            </a:xfrm>
            <a:prstGeom prst="ellipse">
              <a:avLst/>
            </a:prstGeom>
            <a:solidFill>
              <a:srgbClr val="FC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46" name="Oval 82"/>
            <p:cNvSpPr>
              <a:spLocks noChangeArrowheads="1"/>
            </p:cNvSpPr>
            <p:nvPr/>
          </p:nvSpPr>
          <p:spPr bwMode="auto">
            <a:xfrm>
              <a:off x="2929" y="2714"/>
              <a:ext cx="74" cy="74"/>
            </a:xfrm>
            <a:prstGeom prst="ellipse">
              <a:avLst/>
            </a:prstGeom>
            <a:solidFill>
              <a:srgbClr val="FC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47" name="Oval 83"/>
            <p:cNvSpPr>
              <a:spLocks noChangeArrowheads="1"/>
            </p:cNvSpPr>
            <p:nvPr/>
          </p:nvSpPr>
          <p:spPr bwMode="auto">
            <a:xfrm>
              <a:off x="2911" y="3092"/>
              <a:ext cx="74" cy="74"/>
            </a:xfrm>
            <a:prstGeom prst="ellipse">
              <a:avLst/>
            </a:prstGeom>
            <a:solidFill>
              <a:srgbClr val="FC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48" name="Oval 84"/>
            <p:cNvSpPr>
              <a:spLocks noChangeArrowheads="1"/>
            </p:cNvSpPr>
            <p:nvPr/>
          </p:nvSpPr>
          <p:spPr bwMode="auto">
            <a:xfrm>
              <a:off x="2920" y="3261"/>
              <a:ext cx="74" cy="74"/>
            </a:xfrm>
            <a:prstGeom prst="ellipse">
              <a:avLst/>
            </a:prstGeom>
            <a:solidFill>
              <a:srgbClr val="FC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49" name="Oval 85"/>
            <p:cNvSpPr>
              <a:spLocks noChangeArrowheads="1"/>
            </p:cNvSpPr>
            <p:nvPr/>
          </p:nvSpPr>
          <p:spPr bwMode="auto">
            <a:xfrm>
              <a:off x="2908" y="3445"/>
              <a:ext cx="74" cy="74"/>
            </a:xfrm>
            <a:prstGeom prst="ellipse">
              <a:avLst/>
            </a:prstGeom>
            <a:solidFill>
              <a:srgbClr val="FC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50" name="Oval 86"/>
            <p:cNvSpPr>
              <a:spLocks noChangeArrowheads="1"/>
            </p:cNvSpPr>
            <p:nvPr/>
          </p:nvSpPr>
          <p:spPr bwMode="auto">
            <a:xfrm>
              <a:off x="2910" y="3621"/>
              <a:ext cx="74" cy="74"/>
            </a:xfrm>
            <a:prstGeom prst="ellipse">
              <a:avLst/>
            </a:prstGeom>
            <a:solidFill>
              <a:srgbClr val="FC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51" name="Oval 92"/>
            <p:cNvSpPr>
              <a:spLocks noChangeArrowheads="1"/>
            </p:cNvSpPr>
            <p:nvPr/>
          </p:nvSpPr>
          <p:spPr bwMode="auto">
            <a:xfrm>
              <a:off x="2928" y="2881"/>
              <a:ext cx="74" cy="74"/>
            </a:xfrm>
            <a:prstGeom prst="ellipse">
              <a:avLst/>
            </a:prstGeom>
            <a:solidFill>
              <a:srgbClr val="FC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52" name="Oval 102"/>
            <p:cNvSpPr>
              <a:spLocks noChangeArrowheads="1"/>
            </p:cNvSpPr>
            <p:nvPr/>
          </p:nvSpPr>
          <p:spPr bwMode="auto">
            <a:xfrm>
              <a:off x="2938" y="3815"/>
              <a:ext cx="74" cy="74"/>
            </a:xfrm>
            <a:prstGeom prst="ellipse">
              <a:avLst/>
            </a:prstGeom>
            <a:solidFill>
              <a:srgbClr val="FC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53" name="Oval 111"/>
            <p:cNvSpPr>
              <a:spLocks noChangeArrowheads="1"/>
            </p:cNvSpPr>
            <p:nvPr/>
          </p:nvSpPr>
          <p:spPr bwMode="auto">
            <a:xfrm>
              <a:off x="2925" y="1820"/>
              <a:ext cx="74" cy="74"/>
            </a:xfrm>
            <a:prstGeom prst="ellipse">
              <a:avLst/>
            </a:prstGeom>
            <a:solidFill>
              <a:srgbClr val="FC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54" name="Oval 115"/>
            <p:cNvSpPr>
              <a:spLocks noChangeArrowheads="1"/>
            </p:cNvSpPr>
            <p:nvPr/>
          </p:nvSpPr>
          <p:spPr bwMode="auto">
            <a:xfrm>
              <a:off x="2927" y="1011"/>
              <a:ext cx="74" cy="74"/>
            </a:xfrm>
            <a:prstGeom prst="ellipse">
              <a:avLst/>
            </a:prstGeom>
            <a:solidFill>
              <a:srgbClr val="FC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</p:grpSp>
      <p:grpSp>
        <p:nvGrpSpPr>
          <p:cNvPr id="55" name="Group 189"/>
          <p:cNvGrpSpPr>
            <a:grpSpLocks/>
          </p:cNvGrpSpPr>
          <p:nvPr/>
        </p:nvGrpSpPr>
        <p:grpSpPr bwMode="auto">
          <a:xfrm>
            <a:off x="4516716" y="1643217"/>
            <a:ext cx="3013075" cy="3929062"/>
            <a:chOff x="2032" y="947"/>
            <a:chExt cx="1898" cy="2475"/>
          </a:xfrm>
        </p:grpSpPr>
        <p:sp>
          <p:nvSpPr>
            <p:cNvPr id="56" name="Oval 87"/>
            <p:cNvSpPr>
              <a:spLocks noChangeArrowheads="1"/>
            </p:cNvSpPr>
            <p:nvPr/>
          </p:nvSpPr>
          <p:spPr bwMode="auto">
            <a:xfrm>
              <a:off x="2338" y="2879"/>
              <a:ext cx="74" cy="74"/>
            </a:xfrm>
            <a:prstGeom prst="ellipse">
              <a:avLst/>
            </a:prstGeom>
            <a:solidFill>
              <a:srgbClr val="FC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57" name="Oval 89"/>
            <p:cNvSpPr>
              <a:spLocks noChangeArrowheads="1"/>
            </p:cNvSpPr>
            <p:nvPr/>
          </p:nvSpPr>
          <p:spPr bwMode="auto">
            <a:xfrm>
              <a:off x="2567" y="2580"/>
              <a:ext cx="74" cy="74"/>
            </a:xfrm>
            <a:prstGeom prst="ellipse">
              <a:avLst/>
            </a:prstGeom>
            <a:solidFill>
              <a:srgbClr val="FC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58" name="Oval 90"/>
            <p:cNvSpPr>
              <a:spLocks noChangeArrowheads="1"/>
            </p:cNvSpPr>
            <p:nvPr/>
          </p:nvSpPr>
          <p:spPr bwMode="auto">
            <a:xfrm>
              <a:off x="2147" y="3199"/>
              <a:ext cx="74" cy="74"/>
            </a:xfrm>
            <a:prstGeom prst="ellipse">
              <a:avLst/>
            </a:prstGeom>
            <a:solidFill>
              <a:srgbClr val="FC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59" name="Oval 91"/>
            <p:cNvSpPr>
              <a:spLocks noChangeArrowheads="1"/>
            </p:cNvSpPr>
            <p:nvPr/>
          </p:nvSpPr>
          <p:spPr bwMode="auto">
            <a:xfrm>
              <a:off x="2551" y="1693"/>
              <a:ext cx="74" cy="74"/>
            </a:xfrm>
            <a:prstGeom prst="ellipse">
              <a:avLst/>
            </a:prstGeom>
            <a:solidFill>
              <a:srgbClr val="FC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60" name="Oval 93"/>
            <p:cNvSpPr>
              <a:spLocks noChangeArrowheads="1"/>
            </p:cNvSpPr>
            <p:nvPr/>
          </p:nvSpPr>
          <p:spPr bwMode="auto">
            <a:xfrm>
              <a:off x="3507" y="2897"/>
              <a:ext cx="74" cy="74"/>
            </a:xfrm>
            <a:prstGeom prst="ellipse">
              <a:avLst/>
            </a:prstGeom>
            <a:solidFill>
              <a:srgbClr val="FC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61" name="Oval 94"/>
            <p:cNvSpPr>
              <a:spLocks noChangeArrowheads="1"/>
            </p:cNvSpPr>
            <p:nvPr/>
          </p:nvSpPr>
          <p:spPr bwMode="auto">
            <a:xfrm>
              <a:off x="3705" y="3187"/>
              <a:ext cx="74" cy="74"/>
            </a:xfrm>
            <a:prstGeom prst="ellipse">
              <a:avLst/>
            </a:prstGeom>
            <a:solidFill>
              <a:srgbClr val="FC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62" name="Oval 97"/>
            <p:cNvSpPr>
              <a:spLocks noChangeArrowheads="1"/>
            </p:cNvSpPr>
            <p:nvPr/>
          </p:nvSpPr>
          <p:spPr bwMode="auto">
            <a:xfrm>
              <a:off x="2443" y="2746"/>
              <a:ext cx="74" cy="74"/>
            </a:xfrm>
            <a:prstGeom prst="ellipse">
              <a:avLst/>
            </a:prstGeom>
            <a:solidFill>
              <a:srgbClr val="FC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63" name="Oval 98"/>
            <p:cNvSpPr>
              <a:spLocks noChangeArrowheads="1"/>
            </p:cNvSpPr>
            <p:nvPr/>
          </p:nvSpPr>
          <p:spPr bwMode="auto">
            <a:xfrm>
              <a:off x="2674" y="1891"/>
              <a:ext cx="74" cy="74"/>
            </a:xfrm>
            <a:prstGeom prst="ellipse">
              <a:avLst/>
            </a:prstGeom>
            <a:solidFill>
              <a:srgbClr val="FC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64" name="Oval 99"/>
            <p:cNvSpPr>
              <a:spLocks noChangeArrowheads="1"/>
            </p:cNvSpPr>
            <p:nvPr/>
          </p:nvSpPr>
          <p:spPr bwMode="auto">
            <a:xfrm>
              <a:off x="2248" y="3077"/>
              <a:ext cx="74" cy="74"/>
            </a:xfrm>
            <a:prstGeom prst="ellipse">
              <a:avLst/>
            </a:prstGeom>
            <a:solidFill>
              <a:srgbClr val="FC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65" name="Oval 100"/>
            <p:cNvSpPr>
              <a:spLocks noChangeArrowheads="1"/>
            </p:cNvSpPr>
            <p:nvPr/>
          </p:nvSpPr>
          <p:spPr bwMode="auto">
            <a:xfrm>
              <a:off x="3395" y="2766"/>
              <a:ext cx="74" cy="74"/>
            </a:xfrm>
            <a:prstGeom prst="ellipse">
              <a:avLst/>
            </a:prstGeom>
            <a:solidFill>
              <a:srgbClr val="FC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66" name="Oval 101"/>
            <p:cNvSpPr>
              <a:spLocks noChangeArrowheads="1"/>
            </p:cNvSpPr>
            <p:nvPr/>
          </p:nvSpPr>
          <p:spPr bwMode="auto">
            <a:xfrm>
              <a:off x="3565" y="3070"/>
              <a:ext cx="74" cy="74"/>
            </a:xfrm>
            <a:prstGeom prst="ellipse">
              <a:avLst/>
            </a:prstGeom>
            <a:solidFill>
              <a:srgbClr val="FC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67" name="Oval 105"/>
            <p:cNvSpPr>
              <a:spLocks noChangeArrowheads="1"/>
            </p:cNvSpPr>
            <p:nvPr/>
          </p:nvSpPr>
          <p:spPr bwMode="auto">
            <a:xfrm>
              <a:off x="2663" y="2416"/>
              <a:ext cx="74" cy="74"/>
            </a:xfrm>
            <a:prstGeom prst="ellipse">
              <a:avLst/>
            </a:prstGeom>
            <a:solidFill>
              <a:srgbClr val="FC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68" name="Oval 106"/>
            <p:cNvSpPr>
              <a:spLocks noChangeArrowheads="1"/>
            </p:cNvSpPr>
            <p:nvPr/>
          </p:nvSpPr>
          <p:spPr bwMode="auto">
            <a:xfrm>
              <a:off x="2331" y="1412"/>
              <a:ext cx="74" cy="74"/>
            </a:xfrm>
            <a:prstGeom prst="ellipse">
              <a:avLst/>
            </a:prstGeom>
            <a:solidFill>
              <a:srgbClr val="FC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69" name="Oval 107"/>
            <p:cNvSpPr>
              <a:spLocks noChangeArrowheads="1"/>
            </p:cNvSpPr>
            <p:nvPr/>
          </p:nvSpPr>
          <p:spPr bwMode="auto">
            <a:xfrm>
              <a:off x="3197" y="2420"/>
              <a:ext cx="74" cy="74"/>
            </a:xfrm>
            <a:prstGeom prst="ellipse">
              <a:avLst/>
            </a:prstGeom>
            <a:solidFill>
              <a:srgbClr val="FC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70" name="Oval 108"/>
            <p:cNvSpPr>
              <a:spLocks noChangeArrowheads="1"/>
            </p:cNvSpPr>
            <p:nvPr/>
          </p:nvSpPr>
          <p:spPr bwMode="auto">
            <a:xfrm>
              <a:off x="2269" y="1230"/>
              <a:ext cx="74" cy="74"/>
            </a:xfrm>
            <a:prstGeom prst="ellipse">
              <a:avLst/>
            </a:prstGeom>
            <a:solidFill>
              <a:srgbClr val="FC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71" name="Oval 109"/>
            <p:cNvSpPr>
              <a:spLocks noChangeArrowheads="1"/>
            </p:cNvSpPr>
            <p:nvPr/>
          </p:nvSpPr>
          <p:spPr bwMode="auto">
            <a:xfrm>
              <a:off x="2150" y="1085"/>
              <a:ext cx="74" cy="74"/>
            </a:xfrm>
            <a:prstGeom prst="ellipse">
              <a:avLst/>
            </a:prstGeom>
            <a:solidFill>
              <a:srgbClr val="FC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72" name="Oval 110"/>
            <p:cNvSpPr>
              <a:spLocks noChangeArrowheads="1"/>
            </p:cNvSpPr>
            <p:nvPr/>
          </p:nvSpPr>
          <p:spPr bwMode="auto">
            <a:xfrm>
              <a:off x="2032" y="947"/>
              <a:ext cx="74" cy="74"/>
            </a:xfrm>
            <a:prstGeom prst="ellipse">
              <a:avLst/>
            </a:prstGeom>
            <a:solidFill>
              <a:srgbClr val="FC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73" name="Oval 116"/>
            <p:cNvSpPr>
              <a:spLocks noChangeArrowheads="1"/>
            </p:cNvSpPr>
            <p:nvPr/>
          </p:nvSpPr>
          <p:spPr bwMode="auto">
            <a:xfrm>
              <a:off x="3204" y="1877"/>
              <a:ext cx="74" cy="74"/>
            </a:xfrm>
            <a:prstGeom prst="ellipse">
              <a:avLst/>
            </a:prstGeom>
            <a:solidFill>
              <a:srgbClr val="FC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74" name="Oval 117"/>
            <p:cNvSpPr>
              <a:spLocks noChangeArrowheads="1"/>
            </p:cNvSpPr>
            <p:nvPr/>
          </p:nvSpPr>
          <p:spPr bwMode="auto">
            <a:xfrm>
              <a:off x="3387" y="1559"/>
              <a:ext cx="74" cy="74"/>
            </a:xfrm>
            <a:prstGeom prst="ellipse">
              <a:avLst/>
            </a:prstGeom>
            <a:solidFill>
              <a:srgbClr val="FC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75" name="Oval 118"/>
            <p:cNvSpPr>
              <a:spLocks noChangeArrowheads="1"/>
            </p:cNvSpPr>
            <p:nvPr/>
          </p:nvSpPr>
          <p:spPr bwMode="auto">
            <a:xfrm>
              <a:off x="3535" y="1413"/>
              <a:ext cx="74" cy="74"/>
            </a:xfrm>
            <a:prstGeom prst="ellipse">
              <a:avLst/>
            </a:prstGeom>
            <a:solidFill>
              <a:srgbClr val="FC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76" name="Oval 119"/>
            <p:cNvSpPr>
              <a:spLocks noChangeArrowheads="1"/>
            </p:cNvSpPr>
            <p:nvPr/>
          </p:nvSpPr>
          <p:spPr bwMode="auto">
            <a:xfrm>
              <a:off x="3592" y="1248"/>
              <a:ext cx="74" cy="74"/>
            </a:xfrm>
            <a:prstGeom prst="ellipse">
              <a:avLst/>
            </a:prstGeom>
            <a:solidFill>
              <a:srgbClr val="FC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77" name="Oval 120"/>
            <p:cNvSpPr>
              <a:spLocks noChangeArrowheads="1"/>
            </p:cNvSpPr>
            <p:nvPr/>
          </p:nvSpPr>
          <p:spPr bwMode="auto">
            <a:xfrm>
              <a:off x="3856" y="982"/>
              <a:ext cx="74" cy="74"/>
            </a:xfrm>
            <a:prstGeom prst="ellipse">
              <a:avLst/>
            </a:prstGeom>
            <a:solidFill>
              <a:srgbClr val="FC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78" name="Oval 125"/>
            <p:cNvSpPr>
              <a:spLocks noChangeArrowheads="1"/>
            </p:cNvSpPr>
            <p:nvPr/>
          </p:nvSpPr>
          <p:spPr bwMode="auto">
            <a:xfrm>
              <a:off x="3699" y="1087"/>
              <a:ext cx="74" cy="74"/>
            </a:xfrm>
            <a:prstGeom prst="ellipse">
              <a:avLst/>
            </a:prstGeom>
            <a:solidFill>
              <a:srgbClr val="FC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79" name="Oval 126"/>
            <p:cNvSpPr>
              <a:spLocks noChangeArrowheads="1"/>
            </p:cNvSpPr>
            <p:nvPr/>
          </p:nvSpPr>
          <p:spPr bwMode="auto">
            <a:xfrm>
              <a:off x="2429" y="1552"/>
              <a:ext cx="74" cy="74"/>
            </a:xfrm>
            <a:prstGeom prst="ellipse">
              <a:avLst/>
            </a:prstGeom>
            <a:solidFill>
              <a:srgbClr val="FC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80" name="Oval 129"/>
            <p:cNvSpPr>
              <a:spLocks noChangeArrowheads="1"/>
            </p:cNvSpPr>
            <p:nvPr/>
          </p:nvSpPr>
          <p:spPr bwMode="auto">
            <a:xfrm>
              <a:off x="3293" y="2576"/>
              <a:ext cx="74" cy="74"/>
            </a:xfrm>
            <a:prstGeom prst="ellipse">
              <a:avLst/>
            </a:prstGeom>
            <a:solidFill>
              <a:srgbClr val="FC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81" name="Oval 130"/>
            <p:cNvSpPr>
              <a:spLocks noChangeArrowheads="1"/>
            </p:cNvSpPr>
            <p:nvPr/>
          </p:nvSpPr>
          <p:spPr bwMode="auto">
            <a:xfrm>
              <a:off x="3302" y="1721"/>
              <a:ext cx="74" cy="74"/>
            </a:xfrm>
            <a:prstGeom prst="ellipse">
              <a:avLst/>
            </a:prstGeom>
            <a:solidFill>
              <a:srgbClr val="FC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82" name="Oval 131"/>
            <p:cNvSpPr>
              <a:spLocks noChangeArrowheads="1"/>
            </p:cNvSpPr>
            <p:nvPr/>
          </p:nvSpPr>
          <p:spPr bwMode="auto">
            <a:xfrm>
              <a:off x="3847" y="3339"/>
              <a:ext cx="74" cy="74"/>
            </a:xfrm>
            <a:prstGeom prst="ellipse">
              <a:avLst/>
            </a:prstGeom>
            <a:solidFill>
              <a:srgbClr val="FC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83" name="Oval 142"/>
            <p:cNvSpPr>
              <a:spLocks noChangeArrowheads="1"/>
            </p:cNvSpPr>
            <p:nvPr/>
          </p:nvSpPr>
          <p:spPr bwMode="auto">
            <a:xfrm>
              <a:off x="2041" y="3348"/>
              <a:ext cx="74" cy="74"/>
            </a:xfrm>
            <a:prstGeom prst="ellipse">
              <a:avLst/>
            </a:prstGeom>
            <a:solidFill>
              <a:srgbClr val="FC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</p:grpSp>
      <p:grpSp>
        <p:nvGrpSpPr>
          <p:cNvPr id="84" name="Group 192"/>
          <p:cNvGrpSpPr>
            <a:grpSpLocks/>
          </p:cNvGrpSpPr>
          <p:nvPr/>
        </p:nvGrpSpPr>
        <p:grpSpPr bwMode="auto">
          <a:xfrm>
            <a:off x="5126316" y="1130454"/>
            <a:ext cx="1738313" cy="4910138"/>
            <a:chOff x="2416" y="624"/>
            <a:chExt cx="1095" cy="3093"/>
          </a:xfrm>
        </p:grpSpPr>
        <p:sp>
          <p:nvSpPr>
            <p:cNvPr id="85" name="Oval 121"/>
            <p:cNvSpPr>
              <a:spLocks noChangeArrowheads="1"/>
            </p:cNvSpPr>
            <p:nvPr/>
          </p:nvSpPr>
          <p:spPr bwMode="auto">
            <a:xfrm>
              <a:off x="2632" y="1346"/>
              <a:ext cx="74" cy="7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86" name="Oval 122"/>
            <p:cNvSpPr>
              <a:spLocks noChangeArrowheads="1"/>
            </p:cNvSpPr>
            <p:nvPr/>
          </p:nvSpPr>
          <p:spPr bwMode="auto">
            <a:xfrm>
              <a:off x="2601" y="1181"/>
              <a:ext cx="74" cy="7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87" name="Oval 123"/>
            <p:cNvSpPr>
              <a:spLocks noChangeArrowheads="1"/>
            </p:cNvSpPr>
            <p:nvPr/>
          </p:nvSpPr>
          <p:spPr bwMode="auto">
            <a:xfrm>
              <a:off x="2711" y="1531"/>
              <a:ext cx="74" cy="7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88" name="Oval 124"/>
            <p:cNvSpPr>
              <a:spLocks noChangeArrowheads="1"/>
            </p:cNvSpPr>
            <p:nvPr/>
          </p:nvSpPr>
          <p:spPr bwMode="auto">
            <a:xfrm>
              <a:off x="3134" y="1533"/>
              <a:ext cx="74" cy="7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89" name="Oval 127"/>
            <p:cNvSpPr>
              <a:spLocks noChangeArrowheads="1"/>
            </p:cNvSpPr>
            <p:nvPr/>
          </p:nvSpPr>
          <p:spPr bwMode="auto">
            <a:xfrm>
              <a:off x="3041" y="2344"/>
              <a:ext cx="74" cy="7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90" name="Oval 132"/>
            <p:cNvSpPr>
              <a:spLocks noChangeArrowheads="1"/>
            </p:cNvSpPr>
            <p:nvPr/>
          </p:nvSpPr>
          <p:spPr bwMode="auto">
            <a:xfrm>
              <a:off x="3092" y="2576"/>
              <a:ext cx="74" cy="7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91" name="Oval 135"/>
            <p:cNvSpPr>
              <a:spLocks noChangeArrowheads="1"/>
            </p:cNvSpPr>
            <p:nvPr/>
          </p:nvSpPr>
          <p:spPr bwMode="auto">
            <a:xfrm>
              <a:off x="2808" y="2340"/>
              <a:ext cx="74" cy="7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92" name="Oval 136"/>
            <p:cNvSpPr>
              <a:spLocks noChangeArrowheads="1"/>
            </p:cNvSpPr>
            <p:nvPr/>
          </p:nvSpPr>
          <p:spPr bwMode="auto">
            <a:xfrm>
              <a:off x="2804" y="1987"/>
              <a:ext cx="74" cy="7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93" name="Oval 140"/>
            <p:cNvSpPr>
              <a:spLocks noChangeArrowheads="1"/>
            </p:cNvSpPr>
            <p:nvPr/>
          </p:nvSpPr>
          <p:spPr bwMode="auto">
            <a:xfrm>
              <a:off x="3068" y="1715"/>
              <a:ext cx="74" cy="7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94" name="Oval 141"/>
            <p:cNvSpPr>
              <a:spLocks noChangeArrowheads="1"/>
            </p:cNvSpPr>
            <p:nvPr/>
          </p:nvSpPr>
          <p:spPr bwMode="auto">
            <a:xfrm>
              <a:off x="3023" y="1978"/>
              <a:ext cx="74" cy="7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95" name="Oval 146"/>
            <p:cNvSpPr>
              <a:spLocks noChangeArrowheads="1"/>
            </p:cNvSpPr>
            <p:nvPr/>
          </p:nvSpPr>
          <p:spPr bwMode="auto">
            <a:xfrm>
              <a:off x="3123" y="2762"/>
              <a:ext cx="74" cy="7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96" name="Oval 147"/>
            <p:cNvSpPr>
              <a:spLocks noChangeArrowheads="1"/>
            </p:cNvSpPr>
            <p:nvPr/>
          </p:nvSpPr>
          <p:spPr bwMode="auto">
            <a:xfrm>
              <a:off x="2416" y="3641"/>
              <a:ext cx="74" cy="7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97" name="Oval 148"/>
            <p:cNvSpPr>
              <a:spLocks noChangeArrowheads="1"/>
            </p:cNvSpPr>
            <p:nvPr/>
          </p:nvSpPr>
          <p:spPr bwMode="auto">
            <a:xfrm>
              <a:off x="2612" y="3122"/>
              <a:ext cx="74" cy="7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98" name="Oval 149"/>
            <p:cNvSpPr>
              <a:spLocks noChangeArrowheads="1"/>
            </p:cNvSpPr>
            <p:nvPr/>
          </p:nvSpPr>
          <p:spPr bwMode="auto">
            <a:xfrm>
              <a:off x="2773" y="2561"/>
              <a:ext cx="74" cy="7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99" name="Oval 150"/>
            <p:cNvSpPr>
              <a:spLocks noChangeArrowheads="1"/>
            </p:cNvSpPr>
            <p:nvPr/>
          </p:nvSpPr>
          <p:spPr bwMode="auto">
            <a:xfrm>
              <a:off x="2737" y="2764"/>
              <a:ext cx="74" cy="7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00" name="Oval 151"/>
            <p:cNvSpPr>
              <a:spLocks noChangeArrowheads="1"/>
            </p:cNvSpPr>
            <p:nvPr/>
          </p:nvSpPr>
          <p:spPr bwMode="auto">
            <a:xfrm>
              <a:off x="3376" y="3643"/>
              <a:ext cx="74" cy="7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01" name="Oval 152"/>
            <p:cNvSpPr>
              <a:spLocks noChangeArrowheads="1"/>
            </p:cNvSpPr>
            <p:nvPr/>
          </p:nvSpPr>
          <p:spPr bwMode="auto">
            <a:xfrm>
              <a:off x="2534" y="3304"/>
              <a:ext cx="74" cy="7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02" name="Oval 153"/>
            <p:cNvSpPr>
              <a:spLocks noChangeArrowheads="1"/>
            </p:cNvSpPr>
            <p:nvPr/>
          </p:nvSpPr>
          <p:spPr bwMode="auto">
            <a:xfrm>
              <a:off x="2503" y="3474"/>
              <a:ext cx="74" cy="7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03" name="Oval 154"/>
            <p:cNvSpPr>
              <a:spLocks noChangeArrowheads="1"/>
            </p:cNvSpPr>
            <p:nvPr/>
          </p:nvSpPr>
          <p:spPr bwMode="auto">
            <a:xfrm>
              <a:off x="2619" y="2927"/>
              <a:ext cx="74" cy="7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04" name="Oval 158"/>
            <p:cNvSpPr>
              <a:spLocks noChangeArrowheads="1"/>
            </p:cNvSpPr>
            <p:nvPr/>
          </p:nvSpPr>
          <p:spPr bwMode="auto">
            <a:xfrm>
              <a:off x="3311" y="3485"/>
              <a:ext cx="74" cy="7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05" name="Oval 159"/>
            <p:cNvSpPr>
              <a:spLocks noChangeArrowheads="1"/>
            </p:cNvSpPr>
            <p:nvPr/>
          </p:nvSpPr>
          <p:spPr bwMode="auto">
            <a:xfrm>
              <a:off x="3306" y="3292"/>
              <a:ext cx="74" cy="7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06" name="Oval 160"/>
            <p:cNvSpPr>
              <a:spLocks noChangeArrowheads="1"/>
            </p:cNvSpPr>
            <p:nvPr/>
          </p:nvSpPr>
          <p:spPr bwMode="auto">
            <a:xfrm>
              <a:off x="3201" y="3141"/>
              <a:ext cx="74" cy="7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07" name="Oval 161"/>
            <p:cNvSpPr>
              <a:spLocks noChangeArrowheads="1"/>
            </p:cNvSpPr>
            <p:nvPr/>
          </p:nvSpPr>
          <p:spPr bwMode="auto">
            <a:xfrm>
              <a:off x="3196" y="2922"/>
              <a:ext cx="74" cy="7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08" name="Oval 162"/>
            <p:cNvSpPr>
              <a:spLocks noChangeArrowheads="1"/>
            </p:cNvSpPr>
            <p:nvPr/>
          </p:nvSpPr>
          <p:spPr bwMode="auto">
            <a:xfrm>
              <a:off x="2790" y="1712"/>
              <a:ext cx="74" cy="7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09" name="Oval 164"/>
            <p:cNvSpPr>
              <a:spLocks noChangeArrowheads="1"/>
            </p:cNvSpPr>
            <p:nvPr/>
          </p:nvSpPr>
          <p:spPr bwMode="auto">
            <a:xfrm>
              <a:off x="3180" y="1357"/>
              <a:ext cx="74" cy="7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10" name="Oval 165"/>
            <p:cNvSpPr>
              <a:spLocks noChangeArrowheads="1"/>
            </p:cNvSpPr>
            <p:nvPr/>
          </p:nvSpPr>
          <p:spPr bwMode="auto">
            <a:xfrm>
              <a:off x="3263" y="1164"/>
              <a:ext cx="74" cy="7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11" name="Oval 166"/>
            <p:cNvSpPr>
              <a:spLocks noChangeArrowheads="1"/>
            </p:cNvSpPr>
            <p:nvPr/>
          </p:nvSpPr>
          <p:spPr bwMode="auto">
            <a:xfrm>
              <a:off x="3251" y="973"/>
              <a:ext cx="74" cy="7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12" name="Oval 167"/>
            <p:cNvSpPr>
              <a:spLocks noChangeArrowheads="1"/>
            </p:cNvSpPr>
            <p:nvPr/>
          </p:nvSpPr>
          <p:spPr bwMode="auto">
            <a:xfrm>
              <a:off x="3341" y="808"/>
              <a:ext cx="74" cy="7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13" name="Oval 168"/>
            <p:cNvSpPr>
              <a:spLocks noChangeArrowheads="1"/>
            </p:cNvSpPr>
            <p:nvPr/>
          </p:nvSpPr>
          <p:spPr bwMode="auto">
            <a:xfrm>
              <a:off x="3437" y="649"/>
              <a:ext cx="74" cy="7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14" name="Oval 169"/>
            <p:cNvSpPr>
              <a:spLocks noChangeArrowheads="1"/>
            </p:cNvSpPr>
            <p:nvPr/>
          </p:nvSpPr>
          <p:spPr bwMode="auto">
            <a:xfrm>
              <a:off x="2434" y="624"/>
              <a:ext cx="74" cy="7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15" name="Oval 170"/>
            <p:cNvSpPr>
              <a:spLocks noChangeArrowheads="1"/>
            </p:cNvSpPr>
            <p:nvPr/>
          </p:nvSpPr>
          <p:spPr bwMode="auto">
            <a:xfrm>
              <a:off x="2497" y="821"/>
              <a:ext cx="74" cy="7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16" name="Oval 171"/>
            <p:cNvSpPr>
              <a:spLocks noChangeArrowheads="1"/>
            </p:cNvSpPr>
            <p:nvPr/>
          </p:nvSpPr>
          <p:spPr bwMode="auto">
            <a:xfrm>
              <a:off x="2526" y="977"/>
              <a:ext cx="74" cy="7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</p:grpSp>
      <p:grpSp>
        <p:nvGrpSpPr>
          <p:cNvPr id="117" name="Group 193"/>
          <p:cNvGrpSpPr>
            <a:grpSpLocks/>
          </p:cNvGrpSpPr>
          <p:nvPr/>
        </p:nvGrpSpPr>
        <p:grpSpPr bwMode="auto">
          <a:xfrm>
            <a:off x="3913466" y="2513167"/>
            <a:ext cx="4175125" cy="2159000"/>
            <a:chOff x="1652" y="1495"/>
            <a:chExt cx="2630" cy="1360"/>
          </a:xfrm>
        </p:grpSpPr>
        <p:sp>
          <p:nvSpPr>
            <p:cNvPr id="118" name="Oval 88"/>
            <p:cNvSpPr>
              <a:spLocks noChangeArrowheads="1"/>
            </p:cNvSpPr>
            <p:nvPr/>
          </p:nvSpPr>
          <p:spPr bwMode="auto">
            <a:xfrm>
              <a:off x="3539" y="2473"/>
              <a:ext cx="74" cy="7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19" name="Oval 95"/>
            <p:cNvSpPr>
              <a:spLocks noChangeArrowheads="1"/>
            </p:cNvSpPr>
            <p:nvPr/>
          </p:nvSpPr>
          <p:spPr bwMode="auto">
            <a:xfrm>
              <a:off x="3853" y="2626"/>
              <a:ext cx="74" cy="7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20" name="Oval 96"/>
            <p:cNvSpPr>
              <a:spLocks noChangeArrowheads="1"/>
            </p:cNvSpPr>
            <p:nvPr/>
          </p:nvSpPr>
          <p:spPr bwMode="auto">
            <a:xfrm>
              <a:off x="3995" y="2723"/>
              <a:ext cx="74" cy="7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21" name="Oval 103"/>
            <p:cNvSpPr>
              <a:spLocks noChangeArrowheads="1"/>
            </p:cNvSpPr>
            <p:nvPr/>
          </p:nvSpPr>
          <p:spPr bwMode="auto">
            <a:xfrm>
              <a:off x="3717" y="2558"/>
              <a:ext cx="74" cy="7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22" name="Oval 104"/>
            <p:cNvSpPr>
              <a:spLocks noChangeArrowheads="1"/>
            </p:cNvSpPr>
            <p:nvPr/>
          </p:nvSpPr>
          <p:spPr bwMode="auto">
            <a:xfrm>
              <a:off x="4208" y="1528"/>
              <a:ext cx="74" cy="7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23" name="Oval 112"/>
            <p:cNvSpPr>
              <a:spLocks noChangeArrowheads="1"/>
            </p:cNvSpPr>
            <p:nvPr/>
          </p:nvSpPr>
          <p:spPr bwMode="auto">
            <a:xfrm>
              <a:off x="3719" y="1753"/>
              <a:ext cx="74" cy="7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24" name="Oval 113"/>
            <p:cNvSpPr>
              <a:spLocks noChangeArrowheads="1"/>
            </p:cNvSpPr>
            <p:nvPr/>
          </p:nvSpPr>
          <p:spPr bwMode="auto">
            <a:xfrm>
              <a:off x="3846" y="1662"/>
              <a:ext cx="74" cy="7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25" name="Oval 114"/>
            <p:cNvSpPr>
              <a:spLocks noChangeArrowheads="1"/>
            </p:cNvSpPr>
            <p:nvPr/>
          </p:nvSpPr>
          <p:spPr bwMode="auto">
            <a:xfrm>
              <a:off x="4010" y="1592"/>
              <a:ext cx="74" cy="7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26" name="Oval 128"/>
            <p:cNvSpPr>
              <a:spLocks noChangeArrowheads="1"/>
            </p:cNvSpPr>
            <p:nvPr/>
          </p:nvSpPr>
          <p:spPr bwMode="auto">
            <a:xfrm>
              <a:off x="4196" y="2781"/>
              <a:ext cx="74" cy="7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27" name="Oval 134"/>
            <p:cNvSpPr>
              <a:spLocks noChangeArrowheads="1"/>
            </p:cNvSpPr>
            <p:nvPr/>
          </p:nvSpPr>
          <p:spPr bwMode="auto">
            <a:xfrm>
              <a:off x="3423" y="1962"/>
              <a:ext cx="74" cy="7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28" name="Oval 137"/>
            <p:cNvSpPr>
              <a:spLocks noChangeArrowheads="1"/>
            </p:cNvSpPr>
            <p:nvPr/>
          </p:nvSpPr>
          <p:spPr bwMode="auto">
            <a:xfrm>
              <a:off x="3536" y="1822"/>
              <a:ext cx="74" cy="7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29" name="Oval 138"/>
            <p:cNvSpPr>
              <a:spLocks noChangeArrowheads="1"/>
            </p:cNvSpPr>
            <p:nvPr/>
          </p:nvSpPr>
          <p:spPr bwMode="auto">
            <a:xfrm>
              <a:off x="2454" y="1938"/>
              <a:ext cx="74" cy="7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30" name="Oval 139"/>
            <p:cNvSpPr>
              <a:spLocks noChangeArrowheads="1"/>
            </p:cNvSpPr>
            <p:nvPr/>
          </p:nvSpPr>
          <p:spPr bwMode="auto">
            <a:xfrm>
              <a:off x="2475" y="2376"/>
              <a:ext cx="74" cy="7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31" name="Oval 143"/>
            <p:cNvSpPr>
              <a:spLocks noChangeArrowheads="1"/>
            </p:cNvSpPr>
            <p:nvPr/>
          </p:nvSpPr>
          <p:spPr bwMode="auto">
            <a:xfrm>
              <a:off x="2293" y="1850"/>
              <a:ext cx="74" cy="7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32" name="Oval 144"/>
            <p:cNvSpPr>
              <a:spLocks noChangeArrowheads="1"/>
            </p:cNvSpPr>
            <p:nvPr/>
          </p:nvSpPr>
          <p:spPr bwMode="auto">
            <a:xfrm>
              <a:off x="2148" y="2542"/>
              <a:ext cx="74" cy="7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33" name="Oval 145"/>
            <p:cNvSpPr>
              <a:spLocks noChangeArrowheads="1"/>
            </p:cNvSpPr>
            <p:nvPr/>
          </p:nvSpPr>
          <p:spPr bwMode="auto">
            <a:xfrm>
              <a:off x="1955" y="2572"/>
              <a:ext cx="74" cy="7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34" name="Oval 155"/>
            <p:cNvSpPr>
              <a:spLocks noChangeArrowheads="1"/>
            </p:cNvSpPr>
            <p:nvPr/>
          </p:nvSpPr>
          <p:spPr bwMode="auto">
            <a:xfrm>
              <a:off x="1851" y="2755"/>
              <a:ext cx="74" cy="7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35" name="Oval 156"/>
            <p:cNvSpPr>
              <a:spLocks noChangeArrowheads="1"/>
            </p:cNvSpPr>
            <p:nvPr/>
          </p:nvSpPr>
          <p:spPr bwMode="auto">
            <a:xfrm>
              <a:off x="1652" y="2757"/>
              <a:ext cx="74" cy="7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36" name="Oval 157"/>
            <p:cNvSpPr>
              <a:spLocks noChangeArrowheads="1"/>
            </p:cNvSpPr>
            <p:nvPr/>
          </p:nvSpPr>
          <p:spPr bwMode="auto">
            <a:xfrm>
              <a:off x="2297" y="2451"/>
              <a:ext cx="74" cy="7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37" name="Oval 163"/>
            <p:cNvSpPr>
              <a:spLocks noChangeArrowheads="1"/>
            </p:cNvSpPr>
            <p:nvPr/>
          </p:nvSpPr>
          <p:spPr bwMode="auto">
            <a:xfrm>
              <a:off x="3410" y="2359"/>
              <a:ext cx="74" cy="7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38" name="Oval 172"/>
            <p:cNvSpPr>
              <a:spLocks noChangeArrowheads="1"/>
            </p:cNvSpPr>
            <p:nvPr/>
          </p:nvSpPr>
          <p:spPr bwMode="auto">
            <a:xfrm>
              <a:off x="2127" y="1776"/>
              <a:ext cx="74" cy="7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39" name="Oval 173"/>
            <p:cNvSpPr>
              <a:spLocks noChangeArrowheads="1"/>
            </p:cNvSpPr>
            <p:nvPr/>
          </p:nvSpPr>
          <p:spPr bwMode="auto">
            <a:xfrm>
              <a:off x="1969" y="1699"/>
              <a:ext cx="74" cy="7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40" name="Oval 174"/>
            <p:cNvSpPr>
              <a:spLocks noChangeArrowheads="1"/>
            </p:cNvSpPr>
            <p:nvPr/>
          </p:nvSpPr>
          <p:spPr bwMode="auto">
            <a:xfrm>
              <a:off x="1809" y="1573"/>
              <a:ext cx="74" cy="7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41" name="Oval 175"/>
            <p:cNvSpPr>
              <a:spLocks noChangeArrowheads="1"/>
            </p:cNvSpPr>
            <p:nvPr/>
          </p:nvSpPr>
          <p:spPr bwMode="auto">
            <a:xfrm>
              <a:off x="1671" y="1495"/>
              <a:ext cx="74" cy="7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</p:grpSp>
      <p:grpSp>
        <p:nvGrpSpPr>
          <p:cNvPr id="142" name="Group 198"/>
          <p:cNvGrpSpPr>
            <a:grpSpLocks/>
          </p:cNvGrpSpPr>
          <p:nvPr/>
        </p:nvGrpSpPr>
        <p:grpSpPr bwMode="auto">
          <a:xfrm>
            <a:off x="1792566" y="660554"/>
            <a:ext cx="3162300" cy="366713"/>
            <a:chOff x="316" y="328"/>
            <a:chExt cx="1992" cy="231"/>
          </a:xfrm>
        </p:grpSpPr>
        <p:sp>
          <p:nvSpPr>
            <p:cNvPr id="143" name="Oval 194"/>
            <p:cNvSpPr>
              <a:spLocks noChangeArrowheads="1"/>
            </p:cNvSpPr>
            <p:nvPr/>
          </p:nvSpPr>
          <p:spPr bwMode="auto">
            <a:xfrm>
              <a:off x="316" y="402"/>
              <a:ext cx="100" cy="101"/>
            </a:xfrm>
            <a:prstGeom prst="ellipse">
              <a:avLst/>
            </a:prstGeom>
            <a:solidFill>
              <a:srgbClr val="FC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44" name="Text Box 195"/>
            <p:cNvSpPr txBox="1">
              <a:spLocks noChangeArrowheads="1"/>
            </p:cNvSpPr>
            <p:nvPr/>
          </p:nvSpPr>
          <p:spPr bwMode="auto">
            <a:xfrm>
              <a:off x="469" y="328"/>
              <a:ext cx="1839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>
              <a:spAutoFit/>
            </a:bodyPr>
            <a:lstStyle>
              <a:lvl1pPr marL="2857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1800" i="0" u="none" dirty="0">
                  <a:solidFill>
                    <a:schemeClr val="tx1"/>
                  </a:solidFill>
                </a:rPr>
                <a:t>Σημεία ενισχυτικής συμβολής</a:t>
              </a:r>
            </a:p>
          </p:txBody>
        </p:sp>
      </p:grpSp>
      <p:grpSp>
        <p:nvGrpSpPr>
          <p:cNvPr id="145" name="Group 199"/>
          <p:cNvGrpSpPr>
            <a:grpSpLocks/>
          </p:cNvGrpSpPr>
          <p:nvPr/>
        </p:nvGrpSpPr>
        <p:grpSpPr bwMode="auto">
          <a:xfrm>
            <a:off x="1784629" y="6226329"/>
            <a:ext cx="3375025" cy="366713"/>
            <a:chOff x="311" y="3834"/>
            <a:chExt cx="2126" cy="231"/>
          </a:xfrm>
        </p:grpSpPr>
        <p:sp>
          <p:nvSpPr>
            <p:cNvPr id="146" name="Oval 196"/>
            <p:cNvSpPr>
              <a:spLocks noChangeArrowheads="1"/>
            </p:cNvSpPr>
            <p:nvPr/>
          </p:nvSpPr>
          <p:spPr bwMode="auto">
            <a:xfrm>
              <a:off x="311" y="3908"/>
              <a:ext cx="100" cy="101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47" name="Text Box 197"/>
            <p:cNvSpPr txBox="1">
              <a:spLocks noChangeArrowheads="1"/>
            </p:cNvSpPr>
            <p:nvPr/>
          </p:nvSpPr>
          <p:spPr bwMode="auto">
            <a:xfrm>
              <a:off x="464" y="3834"/>
              <a:ext cx="1973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>
              <a:spAutoFit/>
            </a:bodyPr>
            <a:lstStyle>
              <a:lvl1pPr marL="2857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1800" i="0" u="none" dirty="0">
                  <a:solidFill>
                    <a:schemeClr val="tx1"/>
                  </a:solidFill>
                </a:rPr>
                <a:t>Σημεία αποσβεστικής συμβολής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39465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500"/>
                            </p:stCondLst>
                            <p:childTnLst>
                              <p:par>
                                <p:cTn id="4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500"/>
                            </p:stCondLst>
                            <p:childTnLst>
                              <p:par>
                                <p:cTn id="5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2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87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4873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400" b="1" i="0" u="none" dirty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ΣΥΜΒΟΛΗ ΚΥΜΑΤΩΝ</a:t>
            </a:r>
            <a:r>
              <a:rPr lang="en-US" sz="2400" b="1" i="0" u="none" dirty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1" i="0" u="none" dirty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ΣΕ ΔΥΟ ΔΙΑΣΤΑΣΕΙΣ</a:t>
            </a:r>
            <a:endParaRPr lang="en-US" sz="2400" b="1" i="0" u="none" dirty="0">
              <a:solidFill>
                <a:srgbClr val="FC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" name="Ομάδα 5"/>
          <p:cNvGrpSpPr/>
          <p:nvPr/>
        </p:nvGrpSpPr>
        <p:grpSpPr>
          <a:xfrm>
            <a:off x="0" y="1687435"/>
            <a:ext cx="477838" cy="2488883"/>
            <a:chOff x="0" y="2386693"/>
            <a:chExt cx="477838" cy="2488883"/>
          </a:xfrm>
        </p:grpSpPr>
        <p:grpSp>
          <p:nvGrpSpPr>
            <p:cNvPr id="7" name="Group 51"/>
            <p:cNvGrpSpPr>
              <a:grpSpLocks/>
            </p:cNvGrpSpPr>
            <p:nvPr/>
          </p:nvGrpSpPr>
          <p:grpSpPr bwMode="auto">
            <a:xfrm>
              <a:off x="0" y="2386693"/>
              <a:ext cx="425450" cy="690563"/>
              <a:chOff x="1574" y="1688"/>
              <a:chExt cx="268" cy="435"/>
            </a:xfrm>
          </p:grpSpPr>
          <p:sp>
            <p:nvSpPr>
              <p:cNvPr id="13" name="Rectangle 49"/>
              <p:cNvSpPr>
                <a:spLocks noChangeArrowheads="1"/>
              </p:cNvSpPr>
              <p:nvPr/>
            </p:nvSpPr>
            <p:spPr bwMode="auto">
              <a:xfrm>
                <a:off x="1574" y="1755"/>
                <a:ext cx="100" cy="301"/>
              </a:xfrm>
              <a:prstGeom prst="rect">
                <a:avLst/>
              </a:prstGeom>
              <a:solidFill>
                <a:schemeClr val="tx2"/>
              </a:solidFill>
              <a:ln w="1270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lIns="0" rIns="0" anchor="ctr"/>
              <a:lstStyle>
                <a:lvl1pPr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endParaRPr lang="el-GR" altLang="el-GR"/>
              </a:p>
            </p:txBody>
          </p:sp>
          <p:sp>
            <p:nvSpPr>
              <p:cNvPr id="14" name="Freeform 50"/>
              <p:cNvSpPr>
                <a:spLocks/>
              </p:cNvSpPr>
              <p:nvPr/>
            </p:nvSpPr>
            <p:spPr bwMode="auto">
              <a:xfrm>
                <a:off x="1674" y="1688"/>
                <a:ext cx="168" cy="435"/>
              </a:xfrm>
              <a:custGeom>
                <a:avLst/>
                <a:gdLst>
                  <a:gd name="T0" fmla="*/ 7 w 168"/>
                  <a:gd name="T1" fmla="*/ 134 h 435"/>
                  <a:gd name="T2" fmla="*/ 168 w 168"/>
                  <a:gd name="T3" fmla="*/ 0 h 435"/>
                  <a:gd name="T4" fmla="*/ 168 w 168"/>
                  <a:gd name="T5" fmla="*/ 435 h 435"/>
                  <a:gd name="T6" fmla="*/ 0 w 168"/>
                  <a:gd name="T7" fmla="*/ 301 h 435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68"/>
                  <a:gd name="T13" fmla="*/ 0 h 435"/>
                  <a:gd name="T14" fmla="*/ 168 w 168"/>
                  <a:gd name="T15" fmla="*/ 435 h 435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68" h="435">
                    <a:moveTo>
                      <a:pt x="7" y="134"/>
                    </a:moveTo>
                    <a:lnTo>
                      <a:pt x="168" y="0"/>
                    </a:lnTo>
                    <a:lnTo>
                      <a:pt x="168" y="435"/>
                    </a:lnTo>
                    <a:lnTo>
                      <a:pt x="0" y="301"/>
                    </a:lnTo>
                  </a:path>
                </a:pathLst>
              </a:custGeom>
              <a:solidFill>
                <a:schemeClr val="tx2"/>
              </a:solidFill>
              <a:ln w="12700" cap="flat" cmpd="sng">
                <a:solidFill>
                  <a:schemeClr val="tx2"/>
                </a:solidFill>
                <a:prstDash val="solid"/>
                <a:round/>
                <a:headEnd/>
                <a:tailEnd/>
              </a:ln>
            </p:spPr>
            <p:txBody>
              <a:bodyPr lIns="0" rIns="0"/>
              <a:lstStyle/>
              <a:p>
                <a:endParaRPr lang="el-GR"/>
              </a:p>
            </p:txBody>
          </p:sp>
        </p:grpSp>
        <p:sp>
          <p:nvSpPr>
            <p:cNvPr id="8" name="Rectangle 49"/>
            <p:cNvSpPr>
              <a:spLocks noChangeArrowheads="1"/>
            </p:cNvSpPr>
            <p:nvPr/>
          </p:nvSpPr>
          <p:spPr bwMode="auto">
            <a:xfrm>
              <a:off x="52388" y="4291376"/>
              <a:ext cx="158750" cy="477838"/>
            </a:xfrm>
            <a:prstGeom prst="rect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9" name="Freeform 50"/>
            <p:cNvSpPr>
              <a:spLocks/>
            </p:cNvSpPr>
            <p:nvPr/>
          </p:nvSpPr>
          <p:spPr bwMode="auto">
            <a:xfrm>
              <a:off x="211138" y="4185013"/>
              <a:ext cx="266700" cy="690563"/>
            </a:xfrm>
            <a:custGeom>
              <a:avLst/>
              <a:gdLst>
                <a:gd name="T0" fmla="*/ 7 w 168"/>
                <a:gd name="T1" fmla="*/ 134 h 435"/>
                <a:gd name="T2" fmla="*/ 168 w 168"/>
                <a:gd name="T3" fmla="*/ 0 h 435"/>
                <a:gd name="T4" fmla="*/ 168 w 168"/>
                <a:gd name="T5" fmla="*/ 435 h 435"/>
                <a:gd name="T6" fmla="*/ 0 w 168"/>
                <a:gd name="T7" fmla="*/ 301 h 43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68"/>
                <a:gd name="T13" fmla="*/ 0 h 435"/>
                <a:gd name="T14" fmla="*/ 168 w 168"/>
                <a:gd name="T15" fmla="*/ 435 h 43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68" h="435">
                  <a:moveTo>
                    <a:pt x="7" y="134"/>
                  </a:moveTo>
                  <a:lnTo>
                    <a:pt x="168" y="0"/>
                  </a:lnTo>
                  <a:lnTo>
                    <a:pt x="168" y="435"/>
                  </a:lnTo>
                  <a:lnTo>
                    <a:pt x="0" y="301"/>
                  </a:lnTo>
                </a:path>
              </a:pathLst>
            </a:custGeom>
            <a:solidFill>
              <a:schemeClr val="tx2"/>
            </a:solidFill>
            <a:ln w="12700" cap="flat" cmpd="sng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lIns="0" rIns="0"/>
            <a:lstStyle/>
            <a:p>
              <a:endParaRPr lang="el-GR"/>
            </a:p>
          </p:txBody>
        </p:sp>
        <p:grpSp>
          <p:nvGrpSpPr>
            <p:cNvPr id="10" name="Ομάδα 9"/>
            <p:cNvGrpSpPr/>
            <p:nvPr/>
          </p:nvGrpSpPr>
          <p:grpSpPr>
            <a:xfrm>
              <a:off x="131763" y="2754775"/>
              <a:ext cx="190966" cy="1759352"/>
              <a:chOff x="131763" y="2754775"/>
              <a:chExt cx="190966" cy="1759352"/>
            </a:xfrm>
          </p:grpSpPr>
          <p:cxnSp>
            <p:nvCxnSpPr>
              <p:cNvPr id="11" name="Ευθύγραμμο βέλος σύνδεσης 10"/>
              <p:cNvCxnSpPr/>
              <p:nvPr/>
            </p:nvCxnSpPr>
            <p:spPr bwMode="auto">
              <a:xfrm>
                <a:off x="211138" y="2754775"/>
                <a:ext cx="0" cy="1759352"/>
              </a:xfrm>
              <a:prstGeom prst="straightConnector1">
                <a:avLst/>
              </a:prstGeom>
              <a:noFill/>
              <a:ln w="19050" cap="flat" cmpd="sng" algn="ctr">
                <a:solidFill>
                  <a:srgbClr val="FF0000"/>
                </a:solidFill>
                <a:prstDash val="solid"/>
                <a:round/>
                <a:headEnd type="triangle"/>
                <a:tailEnd type="triangle"/>
              </a:ln>
              <a:effectLst/>
            </p:spPr>
          </p:cxnSp>
          <p:sp>
            <p:nvSpPr>
              <p:cNvPr id="12" name="Text Box 51"/>
              <p:cNvSpPr txBox="1">
                <a:spLocks noChangeArrowheads="1"/>
              </p:cNvSpPr>
              <p:nvPr/>
            </p:nvSpPr>
            <p:spPr bwMode="auto">
              <a:xfrm>
                <a:off x="131763" y="3400807"/>
                <a:ext cx="190966" cy="4074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square" lIns="0" rIns="0">
                <a:spAutoFit/>
              </a:bodyPr>
              <a:lstStyle>
                <a:lvl1pPr marL="285750" indent="-285750"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l-GR" sz="2000" u="none" dirty="0">
                    <a:solidFill>
                      <a:schemeClr val="tx1"/>
                    </a:solidFill>
                  </a:rPr>
                  <a:t>d</a:t>
                </a:r>
                <a:endParaRPr lang="el-GR" altLang="el-GR" sz="2000" u="none" dirty="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15" name="Ομάδα 14"/>
          <p:cNvGrpSpPr/>
          <p:nvPr/>
        </p:nvGrpSpPr>
        <p:grpSpPr>
          <a:xfrm>
            <a:off x="163324" y="764743"/>
            <a:ext cx="7071193" cy="1832185"/>
            <a:chOff x="163324" y="1464001"/>
            <a:chExt cx="7071193" cy="1832185"/>
          </a:xfrm>
        </p:grpSpPr>
        <p:sp>
          <p:nvSpPr>
            <p:cNvPr id="16" name="Freeform 8"/>
            <p:cNvSpPr>
              <a:spLocks/>
            </p:cNvSpPr>
            <p:nvPr/>
          </p:nvSpPr>
          <p:spPr bwMode="auto">
            <a:xfrm rot="21089604" flipH="1">
              <a:off x="449542" y="2018173"/>
              <a:ext cx="6511167" cy="355600"/>
            </a:xfrm>
            <a:custGeom>
              <a:avLst/>
              <a:gdLst>
                <a:gd name="T0" fmla="*/ 0 w 2760"/>
                <a:gd name="T1" fmla="*/ 2147483647 h 224"/>
                <a:gd name="T2" fmla="*/ 2147483647 w 2760"/>
                <a:gd name="T3" fmla="*/ 2147483647 h 224"/>
                <a:gd name="T4" fmla="*/ 2147483647 w 2760"/>
                <a:gd name="T5" fmla="*/ 2147483647 h 224"/>
                <a:gd name="T6" fmla="*/ 2147483647 w 2760"/>
                <a:gd name="T7" fmla="*/ 2147483647 h 224"/>
                <a:gd name="T8" fmla="*/ 2147483647 w 2760"/>
                <a:gd name="T9" fmla="*/ 2147483647 h 224"/>
                <a:gd name="T10" fmla="*/ 2147483647 w 2760"/>
                <a:gd name="T11" fmla="*/ 2147483647 h 224"/>
                <a:gd name="T12" fmla="*/ 2147483647 w 2760"/>
                <a:gd name="T13" fmla="*/ 2147483647 h 224"/>
                <a:gd name="T14" fmla="*/ 2147483647 w 2760"/>
                <a:gd name="T15" fmla="*/ 2147483647 h 224"/>
                <a:gd name="T16" fmla="*/ 2147483647 w 2760"/>
                <a:gd name="T17" fmla="*/ 2147483647 h 224"/>
                <a:gd name="T18" fmla="*/ 2147483647 w 2760"/>
                <a:gd name="T19" fmla="*/ 2147483647 h 224"/>
                <a:gd name="T20" fmla="*/ 2147483647 w 2760"/>
                <a:gd name="T21" fmla="*/ 2147483647 h 224"/>
                <a:gd name="T22" fmla="*/ 2147483647 w 2760"/>
                <a:gd name="T23" fmla="*/ 2147483647 h 224"/>
                <a:gd name="T24" fmla="*/ 2147483647 w 2760"/>
                <a:gd name="T25" fmla="*/ 2147483647 h 224"/>
                <a:gd name="T26" fmla="*/ 2147483647 w 2760"/>
                <a:gd name="T27" fmla="*/ 2147483647 h 224"/>
                <a:gd name="T28" fmla="*/ 2147483647 w 2760"/>
                <a:gd name="T29" fmla="*/ 2147483647 h 224"/>
                <a:gd name="T30" fmla="*/ 2147483647 w 2760"/>
                <a:gd name="T31" fmla="*/ 2147483647 h 224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760"/>
                <a:gd name="T49" fmla="*/ 0 h 224"/>
                <a:gd name="T50" fmla="*/ 2760 w 2760"/>
                <a:gd name="T51" fmla="*/ 224 h 224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760" h="224">
                  <a:moveTo>
                    <a:pt x="0" y="112"/>
                  </a:moveTo>
                  <a:cubicBezTo>
                    <a:pt x="23" y="95"/>
                    <a:pt x="83" y="0"/>
                    <a:pt x="138" y="16"/>
                  </a:cubicBezTo>
                  <a:cubicBezTo>
                    <a:pt x="193" y="32"/>
                    <a:pt x="266" y="208"/>
                    <a:pt x="330" y="208"/>
                  </a:cubicBezTo>
                  <a:cubicBezTo>
                    <a:pt x="394" y="208"/>
                    <a:pt x="458" y="16"/>
                    <a:pt x="522" y="16"/>
                  </a:cubicBezTo>
                  <a:cubicBezTo>
                    <a:pt x="586" y="16"/>
                    <a:pt x="650" y="208"/>
                    <a:pt x="714" y="208"/>
                  </a:cubicBezTo>
                  <a:cubicBezTo>
                    <a:pt x="778" y="208"/>
                    <a:pt x="842" y="16"/>
                    <a:pt x="906" y="16"/>
                  </a:cubicBezTo>
                  <a:cubicBezTo>
                    <a:pt x="970" y="16"/>
                    <a:pt x="1034" y="208"/>
                    <a:pt x="1098" y="208"/>
                  </a:cubicBezTo>
                  <a:cubicBezTo>
                    <a:pt x="1162" y="208"/>
                    <a:pt x="1226" y="16"/>
                    <a:pt x="1290" y="16"/>
                  </a:cubicBezTo>
                  <a:cubicBezTo>
                    <a:pt x="1354" y="16"/>
                    <a:pt x="1418" y="208"/>
                    <a:pt x="1482" y="208"/>
                  </a:cubicBezTo>
                  <a:cubicBezTo>
                    <a:pt x="1546" y="208"/>
                    <a:pt x="1610" y="16"/>
                    <a:pt x="1674" y="16"/>
                  </a:cubicBezTo>
                  <a:cubicBezTo>
                    <a:pt x="1738" y="16"/>
                    <a:pt x="1802" y="208"/>
                    <a:pt x="1866" y="208"/>
                  </a:cubicBezTo>
                  <a:cubicBezTo>
                    <a:pt x="1930" y="208"/>
                    <a:pt x="1994" y="16"/>
                    <a:pt x="2058" y="16"/>
                  </a:cubicBezTo>
                  <a:cubicBezTo>
                    <a:pt x="2122" y="16"/>
                    <a:pt x="2186" y="208"/>
                    <a:pt x="2250" y="208"/>
                  </a:cubicBezTo>
                  <a:cubicBezTo>
                    <a:pt x="2314" y="208"/>
                    <a:pt x="2379" y="16"/>
                    <a:pt x="2442" y="16"/>
                  </a:cubicBezTo>
                  <a:cubicBezTo>
                    <a:pt x="2505" y="16"/>
                    <a:pt x="2575" y="192"/>
                    <a:pt x="2628" y="208"/>
                  </a:cubicBezTo>
                  <a:cubicBezTo>
                    <a:pt x="2681" y="224"/>
                    <a:pt x="2720" y="168"/>
                    <a:pt x="2760" y="112"/>
                  </a:cubicBez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17" name="Freeform 9"/>
            <p:cNvSpPr>
              <a:spLocks/>
            </p:cNvSpPr>
            <p:nvPr/>
          </p:nvSpPr>
          <p:spPr bwMode="auto">
            <a:xfrm rot="9409283" flipH="1">
              <a:off x="163324" y="2940586"/>
              <a:ext cx="7071193" cy="355600"/>
            </a:xfrm>
            <a:custGeom>
              <a:avLst/>
              <a:gdLst>
                <a:gd name="T0" fmla="*/ 0 w 2760"/>
                <a:gd name="T1" fmla="*/ 2147483647 h 224"/>
                <a:gd name="T2" fmla="*/ 2147483647 w 2760"/>
                <a:gd name="T3" fmla="*/ 2147483647 h 224"/>
                <a:gd name="T4" fmla="*/ 2147483647 w 2760"/>
                <a:gd name="T5" fmla="*/ 2147483647 h 224"/>
                <a:gd name="T6" fmla="*/ 2147483647 w 2760"/>
                <a:gd name="T7" fmla="*/ 2147483647 h 224"/>
                <a:gd name="T8" fmla="*/ 2147483647 w 2760"/>
                <a:gd name="T9" fmla="*/ 2147483647 h 224"/>
                <a:gd name="T10" fmla="*/ 2147483647 w 2760"/>
                <a:gd name="T11" fmla="*/ 2147483647 h 224"/>
                <a:gd name="T12" fmla="*/ 2147483647 w 2760"/>
                <a:gd name="T13" fmla="*/ 2147483647 h 224"/>
                <a:gd name="T14" fmla="*/ 2147483647 w 2760"/>
                <a:gd name="T15" fmla="*/ 2147483647 h 224"/>
                <a:gd name="T16" fmla="*/ 2147483647 w 2760"/>
                <a:gd name="T17" fmla="*/ 2147483647 h 224"/>
                <a:gd name="T18" fmla="*/ 2147483647 w 2760"/>
                <a:gd name="T19" fmla="*/ 2147483647 h 224"/>
                <a:gd name="T20" fmla="*/ 2147483647 w 2760"/>
                <a:gd name="T21" fmla="*/ 2147483647 h 224"/>
                <a:gd name="T22" fmla="*/ 2147483647 w 2760"/>
                <a:gd name="T23" fmla="*/ 2147483647 h 224"/>
                <a:gd name="T24" fmla="*/ 2147483647 w 2760"/>
                <a:gd name="T25" fmla="*/ 2147483647 h 224"/>
                <a:gd name="T26" fmla="*/ 2147483647 w 2760"/>
                <a:gd name="T27" fmla="*/ 2147483647 h 224"/>
                <a:gd name="T28" fmla="*/ 2147483647 w 2760"/>
                <a:gd name="T29" fmla="*/ 2147483647 h 224"/>
                <a:gd name="T30" fmla="*/ 2147483647 w 2760"/>
                <a:gd name="T31" fmla="*/ 2147483647 h 224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760"/>
                <a:gd name="T49" fmla="*/ 0 h 224"/>
                <a:gd name="T50" fmla="*/ 2760 w 2760"/>
                <a:gd name="T51" fmla="*/ 224 h 224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760" h="224">
                  <a:moveTo>
                    <a:pt x="0" y="112"/>
                  </a:moveTo>
                  <a:cubicBezTo>
                    <a:pt x="23" y="95"/>
                    <a:pt x="83" y="0"/>
                    <a:pt x="138" y="16"/>
                  </a:cubicBezTo>
                  <a:cubicBezTo>
                    <a:pt x="193" y="32"/>
                    <a:pt x="266" y="208"/>
                    <a:pt x="330" y="208"/>
                  </a:cubicBezTo>
                  <a:cubicBezTo>
                    <a:pt x="394" y="208"/>
                    <a:pt x="458" y="16"/>
                    <a:pt x="522" y="16"/>
                  </a:cubicBezTo>
                  <a:cubicBezTo>
                    <a:pt x="586" y="16"/>
                    <a:pt x="650" y="208"/>
                    <a:pt x="714" y="208"/>
                  </a:cubicBezTo>
                  <a:cubicBezTo>
                    <a:pt x="778" y="208"/>
                    <a:pt x="842" y="16"/>
                    <a:pt x="906" y="16"/>
                  </a:cubicBezTo>
                  <a:cubicBezTo>
                    <a:pt x="970" y="16"/>
                    <a:pt x="1034" y="208"/>
                    <a:pt x="1098" y="208"/>
                  </a:cubicBezTo>
                  <a:cubicBezTo>
                    <a:pt x="1162" y="208"/>
                    <a:pt x="1226" y="16"/>
                    <a:pt x="1290" y="16"/>
                  </a:cubicBezTo>
                  <a:cubicBezTo>
                    <a:pt x="1354" y="16"/>
                    <a:pt x="1418" y="208"/>
                    <a:pt x="1482" y="208"/>
                  </a:cubicBezTo>
                  <a:cubicBezTo>
                    <a:pt x="1546" y="208"/>
                    <a:pt x="1610" y="16"/>
                    <a:pt x="1674" y="16"/>
                  </a:cubicBezTo>
                  <a:cubicBezTo>
                    <a:pt x="1738" y="16"/>
                    <a:pt x="1802" y="208"/>
                    <a:pt x="1866" y="208"/>
                  </a:cubicBezTo>
                  <a:cubicBezTo>
                    <a:pt x="1930" y="208"/>
                    <a:pt x="1994" y="16"/>
                    <a:pt x="2058" y="16"/>
                  </a:cubicBezTo>
                  <a:cubicBezTo>
                    <a:pt x="2122" y="16"/>
                    <a:pt x="2186" y="208"/>
                    <a:pt x="2250" y="208"/>
                  </a:cubicBezTo>
                  <a:cubicBezTo>
                    <a:pt x="2314" y="208"/>
                    <a:pt x="2379" y="16"/>
                    <a:pt x="2442" y="16"/>
                  </a:cubicBezTo>
                  <a:cubicBezTo>
                    <a:pt x="2505" y="16"/>
                    <a:pt x="2575" y="192"/>
                    <a:pt x="2628" y="208"/>
                  </a:cubicBezTo>
                  <a:cubicBezTo>
                    <a:pt x="2681" y="224"/>
                    <a:pt x="2720" y="168"/>
                    <a:pt x="2760" y="112"/>
                  </a:cubicBezTo>
                </a:path>
              </a:pathLst>
            </a:custGeom>
            <a:noFill/>
            <a:ln w="19050" cap="flat" cmpd="sng">
              <a:solidFill>
                <a:schemeClr val="hlink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 rot="20106616">
                  <a:off x="4473961" y="2456286"/>
                  <a:ext cx="2293333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800" b="0" i="1" u="none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b="0" i="1" u="none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𝐷</m:t>
                            </m:r>
                          </m:e>
                          <m:sub>
                            <m:r>
                              <a:rPr lang="en-US" sz="1800" b="0" i="1" u="none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800" b="0" i="1" u="none" smtClean="0">
                            <a:solidFill>
                              <a:srgbClr val="0000CC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1800" b="0" i="1" u="none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  <m:func>
                          <m:funcPr>
                            <m:ctrlPr>
                              <a:rPr lang="en-US" sz="1800" b="0" i="1" u="none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1800" b="0" i="0" u="none" smtClean="0">
                                <a:solidFill>
                                  <a:srgbClr val="0000CC"/>
                                </a:solidFill>
                                <a:latin typeface="Cambria Math"/>
                              </a:rPr>
                              <m:t>sin</m:t>
                            </m:r>
                          </m:fName>
                          <m:e>
                            <m:r>
                              <a:rPr lang="en-US" sz="1800" b="0" i="1" u="none" smtClean="0">
                                <a:solidFill>
                                  <a:srgbClr val="0000CC"/>
                                </a:solidFill>
                                <a:latin typeface="Cambria Math"/>
                              </a:rPr>
                              <m:t>(</m:t>
                            </m:r>
                            <m:r>
                              <a:rPr lang="en-US" sz="1800" b="0" i="1" u="none" smtClean="0">
                                <a:solidFill>
                                  <a:srgbClr val="0000CC"/>
                                </a:solidFill>
                                <a:latin typeface="Cambria Math"/>
                              </a:rPr>
                              <m:t>𝑘</m:t>
                            </m:r>
                            <m:sSub>
                              <m:sSubPr>
                                <m:ctrlPr>
                                  <a:rPr lang="en-US" sz="1800" b="0" i="1" u="none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800" b="0" i="1" u="none" smtClean="0">
                                    <a:solidFill>
                                      <a:srgbClr val="0000CC"/>
                                    </a:solidFill>
                                    <a:latin typeface="Cambria Math"/>
                                  </a:rPr>
                                  <m:t>𝑟</m:t>
                                </m:r>
                              </m:e>
                              <m:sub>
                                <m:r>
                                  <a:rPr lang="en-US" sz="1800" b="0" i="1" u="none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sz="1800" b="0" i="1" u="none" smtClean="0">
                                <a:solidFill>
                                  <a:srgbClr val="0000CC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el-GR" sz="1800" b="0" i="1" u="none" smtClean="0">
                                <a:solidFill>
                                  <a:srgbClr val="0000CC"/>
                                </a:solidFill>
                                <a:latin typeface="Cambria Math"/>
                              </a:rPr>
                              <m:t>𝜔</m:t>
                            </m:r>
                            <m:r>
                              <a:rPr lang="en-US" sz="1800" b="0" i="1" u="none" smtClean="0">
                                <a:solidFill>
                                  <a:srgbClr val="0000CC"/>
                                </a:solidFill>
                                <a:latin typeface="Cambria Math"/>
                              </a:rPr>
                              <m:t>𝑡</m:t>
                            </m:r>
                            <m:r>
                              <a:rPr lang="en-US" sz="1800" b="0" i="1" u="none" smtClean="0">
                                <a:solidFill>
                                  <a:srgbClr val="0000CC"/>
                                </a:solidFill>
                                <a:latin typeface="Cambria Math"/>
                              </a:rPr>
                              <m:t>)</m:t>
                            </m:r>
                          </m:e>
                        </m:func>
                      </m:oMath>
                    </m:oMathPara>
                  </a14:m>
                  <a:endParaRPr lang="el-GR" sz="1800" u="none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20106616">
                  <a:off x="4473961" y="2456286"/>
                  <a:ext cx="2293333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/>
                <p:cNvSpPr txBox="1"/>
                <p:nvPr/>
              </p:nvSpPr>
              <p:spPr>
                <a:xfrm rot="21098460">
                  <a:off x="3755739" y="1464001"/>
                  <a:ext cx="2599794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0" i="1" u="none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u="none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𝐷</m:t>
                            </m:r>
                          </m:e>
                          <m:sub>
                            <m:r>
                              <a:rPr lang="en-US" sz="2000" b="0" i="1" u="none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2000" b="0" i="1" u="none" smtClean="0">
                            <a:solidFill>
                              <a:srgbClr val="0000CC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0" i="1" u="none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  <m:func>
                          <m:funcPr>
                            <m:ctrlPr>
                              <a:rPr lang="en-US" sz="2000" b="0" i="1" u="none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 b="0" i="0" u="none" smtClean="0">
                                <a:solidFill>
                                  <a:srgbClr val="0000CC"/>
                                </a:solidFill>
                                <a:latin typeface="Cambria Math"/>
                              </a:rPr>
                              <m:t>sin</m:t>
                            </m:r>
                          </m:fName>
                          <m:e>
                            <m:r>
                              <a:rPr lang="en-US" sz="2000" b="0" i="1" u="none" smtClean="0">
                                <a:solidFill>
                                  <a:srgbClr val="0000CC"/>
                                </a:solidFill>
                                <a:latin typeface="Cambria Math"/>
                              </a:rPr>
                              <m:t>(</m:t>
                            </m:r>
                            <m:r>
                              <a:rPr lang="en-US" sz="2000" b="0" i="1" u="none" smtClean="0">
                                <a:solidFill>
                                  <a:srgbClr val="0000CC"/>
                                </a:solidFill>
                                <a:latin typeface="Cambria Math"/>
                              </a:rPr>
                              <m:t>𝑘</m:t>
                            </m:r>
                            <m:sSub>
                              <m:sSubPr>
                                <m:ctrlPr>
                                  <a:rPr lang="en-US" sz="2000" b="0" i="1" u="none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0" i="1" u="none" smtClean="0">
                                    <a:solidFill>
                                      <a:srgbClr val="0000CC"/>
                                    </a:solidFill>
                                    <a:latin typeface="Cambria Math"/>
                                  </a:rPr>
                                  <m:t>𝑟</m:t>
                                </m:r>
                              </m:e>
                              <m:sub>
                                <m:r>
                                  <a:rPr lang="en-US" sz="2000" b="0" i="1" u="none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US" sz="2000" b="0" i="1" u="none" smtClean="0">
                                <a:solidFill>
                                  <a:srgbClr val="0000CC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el-GR" sz="2000" b="0" i="1" u="none" smtClean="0">
                                <a:solidFill>
                                  <a:srgbClr val="0000CC"/>
                                </a:solidFill>
                                <a:latin typeface="Cambria Math"/>
                              </a:rPr>
                              <m:t>𝜔</m:t>
                            </m:r>
                            <m:r>
                              <a:rPr lang="en-US" sz="2000" b="0" i="1" u="none" smtClean="0">
                                <a:solidFill>
                                  <a:srgbClr val="0000CC"/>
                                </a:solidFill>
                                <a:latin typeface="Cambria Math"/>
                              </a:rPr>
                              <m:t>𝑡</m:t>
                            </m:r>
                            <m:r>
                              <a:rPr lang="en-US" sz="2000" b="0" i="1" u="none" smtClean="0">
                                <a:solidFill>
                                  <a:srgbClr val="0000CC"/>
                                </a:solidFill>
                                <a:latin typeface="Cambria Math"/>
                              </a:rPr>
                              <m:t>)</m:t>
                            </m:r>
                          </m:e>
                        </m:func>
                      </m:oMath>
                    </m:oMathPara>
                  </a14:m>
                  <a:endParaRPr lang="el-GR" sz="2000" u="none" dirty="0">
                    <a:solidFill>
                      <a:srgbClr val="0000CC"/>
                    </a:solidFill>
                  </a:endParaRPr>
                </a:p>
              </p:txBody>
            </p:sp>
          </mc:Choice>
          <mc:Fallback xmlns="">
            <p:sp>
              <p:nvSpPr>
                <p:cNvPr id="19" name="TextBox 1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21098460">
                  <a:off x="3755739" y="1464001"/>
                  <a:ext cx="2599794" cy="40011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4" name="Ομάδα 33"/>
          <p:cNvGrpSpPr/>
          <p:nvPr/>
        </p:nvGrpSpPr>
        <p:grpSpPr>
          <a:xfrm>
            <a:off x="459056" y="1012081"/>
            <a:ext cx="6492139" cy="992960"/>
            <a:chOff x="459056" y="1711339"/>
            <a:chExt cx="6492139" cy="992960"/>
          </a:xfrm>
        </p:grpSpPr>
        <p:cxnSp>
          <p:nvCxnSpPr>
            <p:cNvPr id="35" name="Ευθεία γραμμή σύνδεσης 34"/>
            <p:cNvCxnSpPr/>
            <p:nvPr/>
          </p:nvCxnSpPr>
          <p:spPr bwMode="auto">
            <a:xfrm flipV="1">
              <a:off x="459056" y="1711339"/>
              <a:ext cx="6492139" cy="992960"/>
            </a:xfrm>
            <a:prstGeom prst="line">
              <a:avLst/>
            </a:prstGeom>
            <a:noFill/>
            <a:ln w="1905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Ορθογώνιο 35"/>
                <p:cNvSpPr/>
                <p:nvPr/>
              </p:nvSpPr>
              <p:spPr>
                <a:xfrm>
                  <a:off x="3175109" y="1864034"/>
                  <a:ext cx="509498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i="1" u="none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u="none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𝒓</m:t>
                            </m:r>
                          </m:e>
                          <m:sub>
                            <m:r>
                              <a:rPr lang="en-US" sz="2000" b="1" i="1" u="none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oMath>
                    </m:oMathPara>
                  </a14:m>
                  <a:endParaRPr lang="el-GR" sz="2000" dirty="0">
                    <a:solidFill>
                      <a:schemeClr val="tx2"/>
                    </a:solidFill>
                  </a:endParaRPr>
                </a:p>
              </p:txBody>
            </p:sp>
          </mc:Choice>
          <mc:Fallback xmlns="">
            <p:sp>
              <p:nvSpPr>
                <p:cNvPr id="65" name="Ορθογώνιο 6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75109" y="1864034"/>
                  <a:ext cx="509498" cy="400110"/>
                </a:xfrm>
                <a:prstGeom prst="rect">
                  <a:avLst/>
                </a:prstGeom>
                <a:blipFill>
                  <a:blip r:embed="rId9"/>
                  <a:stretch>
                    <a:fillRect b="-307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7" name="Ομάδα 36"/>
          <p:cNvGrpSpPr/>
          <p:nvPr/>
        </p:nvGrpSpPr>
        <p:grpSpPr>
          <a:xfrm>
            <a:off x="477838" y="1012081"/>
            <a:ext cx="6473357" cy="2784316"/>
            <a:chOff x="477838" y="1711339"/>
            <a:chExt cx="6473357" cy="2784316"/>
          </a:xfrm>
        </p:grpSpPr>
        <p:cxnSp>
          <p:nvCxnSpPr>
            <p:cNvPr id="38" name="Ευθεία γραμμή σύνδεσης 37"/>
            <p:cNvCxnSpPr/>
            <p:nvPr/>
          </p:nvCxnSpPr>
          <p:spPr bwMode="auto">
            <a:xfrm flipV="1">
              <a:off x="477838" y="1711339"/>
              <a:ext cx="6473357" cy="2784316"/>
            </a:xfrm>
            <a:prstGeom prst="line">
              <a:avLst/>
            </a:prstGeom>
            <a:noFill/>
            <a:ln w="19050" cap="flat" cmpd="sng" algn="ctr">
              <a:solidFill>
                <a:srgbClr val="9900C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Ορθογώνιο 38"/>
                <p:cNvSpPr/>
                <p:nvPr/>
              </p:nvSpPr>
              <p:spPr>
                <a:xfrm>
                  <a:off x="3232516" y="2804755"/>
                  <a:ext cx="509498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i="1" u="none" smtClean="0">
                                <a:solidFill>
                                  <a:srgbClr val="99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u="none">
                                <a:solidFill>
                                  <a:srgbClr val="99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𝒓</m:t>
                            </m:r>
                          </m:e>
                          <m:sub>
                            <m:r>
                              <a:rPr lang="en-US" sz="2000" b="1" i="1" u="none" smtClean="0">
                                <a:solidFill>
                                  <a:srgbClr val="9900CC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l-GR" sz="2000" dirty="0">
                    <a:solidFill>
                      <a:srgbClr val="9900CC"/>
                    </a:solidFill>
                  </a:endParaRPr>
                </a:p>
              </p:txBody>
            </p:sp>
          </mc:Choice>
          <mc:Fallback xmlns="">
            <p:sp>
              <p:nvSpPr>
                <p:cNvPr id="39" name="Ορθογώνιο 3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32516" y="2804755"/>
                  <a:ext cx="509498" cy="400110"/>
                </a:xfrm>
                <a:prstGeom prst="rect">
                  <a:avLst/>
                </a:prstGeom>
                <a:blipFill>
                  <a:blip r:embed="rId10"/>
                  <a:stretch>
                    <a:fillRect b="-151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3" name="Text Box 4"/>
          <p:cNvSpPr txBox="1">
            <a:spLocks noChangeArrowheads="1"/>
          </p:cNvSpPr>
          <p:nvPr/>
        </p:nvSpPr>
        <p:spPr bwMode="auto">
          <a:xfrm>
            <a:off x="7031524" y="741919"/>
            <a:ext cx="20756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l-GR" altLang="el-GR" u="none" dirty="0">
                <a:solidFill>
                  <a:srgbClr val="0000CC"/>
                </a:solidFill>
              </a:rPr>
              <a:t>Α</a:t>
            </a:r>
            <a:endParaRPr lang="el-GR" altLang="el-GR" sz="2000" i="0" u="none" dirty="0">
              <a:solidFill>
                <a:schemeClr val="tx1"/>
              </a:solidFill>
            </a:endParaRPr>
          </a:p>
        </p:txBody>
      </p:sp>
      <p:sp>
        <p:nvSpPr>
          <p:cNvPr id="44" name="Text Box 4"/>
          <p:cNvSpPr txBox="1">
            <a:spLocks noChangeArrowheads="1"/>
          </p:cNvSpPr>
          <p:nvPr/>
        </p:nvSpPr>
        <p:spPr bwMode="auto">
          <a:xfrm>
            <a:off x="6546349" y="1708856"/>
            <a:ext cx="348628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l-GR" altLang="el-GR" sz="1800" i="0" u="none" dirty="0">
                <a:solidFill>
                  <a:schemeClr val="tx1"/>
                </a:solidFill>
              </a:rPr>
              <a:t>Στο σημείο Α το 1</a:t>
            </a:r>
            <a:r>
              <a:rPr lang="el-GR" altLang="el-GR" sz="1800" i="0" u="none" baseline="30000" dirty="0">
                <a:solidFill>
                  <a:schemeClr val="tx1"/>
                </a:solidFill>
              </a:rPr>
              <a:t>ο</a:t>
            </a:r>
            <a:r>
              <a:rPr lang="el-GR" altLang="el-GR" sz="1800" i="0" u="none" dirty="0">
                <a:solidFill>
                  <a:schemeClr val="tx1"/>
                </a:solidFill>
              </a:rPr>
              <a:t> κύμα έχει φάση: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Ορθογώνιο 44"/>
              <p:cNvSpPr/>
              <p:nvPr/>
            </p:nvSpPr>
            <p:spPr>
              <a:xfrm>
                <a:off x="10052995" y="1723557"/>
                <a:ext cx="175548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𝝋</m:t>
                          </m:r>
                        </m:e>
                        <m:sub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l-GR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𝝎</m:t>
                      </m:r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45" name="Ορθογώνιο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52995" y="1723557"/>
                <a:ext cx="1755481" cy="369332"/>
              </a:xfrm>
              <a:prstGeom prst="rect">
                <a:avLst/>
              </a:prstGeom>
              <a:blipFill>
                <a:blip r:embed="rId11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Text Box 4"/>
          <p:cNvSpPr txBox="1">
            <a:spLocks noChangeArrowheads="1"/>
          </p:cNvSpPr>
          <p:nvPr/>
        </p:nvSpPr>
        <p:spPr bwMode="auto">
          <a:xfrm>
            <a:off x="6558895" y="2194754"/>
            <a:ext cx="348628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l-GR" altLang="el-GR" sz="1800" i="0" u="none" dirty="0">
                <a:solidFill>
                  <a:schemeClr val="tx1"/>
                </a:solidFill>
              </a:rPr>
              <a:t>Στο σημείο Α το 1</a:t>
            </a:r>
            <a:r>
              <a:rPr lang="el-GR" altLang="el-GR" sz="1800" i="0" u="none" baseline="30000" dirty="0">
                <a:solidFill>
                  <a:schemeClr val="tx1"/>
                </a:solidFill>
              </a:rPr>
              <a:t>ο</a:t>
            </a:r>
            <a:r>
              <a:rPr lang="el-GR" altLang="el-GR" sz="1800" i="0" u="none" dirty="0">
                <a:solidFill>
                  <a:schemeClr val="tx1"/>
                </a:solidFill>
              </a:rPr>
              <a:t> κύμα έχει φάση: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Ορθογώνιο 46"/>
              <p:cNvSpPr/>
              <p:nvPr/>
            </p:nvSpPr>
            <p:spPr>
              <a:xfrm>
                <a:off x="10065541" y="2209455"/>
                <a:ext cx="175548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𝝋</m:t>
                          </m:r>
                        </m:e>
                        <m:sub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e>
                        <m:sub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l-GR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𝝎</m:t>
                      </m:r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47" name="Ορθογώνιο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65541" y="2209455"/>
                <a:ext cx="1755481" cy="369332"/>
              </a:xfrm>
              <a:prstGeom prst="rect">
                <a:avLst/>
              </a:prstGeom>
              <a:blipFill>
                <a:blip r:embed="rId12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Ορθογώνιο 47"/>
              <p:cNvSpPr/>
              <p:nvPr/>
            </p:nvSpPr>
            <p:spPr>
              <a:xfrm>
                <a:off x="6992967" y="2849578"/>
                <a:ext cx="502233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𝚫𝛗</m:t>
                      </m:r>
                      <m:r>
                        <a:rPr lang="el-GR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𝝋</m:t>
                          </m:r>
                        </m:e>
                        <m:sub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𝝋</m:t>
                          </m:r>
                        </m:e>
                        <m:sub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𝒌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𝒌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48" name="Ορθογώνιο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92967" y="2849578"/>
                <a:ext cx="5022337" cy="369332"/>
              </a:xfrm>
              <a:prstGeom prst="rect">
                <a:avLst/>
              </a:prstGeom>
              <a:blipFill>
                <a:blip r:embed="rId13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" name="Text Box 4"/>
          <p:cNvSpPr txBox="1">
            <a:spLocks noChangeArrowheads="1"/>
          </p:cNvSpPr>
          <p:nvPr/>
        </p:nvSpPr>
        <p:spPr bwMode="auto">
          <a:xfrm>
            <a:off x="5389895" y="2833301"/>
            <a:ext cx="169095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l-GR" altLang="el-GR" sz="1800" i="0" u="none" dirty="0">
                <a:solidFill>
                  <a:schemeClr val="tx1"/>
                </a:solidFill>
              </a:rPr>
              <a:t>Διαφορά φάσης:</a:t>
            </a:r>
          </a:p>
        </p:txBody>
      </p:sp>
      <p:sp>
        <p:nvSpPr>
          <p:cNvPr id="52" name="AutoShape 390"/>
          <p:cNvSpPr>
            <a:spLocks/>
          </p:cNvSpPr>
          <p:nvPr/>
        </p:nvSpPr>
        <p:spPr bwMode="auto">
          <a:xfrm>
            <a:off x="11786960" y="1757274"/>
            <a:ext cx="350838" cy="720000"/>
          </a:xfrm>
          <a:prstGeom prst="rightBrace">
            <a:avLst>
              <a:gd name="adj1" fmla="val 16667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defRPr sz="2400" b="1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3" name="Ορθογώνιο 52"/>
              <p:cNvSpPr/>
              <p:nvPr/>
            </p:nvSpPr>
            <p:spPr>
              <a:xfrm>
                <a:off x="5321964" y="3499052"/>
                <a:ext cx="359252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𝚫𝛗</m:t>
                      </m:r>
                      <m:r>
                        <a:rPr lang="el-GR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l-GR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𝝎</m:t>
                      </m:r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l-GR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𝝎</m:t>
                      </m:r>
                      <m:r>
                        <a:rPr lang="en-US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>
          <p:sp>
            <p:nvSpPr>
              <p:cNvPr id="53" name="Ορθογώνιο 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1964" y="3499052"/>
                <a:ext cx="3592522" cy="369332"/>
              </a:xfrm>
              <a:prstGeom prst="rect">
                <a:avLst/>
              </a:prstGeom>
              <a:blipFill>
                <a:blip r:embed="rId14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4" name="Ομάδα 53"/>
          <p:cNvGrpSpPr/>
          <p:nvPr/>
        </p:nvGrpSpPr>
        <p:grpSpPr>
          <a:xfrm>
            <a:off x="6646006" y="3546947"/>
            <a:ext cx="1629901" cy="273541"/>
            <a:chOff x="4180260" y="5225741"/>
            <a:chExt cx="1629901" cy="273541"/>
          </a:xfrm>
        </p:grpSpPr>
        <p:cxnSp>
          <p:nvCxnSpPr>
            <p:cNvPr id="55" name="Ευθεία γραμμή σύνδεσης 54"/>
            <p:cNvCxnSpPr/>
            <p:nvPr/>
          </p:nvCxnSpPr>
          <p:spPr>
            <a:xfrm flipV="1">
              <a:off x="4180260" y="5245132"/>
              <a:ext cx="376518" cy="25415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Ευθεία γραμμή σύνδεσης 55"/>
            <p:cNvCxnSpPr/>
            <p:nvPr/>
          </p:nvCxnSpPr>
          <p:spPr>
            <a:xfrm flipV="1">
              <a:off x="5433643" y="5225741"/>
              <a:ext cx="376518" cy="25415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57" name="Ορθογώνιο 56"/>
              <p:cNvSpPr/>
              <p:nvPr/>
            </p:nvSpPr>
            <p:spPr>
              <a:xfrm>
                <a:off x="8940482" y="3483663"/>
                <a:ext cx="2158090" cy="400110"/>
              </a:xfrm>
              <a:prstGeom prst="rect">
                <a:avLst/>
              </a:prstGeom>
              <a:ln w="19050"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𝚫𝛗</m:t>
                      </m:r>
                      <m:r>
                        <a:rPr lang="el-GR" sz="2000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  <m:d>
                        <m:dPr>
                          <m:ctrlP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  <m:sub>
                              <m:r>
                                <a:rPr lang="el-GR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  <m:sub>
                              <m:r>
                                <a:rPr lang="el-GR" sz="20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l-GR" sz="2000" dirty="0"/>
              </a:p>
            </p:txBody>
          </p:sp>
        </mc:Choice>
        <mc:Fallback>
          <p:sp>
            <p:nvSpPr>
              <p:cNvPr id="57" name="Ορθογώνιο 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40482" y="3483663"/>
                <a:ext cx="2158090" cy="400110"/>
              </a:xfrm>
              <a:prstGeom prst="rect">
                <a:avLst/>
              </a:prstGeom>
              <a:blipFill>
                <a:blip r:embed="rId15"/>
                <a:stretch>
                  <a:fillRect b="-10145"/>
                </a:stretch>
              </a:blipFill>
              <a:ln w="190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8" name="Ορθογώνιο 57"/>
              <p:cNvSpPr/>
              <p:nvPr/>
            </p:nvSpPr>
            <p:spPr>
              <a:xfrm>
                <a:off x="8835729" y="4223101"/>
                <a:ext cx="3344121" cy="6127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𝝀</m:t>
                          </m:r>
                        </m:den>
                      </m:f>
                      <m:d>
                        <m:dPr>
                          <m:ctrlP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e>
                      </m:d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l-GR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𝐦</m:t>
                          </m:r>
                          <m:r>
                            <a:rPr lang="el-GR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l-GR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𝝅</m:t>
                      </m:r>
                      <m:r>
                        <a:rPr lang="el-GR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l-GR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>
          <p:sp>
            <p:nvSpPr>
              <p:cNvPr id="58" name="Ορθογώνιο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35729" y="4223101"/>
                <a:ext cx="3344121" cy="6127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" name="Text Box 4"/>
          <p:cNvSpPr txBox="1">
            <a:spLocks noChangeArrowheads="1"/>
          </p:cNvSpPr>
          <p:nvPr/>
        </p:nvSpPr>
        <p:spPr bwMode="auto">
          <a:xfrm>
            <a:off x="1118772" y="4325655"/>
            <a:ext cx="235595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l-GR" altLang="el-GR" sz="1800" i="0" u="none" dirty="0">
                <a:solidFill>
                  <a:schemeClr val="tx1"/>
                </a:solidFill>
              </a:rPr>
              <a:t>Αποσβεστική Συμβολή:</a:t>
            </a:r>
          </a:p>
        </p:txBody>
      </p:sp>
      <p:grpSp>
        <p:nvGrpSpPr>
          <p:cNvPr id="60" name="Ομάδα 59"/>
          <p:cNvGrpSpPr/>
          <p:nvPr/>
        </p:nvGrpSpPr>
        <p:grpSpPr>
          <a:xfrm>
            <a:off x="9038879" y="4269451"/>
            <a:ext cx="2749290" cy="432854"/>
            <a:chOff x="5993972" y="3731147"/>
            <a:chExt cx="2749290" cy="432854"/>
          </a:xfrm>
        </p:grpSpPr>
        <p:cxnSp>
          <p:nvCxnSpPr>
            <p:cNvPr id="61" name="Ευθεία γραμμή σύνδεσης 60"/>
            <p:cNvCxnSpPr/>
            <p:nvPr/>
          </p:nvCxnSpPr>
          <p:spPr>
            <a:xfrm flipV="1">
              <a:off x="5993972" y="3731147"/>
              <a:ext cx="376518" cy="25415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Ευθεία γραμμή σύνδεσης 61"/>
            <p:cNvCxnSpPr/>
            <p:nvPr/>
          </p:nvCxnSpPr>
          <p:spPr>
            <a:xfrm flipV="1">
              <a:off x="8366744" y="3909851"/>
              <a:ext cx="376518" cy="25415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63" name="Ορθογώνιο 62"/>
              <p:cNvSpPr/>
              <p:nvPr/>
            </p:nvSpPr>
            <p:spPr>
              <a:xfrm>
                <a:off x="3412844" y="4360077"/>
                <a:ext cx="234153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𝚫𝛗</m:t>
                      </m:r>
                      <m:r>
                        <a:rPr lang="el-GR" b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l-GR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𝐦</m:t>
                          </m:r>
                          <m:r>
                            <a:rPr lang="el-GR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l-GR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𝝅</m:t>
                      </m:r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>
          <p:sp>
            <p:nvSpPr>
              <p:cNvPr id="63" name="Ορθογώνιο 6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2844" y="4360077"/>
                <a:ext cx="2341538" cy="369332"/>
              </a:xfrm>
              <a:prstGeom prst="rect">
                <a:avLst/>
              </a:prstGeom>
              <a:blipFill>
                <a:blip r:embed="rId17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4" name="Ορθογώνιο 63"/>
              <p:cNvSpPr/>
              <p:nvPr/>
            </p:nvSpPr>
            <p:spPr>
              <a:xfrm>
                <a:off x="5750510" y="4353343"/>
                <a:ext cx="314374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  <m:d>
                        <m:dPr>
                          <m:ctrlP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e>
                      </m:d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l-GR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𝐦</m:t>
                          </m:r>
                          <m:r>
                            <a:rPr lang="el-GR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l-GR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𝝅</m:t>
                      </m:r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⇒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>
          <p:sp>
            <p:nvSpPr>
              <p:cNvPr id="64" name="Ορθογώνιο 6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0510" y="4353343"/>
                <a:ext cx="3143746" cy="369332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Ορθογώνιο 64"/>
              <p:cNvSpPr/>
              <p:nvPr/>
            </p:nvSpPr>
            <p:spPr>
              <a:xfrm>
                <a:off x="5273038" y="4839925"/>
                <a:ext cx="2680349" cy="675698"/>
              </a:xfrm>
              <a:prstGeom prst="rect">
                <a:avLst/>
              </a:prstGeom>
              <a:ln w="28575"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e>
                        <m:sub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000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e>
                        <m:sub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l-GR" sz="2000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l-GR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l-GR" sz="2000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2000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𝐦</m:t>
                          </m:r>
                          <m:r>
                            <a:rPr lang="el-GR" sz="2000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l-GR" sz="2000" b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f>
                        <m:fPr>
                          <m:ctrlPr>
                            <a:rPr lang="el-GR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𝝀</m:t>
                          </m:r>
                        </m:num>
                        <m:den>
                          <m:r>
                            <a:rPr lang="el-GR" sz="2000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65" name="Ορθογώνιο 6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3038" y="4839925"/>
                <a:ext cx="2680349" cy="675698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Ορθογώνιο 65"/>
              <p:cNvSpPr/>
              <p:nvPr/>
            </p:nvSpPr>
            <p:spPr>
              <a:xfrm>
                <a:off x="8133641" y="4993108"/>
                <a:ext cx="191751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𝐦</m:t>
                      </m:r>
                      <m:r>
                        <a:rPr lang="el-GR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l-GR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l-GR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l-GR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l-GR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l-GR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l-GR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l-GR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, . . . 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66" name="Ορθογώνιο 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33641" y="4993108"/>
                <a:ext cx="1917513" cy="369332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Ορθογώνιο 66"/>
              <p:cNvSpPr/>
              <p:nvPr/>
            </p:nvSpPr>
            <p:spPr>
              <a:xfrm>
                <a:off x="7936821" y="5576950"/>
                <a:ext cx="2706895" cy="6127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el-GR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𝝀</m:t>
                          </m:r>
                        </m:den>
                      </m:f>
                      <m:d>
                        <m:dPr>
                          <m:ctrlP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e>
                      </m:d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𝝅</m:t>
                      </m:r>
                      <m:r>
                        <a:rPr lang="el-GR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l-GR" b="1" i="1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67" name="Ορθογώνιο 6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36821" y="5576950"/>
                <a:ext cx="2706895" cy="612732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8" name="Text Box 4"/>
          <p:cNvSpPr txBox="1">
            <a:spLocks noChangeArrowheads="1"/>
          </p:cNvSpPr>
          <p:nvPr/>
        </p:nvSpPr>
        <p:spPr bwMode="auto">
          <a:xfrm>
            <a:off x="1131311" y="5725969"/>
            <a:ext cx="235595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l-GR" altLang="el-GR" sz="1800" i="0" u="none" dirty="0">
                <a:solidFill>
                  <a:schemeClr val="tx1"/>
                </a:solidFill>
              </a:rPr>
              <a:t>Ενισχυτική Συμβολή:</a:t>
            </a:r>
          </a:p>
        </p:txBody>
      </p:sp>
      <p:grpSp>
        <p:nvGrpSpPr>
          <p:cNvPr id="69" name="Ομάδα 68"/>
          <p:cNvGrpSpPr/>
          <p:nvPr/>
        </p:nvGrpSpPr>
        <p:grpSpPr>
          <a:xfrm>
            <a:off x="8001703" y="5676343"/>
            <a:ext cx="2244080" cy="335296"/>
            <a:chOff x="4147986" y="5280303"/>
            <a:chExt cx="2244080" cy="335296"/>
          </a:xfrm>
        </p:grpSpPr>
        <p:cxnSp>
          <p:nvCxnSpPr>
            <p:cNvPr id="70" name="Ευθεία γραμμή σύνδεσης 69"/>
            <p:cNvCxnSpPr/>
            <p:nvPr/>
          </p:nvCxnSpPr>
          <p:spPr>
            <a:xfrm flipV="1">
              <a:off x="4147986" y="5280303"/>
              <a:ext cx="421533" cy="165189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Ευθεία γραμμή σύνδεσης 70"/>
            <p:cNvCxnSpPr/>
            <p:nvPr/>
          </p:nvCxnSpPr>
          <p:spPr>
            <a:xfrm flipV="1">
              <a:off x="5944747" y="5402460"/>
              <a:ext cx="447319" cy="213139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Ορθογώνιο 71"/>
              <p:cNvSpPr/>
              <p:nvPr/>
            </p:nvSpPr>
            <p:spPr>
              <a:xfrm>
                <a:off x="3423595" y="5727386"/>
                <a:ext cx="177965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𝚫𝛗</m:t>
                      </m:r>
                      <m:r>
                        <a:rPr lang="el-GR" b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𝐦</m:t>
                      </m:r>
                      <m:r>
                        <a:rPr lang="en-US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l-GR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𝛑</m:t>
                      </m:r>
                      <m:r>
                        <a:rPr lang="el-GR" b="1" i="0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72" name="Ορθογώνιο 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3595" y="5727386"/>
                <a:ext cx="1779654" cy="369332"/>
              </a:xfrm>
              <a:prstGeom prst="rect">
                <a:avLst/>
              </a:prstGeom>
              <a:blipFill>
                <a:blip r:embed="rId22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Ορθογώνιο 72"/>
              <p:cNvSpPr/>
              <p:nvPr/>
            </p:nvSpPr>
            <p:spPr>
              <a:xfrm>
                <a:off x="5203249" y="5746273"/>
                <a:ext cx="266681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  <m:d>
                        <m:dPr>
                          <m:ctrlPr>
                            <a:rPr lang="el-GR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e>
                      </m:d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𝝅</m:t>
                      </m:r>
                      <m:r>
                        <a:rPr lang="el-GR" b="1" i="1" smtClean="0">
                          <a:solidFill>
                            <a:srgbClr val="0000CC"/>
                          </a:solidFill>
                          <a:latin typeface="Cambria Math" panose="02040503050406030204" pitchFamily="18" charset="0"/>
                        </a:rPr>
                        <m:t>    ⇒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73" name="Ορθογώνιο 7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3249" y="5746273"/>
                <a:ext cx="2666819" cy="369332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4" name="Ομάδα 73"/>
          <p:cNvGrpSpPr/>
          <p:nvPr/>
        </p:nvGrpSpPr>
        <p:grpSpPr>
          <a:xfrm>
            <a:off x="6069102" y="6364247"/>
            <a:ext cx="3879458" cy="400110"/>
            <a:chOff x="5273037" y="6278183"/>
            <a:chExt cx="3879458" cy="40011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5" name="Ορθογώνιο 74"/>
                <p:cNvSpPr/>
                <p:nvPr/>
              </p:nvSpPr>
              <p:spPr>
                <a:xfrm>
                  <a:off x="5273037" y="6278183"/>
                  <a:ext cx="1805751" cy="400110"/>
                </a:xfrm>
                <a:prstGeom prst="rect">
                  <a:avLst/>
                </a:prstGeom>
                <a:ln w="28575">
                  <a:solidFill>
                    <a:srgbClr val="FF0000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l-GR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sz="20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sz="2000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l-GR" sz="20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l-GR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1" i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𝐦</m:t>
                        </m:r>
                        <m:r>
                          <a:rPr lang="el-GR" sz="2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𝝀</m:t>
                        </m:r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75" name="Ορθογώνιο 7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73037" y="6278183"/>
                  <a:ext cx="1805751" cy="400110"/>
                </a:xfrm>
                <a:prstGeom prst="rect">
                  <a:avLst/>
                </a:prstGeom>
                <a:blipFill>
                  <a:blip r:embed="rId24"/>
                  <a:stretch>
                    <a:fillRect/>
                  </a:stretch>
                </a:blipFill>
                <a:ln w="28575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6" name="Ορθογώνιο 75"/>
                <p:cNvSpPr/>
                <p:nvPr/>
              </p:nvSpPr>
              <p:spPr>
                <a:xfrm>
                  <a:off x="7234982" y="6287751"/>
                  <a:ext cx="191751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𝐦</m:t>
                        </m:r>
                        <m:r>
                          <a:rPr lang="el-GR" b="1" i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b="1" i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l-GR" b="1" i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l-GR" b="1" i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l-GR" b="1" i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l-GR" b="1" i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l-GR" b="1" i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l-GR" b="1" i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l-GR" b="1" i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, . . . 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76" name="Ορθογώνιο 7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34982" y="6287751"/>
                  <a:ext cx="1917513" cy="369332"/>
                </a:xfrm>
                <a:prstGeom prst="rect">
                  <a:avLst/>
                </a:prstGeom>
                <a:blipFill>
                  <a:blip r:embed="rId2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411067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4" grpId="0"/>
      <p:bldP spid="45" grpId="0"/>
      <p:bldP spid="46" grpId="0"/>
      <p:bldP spid="47" grpId="0"/>
      <p:bldP spid="48" grpId="0"/>
      <p:bldP spid="51" grpId="0"/>
      <p:bldP spid="53" grpId="0"/>
      <p:bldP spid="57" grpId="0" animBg="1"/>
      <p:bldP spid="58" grpId="0"/>
      <p:bldP spid="59" grpId="0"/>
      <p:bldP spid="63" grpId="0"/>
      <p:bldP spid="64" grpId="0"/>
      <p:bldP spid="65" grpId="0" animBg="1"/>
      <p:bldP spid="66" grpId="0"/>
      <p:bldP spid="67" grpId="0"/>
      <p:bldP spid="68" grpId="0"/>
      <p:bldP spid="72" grpId="0"/>
      <p:bldP spid="7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Ομάδα 3"/>
          <p:cNvGrpSpPr/>
          <p:nvPr/>
        </p:nvGrpSpPr>
        <p:grpSpPr>
          <a:xfrm>
            <a:off x="1793076" y="689450"/>
            <a:ext cx="8641054" cy="1742372"/>
            <a:chOff x="373062" y="384875"/>
            <a:chExt cx="8641054" cy="1742372"/>
          </a:xfrm>
        </p:grpSpPr>
        <p:grpSp>
          <p:nvGrpSpPr>
            <p:cNvPr id="5" name="Ομάδα 4"/>
            <p:cNvGrpSpPr/>
            <p:nvPr/>
          </p:nvGrpSpPr>
          <p:grpSpPr>
            <a:xfrm>
              <a:off x="373062" y="384875"/>
              <a:ext cx="8532000" cy="1742372"/>
              <a:chOff x="373062" y="384875"/>
              <a:chExt cx="8532000" cy="1742372"/>
            </a:xfrm>
          </p:grpSpPr>
          <mc:AlternateContent xmlns:mc="http://schemas.openxmlformats.org/markup-compatibility/2006" xmlns:a14="http://schemas.microsoft.com/office/drawing/2010/main">
            <mc:Choice Requires="a14">
              <p:graphicFrame>
                <p:nvGraphicFramePr>
                  <p:cNvPr id="7" name="Γράφημα 6"/>
                  <p:cNvGraphicFramePr>
                    <a:graphicFrameLocks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1343647100"/>
                      </p:ext>
                    </p:extLst>
                  </p:nvPr>
                </p:nvGraphicFramePr>
                <p:xfrm>
                  <a:off x="587825" y="430481"/>
                  <a:ext cx="8208000" cy="1440000"/>
                </p:xfrm>
                <a:graphic>
                  <a:graphicData uri="http://schemas.openxmlformats.org/drawingml/2006/chart">
                    <c:chart xmlns:c="http://schemas.openxmlformats.org/drawingml/2006/chart" xmlns:r="http://schemas.openxmlformats.org/officeDocument/2006/relationships" r:id="rId2"/>
                  </a:graphicData>
                </a:graphic>
              </p:graphicFrame>
            </mc:Choice>
            <mc:Fallback xmlns="">
              <p:graphicFrame>
                <p:nvGraphicFramePr>
                  <p:cNvPr id="9" name="Γράφημα 8"/>
                  <p:cNvGraphicFramePr>
                    <a:graphicFrameLocks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2672533486"/>
                      </p:ext>
                    </p:extLst>
                  </p:nvPr>
                </p:nvGraphicFramePr>
                <p:xfrm>
                  <a:off x="587825" y="430481"/>
                  <a:ext cx="8208000" cy="1440000"/>
                </p:xfrm>
                <a:graphic>
                  <a:graphicData uri="http://schemas.openxmlformats.org/drawingml/2006/chart">
                    <c:chart xmlns:c="http://schemas.openxmlformats.org/drawingml/2006/chart" xmlns:r="http://schemas.openxmlformats.org/officeDocument/2006/relationships" r:id="rId3"/>
                  </a:graphicData>
                </a:graphic>
              </p:graphicFrame>
            </mc:Fallback>
          </mc:AlternateContent>
          <p:grpSp>
            <p:nvGrpSpPr>
              <p:cNvPr id="8" name="Ομάδα 21"/>
              <p:cNvGrpSpPr>
                <a:grpSpLocks/>
              </p:cNvGrpSpPr>
              <p:nvPr/>
            </p:nvGrpSpPr>
            <p:grpSpPr bwMode="auto">
              <a:xfrm>
                <a:off x="373062" y="384875"/>
                <a:ext cx="8532000" cy="1522121"/>
                <a:chOff x="373391" y="349722"/>
                <a:chExt cx="8333371" cy="1957333"/>
              </a:xfrm>
            </p:grpSpPr>
            <p:grpSp>
              <p:nvGrpSpPr>
                <p:cNvPr id="10" name="Ομάδα 18"/>
                <p:cNvGrpSpPr>
                  <a:grpSpLocks/>
                </p:cNvGrpSpPr>
                <p:nvPr/>
              </p:nvGrpSpPr>
              <p:grpSpPr bwMode="auto">
                <a:xfrm>
                  <a:off x="498762" y="486888"/>
                  <a:ext cx="8208000" cy="1638795"/>
                  <a:chOff x="498762" y="486888"/>
                  <a:chExt cx="8208000" cy="1638795"/>
                </a:xfrm>
              </p:grpSpPr>
              <p:grpSp>
                <p:nvGrpSpPr>
                  <p:cNvPr id="13" name="Ομάδα 14"/>
                  <p:cNvGrpSpPr>
                    <a:grpSpLocks/>
                  </p:cNvGrpSpPr>
                  <p:nvPr/>
                </p:nvGrpSpPr>
                <p:grpSpPr bwMode="auto">
                  <a:xfrm>
                    <a:off x="498762" y="486888"/>
                    <a:ext cx="8208000" cy="1638795"/>
                    <a:chOff x="463137" y="486888"/>
                    <a:chExt cx="8208000" cy="1638795"/>
                  </a:xfrm>
                </p:grpSpPr>
                <p:cxnSp>
                  <p:nvCxnSpPr>
                    <p:cNvPr id="16" name="Ευθεία γραμμή σύνδεσης 11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463137" y="1330036"/>
                      <a:ext cx="8208000" cy="0"/>
                    </a:xfrm>
                    <a:prstGeom prst="line">
                      <a:avLst/>
                    </a:prstGeom>
                    <a:noFill/>
                    <a:ln w="28575" algn="ctr">
                      <a:solidFill>
                        <a:schemeClr val="bg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  <p:cxnSp>
                  <p:nvCxnSpPr>
                    <p:cNvPr id="17" name="Ευθεία γραμμή σύνδεσης 13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676894" y="486888"/>
                      <a:ext cx="0" cy="1638795"/>
                    </a:xfrm>
                    <a:prstGeom prst="line">
                      <a:avLst/>
                    </a:prstGeom>
                    <a:noFill/>
                    <a:ln w="28575" algn="ctr">
                      <a:solidFill>
                        <a:schemeClr val="bg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</p:grpSp>
              <p:cxnSp>
                <p:nvCxnSpPr>
                  <p:cNvPr id="14" name="Ευθεία γραμμή σύνδεσης 16"/>
                  <p:cNvCxnSpPr>
                    <a:cxnSpLocks noChangeShapeType="1"/>
                  </p:cNvCxnSpPr>
                  <p:nvPr/>
                </p:nvCxnSpPr>
                <p:spPr bwMode="auto">
                  <a:xfrm flipV="1">
                    <a:off x="712519" y="558138"/>
                    <a:ext cx="72000" cy="0"/>
                  </a:xfrm>
                  <a:prstGeom prst="line">
                    <a:avLst/>
                  </a:prstGeom>
                  <a:noFill/>
                  <a:ln w="28575" algn="ctr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15" name="Ευθεία γραμμή σύνδεσης 17"/>
                  <p:cNvCxnSpPr>
                    <a:cxnSpLocks noChangeShapeType="1"/>
                  </p:cNvCxnSpPr>
                  <p:nvPr/>
                </p:nvCxnSpPr>
                <p:spPr bwMode="auto">
                  <a:xfrm flipV="1">
                    <a:off x="710544" y="2052413"/>
                    <a:ext cx="72000" cy="0"/>
                  </a:xfrm>
                  <a:prstGeom prst="line">
                    <a:avLst/>
                  </a:prstGeom>
                  <a:noFill/>
                  <a:ln w="28575" algn="ctr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</p:grpSp>
            <p:sp>
              <p:nvSpPr>
                <p:cNvPr id="11" name="TextBox 19"/>
                <p:cNvSpPr txBox="1">
                  <a:spLocks noChangeArrowheads="1"/>
                </p:cNvSpPr>
                <p:nvPr/>
              </p:nvSpPr>
              <p:spPr bwMode="auto">
                <a:xfrm>
                  <a:off x="444641" y="349722"/>
                  <a:ext cx="343198" cy="4749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US" altLang="el-GR" sz="1800" i="0" u="none" dirty="0">
                      <a:solidFill>
                        <a:schemeClr val="bg1"/>
                      </a:solidFill>
                    </a:rPr>
                    <a:t>A</a:t>
                  </a:r>
                  <a:endParaRPr lang="el-GR" altLang="el-GR" sz="1800" i="0" u="none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2" name="TextBox 20"/>
                <p:cNvSpPr txBox="1">
                  <a:spLocks noChangeArrowheads="1"/>
                </p:cNvSpPr>
                <p:nvPr/>
              </p:nvSpPr>
              <p:spPr bwMode="auto">
                <a:xfrm>
                  <a:off x="373391" y="1832122"/>
                  <a:ext cx="457884" cy="4749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US" altLang="el-GR" sz="1800" i="0" u="none">
                      <a:solidFill>
                        <a:schemeClr val="bg1"/>
                      </a:solidFill>
                    </a:rPr>
                    <a:t>-A</a:t>
                  </a:r>
                  <a:endParaRPr lang="el-GR" altLang="el-GR" sz="1800" i="0" u="none" dirty="0">
                    <a:solidFill>
                      <a:schemeClr val="bg1"/>
                    </a:solidFill>
                  </a:endParaRPr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" name="TextBox 8"/>
                  <p:cNvSpPr txBox="1"/>
                  <p:nvPr/>
                </p:nvSpPr>
                <p:spPr>
                  <a:xfrm>
                    <a:off x="748236" y="1757915"/>
                    <a:ext cx="4019690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b="1" i="1" u="none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u="none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𝑫</m:t>
                              </m:r>
                            </m:e>
                            <m:sub>
                              <m:r>
                                <a:rPr lang="en-US" b="1" i="1" u="none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d>
                            <m:dPr>
                              <m:ctrlPr>
                                <a:rPr lang="en-US" b="1" i="1" u="none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 u="none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e>
                          </m:d>
                          <m:r>
                            <a:rPr lang="en-US" i="1" u="none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b="1" i="1" u="none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𝑨</m:t>
                          </m:r>
                          <m:func>
                            <m:funcPr>
                              <m:ctrlPr>
                                <a:rPr lang="en-US" b="1" i="1" u="none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u="none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US" b="1" i="1" u="none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  <m:r>
                                <a:rPr lang="el-GR" b="1" i="1" u="none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𝝅</m:t>
                              </m:r>
                              <m:sSub>
                                <m:sSubPr>
                                  <m:ctrlPr>
                                    <a:rPr lang="el-GR" b="1" i="1" u="none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 u="none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𝒇</m:t>
                                  </m:r>
                                </m:e>
                                <m:sub>
                                  <m:r>
                                    <a:rPr lang="en-US" b="1" i="1" u="none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en-US" b="1" i="1" u="none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e>
                          </m:func>
                          <m:r>
                            <a:rPr lang="en-US" b="1" i="1" u="none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           </m:t>
                          </m:r>
                          <m:sSub>
                            <m:sSubPr>
                              <m:ctrlPr>
                                <a:rPr lang="en-US" b="1" i="1" u="none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u="none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𝒇</m:t>
                              </m:r>
                            </m:e>
                            <m:sub>
                              <m:r>
                                <a:rPr lang="en-US" b="1" i="1" u="none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b="1" i="1" u="none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b="1" i="1" u="none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𝟓𝟎</m:t>
                          </m:r>
                          <m:r>
                            <a:rPr lang="en-US" b="1" i="1" u="none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b="1" i="0" u="none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𝐇𝐳</m:t>
                          </m:r>
                        </m:oMath>
                      </m:oMathPara>
                    </a14:m>
                    <a:endParaRPr lang="el-GR" i="0" u="none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9" name="TextBox 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48236" y="1757915"/>
                    <a:ext cx="4019690" cy="369332"/>
                  </a:xfrm>
                  <a:prstGeom prst="rect">
                    <a:avLst/>
                  </a:prstGeom>
                  <a:blipFill>
                    <a:blip r:embed="rId4"/>
                    <a:stretch>
                      <a:fillRect b="-13115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6" name="TextBox 5"/>
            <p:cNvSpPr txBox="1"/>
            <p:nvPr/>
          </p:nvSpPr>
          <p:spPr>
            <a:xfrm>
              <a:off x="8709224" y="1063064"/>
              <a:ext cx="30489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u="none" dirty="0">
                  <a:solidFill>
                    <a:schemeClr val="bg1"/>
                  </a:solidFill>
                </a:rPr>
                <a:t>t</a:t>
              </a:r>
              <a:endParaRPr lang="el-GR" sz="2800" u="none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8" name="Ομάδα 17"/>
          <p:cNvGrpSpPr/>
          <p:nvPr/>
        </p:nvGrpSpPr>
        <p:grpSpPr>
          <a:xfrm>
            <a:off x="1791426" y="2753625"/>
            <a:ext cx="8649025" cy="1685023"/>
            <a:chOff x="371412" y="2745925"/>
            <a:chExt cx="8649025" cy="1685023"/>
          </a:xfrm>
        </p:grpSpPr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19" name="Γράφημα 18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717601644"/>
                    </p:ext>
                  </p:extLst>
                </p:nvPr>
              </p:nvGraphicFramePr>
              <p:xfrm>
                <a:off x="587826" y="2768278"/>
                <a:ext cx="8208000" cy="1440000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5"/>
                </a:graphicData>
              </a:graphic>
            </p:graphicFrame>
          </mc:Choice>
          <mc:Fallback xmlns="">
            <p:graphicFrame>
              <p:nvGraphicFramePr>
                <p:cNvPr id="19" name="Γράφημα 18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717601644"/>
                    </p:ext>
                  </p:extLst>
                </p:nvPr>
              </p:nvGraphicFramePr>
              <p:xfrm>
                <a:off x="587826" y="2768278"/>
                <a:ext cx="8208000" cy="1440000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6"/>
                </a:graphicData>
              </a:graphic>
            </p:graphicFrame>
          </mc:Fallback>
        </mc:AlternateContent>
        <p:grpSp>
          <p:nvGrpSpPr>
            <p:cNvPr id="20" name="Ομάδα 22"/>
            <p:cNvGrpSpPr>
              <a:grpSpLocks/>
            </p:cNvGrpSpPr>
            <p:nvPr/>
          </p:nvGrpSpPr>
          <p:grpSpPr bwMode="auto">
            <a:xfrm>
              <a:off x="371412" y="2745925"/>
              <a:ext cx="8532000" cy="1522121"/>
              <a:chOff x="373391" y="349722"/>
              <a:chExt cx="8333371" cy="1957333"/>
            </a:xfrm>
          </p:grpSpPr>
          <p:grpSp>
            <p:nvGrpSpPr>
              <p:cNvPr id="23" name="Ομάδα 23"/>
              <p:cNvGrpSpPr>
                <a:grpSpLocks/>
              </p:cNvGrpSpPr>
              <p:nvPr/>
            </p:nvGrpSpPr>
            <p:grpSpPr bwMode="auto">
              <a:xfrm>
                <a:off x="498762" y="486888"/>
                <a:ext cx="8208000" cy="1638795"/>
                <a:chOff x="498762" y="486888"/>
                <a:chExt cx="8208000" cy="1638795"/>
              </a:xfrm>
            </p:grpSpPr>
            <p:grpSp>
              <p:nvGrpSpPr>
                <p:cNvPr id="26" name="Ομάδα 26"/>
                <p:cNvGrpSpPr>
                  <a:grpSpLocks/>
                </p:cNvGrpSpPr>
                <p:nvPr/>
              </p:nvGrpSpPr>
              <p:grpSpPr bwMode="auto">
                <a:xfrm>
                  <a:off x="498762" y="486888"/>
                  <a:ext cx="8208000" cy="1638795"/>
                  <a:chOff x="463137" y="486888"/>
                  <a:chExt cx="8208000" cy="1638795"/>
                </a:xfrm>
              </p:grpSpPr>
              <p:cxnSp>
                <p:nvCxnSpPr>
                  <p:cNvPr id="29" name="Ευθεία γραμμή σύνδεσης 29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463137" y="1330036"/>
                    <a:ext cx="8208000" cy="0"/>
                  </a:xfrm>
                  <a:prstGeom prst="line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30" name="Ευθεία γραμμή σύνδεσης 30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676894" y="486888"/>
                    <a:ext cx="0" cy="1638795"/>
                  </a:xfrm>
                  <a:prstGeom prst="line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</p:grpSp>
            <p:cxnSp>
              <p:nvCxnSpPr>
                <p:cNvPr id="27" name="Ευθεία γραμμή σύνδεσης 27"/>
                <p:cNvCxnSpPr>
                  <a:cxnSpLocks noChangeShapeType="1"/>
                </p:cNvCxnSpPr>
                <p:nvPr/>
              </p:nvCxnSpPr>
              <p:spPr bwMode="auto">
                <a:xfrm flipV="1">
                  <a:off x="712519" y="558138"/>
                  <a:ext cx="72000" cy="0"/>
                </a:xfrm>
                <a:prstGeom prst="line">
                  <a:avLst/>
                </a:prstGeom>
                <a:noFill/>
                <a:ln w="28575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8" name="Ευθεία γραμμή σύνδεσης 28"/>
                <p:cNvCxnSpPr>
                  <a:cxnSpLocks noChangeShapeType="1"/>
                </p:cNvCxnSpPr>
                <p:nvPr/>
              </p:nvCxnSpPr>
              <p:spPr bwMode="auto">
                <a:xfrm flipV="1">
                  <a:off x="710544" y="2052413"/>
                  <a:ext cx="72000" cy="0"/>
                </a:xfrm>
                <a:prstGeom prst="line">
                  <a:avLst/>
                </a:prstGeom>
                <a:noFill/>
                <a:ln w="28575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sp>
            <p:nvSpPr>
              <p:cNvPr id="24" name="TextBox 24"/>
              <p:cNvSpPr txBox="1">
                <a:spLocks noChangeArrowheads="1"/>
              </p:cNvSpPr>
              <p:nvPr/>
            </p:nvSpPr>
            <p:spPr bwMode="auto">
              <a:xfrm>
                <a:off x="444641" y="349722"/>
                <a:ext cx="343198" cy="4749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l-GR" sz="1800" i="0" u="none" dirty="0">
                    <a:solidFill>
                      <a:schemeClr val="bg1"/>
                    </a:solidFill>
                  </a:rPr>
                  <a:t>A</a:t>
                </a:r>
                <a:endParaRPr lang="el-GR" altLang="el-GR" sz="1800" i="0" u="non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5" name="TextBox 25"/>
              <p:cNvSpPr txBox="1">
                <a:spLocks noChangeArrowheads="1"/>
              </p:cNvSpPr>
              <p:nvPr/>
            </p:nvSpPr>
            <p:spPr bwMode="auto">
              <a:xfrm>
                <a:off x="373391" y="1832122"/>
                <a:ext cx="457884" cy="4749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l-GR" sz="1800" i="0" u="none" dirty="0">
                    <a:solidFill>
                      <a:schemeClr val="bg1"/>
                    </a:solidFill>
                  </a:rPr>
                  <a:t>-A</a:t>
                </a:r>
                <a:endParaRPr lang="el-GR" altLang="el-GR" sz="1800" i="0" u="none" dirty="0">
                  <a:solidFill>
                    <a:schemeClr val="bg1"/>
                  </a:solidFill>
                </a:endParaRP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712232" y="4061616"/>
                  <a:ext cx="401969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u="none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u="none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𝑫</m:t>
                            </m:r>
                          </m:e>
                          <m:sub>
                            <m:r>
                              <a:rPr lang="en-US" b="1" i="1" u="none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  <m:d>
                          <m:dPr>
                            <m:ctrlPr>
                              <a:rPr lang="en-US" b="1" i="1" u="none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1" i="1" u="none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𝒕</m:t>
                            </m:r>
                          </m:e>
                        </m:d>
                        <m:r>
                          <a:rPr lang="en-US" i="1" u="none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b="1" i="1" u="none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𝑨</m:t>
                        </m:r>
                        <m:func>
                          <m:funcPr>
                            <m:ctrlPr>
                              <a:rPr lang="en-US" b="1" i="1" u="none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u="none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sin</m:t>
                            </m:r>
                          </m:fName>
                          <m:e>
                            <m:r>
                              <a:rPr lang="en-US" b="1" i="1" u="none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  <m:r>
                              <a:rPr lang="el-GR" b="1" i="1" u="none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𝝅</m:t>
                            </m:r>
                            <m:sSub>
                              <m:sSubPr>
                                <m:ctrlPr>
                                  <a:rPr lang="el-GR" b="1" i="1" u="none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 u="none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𝒇</m:t>
                                </m:r>
                              </m:e>
                              <m:sub>
                                <m:r>
                                  <a:rPr lang="en-US" b="1" i="1" u="none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b>
                            </m:sSub>
                            <m:r>
                              <a:rPr lang="en-US" b="1" i="1" u="none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𝒕</m:t>
                            </m:r>
                          </m:e>
                        </m:func>
                        <m:r>
                          <a:rPr lang="en-US" b="1" i="1" u="none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          </m:t>
                        </m:r>
                        <m:sSub>
                          <m:sSubPr>
                            <m:ctrlPr>
                              <a:rPr lang="en-US" b="1" i="1" u="none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u="none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𝒇</m:t>
                            </m:r>
                          </m:e>
                          <m:sub>
                            <m:r>
                              <a:rPr lang="en-US" b="1" i="1" u="none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  <m:r>
                          <a:rPr lang="en-US" b="1" i="1" u="none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b="1" i="1" u="none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𝟓𝟓</m:t>
                        </m:r>
                        <m:r>
                          <a:rPr lang="en-US" b="1" i="1" u="none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b="1" i="0" u="none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𝐇𝐳</m:t>
                        </m:r>
                      </m:oMath>
                    </m:oMathPara>
                  </a14:m>
                  <a:endParaRPr lang="el-GR" i="0" u="none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2232" y="4061616"/>
                  <a:ext cx="4019690" cy="369332"/>
                </a:xfrm>
                <a:prstGeom prst="rect">
                  <a:avLst/>
                </a:prstGeom>
                <a:blipFill>
                  <a:blip r:embed="rId7"/>
                  <a:stretch>
                    <a:fillRect b="-1333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2" name="TextBox 21"/>
            <p:cNvSpPr txBox="1"/>
            <p:nvPr/>
          </p:nvSpPr>
          <p:spPr>
            <a:xfrm>
              <a:off x="8715545" y="3394796"/>
              <a:ext cx="30489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u="none" dirty="0">
                  <a:solidFill>
                    <a:schemeClr val="bg1"/>
                  </a:solidFill>
                </a:rPr>
                <a:t>t</a:t>
              </a:r>
              <a:endParaRPr lang="el-GR" sz="2800" u="none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1" name="Ομάδα 30"/>
          <p:cNvGrpSpPr/>
          <p:nvPr/>
        </p:nvGrpSpPr>
        <p:grpSpPr>
          <a:xfrm>
            <a:off x="1793085" y="5081346"/>
            <a:ext cx="8652446" cy="1522121"/>
            <a:chOff x="373071" y="5038021"/>
            <a:chExt cx="8652446" cy="1522121"/>
          </a:xfrm>
        </p:grpSpPr>
        <p:graphicFrame>
          <p:nvGraphicFramePr>
            <p:cNvPr id="32" name="Γράφημα 31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692462536"/>
                </p:ext>
              </p:extLst>
            </p:nvPr>
          </p:nvGraphicFramePr>
          <p:xfrm>
            <a:off x="588157" y="5055462"/>
            <a:ext cx="8208000" cy="1440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8"/>
            </a:graphicData>
          </a:graphic>
        </p:graphicFrame>
        <p:grpSp>
          <p:nvGrpSpPr>
            <p:cNvPr id="33" name="Ομάδα 32"/>
            <p:cNvGrpSpPr/>
            <p:nvPr/>
          </p:nvGrpSpPr>
          <p:grpSpPr>
            <a:xfrm>
              <a:off x="373071" y="5038021"/>
              <a:ext cx="8652446" cy="1522121"/>
              <a:chOff x="373071" y="5038021"/>
              <a:chExt cx="8652446" cy="1522121"/>
            </a:xfrm>
          </p:grpSpPr>
          <p:grpSp>
            <p:nvGrpSpPr>
              <p:cNvPr id="34" name="Ομάδα 21"/>
              <p:cNvGrpSpPr>
                <a:grpSpLocks/>
              </p:cNvGrpSpPr>
              <p:nvPr/>
            </p:nvGrpSpPr>
            <p:grpSpPr bwMode="auto">
              <a:xfrm>
                <a:off x="373071" y="5038021"/>
                <a:ext cx="8532000" cy="1522121"/>
                <a:chOff x="373391" y="349722"/>
                <a:chExt cx="8333371" cy="1957333"/>
              </a:xfrm>
            </p:grpSpPr>
            <p:grpSp>
              <p:nvGrpSpPr>
                <p:cNvPr id="37" name="Ομάδα 18"/>
                <p:cNvGrpSpPr>
                  <a:grpSpLocks/>
                </p:cNvGrpSpPr>
                <p:nvPr/>
              </p:nvGrpSpPr>
              <p:grpSpPr bwMode="auto">
                <a:xfrm>
                  <a:off x="498762" y="486888"/>
                  <a:ext cx="8208000" cy="1638795"/>
                  <a:chOff x="498762" y="486888"/>
                  <a:chExt cx="8208000" cy="1638795"/>
                </a:xfrm>
              </p:grpSpPr>
              <p:grpSp>
                <p:nvGrpSpPr>
                  <p:cNvPr id="40" name="Ομάδα 14"/>
                  <p:cNvGrpSpPr>
                    <a:grpSpLocks/>
                  </p:cNvGrpSpPr>
                  <p:nvPr/>
                </p:nvGrpSpPr>
                <p:grpSpPr bwMode="auto">
                  <a:xfrm>
                    <a:off x="498762" y="486888"/>
                    <a:ext cx="8208000" cy="1638795"/>
                    <a:chOff x="463137" y="486888"/>
                    <a:chExt cx="8208000" cy="1638795"/>
                  </a:xfrm>
                </p:grpSpPr>
                <p:cxnSp>
                  <p:nvCxnSpPr>
                    <p:cNvPr id="43" name="Ευθεία γραμμή σύνδεσης 11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463137" y="1330036"/>
                      <a:ext cx="8208000" cy="0"/>
                    </a:xfrm>
                    <a:prstGeom prst="line">
                      <a:avLst/>
                    </a:prstGeom>
                    <a:noFill/>
                    <a:ln w="28575" algn="ctr">
                      <a:solidFill>
                        <a:schemeClr val="bg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  <p:cxnSp>
                  <p:nvCxnSpPr>
                    <p:cNvPr id="44" name="Ευθεία γραμμή σύνδεσης 13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676894" y="486888"/>
                      <a:ext cx="0" cy="1638795"/>
                    </a:xfrm>
                    <a:prstGeom prst="line">
                      <a:avLst/>
                    </a:prstGeom>
                    <a:noFill/>
                    <a:ln w="28575" algn="ctr">
                      <a:solidFill>
                        <a:schemeClr val="bg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</p:grpSp>
              <p:cxnSp>
                <p:nvCxnSpPr>
                  <p:cNvPr id="41" name="Ευθεία γραμμή σύνδεσης 16"/>
                  <p:cNvCxnSpPr>
                    <a:cxnSpLocks noChangeShapeType="1"/>
                  </p:cNvCxnSpPr>
                  <p:nvPr/>
                </p:nvCxnSpPr>
                <p:spPr bwMode="auto">
                  <a:xfrm flipV="1">
                    <a:off x="712519" y="558138"/>
                    <a:ext cx="72000" cy="0"/>
                  </a:xfrm>
                  <a:prstGeom prst="line">
                    <a:avLst/>
                  </a:prstGeom>
                  <a:noFill/>
                  <a:ln w="28575" algn="ctr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42" name="Ευθεία γραμμή σύνδεσης 17"/>
                  <p:cNvCxnSpPr>
                    <a:cxnSpLocks noChangeShapeType="1"/>
                  </p:cNvCxnSpPr>
                  <p:nvPr/>
                </p:nvCxnSpPr>
                <p:spPr bwMode="auto">
                  <a:xfrm flipV="1">
                    <a:off x="710544" y="2052413"/>
                    <a:ext cx="72000" cy="0"/>
                  </a:xfrm>
                  <a:prstGeom prst="line">
                    <a:avLst/>
                  </a:prstGeom>
                  <a:noFill/>
                  <a:ln w="28575" algn="ctr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</p:grpSp>
            <p:sp>
              <p:nvSpPr>
                <p:cNvPr id="38" name="TextBox 19"/>
                <p:cNvSpPr txBox="1">
                  <a:spLocks noChangeArrowheads="1"/>
                </p:cNvSpPr>
                <p:nvPr/>
              </p:nvSpPr>
              <p:spPr bwMode="auto">
                <a:xfrm>
                  <a:off x="444641" y="349722"/>
                  <a:ext cx="343198" cy="4749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US" altLang="el-GR" sz="1800" i="0" u="none">
                      <a:solidFill>
                        <a:schemeClr val="bg1"/>
                      </a:solidFill>
                    </a:rPr>
                    <a:t>A</a:t>
                  </a:r>
                  <a:endParaRPr lang="el-GR" altLang="el-GR" sz="1800" i="0" u="none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39" name="TextBox 20"/>
                <p:cNvSpPr txBox="1">
                  <a:spLocks noChangeArrowheads="1"/>
                </p:cNvSpPr>
                <p:nvPr/>
              </p:nvSpPr>
              <p:spPr bwMode="auto">
                <a:xfrm>
                  <a:off x="373391" y="1832122"/>
                  <a:ext cx="457884" cy="4749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US" altLang="el-GR" sz="1800" i="0" u="none">
                      <a:solidFill>
                        <a:schemeClr val="bg1"/>
                      </a:solidFill>
                    </a:rPr>
                    <a:t>-A</a:t>
                  </a:r>
                  <a:endParaRPr lang="el-GR" altLang="el-GR" sz="1800" i="0" u="none">
                    <a:solidFill>
                      <a:schemeClr val="bg1"/>
                    </a:solidFill>
                  </a:endParaRPr>
                </a:p>
              </p:txBody>
            </p:sp>
          </p:grpSp>
          <p:graphicFrame>
            <p:nvGraphicFramePr>
              <p:cNvPr id="35" name="Γράφημα 34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541999272"/>
                  </p:ext>
                </p:extLst>
              </p:nvPr>
            </p:nvGraphicFramePr>
            <p:xfrm>
              <a:off x="588464" y="5057418"/>
              <a:ext cx="8208000" cy="1440000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9"/>
              </a:graphicData>
            </a:graphic>
          </p:graphicFrame>
          <p:sp>
            <p:nvSpPr>
              <p:cNvPr id="36" name="TextBox 35"/>
              <p:cNvSpPr txBox="1"/>
              <p:nvPr/>
            </p:nvSpPr>
            <p:spPr>
              <a:xfrm>
                <a:off x="8720625" y="5675556"/>
                <a:ext cx="30489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u="none" dirty="0">
                    <a:solidFill>
                      <a:schemeClr val="bg1"/>
                    </a:solidFill>
                  </a:rPr>
                  <a:t>t</a:t>
                </a:r>
                <a:endParaRPr lang="el-GR" sz="2800" u="none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45" name="Rectangle 2"/>
          <p:cNvSpPr>
            <a:spLocks noChangeArrowheads="1"/>
          </p:cNvSpPr>
          <p:nvPr/>
        </p:nvSpPr>
        <p:spPr bwMode="auto">
          <a:xfrm>
            <a:off x="1009650" y="0"/>
            <a:ext cx="7200900" cy="4683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i="0" u="none" dirty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ΔΙΑΚΡΟΤΗΜΑ</a:t>
            </a:r>
          </a:p>
        </p:txBody>
      </p:sp>
    </p:spTree>
    <p:extLst>
      <p:ext uri="{BB962C8B-B14F-4D97-AF65-F5344CB8AC3E}">
        <p14:creationId xmlns:p14="http://schemas.microsoft.com/office/powerpoint/2010/main" val="801599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513617" y="0"/>
            <a:ext cx="7200900" cy="4683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i="0" u="none" dirty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ΔΙΑΚΡΟΤΗΜΑ</a:t>
            </a:r>
          </a:p>
        </p:txBody>
      </p:sp>
      <p:grpSp>
        <p:nvGrpSpPr>
          <p:cNvPr id="5" name="Ομάδα 4"/>
          <p:cNvGrpSpPr/>
          <p:nvPr/>
        </p:nvGrpSpPr>
        <p:grpSpPr>
          <a:xfrm>
            <a:off x="1877038" y="442396"/>
            <a:ext cx="8652446" cy="1522121"/>
            <a:chOff x="373071" y="5038021"/>
            <a:chExt cx="8652446" cy="1522121"/>
          </a:xfrm>
        </p:grpSpPr>
        <p:graphicFrame>
          <p:nvGraphicFramePr>
            <p:cNvPr id="6" name="Γράφημα 5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069961559"/>
                </p:ext>
              </p:extLst>
            </p:nvPr>
          </p:nvGraphicFramePr>
          <p:xfrm>
            <a:off x="588157" y="5055462"/>
            <a:ext cx="8208000" cy="1440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pSp>
          <p:nvGrpSpPr>
            <p:cNvPr id="7" name="Ομάδα 6"/>
            <p:cNvGrpSpPr/>
            <p:nvPr/>
          </p:nvGrpSpPr>
          <p:grpSpPr>
            <a:xfrm>
              <a:off x="373071" y="5038021"/>
              <a:ext cx="8652446" cy="1522121"/>
              <a:chOff x="373071" y="5038021"/>
              <a:chExt cx="8652446" cy="1522121"/>
            </a:xfrm>
          </p:grpSpPr>
          <p:grpSp>
            <p:nvGrpSpPr>
              <p:cNvPr id="8" name="Ομάδα 21"/>
              <p:cNvGrpSpPr>
                <a:grpSpLocks/>
              </p:cNvGrpSpPr>
              <p:nvPr/>
            </p:nvGrpSpPr>
            <p:grpSpPr bwMode="auto">
              <a:xfrm>
                <a:off x="373071" y="5038021"/>
                <a:ext cx="8532000" cy="1522121"/>
                <a:chOff x="373391" y="349722"/>
                <a:chExt cx="8333371" cy="1957333"/>
              </a:xfrm>
            </p:grpSpPr>
            <p:grpSp>
              <p:nvGrpSpPr>
                <p:cNvPr id="11" name="Ομάδα 18"/>
                <p:cNvGrpSpPr>
                  <a:grpSpLocks/>
                </p:cNvGrpSpPr>
                <p:nvPr/>
              </p:nvGrpSpPr>
              <p:grpSpPr bwMode="auto">
                <a:xfrm>
                  <a:off x="498762" y="486888"/>
                  <a:ext cx="8208000" cy="1638795"/>
                  <a:chOff x="498762" y="486888"/>
                  <a:chExt cx="8208000" cy="1638795"/>
                </a:xfrm>
              </p:grpSpPr>
              <p:grpSp>
                <p:nvGrpSpPr>
                  <p:cNvPr id="14" name="Ομάδα 14"/>
                  <p:cNvGrpSpPr>
                    <a:grpSpLocks/>
                  </p:cNvGrpSpPr>
                  <p:nvPr/>
                </p:nvGrpSpPr>
                <p:grpSpPr bwMode="auto">
                  <a:xfrm>
                    <a:off x="498762" y="486888"/>
                    <a:ext cx="8208000" cy="1638795"/>
                    <a:chOff x="463137" y="486888"/>
                    <a:chExt cx="8208000" cy="1638795"/>
                  </a:xfrm>
                </p:grpSpPr>
                <p:cxnSp>
                  <p:nvCxnSpPr>
                    <p:cNvPr id="17" name="Ευθεία γραμμή σύνδεσης 11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463137" y="1330036"/>
                      <a:ext cx="8208000" cy="0"/>
                    </a:xfrm>
                    <a:prstGeom prst="line">
                      <a:avLst/>
                    </a:prstGeom>
                    <a:noFill/>
                    <a:ln w="28575" algn="ctr">
                      <a:solidFill>
                        <a:schemeClr val="bg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  <p:cxnSp>
                  <p:nvCxnSpPr>
                    <p:cNvPr id="18" name="Ευθεία γραμμή σύνδεσης 13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676894" y="486888"/>
                      <a:ext cx="0" cy="1638795"/>
                    </a:xfrm>
                    <a:prstGeom prst="line">
                      <a:avLst/>
                    </a:prstGeom>
                    <a:noFill/>
                    <a:ln w="28575" algn="ctr">
                      <a:solidFill>
                        <a:schemeClr val="bg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</p:grpSp>
              <p:cxnSp>
                <p:nvCxnSpPr>
                  <p:cNvPr id="15" name="Ευθεία γραμμή σύνδεσης 16"/>
                  <p:cNvCxnSpPr>
                    <a:cxnSpLocks noChangeShapeType="1"/>
                  </p:cNvCxnSpPr>
                  <p:nvPr/>
                </p:nvCxnSpPr>
                <p:spPr bwMode="auto">
                  <a:xfrm flipV="1">
                    <a:off x="712519" y="558138"/>
                    <a:ext cx="72000" cy="0"/>
                  </a:xfrm>
                  <a:prstGeom prst="line">
                    <a:avLst/>
                  </a:prstGeom>
                  <a:noFill/>
                  <a:ln w="28575" algn="ctr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16" name="Ευθεία γραμμή σύνδεσης 17"/>
                  <p:cNvCxnSpPr>
                    <a:cxnSpLocks noChangeShapeType="1"/>
                  </p:cNvCxnSpPr>
                  <p:nvPr/>
                </p:nvCxnSpPr>
                <p:spPr bwMode="auto">
                  <a:xfrm flipV="1">
                    <a:off x="710544" y="2052413"/>
                    <a:ext cx="72000" cy="0"/>
                  </a:xfrm>
                  <a:prstGeom prst="line">
                    <a:avLst/>
                  </a:prstGeom>
                  <a:noFill/>
                  <a:ln w="28575" algn="ctr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</p:grpSp>
            <p:sp>
              <p:nvSpPr>
                <p:cNvPr id="12" name="TextBox 19"/>
                <p:cNvSpPr txBox="1">
                  <a:spLocks noChangeArrowheads="1"/>
                </p:cNvSpPr>
                <p:nvPr/>
              </p:nvSpPr>
              <p:spPr bwMode="auto">
                <a:xfrm>
                  <a:off x="444641" y="349722"/>
                  <a:ext cx="343198" cy="4749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US" altLang="el-GR" sz="1800" i="0" u="none">
                      <a:solidFill>
                        <a:schemeClr val="bg1"/>
                      </a:solidFill>
                    </a:rPr>
                    <a:t>A</a:t>
                  </a:r>
                  <a:endParaRPr lang="el-GR" altLang="el-GR" sz="1800" i="0" u="none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3" name="TextBox 20"/>
                <p:cNvSpPr txBox="1">
                  <a:spLocks noChangeArrowheads="1"/>
                </p:cNvSpPr>
                <p:nvPr/>
              </p:nvSpPr>
              <p:spPr bwMode="auto">
                <a:xfrm>
                  <a:off x="373391" y="1832122"/>
                  <a:ext cx="457884" cy="4749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 u="sng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US" altLang="el-GR" sz="1800" i="0" u="none">
                      <a:solidFill>
                        <a:schemeClr val="bg1"/>
                      </a:solidFill>
                    </a:rPr>
                    <a:t>-A</a:t>
                  </a:r>
                  <a:endParaRPr lang="el-GR" altLang="el-GR" sz="1800" i="0" u="none">
                    <a:solidFill>
                      <a:schemeClr val="bg1"/>
                    </a:solidFill>
                  </a:endParaRPr>
                </a:p>
              </p:txBody>
            </p:sp>
          </p:grpSp>
          <p:graphicFrame>
            <p:nvGraphicFramePr>
              <p:cNvPr id="9" name="Γράφημα 8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701222063"/>
                  </p:ext>
                </p:extLst>
              </p:nvPr>
            </p:nvGraphicFramePr>
            <p:xfrm>
              <a:off x="588464" y="5057418"/>
              <a:ext cx="8208000" cy="1440000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3"/>
              </a:graphicData>
            </a:graphic>
          </p:graphicFrame>
          <p:sp>
            <p:nvSpPr>
              <p:cNvPr id="10" name="TextBox 9"/>
              <p:cNvSpPr txBox="1"/>
              <p:nvPr/>
            </p:nvSpPr>
            <p:spPr>
              <a:xfrm>
                <a:off x="8720625" y="5675556"/>
                <a:ext cx="30489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u="none" dirty="0">
                    <a:solidFill>
                      <a:schemeClr val="bg1"/>
                    </a:solidFill>
                  </a:rPr>
                  <a:t>t</a:t>
                </a:r>
                <a:endParaRPr lang="el-GR" sz="2800" u="none" dirty="0">
                  <a:solidFill>
                    <a:schemeClr val="bg1"/>
                  </a:solidFill>
                </a:endParaRPr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2222227" y="2244435"/>
                <a:ext cx="27012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i="1" u="none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u="none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𝑫</m:t>
                          </m:r>
                        </m:e>
                        <m:sub>
                          <m:r>
                            <a:rPr lang="en-US" b="1" i="1" u="none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𝒏𝒆𝒕</m:t>
                          </m:r>
                        </m:sub>
                      </m:sSub>
                      <m:d>
                        <m:dPr>
                          <m:ctrlPr>
                            <a:rPr lang="en-US" b="1" i="1" u="none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u="none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d>
                      <m:r>
                        <a:rPr lang="en-US" b="1" i="1" u="none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1" i="1" u="none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u="none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𝑫</m:t>
                          </m:r>
                        </m:e>
                        <m:sub>
                          <m:r>
                            <a:rPr lang="en-US" b="1" i="1" u="none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d>
                        <m:dPr>
                          <m:ctrlPr>
                            <a:rPr lang="en-US" b="1" i="1" u="none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u="none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d>
                      <m:r>
                        <a:rPr lang="en-US" b="1" i="1" u="none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b="1" i="1" u="none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u="none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𝑫</m:t>
                          </m:r>
                        </m:e>
                        <m:sub>
                          <m:r>
                            <a:rPr lang="en-US" b="1" i="1" u="none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US" b="1" i="1" u="none" smtClean="0">
                          <a:solidFill>
                            <a:schemeClr val="bg1"/>
                          </a:solidFill>
                          <a:latin typeface="Cambria Math"/>
                        </a:rPr>
                        <m:t>(</m:t>
                      </m:r>
                      <m:r>
                        <a:rPr lang="en-US" b="1" i="1" u="none" smtClean="0">
                          <a:solidFill>
                            <a:schemeClr val="bg1"/>
                          </a:solidFill>
                          <a:latin typeface="Cambria Math"/>
                        </a:rPr>
                        <m:t>𝒕</m:t>
                      </m:r>
                      <m:r>
                        <a:rPr lang="en-US" b="1" i="1" u="none" smtClean="0">
                          <a:solidFill>
                            <a:schemeClr val="bg1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l-GR" u="none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2227" y="2244435"/>
                <a:ext cx="2701252" cy="369332"/>
              </a:xfrm>
              <a:prstGeom prst="rect">
                <a:avLst/>
              </a:prstGeom>
              <a:blipFill>
                <a:blip r:embed="rId4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300877" y="2776835"/>
                <a:ext cx="341779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u="none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u="none" smtClean="0">
                          <a:solidFill>
                            <a:schemeClr val="bg1"/>
                          </a:solidFill>
                          <a:latin typeface="Cambria Math"/>
                        </a:rPr>
                        <m:t>𝑨</m:t>
                      </m:r>
                      <m:func>
                        <m:funcPr>
                          <m:ctrlPr>
                            <a:rPr lang="en-US" b="1" i="1" u="none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u="none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n-US" b="1" i="1" u="none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US" b="1" i="1" u="none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l-GR" b="1" i="1" u="none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𝝅</m:t>
                          </m:r>
                          <m:sSub>
                            <m:sSubPr>
                              <m:ctrlPr>
                                <a:rPr lang="el-GR" b="1" i="1" u="none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u="none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𝒇</m:t>
                              </m:r>
                            </m:e>
                            <m:sub>
                              <m:r>
                                <a:rPr lang="en-US" b="1" i="1" u="none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b="1" i="1" u="none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func>
                      <m:r>
                        <a:rPr lang="en-US" b="1" i="1" u="none" smtClean="0">
                          <a:solidFill>
                            <a:schemeClr val="bg1"/>
                          </a:solidFill>
                          <a:latin typeface="Cambria Math"/>
                        </a:rPr>
                        <m:t>) +</m:t>
                      </m:r>
                      <m:r>
                        <a:rPr lang="en-US" b="1" i="1" u="none" smtClean="0">
                          <a:solidFill>
                            <a:schemeClr val="bg1"/>
                          </a:solidFill>
                          <a:latin typeface="Cambria Math"/>
                        </a:rPr>
                        <m:t>𝑨</m:t>
                      </m:r>
                      <m:func>
                        <m:funcPr>
                          <m:ctrlPr>
                            <a:rPr lang="en-US" b="1" i="1" u="none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u="none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n-US" b="1" i="1" u="none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US" b="1" i="1" u="none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l-GR" b="1" i="1" u="none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𝝅</m:t>
                          </m:r>
                          <m:sSub>
                            <m:sSubPr>
                              <m:ctrlPr>
                                <a:rPr lang="el-GR" b="1" i="1" u="none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u="none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𝒇</m:t>
                              </m:r>
                            </m:e>
                            <m:sub>
                              <m:r>
                                <a:rPr lang="en-US" b="1" i="1" u="none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  <m:r>
                            <a:rPr lang="en-US" b="1" i="1" u="none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𝒕</m:t>
                          </m:r>
                          <m:r>
                            <a:rPr lang="en-US" b="1" i="1" u="none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el-GR" u="none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0877" y="2776835"/>
                <a:ext cx="3417795" cy="369332"/>
              </a:xfrm>
              <a:prstGeom prst="rect">
                <a:avLst/>
              </a:prstGeom>
              <a:blipFill>
                <a:blip r:embed="rId5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298902" y="3285485"/>
                <a:ext cx="335014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u="none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u="none" smtClean="0">
                          <a:solidFill>
                            <a:schemeClr val="bg1"/>
                          </a:solidFill>
                          <a:latin typeface="Cambria Math"/>
                        </a:rPr>
                        <m:t>𝑨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1" i="1" u="none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US" i="1" u="none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u="none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US" u="none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u="none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  <m:r>
                                <a:rPr lang="el-GR" u="none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𝝅</m:t>
                              </m:r>
                              <m:sSub>
                                <m:sSubPr>
                                  <m:ctrlPr>
                                    <a:rPr lang="el-GR" i="1" u="none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u="none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𝒇</m:t>
                                  </m:r>
                                </m:e>
                                <m:sub>
                                  <m:r>
                                    <a:rPr lang="en-US" u="none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en-US" u="none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e>
                          </m:func>
                          <m:r>
                            <a:rPr lang="en-US" u="none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) +</m:t>
                          </m:r>
                          <m:func>
                            <m:funcPr>
                              <m:ctrlPr>
                                <a:rPr lang="en-US" i="1" u="none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u="none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US" u="none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u="none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  <m:r>
                                <a:rPr lang="el-GR" u="none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𝝅</m:t>
                              </m:r>
                              <m:sSub>
                                <m:sSubPr>
                                  <m:ctrlPr>
                                    <a:rPr lang="el-GR" i="1" u="none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u="none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𝒇</m:t>
                                  </m:r>
                                </m:e>
                                <m:sub>
                                  <m:r>
                                    <a:rPr lang="en-US" u="none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b>
                              </m:sSub>
                              <m:r>
                                <a:rPr lang="en-US" u="none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𝒕</m:t>
                              </m:r>
                              <m:r>
                                <a:rPr lang="en-US" u="none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)</m:t>
                              </m:r>
                            </m:e>
                          </m:func>
                        </m:e>
                      </m:d>
                    </m:oMath>
                  </m:oMathPara>
                </a14:m>
                <a:endParaRPr lang="el-GR" u="none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8902" y="3285485"/>
                <a:ext cx="3350148" cy="369332"/>
              </a:xfrm>
              <a:prstGeom prst="rect">
                <a:avLst/>
              </a:prstGeom>
              <a:blipFill>
                <a:blip r:embed="rId6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Ορθογώνιο 21"/>
              <p:cNvSpPr/>
              <p:nvPr/>
            </p:nvSpPr>
            <p:spPr>
              <a:xfrm>
                <a:off x="2215211" y="3803793"/>
                <a:ext cx="5088829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i="1" u="none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u="none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𝑫</m:t>
                          </m:r>
                        </m:e>
                        <m:sub>
                          <m:r>
                            <a:rPr lang="en-US" u="none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𝒏𝒆𝒕</m:t>
                          </m:r>
                        </m:sub>
                      </m:sSub>
                      <m:d>
                        <m:dPr>
                          <m:ctrlPr>
                            <a:rPr lang="en-US" i="1" u="none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u="none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d>
                      <m:r>
                        <a:rPr lang="en-US" u="none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u="none" smtClean="0">
                          <a:solidFill>
                            <a:schemeClr val="bg1"/>
                          </a:solidFill>
                          <a:latin typeface="Cambria Math"/>
                        </a:rPr>
                        <m:t>𝟐</m:t>
                      </m:r>
                      <m:r>
                        <a:rPr lang="en-US" b="1" i="1" u="none" smtClean="0">
                          <a:solidFill>
                            <a:schemeClr val="bg1"/>
                          </a:solidFill>
                          <a:latin typeface="Cambria Math"/>
                        </a:rPr>
                        <m:t>𝑨</m:t>
                      </m:r>
                      <m:func>
                        <m:funcPr>
                          <m:ctrlPr>
                            <a:rPr lang="en-US" b="1" i="1" u="none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u="none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b="0" i="1" u="none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u="none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2</m:t>
                              </m:r>
                              <m:r>
                                <a:rPr lang="el-GR" b="0" i="1" u="none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𝜋</m:t>
                              </m:r>
                              <m:f>
                                <m:fPr>
                                  <m:ctrlPr>
                                    <a:rPr lang="el-GR" b="0" i="1" u="none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l-GR" b="0" i="1" u="none" smtClean="0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u="none" smtClean="0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US" b="0" i="1" u="none" smtClean="0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b="0" i="1" u="none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b="0" i="1" u="none" smtClean="0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u="none" smtClean="0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US" b="0" i="1" u="none" smtClean="0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  <m:t>2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b="0" i="1" u="none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US" b="0" i="1" u="none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𝑡</m:t>
                              </m:r>
                            </m:e>
                          </m:d>
                          <m:func>
                            <m:funcPr>
                              <m:ctrlPr>
                                <a:rPr lang="en-US" b="0" i="1" u="none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u="none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b="0" i="1" u="none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u="none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lang="el-GR" b="0" u="none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𝜋</m:t>
                                  </m:r>
                                  <m:f>
                                    <m:fPr>
                                      <m:ctrlPr>
                                        <a:rPr lang="el-GR" b="0" i="1" u="none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el-GR" b="0" i="1" u="none">
                                              <a:solidFill>
                                                <a:schemeClr val="bg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b="0" u="none">
                                              <a:solidFill>
                                                <a:schemeClr val="bg1"/>
                                              </a:solidFill>
                                              <a:latin typeface="Cambria Math"/>
                                            </a:rPr>
                                            <m:t>𝑓</m:t>
                                          </m:r>
                                        </m:e>
                                        <m:sub>
                                          <m:r>
                                            <a:rPr lang="en-US" b="0" u="none">
                                              <a:solidFill>
                                                <a:schemeClr val="bg1"/>
                                              </a:solidFill>
                                              <a:latin typeface="Cambria Math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b="0" i="1" u="none" smtClean="0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  <m:t>+</m:t>
                                      </m:r>
                                      <m:sSub>
                                        <m:sSubPr>
                                          <m:ctrlPr>
                                            <a:rPr lang="en-US" b="0" i="1" u="none">
                                              <a:solidFill>
                                                <a:schemeClr val="bg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b="0" u="none">
                                              <a:solidFill>
                                                <a:schemeClr val="bg1"/>
                                              </a:solidFill>
                                              <a:latin typeface="Cambria Math"/>
                                            </a:rPr>
                                            <m:t>𝑓</m:t>
                                          </m:r>
                                        </m:e>
                                        <m:sub>
                                          <m:r>
                                            <a:rPr lang="en-US" b="0" u="none">
                                              <a:solidFill>
                                                <a:schemeClr val="bg1"/>
                                              </a:solidFill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r>
                                        <a:rPr lang="en-US" b="0" u="none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  <m:t>2</m:t>
                                      </m:r>
                                    </m:den>
                                  </m:f>
                                  <m:r>
                                    <a:rPr lang="en-US" b="0" i="1" u="none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𝑡</m:t>
                                  </m:r>
                                </m:e>
                              </m:d>
                            </m:e>
                          </m:func>
                        </m:e>
                      </m:func>
                    </m:oMath>
                  </m:oMathPara>
                </a14:m>
                <a:endParaRPr lang="el-GR" u="none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2" name="Ορθογώνιο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5211" y="3803793"/>
                <a:ext cx="5088829" cy="71468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2262711" y="5343895"/>
                <a:ext cx="4804071" cy="6260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1" i="0" u="none" smtClean="0">
                          <a:solidFill>
                            <a:schemeClr val="bg1"/>
                          </a:solidFill>
                          <a:latin typeface="Cambria Math"/>
                        </a:rPr>
                        <m:t>𝚺𝛖𝛘𝛎</m:t>
                      </m:r>
                      <m:r>
                        <m:rPr>
                          <m:sty m:val="p"/>
                        </m:rPr>
                        <a:rPr lang="el-GR" b="1" i="0" u="none" smtClean="0">
                          <a:solidFill>
                            <a:schemeClr val="bg1"/>
                          </a:solidFill>
                          <a:latin typeface="Cambria Math"/>
                        </a:rPr>
                        <m:t>ό</m:t>
                      </m:r>
                      <m:r>
                        <a:rPr lang="el-GR" b="1" i="0" u="none" smtClean="0">
                          <a:solidFill>
                            <a:schemeClr val="bg1"/>
                          </a:solidFill>
                          <a:latin typeface="Cambria Math"/>
                        </a:rPr>
                        <m:t>𝛕𝛈𝛕𝛂</m:t>
                      </m:r>
                      <m:r>
                        <a:rPr lang="el-GR" b="1" i="0" u="none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r>
                        <a:rPr lang="el-GR" b="1" i="0" u="none" smtClean="0">
                          <a:solidFill>
                            <a:schemeClr val="bg1"/>
                          </a:solidFill>
                          <a:latin typeface="Cambria Math"/>
                        </a:rPr>
                        <m:t>𝚫𝛊𝛂𝛍</m:t>
                      </m:r>
                      <m:r>
                        <m:rPr>
                          <m:sty m:val="p"/>
                        </m:rPr>
                        <a:rPr lang="el-GR" b="1" i="0" u="none" smtClean="0">
                          <a:solidFill>
                            <a:schemeClr val="bg1"/>
                          </a:solidFill>
                          <a:latin typeface="Cambria Math"/>
                        </a:rPr>
                        <m:t>ό</m:t>
                      </m:r>
                      <m:r>
                        <a:rPr lang="el-GR" b="1" i="0" u="none" smtClean="0">
                          <a:solidFill>
                            <a:schemeClr val="bg1"/>
                          </a:solidFill>
                          <a:latin typeface="Cambria Math"/>
                        </a:rPr>
                        <m:t>𝛒𝛗𝛚𝛔𝛈𝛓</m:t>
                      </m:r>
                      <m:r>
                        <a:rPr lang="el-GR" b="1" i="0" u="none" smtClean="0">
                          <a:solidFill>
                            <a:schemeClr val="bg1"/>
                          </a:solidFill>
                          <a:latin typeface="Cambria Math"/>
                        </a:rPr>
                        <m:t>:  </m:t>
                      </m:r>
                      <m:sSub>
                        <m:sSubPr>
                          <m:ctrlPr>
                            <a:rPr lang="el-GR" b="1" i="1" u="none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u="none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𝒇</m:t>
                          </m:r>
                        </m:e>
                        <m:sub>
                          <m:r>
                            <a:rPr lang="en-US" b="1" i="1" u="none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𝒎𝒐𝒅</m:t>
                          </m:r>
                        </m:sub>
                      </m:sSub>
                      <m:r>
                        <a:rPr lang="en-US" b="1" i="1" u="none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b="0" i="1" u="none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|"/>
                              <m:endChr m:val="|"/>
                              <m:ctrlPr>
                                <a:rPr lang="el-GR" b="0" i="1" u="none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l-GR" b="0" i="1" u="none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u="none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b="0" u="none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b="0" u="none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b="0" i="1" u="none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u="none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b="0" u="none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r>
                            <a:rPr lang="en-US" b="0" u="none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l-GR" u="none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2711" y="5343895"/>
                <a:ext cx="4804071" cy="62600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39144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/>
      <p:bldP spid="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Ομάδα 6"/>
          <p:cNvGrpSpPr/>
          <p:nvPr/>
        </p:nvGrpSpPr>
        <p:grpSpPr>
          <a:xfrm>
            <a:off x="2206430" y="4295538"/>
            <a:ext cx="8215091" cy="1724508"/>
            <a:chOff x="401699" y="4699288"/>
            <a:chExt cx="8215091" cy="1724508"/>
          </a:xfrm>
        </p:grpSpPr>
        <p:graphicFrame>
          <p:nvGraphicFramePr>
            <p:cNvPr id="8" name="Γράφημα 7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976012579"/>
                </p:ext>
              </p:extLst>
            </p:nvPr>
          </p:nvGraphicFramePr>
          <p:xfrm>
            <a:off x="401699" y="4699288"/>
            <a:ext cx="8215091" cy="1440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9" name="TextBox 8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854833" y="6054464"/>
              <a:ext cx="6370975" cy="369332"/>
            </a:xfrm>
            <a:prstGeom prst="rect">
              <a:avLst/>
            </a:prstGeom>
            <a:blipFill rotWithShape="1">
              <a:blip r:embed="rId3"/>
              <a:stretch>
                <a:fillRect b="-6557"/>
              </a:stretch>
            </a:blipFill>
          </p:spPr>
          <p:txBody>
            <a:bodyPr/>
            <a:lstStyle/>
            <a:p>
              <a:r>
                <a:rPr lang="el-GR">
                  <a:noFill/>
                </a:rPr>
                <a:t> </a:t>
              </a:r>
            </a:p>
          </p:txBody>
        </p:sp>
      </p:grp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3541493" y="4110523"/>
            <a:ext cx="3816000" cy="276225"/>
            <a:chOff x="677" y="3925"/>
            <a:chExt cx="1955" cy="133"/>
          </a:xfrm>
        </p:grpSpPr>
        <p:sp>
          <p:nvSpPr>
            <p:cNvPr id="5" name="Line 23"/>
            <p:cNvSpPr>
              <a:spLocks noChangeShapeType="1"/>
            </p:cNvSpPr>
            <p:nvPr/>
          </p:nvSpPr>
          <p:spPr bwMode="auto">
            <a:xfrm flipV="1">
              <a:off x="677" y="4014"/>
              <a:ext cx="1955" cy="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 type="triangle" w="med" len="lg"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6" name="Text Box 25"/>
            <p:cNvSpPr txBox="1">
              <a:spLocks noChangeArrowheads="1"/>
            </p:cNvSpPr>
            <p:nvPr/>
          </p:nvSpPr>
          <p:spPr bwMode="auto">
            <a:xfrm>
              <a:off x="1260" y="3925"/>
              <a:ext cx="663" cy="133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l-GR" sz="1800" u="none" dirty="0" err="1">
                  <a:solidFill>
                    <a:schemeClr val="bg1"/>
                  </a:solidFill>
                </a:rPr>
                <a:t>T</a:t>
              </a:r>
              <a:r>
                <a:rPr lang="en-US" altLang="el-GR" sz="1800" u="none" baseline="-25000" dirty="0" err="1">
                  <a:solidFill>
                    <a:schemeClr val="bg1"/>
                  </a:solidFill>
                </a:rPr>
                <a:t>mod</a:t>
              </a:r>
              <a:r>
                <a:rPr lang="en-US" altLang="el-GR" sz="1800" u="none" dirty="0">
                  <a:solidFill>
                    <a:schemeClr val="bg1"/>
                  </a:solidFill>
                </a:rPr>
                <a:t>=</a:t>
              </a:r>
              <a:r>
                <a:rPr lang="en-US" altLang="el-GR" sz="1800" i="0" u="none" dirty="0">
                  <a:solidFill>
                    <a:schemeClr val="bg1"/>
                  </a:solidFill>
                </a:rPr>
                <a:t>0</a:t>
              </a:r>
              <a:r>
                <a:rPr lang="en-US" altLang="el-GR" sz="1800" u="none" dirty="0">
                  <a:solidFill>
                    <a:schemeClr val="bg1"/>
                  </a:solidFill>
                </a:rPr>
                <a:t>,</a:t>
              </a:r>
              <a:r>
                <a:rPr lang="en-US" altLang="el-GR" sz="1800" i="0" u="none" dirty="0">
                  <a:solidFill>
                    <a:schemeClr val="bg1"/>
                  </a:solidFill>
                </a:rPr>
                <a:t>4 s</a:t>
              </a:r>
              <a:endParaRPr lang="el-GR" altLang="el-GR" sz="1800" i="0" u="none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0" name="Ομάδα 9"/>
          <p:cNvGrpSpPr/>
          <p:nvPr/>
        </p:nvGrpSpPr>
        <p:grpSpPr>
          <a:xfrm>
            <a:off x="2198431" y="2042975"/>
            <a:ext cx="8299450" cy="2028456"/>
            <a:chOff x="393700" y="2292350"/>
            <a:chExt cx="8299450" cy="2028456"/>
          </a:xfrm>
        </p:grpSpPr>
        <p:sp>
          <p:nvSpPr>
            <p:cNvPr id="11" name="TextBox 10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834887" y="3606123"/>
              <a:ext cx="5341590" cy="714683"/>
            </a:xfrm>
            <a:prstGeom prst="rect">
              <a:avLst/>
            </a:prstGeom>
            <a:blipFill rotWithShape="1">
              <a:blip r:embed="rId4"/>
              <a:stretch>
                <a:fillRect/>
              </a:stretch>
            </a:blipFill>
          </p:spPr>
          <p:txBody>
            <a:bodyPr/>
            <a:lstStyle/>
            <a:p>
              <a:r>
                <a:rPr lang="el-GR">
                  <a:noFill/>
                </a:rPr>
                <a:t> </a:t>
              </a:r>
            </a:p>
          </p:txBody>
        </p:sp>
        <p:grpSp>
          <p:nvGrpSpPr>
            <p:cNvPr id="12" name="Ομάδα 17"/>
            <p:cNvGrpSpPr>
              <a:grpSpLocks/>
            </p:cNvGrpSpPr>
            <p:nvPr/>
          </p:nvGrpSpPr>
          <p:grpSpPr bwMode="auto">
            <a:xfrm>
              <a:off x="393700" y="2292350"/>
              <a:ext cx="8299450" cy="1457325"/>
              <a:chOff x="393273" y="2291937"/>
              <a:chExt cx="8299465" cy="1457677"/>
            </a:xfrm>
          </p:grpSpPr>
          <p:graphicFrame>
            <p:nvGraphicFramePr>
              <p:cNvPr id="13" name="Γράφημα 12"/>
              <p:cNvGraphicFramePr>
                <a:graphicFrameLocks/>
              </p:cNvGraphicFramePr>
              <p:nvPr/>
            </p:nvGraphicFramePr>
            <p:xfrm>
              <a:off x="463694" y="2306730"/>
              <a:ext cx="8229044" cy="1440000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5"/>
              </a:graphicData>
            </a:graphic>
          </p:graphicFrame>
          <p:sp>
            <p:nvSpPr>
              <p:cNvPr id="14" name="TextBox 15"/>
              <p:cNvSpPr txBox="1">
                <a:spLocks noChangeArrowheads="1"/>
              </p:cNvSpPr>
              <p:nvPr/>
            </p:nvSpPr>
            <p:spPr bwMode="auto">
              <a:xfrm>
                <a:off x="466498" y="2291937"/>
                <a:ext cx="404278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l-GR" sz="1400" i="0" u="none">
                    <a:solidFill>
                      <a:schemeClr val="tx1"/>
                    </a:solidFill>
                  </a:rPr>
                  <a:t>2A</a:t>
                </a:r>
                <a:endParaRPr lang="el-GR" altLang="el-GR" sz="1400" i="0" u="none">
                  <a:solidFill>
                    <a:schemeClr val="tx1"/>
                  </a:solidFill>
                </a:endParaRPr>
              </a:p>
            </p:txBody>
          </p:sp>
          <p:sp>
            <p:nvSpPr>
              <p:cNvPr id="15" name="TextBox 16"/>
              <p:cNvSpPr txBox="1">
                <a:spLocks noChangeArrowheads="1"/>
              </p:cNvSpPr>
              <p:nvPr/>
            </p:nvSpPr>
            <p:spPr bwMode="auto">
              <a:xfrm>
                <a:off x="393273" y="3441837"/>
                <a:ext cx="463588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l-GR" sz="1400" i="0" u="none">
                    <a:solidFill>
                      <a:schemeClr val="tx1"/>
                    </a:solidFill>
                  </a:rPr>
                  <a:t>-2A</a:t>
                </a:r>
                <a:endParaRPr lang="el-GR" altLang="el-GR" sz="1400" i="0" u="none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16" name="Ομάδα 15"/>
          <p:cNvGrpSpPr/>
          <p:nvPr/>
        </p:nvGrpSpPr>
        <p:grpSpPr>
          <a:xfrm>
            <a:off x="2271228" y="418606"/>
            <a:ext cx="8202489" cy="1596522"/>
            <a:chOff x="466497" y="418606"/>
            <a:chExt cx="8202489" cy="1596522"/>
          </a:xfrm>
        </p:grpSpPr>
        <p:sp>
          <p:nvSpPr>
            <p:cNvPr id="17" name="TextBox 16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763637" y="1300445"/>
              <a:ext cx="4756495" cy="714683"/>
            </a:xfrm>
            <a:prstGeom prst="rect">
              <a:avLst/>
            </a:prstGeom>
            <a:blipFill rotWithShape="1">
              <a:blip r:embed="rId6"/>
              <a:stretch>
                <a:fillRect/>
              </a:stretch>
            </a:blipFill>
          </p:spPr>
          <p:txBody>
            <a:bodyPr/>
            <a:lstStyle/>
            <a:p>
              <a:r>
                <a:rPr lang="el-GR">
                  <a:noFill/>
                </a:rPr>
                <a:t> </a:t>
              </a:r>
            </a:p>
          </p:txBody>
        </p:sp>
        <p:graphicFrame>
          <p:nvGraphicFramePr>
            <p:cNvPr id="18" name="Γράφημα 17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472370031"/>
                </p:ext>
              </p:extLst>
            </p:nvPr>
          </p:nvGraphicFramePr>
          <p:xfrm>
            <a:off x="466497" y="418606"/>
            <a:ext cx="8202489" cy="1080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7"/>
            </a:graphicData>
          </a:graphic>
        </p:graphicFrame>
      </p:grpSp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2814381" y="0"/>
            <a:ext cx="7200900" cy="4683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i="0" u="none" dirty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ΔΙΑΚΡΟΤΗΜΑ</a:t>
            </a:r>
          </a:p>
        </p:txBody>
      </p:sp>
      <p:grpSp>
        <p:nvGrpSpPr>
          <p:cNvPr id="20" name="Group 34"/>
          <p:cNvGrpSpPr>
            <a:grpSpLocks/>
          </p:cNvGrpSpPr>
          <p:nvPr/>
        </p:nvGrpSpPr>
        <p:grpSpPr bwMode="auto">
          <a:xfrm>
            <a:off x="7345618" y="4123349"/>
            <a:ext cx="1908000" cy="276226"/>
            <a:chOff x="677" y="3930"/>
            <a:chExt cx="1955" cy="133"/>
          </a:xfrm>
        </p:grpSpPr>
        <p:sp>
          <p:nvSpPr>
            <p:cNvPr id="21" name="Line 23"/>
            <p:cNvSpPr>
              <a:spLocks noChangeShapeType="1"/>
            </p:cNvSpPr>
            <p:nvPr/>
          </p:nvSpPr>
          <p:spPr bwMode="auto">
            <a:xfrm flipV="1">
              <a:off x="677" y="4014"/>
              <a:ext cx="1955" cy="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 type="triangle" w="med" len="lg"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22" name="Text Box 25"/>
            <p:cNvSpPr txBox="1">
              <a:spLocks noChangeArrowheads="1"/>
            </p:cNvSpPr>
            <p:nvPr/>
          </p:nvSpPr>
          <p:spPr bwMode="auto">
            <a:xfrm>
              <a:off x="1120" y="3930"/>
              <a:ext cx="1108" cy="133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marL="2857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l-GR" sz="1800" u="none" dirty="0" err="1">
                  <a:solidFill>
                    <a:schemeClr val="bg1"/>
                  </a:solidFill>
                </a:rPr>
                <a:t>T</a:t>
              </a:r>
              <a:r>
                <a:rPr lang="en-US" altLang="el-GR" sz="1800" u="none" baseline="-25000" dirty="0" err="1">
                  <a:solidFill>
                    <a:schemeClr val="bg1"/>
                  </a:solidFill>
                </a:rPr>
                <a:t>beat</a:t>
              </a:r>
              <a:r>
                <a:rPr lang="en-US" altLang="el-GR" sz="1800" u="none" dirty="0">
                  <a:solidFill>
                    <a:schemeClr val="bg1"/>
                  </a:solidFill>
                </a:rPr>
                <a:t>=</a:t>
              </a:r>
              <a:r>
                <a:rPr lang="en-US" altLang="el-GR" sz="1800" i="0" u="none" dirty="0">
                  <a:solidFill>
                    <a:schemeClr val="bg1"/>
                  </a:solidFill>
                </a:rPr>
                <a:t>0</a:t>
              </a:r>
              <a:r>
                <a:rPr lang="en-US" altLang="el-GR" sz="1800" u="none" dirty="0">
                  <a:solidFill>
                    <a:schemeClr val="bg1"/>
                  </a:solidFill>
                </a:rPr>
                <a:t>,</a:t>
              </a:r>
              <a:r>
                <a:rPr lang="en-US" altLang="el-GR" sz="1800" i="0" u="none" dirty="0">
                  <a:solidFill>
                    <a:schemeClr val="bg1"/>
                  </a:solidFill>
                </a:rPr>
                <a:t>2 s</a:t>
              </a:r>
              <a:endParaRPr lang="el-GR" altLang="el-GR" sz="1800" i="0" u="none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3" name="Ομάδα 22"/>
          <p:cNvGrpSpPr/>
          <p:nvPr/>
        </p:nvGrpSpPr>
        <p:grpSpPr>
          <a:xfrm>
            <a:off x="5056094" y="1405437"/>
            <a:ext cx="4724917" cy="2705086"/>
            <a:chOff x="3251363" y="1426953"/>
            <a:chExt cx="4724917" cy="270508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/>
                <p:cNvSpPr txBox="1"/>
                <p:nvPr/>
              </p:nvSpPr>
              <p:spPr>
                <a:xfrm>
                  <a:off x="5717969" y="1426953"/>
                  <a:ext cx="2258311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i="1" u="none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u="none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𝒇</m:t>
                            </m:r>
                          </m:e>
                          <m:sub>
                            <m:r>
                              <a:rPr lang="en-US" b="1" i="1" u="none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𝒎𝒐𝒅</m:t>
                            </m:r>
                          </m:sub>
                        </m:sSub>
                        <m:r>
                          <a:rPr lang="en-US" b="1" i="1" u="none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b="1" i="1" u="none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en-US" b="1" i="1" u="none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en-US" b="1" i="1" u="none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𝟓</m:t>
                        </m:r>
                        <m:r>
                          <a:rPr lang="en-US" b="1" i="1" u="none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b="1" i="0" u="none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𝐇𝐳</m:t>
                        </m:r>
                      </m:oMath>
                    </m:oMathPara>
                  </a14:m>
                  <a:endParaRPr lang="el-GR" u="none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17969" y="1426953"/>
                  <a:ext cx="2258311" cy="461665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 l="-270" b="-1842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5" name="Ευθύγραμμο βέλος σύνδεσης 24"/>
            <p:cNvCxnSpPr/>
            <p:nvPr/>
          </p:nvCxnSpPr>
          <p:spPr bwMode="auto">
            <a:xfrm flipV="1">
              <a:off x="3251363" y="1764256"/>
              <a:ext cx="2925114" cy="2367783"/>
            </a:xfrm>
            <a:prstGeom prst="straightConnector1">
              <a:avLst/>
            </a:prstGeom>
            <a:noFill/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26" name="Ομάδα 25"/>
          <p:cNvGrpSpPr/>
          <p:nvPr/>
        </p:nvGrpSpPr>
        <p:grpSpPr>
          <a:xfrm>
            <a:off x="6856968" y="4453365"/>
            <a:ext cx="2462405" cy="1920169"/>
            <a:chOff x="5052237" y="4453365"/>
            <a:chExt cx="2462405" cy="1920169"/>
          </a:xfrm>
        </p:grpSpPr>
        <p:cxnSp>
          <p:nvCxnSpPr>
            <p:cNvPr id="27" name="Ευθύγραμμο βέλος σύνδεσης 26"/>
            <p:cNvCxnSpPr/>
            <p:nvPr/>
          </p:nvCxnSpPr>
          <p:spPr bwMode="auto">
            <a:xfrm flipH="1">
              <a:off x="5379522" y="4453365"/>
              <a:ext cx="676895" cy="1698053"/>
            </a:xfrm>
            <a:prstGeom prst="straightConnector1">
              <a:avLst/>
            </a:prstGeom>
            <a:noFill/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27"/>
                <p:cNvSpPr txBox="1"/>
                <p:nvPr/>
              </p:nvSpPr>
              <p:spPr>
                <a:xfrm>
                  <a:off x="5052237" y="6004202"/>
                  <a:ext cx="246240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i="1" u="none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u="none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𝒇</m:t>
                            </m:r>
                          </m:e>
                          <m:sub>
                            <m:r>
                              <a:rPr lang="en-US" b="1" i="1" u="none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𝒃𝒆𝒂𝒕</m:t>
                            </m:r>
                          </m:sub>
                        </m:sSub>
                        <m:r>
                          <a:rPr lang="en-US" b="1" i="1" u="none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b="1" i="1" u="none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𝟐</m:t>
                        </m:r>
                        <m:sSub>
                          <m:sSubPr>
                            <m:ctrlPr>
                              <a:rPr lang="en-US" b="1" i="1" u="none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u="none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𝒇</m:t>
                            </m:r>
                          </m:e>
                          <m:sub>
                            <m:r>
                              <a:rPr lang="en-US" b="1" i="1" u="none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𝒎𝒐𝒅</m:t>
                            </m:r>
                          </m:sub>
                        </m:sSub>
                        <m:r>
                          <a:rPr lang="en-US" b="1" i="1" u="none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b="1" i="1" u="none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𝟓</m:t>
                        </m:r>
                        <m:r>
                          <a:rPr lang="en-US" b="1" i="1" u="none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b="1" i="0" u="none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𝐇𝐳</m:t>
                        </m:r>
                      </m:oMath>
                    </m:oMathPara>
                  </a14:m>
                  <a:endParaRPr lang="el-GR" u="none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8" name="TextBox 2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52237" y="6004202"/>
                  <a:ext cx="2462405" cy="369332"/>
                </a:xfrm>
                <a:prstGeom prst="rect">
                  <a:avLst/>
                </a:prstGeom>
                <a:blipFill>
                  <a:blip r:embed="rId10"/>
                  <a:stretch>
                    <a:fillRect b="-1147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2198431" y="6430242"/>
                <a:ext cx="60051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1" i="0" u="none" smtClean="0">
                          <a:solidFill>
                            <a:schemeClr val="bg1"/>
                          </a:solidFill>
                          <a:latin typeface="Cambria Math"/>
                        </a:rPr>
                        <m:t>𝚺𝛖𝛘𝛎</m:t>
                      </m:r>
                      <m:r>
                        <m:rPr>
                          <m:sty m:val="p"/>
                        </m:rPr>
                        <a:rPr lang="el-GR" b="1" i="0" u="none" smtClean="0">
                          <a:solidFill>
                            <a:schemeClr val="bg1"/>
                          </a:solidFill>
                          <a:latin typeface="Cambria Math"/>
                        </a:rPr>
                        <m:t>ό</m:t>
                      </m:r>
                      <m:r>
                        <a:rPr lang="el-GR" b="1" i="0" u="none" smtClean="0">
                          <a:solidFill>
                            <a:schemeClr val="bg1"/>
                          </a:solidFill>
                          <a:latin typeface="Cambria Math"/>
                        </a:rPr>
                        <m:t>𝛕𝛈𝛕𝛂</m:t>
                      </m:r>
                      <m:r>
                        <a:rPr lang="el-GR" b="1" i="0" u="none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r>
                        <a:rPr lang="el-GR" b="1" i="0" u="none" smtClean="0">
                          <a:solidFill>
                            <a:schemeClr val="bg1"/>
                          </a:solidFill>
                          <a:latin typeface="Cambria Math"/>
                        </a:rPr>
                        <m:t>𝚫𝛊𝛂𝛋𝛒𝛐𝛕𝛈𝛍𝛂𝛕𝛐𝛓</m:t>
                      </m:r>
                      <m:r>
                        <a:rPr lang="el-GR" b="1" i="0" u="none" smtClean="0">
                          <a:solidFill>
                            <a:schemeClr val="bg1"/>
                          </a:solidFill>
                          <a:latin typeface="Cambria Math"/>
                        </a:rPr>
                        <m:t>:  </m:t>
                      </m:r>
                      <m:sSub>
                        <m:sSubPr>
                          <m:ctrlPr>
                            <a:rPr lang="el-GR" b="1" i="1" u="none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u="none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𝒇</m:t>
                          </m:r>
                        </m:e>
                        <m:sub>
                          <m:r>
                            <a:rPr lang="en-US" b="1" i="1" u="none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𝒃𝒆𝒂𝒕</m:t>
                          </m:r>
                        </m:sub>
                      </m:sSub>
                      <m:r>
                        <a:rPr lang="en-US" b="1" i="1" u="none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u="none" smtClean="0">
                          <a:solidFill>
                            <a:schemeClr val="bg1"/>
                          </a:solidFill>
                          <a:latin typeface="Cambria Math"/>
                        </a:rPr>
                        <m:t>𝟐</m:t>
                      </m:r>
                      <m:sSub>
                        <m:sSubPr>
                          <m:ctrlPr>
                            <a:rPr lang="en-US" b="1" i="1" u="none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u="none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𝒇</m:t>
                          </m:r>
                        </m:e>
                        <m:sub>
                          <m:r>
                            <a:rPr lang="en-US" b="1" i="1" u="none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𝒎𝒐𝒅</m:t>
                          </m:r>
                        </m:sub>
                      </m:sSub>
                      <m:r>
                        <a:rPr lang="en-US" b="1" i="1" u="none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b="1" i="1" u="none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1" i="1" u="none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u="none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𝒇</m:t>
                              </m:r>
                            </m:e>
                            <m:sub>
                              <m:r>
                                <a:rPr lang="en-US" b="1" i="1" u="none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b="1" i="1" u="none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1" i="1" u="none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u="none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𝒇</m:t>
                              </m:r>
                            </m:e>
                            <m:sub>
                              <m:r>
                                <a:rPr lang="en-US" b="1" i="1" u="none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l-GR" u="none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8431" y="6430242"/>
                <a:ext cx="6005105" cy="369332"/>
              </a:xfrm>
              <a:prstGeom prst="rect">
                <a:avLst/>
              </a:prstGeom>
              <a:blipFill>
                <a:blip r:embed="rId11"/>
                <a:stretch>
                  <a:fillRect b="-1500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11160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">
    <a:dk1>
      <a:srgbClr val="000040"/>
    </a:dk1>
    <a:lt1>
      <a:srgbClr val="FFFFFF"/>
    </a:lt1>
    <a:dk2>
      <a:srgbClr val="000080"/>
    </a:dk2>
    <a:lt2>
      <a:srgbClr val="FAFD00"/>
    </a:lt2>
    <a:accent1>
      <a:srgbClr val="00FF00"/>
    </a:accent1>
    <a:accent2>
      <a:srgbClr val="00FFFF"/>
    </a:accent2>
    <a:accent3>
      <a:srgbClr val="AAAAC0"/>
    </a:accent3>
    <a:accent4>
      <a:srgbClr val="DADADA"/>
    </a:accent4>
    <a:accent5>
      <a:srgbClr val="AAFFAA"/>
    </a:accent5>
    <a:accent6>
      <a:srgbClr val="00E7E7"/>
    </a:accent6>
    <a:hlink>
      <a:srgbClr val="FF00FF"/>
    </a:hlink>
    <a:folHlink>
      <a:srgbClr val="8080FF"/>
    </a:folHlink>
  </a:clrScheme>
  <a:fontScheme name="LECT111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">
    <a:dk1>
      <a:srgbClr val="000040"/>
    </a:dk1>
    <a:lt1>
      <a:srgbClr val="FFFFFF"/>
    </a:lt1>
    <a:dk2>
      <a:srgbClr val="000080"/>
    </a:dk2>
    <a:lt2>
      <a:srgbClr val="FAFD00"/>
    </a:lt2>
    <a:accent1>
      <a:srgbClr val="00FF00"/>
    </a:accent1>
    <a:accent2>
      <a:srgbClr val="00FFFF"/>
    </a:accent2>
    <a:accent3>
      <a:srgbClr val="AAAAC0"/>
    </a:accent3>
    <a:accent4>
      <a:srgbClr val="DADADA"/>
    </a:accent4>
    <a:accent5>
      <a:srgbClr val="AAFFAA"/>
    </a:accent5>
    <a:accent6>
      <a:srgbClr val="00E7E7"/>
    </a:accent6>
    <a:hlink>
      <a:srgbClr val="FF00FF"/>
    </a:hlink>
    <a:folHlink>
      <a:srgbClr val="8080FF"/>
    </a:folHlink>
  </a:clrScheme>
  <a:fontScheme name="LECT111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">
    <a:dk1>
      <a:srgbClr val="000040"/>
    </a:dk1>
    <a:lt1>
      <a:srgbClr val="FFFFFF"/>
    </a:lt1>
    <a:dk2>
      <a:srgbClr val="000080"/>
    </a:dk2>
    <a:lt2>
      <a:srgbClr val="FAFD00"/>
    </a:lt2>
    <a:accent1>
      <a:srgbClr val="00FF00"/>
    </a:accent1>
    <a:accent2>
      <a:srgbClr val="00FFFF"/>
    </a:accent2>
    <a:accent3>
      <a:srgbClr val="AAAAC0"/>
    </a:accent3>
    <a:accent4>
      <a:srgbClr val="DADADA"/>
    </a:accent4>
    <a:accent5>
      <a:srgbClr val="AAFFAA"/>
    </a:accent5>
    <a:accent6>
      <a:srgbClr val="00E7E7"/>
    </a:accent6>
    <a:hlink>
      <a:srgbClr val="FF00FF"/>
    </a:hlink>
    <a:folHlink>
      <a:srgbClr val="8080FF"/>
    </a:folHlink>
  </a:clrScheme>
  <a:fontScheme name="LECT111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">
    <a:dk1>
      <a:srgbClr val="000040"/>
    </a:dk1>
    <a:lt1>
      <a:srgbClr val="FFFFFF"/>
    </a:lt1>
    <a:dk2>
      <a:srgbClr val="000080"/>
    </a:dk2>
    <a:lt2>
      <a:srgbClr val="FAFD00"/>
    </a:lt2>
    <a:accent1>
      <a:srgbClr val="00FF00"/>
    </a:accent1>
    <a:accent2>
      <a:srgbClr val="00FFFF"/>
    </a:accent2>
    <a:accent3>
      <a:srgbClr val="AAAAC0"/>
    </a:accent3>
    <a:accent4>
      <a:srgbClr val="DADADA"/>
    </a:accent4>
    <a:accent5>
      <a:srgbClr val="AAFFAA"/>
    </a:accent5>
    <a:accent6>
      <a:srgbClr val="00E7E7"/>
    </a:accent6>
    <a:hlink>
      <a:srgbClr val="FF00FF"/>
    </a:hlink>
    <a:folHlink>
      <a:srgbClr val="8080FF"/>
    </a:folHlink>
  </a:clrScheme>
  <a:fontScheme name="LECT111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">
    <a:dk1>
      <a:srgbClr val="000040"/>
    </a:dk1>
    <a:lt1>
      <a:srgbClr val="FFFFFF"/>
    </a:lt1>
    <a:dk2>
      <a:srgbClr val="000080"/>
    </a:dk2>
    <a:lt2>
      <a:srgbClr val="FAFD00"/>
    </a:lt2>
    <a:accent1>
      <a:srgbClr val="00FF00"/>
    </a:accent1>
    <a:accent2>
      <a:srgbClr val="00FFFF"/>
    </a:accent2>
    <a:accent3>
      <a:srgbClr val="AAAAC0"/>
    </a:accent3>
    <a:accent4>
      <a:srgbClr val="DADADA"/>
    </a:accent4>
    <a:accent5>
      <a:srgbClr val="AAFFAA"/>
    </a:accent5>
    <a:accent6>
      <a:srgbClr val="00E7E7"/>
    </a:accent6>
    <a:hlink>
      <a:srgbClr val="FF00FF"/>
    </a:hlink>
    <a:folHlink>
      <a:srgbClr val="8080FF"/>
    </a:folHlink>
  </a:clrScheme>
  <a:fontScheme name="LECT111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">
    <a:dk1>
      <a:srgbClr val="000040"/>
    </a:dk1>
    <a:lt1>
      <a:srgbClr val="FFFFFF"/>
    </a:lt1>
    <a:dk2>
      <a:srgbClr val="000080"/>
    </a:dk2>
    <a:lt2>
      <a:srgbClr val="FAFD00"/>
    </a:lt2>
    <a:accent1>
      <a:srgbClr val="00FF00"/>
    </a:accent1>
    <a:accent2>
      <a:srgbClr val="00FFFF"/>
    </a:accent2>
    <a:accent3>
      <a:srgbClr val="AAAAC0"/>
    </a:accent3>
    <a:accent4>
      <a:srgbClr val="DADADA"/>
    </a:accent4>
    <a:accent5>
      <a:srgbClr val="AAFFAA"/>
    </a:accent5>
    <a:accent6>
      <a:srgbClr val="00E7E7"/>
    </a:accent6>
    <a:hlink>
      <a:srgbClr val="FF00FF"/>
    </a:hlink>
    <a:folHlink>
      <a:srgbClr val="8080FF"/>
    </a:folHlink>
  </a:clrScheme>
  <a:fontScheme name="LECT111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">
    <a:dk1>
      <a:srgbClr val="000040"/>
    </a:dk1>
    <a:lt1>
      <a:srgbClr val="FFFFFF"/>
    </a:lt1>
    <a:dk2>
      <a:srgbClr val="000080"/>
    </a:dk2>
    <a:lt2>
      <a:srgbClr val="FAFD00"/>
    </a:lt2>
    <a:accent1>
      <a:srgbClr val="00FF00"/>
    </a:accent1>
    <a:accent2>
      <a:srgbClr val="00FFFF"/>
    </a:accent2>
    <a:accent3>
      <a:srgbClr val="AAAAC0"/>
    </a:accent3>
    <a:accent4>
      <a:srgbClr val="DADADA"/>
    </a:accent4>
    <a:accent5>
      <a:srgbClr val="AAFFAA"/>
    </a:accent5>
    <a:accent6>
      <a:srgbClr val="00E7E7"/>
    </a:accent6>
    <a:hlink>
      <a:srgbClr val="FF00FF"/>
    </a:hlink>
    <a:folHlink>
      <a:srgbClr val="8080FF"/>
    </a:folHlink>
  </a:clrScheme>
  <a:fontScheme name="LECT111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">
    <a:dk1>
      <a:srgbClr val="000040"/>
    </a:dk1>
    <a:lt1>
      <a:srgbClr val="FFFFFF"/>
    </a:lt1>
    <a:dk2>
      <a:srgbClr val="000080"/>
    </a:dk2>
    <a:lt2>
      <a:srgbClr val="FAFD00"/>
    </a:lt2>
    <a:accent1>
      <a:srgbClr val="00FF00"/>
    </a:accent1>
    <a:accent2>
      <a:srgbClr val="00FFFF"/>
    </a:accent2>
    <a:accent3>
      <a:srgbClr val="AAAAC0"/>
    </a:accent3>
    <a:accent4>
      <a:srgbClr val="DADADA"/>
    </a:accent4>
    <a:accent5>
      <a:srgbClr val="AAFFAA"/>
    </a:accent5>
    <a:accent6>
      <a:srgbClr val="00E7E7"/>
    </a:accent6>
    <a:hlink>
      <a:srgbClr val="FF00FF"/>
    </a:hlink>
    <a:folHlink>
      <a:srgbClr val="8080FF"/>
    </a:folHlink>
  </a:clrScheme>
  <a:fontScheme name="LECT111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">
    <a:dk1>
      <a:srgbClr val="000040"/>
    </a:dk1>
    <a:lt1>
      <a:srgbClr val="FFFFFF"/>
    </a:lt1>
    <a:dk2>
      <a:srgbClr val="000080"/>
    </a:dk2>
    <a:lt2>
      <a:srgbClr val="FAFD00"/>
    </a:lt2>
    <a:accent1>
      <a:srgbClr val="00FF00"/>
    </a:accent1>
    <a:accent2>
      <a:srgbClr val="00FFFF"/>
    </a:accent2>
    <a:accent3>
      <a:srgbClr val="AAAAC0"/>
    </a:accent3>
    <a:accent4>
      <a:srgbClr val="DADADA"/>
    </a:accent4>
    <a:accent5>
      <a:srgbClr val="AAFFAA"/>
    </a:accent5>
    <a:accent6>
      <a:srgbClr val="00E7E7"/>
    </a:accent6>
    <a:hlink>
      <a:srgbClr val="FF00FF"/>
    </a:hlink>
    <a:folHlink>
      <a:srgbClr val="8080FF"/>
    </a:folHlink>
  </a:clrScheme>
  <a:fontScheme name="LECT111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">
    <a:dk1>
      <a:srgbClr val="000040"/>
    </a:dk1>
    <a:lt1>
      <a:srgbClr val="FFFFFF"/>
    </a:lt1>
    <a:dk2>
      <a:srgbClr val="000080"/>
    </a:dk2>
    <a:lt2>
      <a:srgbClr val="FAFD00"/>
    </a:lt2>
    <a:accent1>
      <a:srgbClr val="00FF00"/>
    </a:accent1>
    <a:accent2>
      <a:srgbClr val="00FFFF"/>
    </a:accent2>
    <a:accent3>
      <a:srgbClr val="AAAAC0"/>
    </a:accent3>
    <a:accent4>
      <a:srgbClr val="DADADA"/>
    </a:accent4>
    <a:accent5>
      <a:srgbClr val="AAFFAA"/>
    </a:accent5>
    <a:accent6>
      <a:srgbClr val="00E7E7"/>
    </a:accent6>
    <a:hlink>
      <a:srgbClr val="FF00FF"/>
    </a:hlink>
    <a:folHlink>
      <a:srgbClr val="8080FF"/>
    </a:folHlink>
  </a:clrScheme>
  <a:fontScheme name="LECT111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532</TotalTime>
  <Words>508</Words>
  <Application>Microsoft Office PowerPoint</Application>
  <PresentationFormat>Widescreen</PresentationFormat>
  <Paragraphs>104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Monotype Sorts</vt:lpstr>
      <vt:lpstr>Times New Roman</vt:lpstr>
      <vt:lpstr>Θέμα του Office</vt:lpstr>
      <vt:lpstr>PowerPoint Presentation</vt:lpstr>
      <vt:lpstr>ΕΠΑΛΛΗΛΙΑ ΚΥΜΑΤΩΝ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Sideris</dc:creator>
  <cp:lastModifiedBy>ΑΙΚΑΤΕΡΙΝΗ ΣΙΔΕΡΗ</cp:lastModifiedBy>
  <cp:revision>53</cp:revision>
  <dcterms:created xsi:type="dcterms:W3CDTF">2021-04-08T23:52:06Z</dcterms:created>
  <dcterms:modified xsi:type="dcterms:W3CDTF">2021-12-09T22:15:27Z</dcterms:modified>
</cp:coreProperties>
</file>