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80" r:id="rId3"/>
    <p:sldId id="290" r:id="rId4"/>
    <p:sldId id="281" r:id="rId5"/>
    <p:sldId id="289" r:id="rId6"/>
    <p:sldId id="287" r:id="rId7"/>
    <p:sldId id="284" r:id="rId8"/>
    <p:sldId id="285" r:id="rId9"/>
    <p:sldId id="286" r:id="rId10"/>
    <p:sldId id="291" r:id="rId11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3300"/>
    <a:srgbClr val="000099"/>
    <a:srgbClr val="000066"/>
    <a:srgbClr val="0000CC"/>
    <a:srgbClr val="CC9900"/>
    <a:srgbClr val="FF3300"/>
    <a:srgbClr val="FF99FF"/>
    <a:srgbClr val="FF0000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72" autoAdjust="0"/>
  </p:normalViewPr>
  <p:slideViewPr>
    <p:cSldViewPr>
      <p:cViewPr varScale="1">
        <p:scale>
          <a:sx n="88" d="100"/>
          <a:sy n="88" d="100"/>
        </p:scale>
        <p:origin x="-14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914;&#953;&#946;&#955;&#943;&#959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914;&#953;&#946;&#955;&#943;&#959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&#914;&#953;&#946;&#955;&#943;&#959;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&#914;&#953;&#946;&#955;&#943;&#959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ln>
              <a:solidFill>
                <a:srgbClr val="FFFF00"/>
              </a:solidFill>
            </a:ln>
          </c:spPr>
          <c:invertIfNegative val="0"/>
          <c:cat>
            <c:numRef>
              <c:f>Φύλλο1!$A$1:$A$501</c:f>
              <c:numCache>
                <c:formatCode>General</c:formatCode>
                <c:ptCount val="501"/>
                <c:pt idx="0">
                  <c:v>0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7.0000000000000007E-2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  <c:pt idx="19">
                  <c:v>0.19</c:v>
                </c:pt>
                <c:pt idx="20">
                  <c:v>0.2</c:v>
                </c:pt>
                <c:pt idx="21">
                  <c:v>0.21</c:v>
                </c:pt>
                <c:pt idx="22">
                  <c:v>0.22</c:v>
                </c:pt>
                <c:pt idx="23">
                  <c:v>0.23</c:v>
                </c:pt>
                <c:pt idx="24">
                  <c:v>0.24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0.28000000000000003</c:v>
                </c:pt>
                <c:pt idx="29">
                  <c:v>0.28999999999999998</c:v>
                </c:pt>
                <c:pt idx="30">
                  <c:v>0.3</c:v>
                </c:pt>
                <c:pt idx="31">
                  <c:v>0.31</c:v>
                </c:pt>
                <c:pt idx="32">
                  <c:v>0.32</c:v>
                </c:pt>
                <c:pt idx="33">
                  <c:v>0.33</c:v>
                </c:pt>
                <c:pt idx="34">
                  <c:v>0.34</c:v>
                </c:pt>
                <c:pt idx="35">
                  <c:v>0.35</c:v>
                </c:pt>
                <c:pt idx="36">
                  <c:v>0.36</c:v>
                </c:pt>
                <c:pt idx="37">
                  <c:v>0.37</c:v>
                </c:pt>
                <c:pt idx="38">
                  <c:v>0.38</c:v>
                </c:pt>
                <c:pt idx="39">
                  <c:v>0.39</c:v>
                </c:pt>
                <c:pt idx="40">
                  <c:v>0.4</c:v>
                </c:pt>
                <c:pt idx="41">
                  <c:v>0.41</c:v>
                </c:pt>
                <c:pt idx="42">
                  <c:v>0.42</c:v>
                </c:pt>
                <c:pt idx="43">
                  <c:v>0.43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</c:v>
                </c:pt>
                <c:pt idx="48">
                  <c:v>0.48</c:v>
                </c:pt>
                <c:pt idx="49">
                  <c:v>0.49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0.57999999999999996</c:v>
                </c:pt>
                <c:pt idx="59">
                  <c:v>0.59</c:v>
                </c:pt>
                <c:pt idx="60">
                  <c:v>0.6</c:v>
                </c:pt>
                <c:pt idx="61">
                  <c:v>0.61</c:v>
                </c:pt>
                <c:pt idx="62">
                  <c:v>0.62</c:v>
                </c:pt>
                <c:pt idx="63">
                  <c:v>0.63</c:v>
                </c:pt>
                <c:pt idx="64">
                  <c:v>0.64</c:v>
                </c:pt>
                <c:pt idx="65">
                  <c:v>0.65</c:v>
                </c:pt>
                <c:pt idx="66">
                  <c:v>0.66</c:v>
                </c:pt>
                <c:pt idx="67">
                  <c:v>0.67</c:v>
                </c:pt>
                <c:pt idx="68">
                  <c:v>0.68</c:v>
                </c:pt>
                <c:pt idx="69">
                  <c:v>0.69</c:v>
                </c:pt>
                <c:pt idx="70">
                  <c:v>0.7</c:v>
                </c:pt>
                <c:pt idx="71">
                  <c:v>0.71</c:v>
                </c:pt>
                <c:pt idx="72">
                  <c:v>0.72</c:v>
                </c:pt>
                <c:pt idx="73">
                  <c:v>0.73</c:v>
                </c:pt>
                <c:pt idx="74">
                  <c:v>0.74</c:v>
                </c:pt>
                <c:pt idx="75">
                  <c:v>0.75</c:v>
                </c:pt>
                <c:pt idx="76">
                  <c:v>0.76</c:v>
                </c:pt>
                <c:pt idx="77">
                  <c:v>0.77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</c:v>
                </c:pt>
                <c:pt idx="83">
                  <c:v>0.83</c:v>
                </c:pt>
                <c:pt idx="84">
                  <c:v>0.84</c:v>
                </c:pt>
                <c:pt idx="85">
                  <c:v>0.85</c:v>
                </c:pt>
                <c:pt idx="86">
                  <c:v>0.86</c:v>
                </c:pt>
                <c:pt idx="87">
                  <c:v>0.87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</c:v>
                </c:pt>
                <c:pt idx="95">
                  <c:v>0.95</c:v>
                </c:pt>
                <c:pt idx="96">
                  <c:v>0.96</c:v>
                </c:pt>
                <c:pt idx="97">
                  <c:v>0.97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  <c:pt idx="101">
                  <c:v>1.01</c:v>
                </c:pt>
                <c:pt idx="102">
                  <c:v>1.02</c:v>
                </c:pt>
                <c:pt idx="103">
                  <c:v>1.03</c:v>
                </c:pt>
                <c:pt idx="104">
                  <c:v>1.04</c:v>
                </c:pt>
                <c:pt idx="105">
                  <c:v>1.05</c:v>
                </c:pt>
                <c:pt idx="106">
                  <c:v>1.06</c:v>
                </c:pt>
                <c:pt idx="107">
                  <c:v>1.07</c:v>
                </c:pt>
                <c:pt idx="108">
                  <c:v>1.08</c:v>
                </c:pt>
                <c:pt idx="109">
                  <c:v>1.0900000000000001</c:v>
                </c:pt>
                <c:pt idx="110">
                  <c:v>1.1000000000000001</c:v>
                </c:pt>
                <c:pt idx="111">
                  <c:v>1.1100000000000001</c:v>
                </c:pt>
                <c:pt idx="112">
                  <c:v>1.1200000000000001</c:v>
                </c:pt>
                <c:pt idx="113">
                  <c:v>1.1299999999999999</c:v>
                </c:pt>
                <c:pt idx="114">
                  <c:v>1.1399999999999999</c:v>
                </c:pt>
                <c:pt idx="115">
                  <c:v>1.1499999999999999</c:v>
                </c:pt>
                <c:pt idx="116">
                  <c:v>1.1599999999999999</c:v>
                </c:pt>
                <c:pt idx="117">
                  <c:v>1.17</c:v>
                </c:pt>
                <c:pt idx="118">
                  <c:v>1.18</c:v>
                </c:pt>
                <c:pt idx="119">
                  <c:v>1.19</c:v>
                </c:pt>
                <c:pt idx="120">
                  <c:v>1.2</c:v>
                </c:pt>
                <c:pt idx="121">
                  <c:v>1.21</c:v>
                </c:pt>
                <c:pt idx="122">
                  <c:v>1.22</c:v>
                </c:pt>
                <c:pt idx="123">
                  <c:v>1.23</c:v>
                </c:pt>
                <c:pt idx="124">
                  <c:v>1.24</c:v>
                </c:pt>
                <c:pt idx="125">
                  <c:v>1.25</c:v>
                </c:pt>
                <c:pt idx="126">
                  <c:v>1.26</c:v>
                </c:pt>
                <c:pt idx="127">
                  <c:v>1.27</c:v>
                </c:pt>
                <c:pt idx="128">
                  <c:v>1.28</c:v>
                </c:pt>
                <c:pt idx="129">
                  <c:v>1.29</c:v>
                </c:pt>
                <c:pt idx="130">
                  <c:v>1.3</c:v>
                </c:pt>
                <c:pt idx="131">
                  <c:v>1.31</c:v>
                </c:pt>
                <c:pt idx="132">
                  <c:v>1.32</c:v>
                </c:pt>
                <c:pt idx="133">
                  <c:v>1.33</c:v>
                </c:pt>
                <c:pt idx="134">
                  <c:v>1.34</c:v>
                </c:pt>
                <c:pt idx="135">
                  <c:v>1.35</c:v>
                </c:pt>
                <c:pt idx="136">
                  <c:v>1.36</c:v>
                </c:pt>
                <c:pt idx="137">
                  <c:v>1.37</c:v>
                </c:pt>
                <c:pt idx="138">
                  <c:v>1.38</c:v>
                </c:pt>
                <c:pt idx="139">
                  <c:v>1.39</c:v>
                </c:pt>
                <c:pt idx="140">
                  <c:v>1.4</c:v>
                </c:pt>
                <c:pt idx="141">
                  <c:v>1.41</c:v>
                </c:pt>
                <c:pt idx="142">
                  <c:v>1.42</c:v>
                </c:pt>
                <c:pt idx="143">
                  <c:v>1.43</c:v>
                </c:pt>
                <c:pt idx="144">
                  <c:v>1.44</c:v>
                </c:pt>
                <c:pt idx="145">
                  <c:v>1.45</c:v>
                </c:pt>
                <c:pt idx="146">
                  <c:v>1.46</c:v>
                </c:pt>
                <c:pt idx="147">
                  <c:v>1.47</c:v>
                </c:pt>
                <c:pt idx="148">
                  <c:v>1.48</c:v>
                </c:pt>
                <c:pt idx="149">
                  <c:v>1.49</c:v>
                </c:pt>
                <c:pt idx="150">
                  <c:v>1.5</c:v>
                </c:pt>
                <c:pt idx="151">
                  <c:v>1.51</c:v>
                </c:pt>
                <c:pt idx="152">
                  <c:v>1.52</c:v>
                </c:pt>
                <c:pt idx="153">
                  <c:v>1.53</c:v>
                </c:pt>
                <c:pt idx="154">
                  <c:v>1.54</c:v>
                </c:pt>
                <c:pt idx="155">
                  <c:v>1.55</c:v>
                </c:pt>
                <c:pt idx="156">
                  <c:v>1.56</c:v>
                </c:pt>
                <c:pt idx="157">
                  <c:v>1.57</c:v>
                </c:pt>
                <c:pt idx="158">
                  <c:v>1.58</c:v>
                </c:pt>
                <c:pt idx="159">
                  <c:v>1.59</c:v>
                </c:pt>
                <c:pt idx="160">
                  <c:v>1.6</c:v>
                </c:pt>
                <c:pt idx="161">
                  <c:v>1.61</c:v>
                </c:pt>
                <c:pt idx="162">
                  <c:v>1.62</c:v>
                </c:pt>
                <c:pt idx="163">
                  <c:v>1.63</c:v>
                </c:pt>
                <c:pt idx="164">
                  <c:v>1.64</c:v>
                </c:pt>
                <c:pt idx="165">
                  <c:v>1.65</c:v>
                </c:pt>
                <c:pt idx="166">
                  <c:v>1.66</c:v>
                </c:pt>
                <c:pt idx="167">
                  <c:v>1.67</c:v>
                </c:pt>
                <c:pt idx="168">
                  <c:v>1.68</c:v>
                </c:pt>
                <c:pt idx="169">
                  <c:v>1.69</c:v>
                </c:pt>
                <c:pt idx="170">
                  <c:v>1.7</c:v>
                </c:pt>
                <c:pt idx="171">
                  <c:v>1.71</c:v>
                </c:pt>
                <c:pt idx="172">
                  <c:v>1.72</c:v>
                </c:pt>
                <c:pt idx="173">
                  <c:v>1.73</c:v>
                </c:pt>
                <c:pt idx="174">
                  <c:v>1.74</c:v>
                </c:pt>
                <c:pt idx="175">
                  <c:v>1.75</c:v>
                </c:pt>
                <c:pt idx="176">
                  <c:v>1.76</c:v>
                </c:pt>
                <c:pt idx="177">
                  <c:v>1.77</c:v>
                </c:pt>
                <c:pt idx="178">
                  <c:v>1.78</c:v>
                </c:pt>
                <c:pt idx="179">
                  <c:v>1.79</c:v>
                </c:pt>
                <c:pt idx="180">
                  <c:v>1.8</c:v>
                </c:pt>
                <c:pt idx="181">
                  <c:v>1.81</c:v>
                </c:pt>
                <c:pt idx="182">
                  <c:v>1.82</c:v>
                </c:pt>
                <c:pt idx="183">
                  <c:v>1.83</c:v>
                </c:pt>
                <c:pt idx="184">
                  <c:v>1.84</c:v>
                </c:pt>
                <c:pt idx="185">
                  <c:v>1.85</c:v>
                </c:pt>
                <c:pt idx="186">
                  <c:v>1.86</c:v>
                </c:pt>
                <c:pt idx="187">
                  <c:v>1.87</c:v>
                </c:pt>
                <c:pt idx="188">
                  <c:v>1.88</c:v>
                </c:pt>
                <c:pt idx="189">
                  <c:v>1.89</c:v>
                </c:pt>
                <c:pt idx="190">
                  <c:v>1.9</c:v>
                </c:pt>
                <c:pt idx="191">
                  <c:v>1.91</c:v>
                </c:pt>
                <c:pt idx="192">
                  <c:v>1.92</c:v>
                </c:pt>
                <c:pt idx="193">
                  <c:v>1.93</c:v>
                </c:pt>
                <c:pt idx="194">
                  <c:v>1.94</c:v>
                </c:pt>
                <c:pt idx="195">
                  <c:v>1.95</c:v>
                </c:pt>
                <c:pt idx="196">
                  <c:v>1.96</c:v>
                </c:pt>
                <c:pt idx="197">
                  <c:v>1.97</c:v>
                </c:pt>
                <c:pt idx="198">
                  <c:v>1.98</c:v>
                </c:pt>
                <c:pt idx="199">
                  <c:v>1.99</c:v>
                </c:pt>
                <c:pt idx="200">
                  <c:v>2</c:v>
                </c:pt>
                <c:pt idx="201">
                  <c:v>2.0099999999999998</c:v>
                </c:pt>
                <c:pt idx="202">
                  <c:v>2.02</c:v>
                </c:pt>
                <c:pt idx="203">
                  <c:v>2.0299999999999998</c:v>
                </c:pt>
                <c:pt idx="204">
                  <c:v>2.04</c:v>
                </c:pt>
                <c:pt idx="205">
                  <c:v>2.0499999999999998</c:v>
                </c:pt>
                <c:pt idx="206">
                  <c:v>2.06</c:v>
                </c:pt>
                <c:pt idx="207">
                  <c:v>2.0699999999999998</c:v>
                </c:pt>
                <c:pt idx="208">
                  <c:v>2.08</c:v>
                </c:pt>
                <c:pt idx="209">
                  <c:v>2.09</c:v>
                </c:pt>
                <c:pt idx="210">
                  <c:v>2.1</c:v>
                </c:pt>
                <c:pt idx="211">
                  <c:v>2.11</c:v>
                </c:pt>
                <c:pt idx="212">
                  <c:v>2.12</c:v>
                </c:pt>
                <c:pt idx="213">
                  <c:v>2.13</c:v>
                </c:pt>
                <c:pt idx="214">
                  <c:v>2.14</c:v>
                </c:pt>
                <c:pt idx="215">
                  <c:v>2.15</c:v>
                </c:pt>
                <c:pt idx="216">
                  <c:v>2.16</c:v>
                </c:pt>
                <c:pt idx="217">
                  <c:v>2.17</c:v>
                </c:pt>
                <c:pt idx="218">
                  <c:v>2.1800000000000002</c:v>
                </c:pt>
                <c:pt idx="219">
                  <c:v>2.19</c:v>
                </c:pt>
                <c:pt idx="220">
                  <c:v>2.2000000000000002</c:v>
                </c:pt>
                <c:pt idx="221">
                  <c:v>2.21</c:v>
                </c:pt>
                <c:pt idx="222">
                  <c:v>2.2200000000000002</c:v>
                </c:pt>
                <c:pt idx="223">
                  <c:v>2.23</c:v>
                </c:pt>
                <c:pt idx="224">
                  <c:v>2.2400000000000002</c:v>
                </c:pt>
                <c:pt idx="225">
                  <c:v>2.25</c:v>
                </c:pt>
                <c:pt idx="226">
                  <c:v>2.2599999999999998</c:v>
                </c:pt>
                <c:pt idx="227">
                  <c:v>2.27</c:v>
                </c:pt>
                <c:pt idx="228">
                  <c:v>2.2799999999999998</c:v>
                </c:pt>
                <c:pt idx="229">
                  <c:v>2.29</c:v>
                </c:pt>
                <c:pt idx="230">
                  <c:v>2.2999999999999998</c:v>
                </c:pt>
                <c:pt idx="231">
                  <c:v>2.31</c:v>
                </c:pt>
                <c:pt idx="232">
                  <c:v>2.3199999999999998</c:v>
                </c:pt>
                <c:pt idx="233">
                  <c:v>2.33</c:v>
                </c:pt>
                <c:pt idx="234">
                  <c:v>2.34</c:v>
                </c:pt>
                <c:pt idx="235">
                  <c:v>2.35</c:v>
                </c:pt>
                <c:pt idx="236">
                  <c:v>2.36</c:v>
                </c:pt>
                <c:pt idx="237">
                  <c:v>2.37</c:v>
                </c:pt>
                <c:pt idx="238">
                  <c:v>2.38</c:v>
                </c:pt>
                <c:pt idx="239">
                  <c:v>2.39</c:v>
                </c:pt>
                <c:pt idx="240">
                  <c:v>2.4</c:v>
                </c:pt>
                <c:pt idx="241">
                  <c:v>2.41</c:v>
                </c:pt>
                <c:pt idx="242">
                  <c:v>2.42</c:v>
                </c:pt>
                <c:pt idx="243">
                  <c:v>2.4300000000000002</c:v>
                </c:pt>
                <c:pt idx="244">
                  <c:v>2.44</c:v>
                </c:pt>
                <c:pt idx="245">
                  <c:v>2.4500000000000002</c:v>
                </c:pt>
                <c:pt idx="246">
                  <c:v>2.46</c:v>
                </c:pt>
                <c:pt idx="247">
                  <c:v>2.4700000000000002</c:v>
                </c:pt>
                <c:pt idx="248">
                  <c:v>2.48</c:v>
                </c:pt>
                <c:pt idx="249">
                  <c:v>2.4900000000000002</c:v>
                </c:pt>
                <c:pt idx="250">
                  <c:v>2.5</c:v>
                </c:pt>
                <c:pt idx="251">
                  <c:v>2.5099999999999998</c:v>
                </c:pt>
                <c:pt idx="252">
                  <c:v>2.52</c:v>
                </c:pt>
                <c:pt idx="253">
                  <c:v>2.5299999999999998</c:v>
                </c:pt>
                <c:pt idx="254">
                  <c:v>2.54</c:v>
                </c:pt>
                <c:pt idx="255">
                  <c:v>2.5499999999999998</c:v>
                </c:pt>
                <c:pt idx="256">
                  <c:v>2.56</c:v>
                </c:pt>
                <c:pt idx="257">
                  <c:v>2.57</c:v>
                </c:pt>
                <c:pt idx="258">
                  <c:v>2.58</c:v>
                </c:pt>
                <c:pt idx="259">
                  <c:v>2.59</c:v>
                </c:pt>
                <c:pt idx="260">
                  <c:v>2.6</c:v>
                </c:pt>
                <c:pt idx="261">
                  <c:v>2.61</c:v>
                </c:pt>
                <c:pt idx="262">
                  <c:v>2.62</c:v>
                </c:pt>
                <c:pt idx="263">
                  <c:v>2.63</c:v>
                </c:pt>
                <c:pt idx="264">
                  <c:v>2.64</c:v>
                </c:pt>
                <c:pt idx="265">
                  <c:v>2.65</c:v>
                </c:pt>
                <c:pt idx="266">
                  <c:v>2.66</c:v>
                </c:pt>
                <c:pt idx="267">
                  <c:v>2.67</c:v>
                </c:pt>
                <c:pt idx="268">
                  <c:v>2.68</c:v>
                </c:pt>
                <c:pt idx="269">
                  <c:v>2.69</c:v>
                </c:pt>
                <c:pt idx="270">
                  <c:v>2.7</c:v>
                </c:pt>
                <c:pt idx="271">
                  <c:v>2.71</c:v>
                </c:pt>
                <c:pt idx="272">
                  <c:v>2.72</c:v>
                </c:pt>
                <c:pt idx="273">
                  <c:v>2.73</c:v>
                </c:pt>
                <c:pt idx="274">
                  <c:v>2.74</c:v>
                </c:pt>
                <c:pt idx="275">
                  <c:v>2.75</c:v>
                </c:pt>
                <c:pt idx="276">
                  <c:v>2.76</c:v>
                </c:pt>
                <c:pt idx="277">
                  <c:v>2.77</c:v>
                </c:pt>
                <c:pt idx="278">
                  <c:v>2.78</c:v>
                </c:pt>
                <c:pt idx="279">
                  <c:v>2.79</c:v>
                </c:pt>
                <c:pt idx="280">
                  <c:v>2.8</c:v>
                </c:pt>
                <c:pt idx="281">
                  <c:v>2.81</c:v>
                </c:pt>
                <c:pt idx="282">
                  <c:v>2.82</c:v>
                </c:pt>
                <c:pt idx="283">
                  <c:v>2.83</c:v>
                </c:pt>
                <c:pt idx="284">
                  <c:v>2.84</c:v>
                </c:pt>
                <c:pt idx="285">
                  <c:v>2.85</c:v>
                </c:pt>
                <c:pt idx="286">
                  <c:v>2.86</c:v>
                </c:pt>
                <c:pt idx="287">
                  <c:v>2.87</c:v>
                </c:pt>
                <c:pt idx="288">
                  <c:v>2.88</c:v>
                </c:pt>
                <c:pt idx="289">
                  <c:v>2.89</c:v>
                </c:pt>
                <c:pt idx="290">
                  <c:v>2.9</c:v>
                </c:pt>
                <c:pt idx="291">
                  <c:v>2.91</c:v>
                </c:pt>
                <c:pt idx="292">
                  <c:v>2.92</c:v>
                </c:pt>
                <c:pt idx="293">
                  <c:v>2.93</c:v>
                </c:pt>
                <c:pt idx="294">
                  <c:v>2.94</c:v>
                </c:pt>
                <c:pt idx="295">
                  <c:v>2.95</c:v>
                </c:pt>
                <c:pt idx="296">
                  <c:v>2.96</c:v>
                </c:pt>
                <c:pt idx="297">
                  <c:v>2.97</c:v>
                </c:pt>
                <c:pt idx="298">
                  <c:v>2.98</c:v>
                </c:pt>
                <c:pt idx="299">
                  <c:v>2.99</c:v>
                </c:pt>
                <c:pt idx="300">
                  <c:v>3</c:v>
                </c:pt>
                <c:pt idx="301">
                  <c:v>3.01</c:v>
                </c:pt>
                <c:pt idx="302">
                  <c:v>3.02</c:v>
                </c:pt>
                <c:pt idx="303">
                  <c:v>3.03</c:v>
                </c:pt>
                <c:pt idx="304">
                  <c:v>3.04</c:v>
                </c:pt>
                <c:pt idx="305">
                  <c:v>3.05</c:v>
                </c:pt>
                <c:pt idx="306">
                  <c:v>3.06</c:v>
                </c:pt>
                <c:pt idx="307">
                  <c:v>3.07</c:v>
                </c:pt>
                <c:pt idx="308">
                  <c:v>3.08</c:v>
                </c:pt>
                <c:pt idx="309">
                  <c:v>3.09</c:v>
                </c:pt>
                <c:pt idx="310">
                  <c:v>3.1</c:v>
                </c:pt>
                <c:pt idx="311">
                  <c:v>3.11</c:v>
                </c:pt>
                <c:pt idx="312">
                  <c:v>3.12</c:v>
                </c:pt>
                <c:pt idx="313">
                  <c:v>3.13</c:v>
                </c:pt>
                <c:pt idx="314">
                  <c:v>3.14</c:v>
                </c:pt>
                <c:pt idx="315">
                  <c:v>3.15</c:v>
                </c:pt>
                <c:pt idx="316">
                  <c:v>3.16</c:v>
                </c:pt>
                <c:pt idx="317">
                  <c:v>3.17</c:v>
                </c:pt>
                <c:pt idx="318">
                  <c:v>3.18</c:v>
                </c:pt>
                <c:pt idx="319">
                  <c:v>3.19</c:v>
                </c:pt>
                <c:pt idx="320">
                  <c:v>3.2</c:v>
                </c:pt>
                <c:pt idx="321">
                  <c:v>3.21</c:v>
                </c:pt>
                <c:pt idx="322">
                  <c:v>3.22</c:v>
                </c:pt>
                <c:pt idx="323">
                  <c:v>3.23</c:v>
                </c:pt>
                <c:pt idx="324">
                  <c:v>3.24</c:v>
                </c:pt>
                <c:pt idx="325">
                  <c:v>3.25</c:v>
                </c:pt>
                <c:pt idx="326">
                  <c:v>3.26</c:v>
                </c:pt>
                <c:pt idx="327">
                  <c:v>3.27</c:v>
                </c:pt>
                <c:pt idx="328">
                  <c:v>3.28</c:v>
                </c:pt>
                <c:pt idx="329">
                  <c:v>3.29</c:v>
                </c:pt>
                <c:pt idx="330">
                  <c:v>3.3</c:v>
                </c:pt>
                <c:pt idx="331">
                  <c:v>3.31</c:v>
                </c:pt>
                <c:pt idx="332">
                  <c:v>3.32</c:v>
                </c:pt>
                <c:pt idx="333">
                  <c:v>3.33</c:v>
                </c:pt>
                <c:pt idx="334">
                  <c:v>3.34</c:v>
                </c:pt>
                <c:pt idx="335">
                  <c:v>3.35</c:v>
                </c:pt>
                <c:pt idx="336">
                  <c:v>3.36</c:v>
                </c:pt>
                <c:pt idx="337">
                  <c:v>3.37</c:v>
                </c:pt>
                <c:pt idx="338">
                  <c:v>3.38</c:v>
                </c:pt>
                <c:pt idx="339">
                  <c:v>3.39</c:v>
                </c:pt>
                <c:pt idx="340">
                  <c:v>3.4</c:v>
                </c:pt>
                <c:pt idx="341">
                  <c:v>3.41</c:v>
                </c:pt>
                <c:pt idx="342">
                  <c:v>3.42</c:v>
                </c:pt>
                <c:pt idx="343">
                  <c:v>3.43</c:v>
                </c:pt>
                <c:pt idx="344">
                  <c:v>3.44</c:v>
                </c:pt>
                <c:pt idx="345">
                  <c:v>3.45</c:v>
                </c:pt>
                <c:pt idx="346">
                  <c:v>3.46</c:v>
                </c:pt>
                <c:pt idx="347">
                  <c:v>3.47</c:v>
                </c:pt>
                <c:pt idx="348">
                  <c:v>3.48</c:v>
                </c:pt>
                <c:pt idx="349">
                  <c:v>3.49</c:v>
                </c:pt>
                <c:pt idx="350">
                  <c:v>3.5</c:v>
                </c:pt>
                <c:pt idx="351">
                  <c:v>3.51</c:v>
                </c:pt>
                <c:pt idx="352">
                  <c:v>3.52</c:v>
                </c:pt>
                <c:pt idx="353">
                  <c:v>3.53</c:v>
                </c:pt>
                <c:pt idx="354">
                  <c:v>3.54</c:v>
                </c:pt>
                <c:pt idx="355">
                  <c:v>3.55</c:v>
                </c:pt>
                <c:pt idx="356">
                  <c:v>3.56</c:v>
                </c:pt>
                <c:pt idx="357">
                  <c:v>3.57</c:v>
                </c:pt>
                <c:pt idx="358">
                  <c:v>3.58</c:v>
                </c:pt>
                <c:pt idx="359">
                  <c:v>3.59</c:v>
                </c:pt>
                <c:pt idx="360">
                  <c:v>3.6</c:v>
                </c:pt>
                <c:pt idx="361">
                  <c:v>3.61</c:v>
                </c:pt>
                <c:pt idx="362">
                  <c:v>3.62</c:v>
                </c:pt>
                <c:pt idx="363">
                  <c:v>3.63</c:v>
                </c:pt>
                <c:pt idx="364">
                  <c:v>3.64</c:v>
                </c:pt>
                <c:pt idx="365">
                  <c:v>3.65</c:v>
                </c:pt>
                <c:pt idx="366">
                  <c:v>3.66</c:v>
                </c:pt>
                <c:pt idx="367">
                  <c:v>3.67</c:v>
                </c:pt>
                <c:pt idx="368">
                  <c:v>3.68</c:v>
                </c:pt>
                <c:pt idx="369">
                  <c:v>3.69</c:v>
                </c:pt>
                <c:pt idx="370">
                  <c:v>3.7</c:v>
                </c:pt>
                <c:pt idx="371">
                  <c:v>3.71</c:v>
                </c:pt>
                <c:pt idx="372">
                  <c:v>3.72</c:v>
                </c:pt>
                <c:pt idx="373">
                  <c:v>3.73</c:v>
                </c:pt>
                <c:pt idx="374">
                  <c:v>3.74</c:v>
                </c:pt>
                <c:pt idx="375">
                  <c:v>3.75</c:v>
                </c:pt>
                <c:pt idx="376">
                  <c:v>3.76</c:v>
                </c:pt>
                <c:pt idx="377">
                  <c:v>3.77</c:v>
                </c:pt>
                <c:pt idx="378">
                  <c:v>3.78</c:v>
                </c:pt>
                <c:pt idx="379">
                  <c:v>3.79</c:v>
                </c:pt>
                <c:pt idx="380">
                  <c:v>3.8</c:v>
                </c:pt>
                <c:pt idx="381">
                  <c:v>3.81</c:v>
                </c:pt>
                <c:pt idx="382">
                  <c:v>3.82</c:v>
                </c:pt>
                <c:pt idx="383">
                  <c:v>3.83</c:v>
                </c:pt>
                <c:pt idx="384">
                  <c:v>3.84</c:v>
                </c:pt>
                <c:pt idx="385">
                  <c:v>3.85</c:v>
                </c:pt>
                <c:pt idx="386">
                  <c:v>3.86</c:v>
                </c:pt>
                <c:pt idx="387">
                  <c:v>3.87</c:v>
                </c:pt>
                <c:pt idx="388">
                  <c:v>3.88</c:v>
                </c:pt>
                <c:pt idx="389">
                  <c:v>3.89</c:v>
                </c:pt>
                <c:pt idx="390">
                  <c:v>3.9</c:v>
                </c:pt>
                <c:pt idx="391">
                  <c:v>3.91</c:v>
                </c:pt>
                <c:pt idx="392">
                  <c:v>3.92</c:v>
                </c:pt>
                <c:pt idx="393">
                  <c:v>3.93</c:v>
                </c:pt>
                <c:pt idx="394">
                  <c:v>3.94</c:v>
                </c:pt>
                <c:pt idx="395">
                  <c:v>3.95</c:v>
                </c:pt>
                <c:pt idx="396">
                  <c:v>3.96</c:v>
                </c:pt>
                <c:pt idx="397">
                  <c:v>3.97</c:v>
                </c:pt>
                <c:pt idx="398">
                  <c:v>3.98</c:v>
                </c:pt>
                <c:pt idx="399">
                  <c:v>3.99</c:v>
                </c:pt>
                <c:pt idx="400">
                  <c:v>4</c:v>
                </c:pt>
                <c:pt idx="401">
                  <c:v>4.01</c:v>
                </c:pt>
                <c:pt idx="402">
                  <c:v>4.0199999999999996</c:v>
                </c:pt>
                <c:pt idx="403">
                  <c:v>4.03</c:v>
                </c:pt>
                <c:pt idx="404">
                  <c:v>4.04</c:v>
                </c:pt>
                <c:pt idx="405">
                  <c:v>4.05</c:v>
                </c:pt>
                <c:pt idx="406">
                  <c:v>4.0599999999999996</c:v>
                </c:pt>
                <c:pt idx="407">
                  <c:v>4.07</c:v>
                </c:pt>
                <c:pt idx="408">
                  <c:v>4.08</c:v>
                </c:pt>
                <c:pt idx="409">
                  <c:v>4.09</c:v>
                </c:pt>
                <c:pt idx="410">
                  <c:v>4.0999999999999996</c:v>
                </c:pt>
                <c:pt idx="411">
                  <c:v>4.1100000000000003</c:v>
                </c:pt>
                <c:pt idx="412">
                  <c:v>4.12</c:v>
                </c:pt>
                <c:pt idx="413">
                  <c:v>4.13</c:v>
                </c:pt>
                <c:pt idx="414">
                  <c:v>4.1399999999999997</c:v>
                </c:pt>
                <c:pt idx="415">
                  <c:v>4.1500000000000004</c:v>
                </c:pt>
                <c:pt idx="416">
                  <c:v>4.16</c:v>
                </c:pt>
                <c:pt idx="417">
                  <c:v>4.17</c:v>
                </c:pt>
                <c:pt idx="418">
                  <c:v>4.18</c:v>
                </c:pt>
                <c:pt idx="419">
                  <c:v>4.1900000000000004</c:v>
                </c:pt>
                <c:pt idx="420">
                  <c:v>4.2</c:v>
                </c:pt>
                <c:pt idx="421">
                  <c:v>4.21</c:v>
                </c:pt>
                <c:pt idx="422">
                  <c:v>4.22</c:v>
                </c:pt>
                <c:pt idx="423">
                  <c:v>4.2300000000000004</c:v>
                </c:pt>
                <c:pt idx="424">
                  <c:v>4.24</c:v>
                </c:pt>
                <c:pt idx="425">
                  <c:v>4.25</c:v>
                </c:pt>
                <c:pt idx="426">
                  <c:v>4.26</c:v>
                </c:pt>
                <c:pt idx="427">
                  <c:v>4.2699999999999996</c:v>
                </c:pt>
                <c:pt idx="428">
                  <c:v>4.28</c:v>
                </c:pt>
                <c:pt idx="429">
                  <c:v>4.29</c:v>
                </c:pt>
                <c:pt idx="430">
                  <c:v>4.3</c:v>
                </c:pt>
                <c:pt idx="431">
                  <c:v>4.3099999999999996</c:v>
                </c:pt>
                <c:pt idx="432">
                  <c:v>4.32</c:v>
                </c:pt>
                <c:pt idx="433">
                  <c:v>4.33</c:v>
                </c:pt>
                <c:pt idx="434">
                  <c:v>4.34</c:v>
                </c:pt>
                <c:pt idx="435">
                  <c:v>4.3499999999999996</c:v>
                </c:pt>
                <c:pt idx="436">
                  <c:v>4.3600000000000003</c:v>
                </c:pt>
                <c:pt idx="437">
                  <c:v>4.37</c:v>
                </c:pt>
                <c:pt idx="438">
                  <c:v>4.38</c:v>
                </c:pt>
                <c:pt idx="439">
                  <c:v>4.3899999999999997</c:v>
                </c:pt>
                <c:pt idx="440">
                  <c:v>4.4000000000000004</c:v>
                </c:pt>
                <c:pt idx="441">
                  <c:v>4.41</c:v>
                </c:pt>
                <c:pt idx="442">
                  <c:v>4.42</c:v>
                </c:pt>
                <c:pt idx="443">
                  <c:v>4.43</c:v>
                </c:pt>
                <c:pt idx="444">
                  <c:v>4.4400000000000004</c:v>
                </c:pt>
                <c:pt idx="445">
                  <c:v>4.45</c:v>
                </c:pt>
                <c:pt idx="446">
                  <c:v>4.46</c:v>
                </c:pt>
                <c:pt idx="447">
                  <c:v>4.47</c:v>
                </c:pt>
                <c:pt idx="448">
                  <c:v>4.4800000000000004</c:v>
                </c:pt>
                <c:pt idx="449">
                  <c:v>4.49</c:v>
                </c:pt>
                <c:pt idx="450">
                  <c:v>4.5</c:v>
                </c:pt>
                <c:pt idx="451">
                  <c:v>4.51</c:v>
                </c:pt>
                <c:pt idx="452">
                  <c:v>4.5199999999999996</c:v>
                </c:pt>
                <c:pt idx="453">
                  <c:v>4.53</c:v>
                </c:pt>
                <c:pt idx="454">
                  <c:v>4.54</c:v>
                </c:pt>
                <c:pt idx="455">
                  <c:v>4.55</c:v>
                </c:pt>
                <c:pt idx="456">
                  <c:v>4.5599999999999996</c:v>
                </c:pt>
                <c:pt idx="457">
                  <c:v>4.57</c:v>
                </c:pt>
                <c:pt idx="458">
                  <c:v>4.58</c:v>
                </c:pt>
                <c:pt idx="459">
                  <c:v>4.59</c:v>
                </c:pt>
                <c:pt idx="460">
                  <c:v>4.5999999999999996</c:v>
                </c:pt>
                <c:pt idx="461">
                  <c:v>4.6100000000000003</c:v>
                </c:pt>
                <c:pt idx="462">
                  <c:v>4.62</c:v>
                </c:pt>
                <c:pt idx="463">
                  <c:v>4.63</c:v>
                </c:pt>
                <c:pt idx="464">
                  <c:v>4.6399999999999997</c:v>
                </c:pt>
                <c:pt idx="465">
                  <c:v>4.6500000000000004</c:v>
                </c:pt>
                <c:pt idx="466">
                  <c:v>4.66</c:v>
                </c:pt>
                <c:pt idx="467">
                  <c:v>4.67</c:v>
                </c:pt>
                <c:pt idx="468">
                  <c:v>4.68</c:v>
                </c:pt>
                <c:pt idx="469">
                  <c:v>4.6900000000000004</c:v>
                </c:pt>
                <c:pt idx="470">
                  <c:v>4.7</c:v>
                </c:pt>
                <c:pt idx="471">
                  <c:v>4.71</c:v>
                </c:pt>
                <c:pt idx="472">
                  <c:v>4.72</c:v>
                </c:pt>
                <c:pt idx="473">
                  <c:v>4.7300000000000004</c:v>
                </c:pt>
                <c:pt idx="474">
                  <c:v>4.74</c:v>
                </c:pt>
                <c:pt idx="475">
                  <c:v>4.75</c:v>
                </c:pt>
                <c:pt idx="476">
                  <c:v>4.76</c:v>
                </c:pt>
                <c:pt idx="477">
                  <c:v>4.7699999999999996</c:v>
                </c:pt>
                <c:pt idx="478">
                  <c:v>4.78</c:v>
                </c:pt>
                <c:pt idx="479">
                  <c:v>4.79</c:v>
                </c:pt>
                <c:pt idx="480">
                  <c:v>4.8</c:v>
                </c:pt>
                <c:pt idx="481">
                  <c:v>4.8099999999999996</c:v>
                </c:pt>
                <c:pt idx="482">
                  <c:v>4.82</c:v>
                </c:pt>
                <c:pt idx="483">
                  <c:v>4.83</c:v>
                </c:pt>
                <c:pt idx="484">
                  <c:v>4.84</c:v>
                </c:pt>
                <c:pt idx="485">
                  <c:v>4.8499999999999996</c:v>
                </c:pt>
                <c:pt idx="486">
                  <c:v>4.8600000000000003</c:v>
                </c:pt>
                <c:pt idx="487">
                  <c:v>4.87</c:v>
                </c:pt>
                <c:pt idx="488">
                  <c:v>4.88</c:v>
                </c:pt>
                <c:pt idx="489">
                  <c:v>4.8899999999999997</c:v>
                </c:pt>
                <c:pt idx="490">
                  <c:v>4.9000000000000004</c:v>
                </c:pt>
                <c:pt idx="491">
                  <c:v>4.91</c:v>
                </c:pt>
                <c:pt idx="492">
                  <c:v>4.92</c:v>
                </c:pt>
                <c:pt idx="493">
                  <c:v>4.93</c:v>
                </c:pt>
                <c:pt idx="494">
                  <c:v>4.9400000000000004</c:v>
                </c:pt>
                <c:pt idx="495">
                  <c:v>4.95</c:v>
                </c:pt>
                <c:pt idx="496">
                  <c:v>4.96</c:v>
                </c:pt>
                <c:pt idx="497">
                  <c:v>4.97</c:v>
                </c:pt>
                <c:pt idx="498">
                  <c:v>4.9800000000000004</c:v>
                </c:pt>
                <c:pt idx="499">
                  <c:v>4.99</c:v>
                </c:pt>
                <c:pt idx="500">
                  <c:v>5</c:v>
                </c:pt>
              </c:numCache>
            </c:numRef>
          </c:cat>
          <c:val>
            <c:numRef>
              <c:f>Φύλλο1!$B$1:$B$501</c:f>
              <c:numCache>
                <c:formatCode>General</c:formatCode>
                <c:ptCount val="501"/>
                <c:pt idx="0">
                  <c:v>0</c:v>
                </c:pt>
                <c:pt idx="1">
                  <c:v>3.9437881540261465E-5</c:v>
                </c:pt>
                <c:pt idx="2">
                  <c:v>1.577453047750443E-4</c:v>
                </c:pt>
                <c:pt idx="3">
                  <c:v>3.54903606527777E-4</c:v>
                </c:pt>
                <c:pt idx="4">
                  <c:v>6.3088168477546302E-4</c:v>
                </c:pt>
                <c:pt idx="5">
                  <c:v>9.8563600355507119E-4</c:v>
                </c:pt>
                <c:pt idx="6">
                  <c:v>1.4191105998314028E-3</c:v>
                </c:pt>
                <c:pt idx="7">
                  <c:v>1.9312370923253417E-3</c:v>
                </c:pt>
                <c:pt idx="8">
                  <c:v>2.5219346923011114E-3</c:v>
                </c:pt>
                <c:pt idx="9">
                  <c:v>3.1911102163108135E-3</c:v>
                </c:pt>
                <c:pt idx="10">
                  <c:v>3.9386581008942706E-3</c:v>
                </c:pt>
                <c:pt idx="11">
                  <c:v>4.7644604192318045E-3</c:v>
                </c:pt>
                <c:pt idx="12">
                  <c:v>5.6683868997473956E-3</c:v>
                </c:pt>
                <c:pt idx="13">
                  <c:v>6.6502949466592017E-3</c:v>
                </c:pt>
                <c:pt idx="14">
                  <c:v>7.7100296624742753E-3</c:v>
                </c:pt>
                <c:pt idx="15">
                  <c:v>8.8474238724238659E-3</c:v>
                </c:pt>
                <c:pt idx="16">
                  <c:v>1.0062298150835517E-2</c:v>
                </c:pt>
                <c:pt idx="17">
                  <c:v>1.1354460849437706E-2</c:v>
                </c:pt>
                <c:pt idx="18">
                  <c:v>1.272370812759268E-2</c:v>
                </c:pt>
                <c:pt idx="19">
                  <c:v>1.416982398445263E-2</c:v>
                </c:pt>
                <c:pt idx="20">
                  <c:v>1.5692580293034119E-2</c:v>
                </c:pt>
                <c:pt idx="21">
                  <c:v>1.7291736836205496E-2</c:v>
                </c:pt>
                <c:pt idx="22">
                  <c:v>1.8967041344581506E-2</c:v>
                </c:pt>
                <c:pt idx="23">
                  <c:v>2.0718229536319185E-2</c:v>
                </c:pt>
                <c:pt idx="24">
                  <c:v>2.2545025158808671E-2</c:v>
                </c:pt>
                <c:pt idx="25">
                  <c:v>2.4447140032252533E-2</c:v>
                </c:pt>
                <c:pt idx="26">
                  <c:v>2.6424274095126564E-2</c:v>
                </c:pt>
                <c:pt idx="27">
                  <c:v>2.8476115451514905E-2</c:v>
                </c:pt>
                <c:pt idx="28">
                  <c:v>3.0602340420312169E-2</c:v>
                </c:pt>
                <c:pt idx="29">
                  <c:v>3.2802613586284536E-2</c:v>
                </c:pt>
                <c:pt idx="30">
                  <c:v>3.5076587852982115E-2</c:v>
                </c:pt>
                <c:pt idx="31">
                  <c:v>3.7423904497493915E-2</c:v>
                </c:pt>
                <c:pt idx="32">
                  <c:v>3.9844193227036841E-2</c:v>
                </c:pt>
                <c:pt idx="33">
                  <c:v>4.2337072237370058E-2</c:v>
                </c:pt>
                <c:pt idx="34">
                  <c:v>4.4902148273025168E-2</c:v>
                </c:pt>
                <c:pt idx="35">
                  <c:v>4.7539016689342815E-2</c:v>
                </c:pt>
                <c:pt idx="36">
                  <c:v>5.0247261516306055E-2</c:v>
                </c:pt>
                <c:pt idx="37">
                  <c:v>5.3026455524160201E-2</c:v>
                </c:pt>
                <c:pt idx="38">
                  <c:v>5.5876160290809038E-2</c:v>
                </c:pt>
                <c:pt idx="39">
                  <c:v>5.879592627097649E-2</c:v>
                </c:pt>
                <c:pt idx="40">
                  <c:v>6.178529286712317E-2</c:v>
                </c:pt>
                <c:pt idx="41">
                  <c:v>6.4843788502106259E-2</c:v>
                </c:pt>
                <c:pt idx="42">
                  <c:v>6.7970930693571616E-2</c:v>
                </c:pt>
                <c:pt idx="43">
                  <c:v>7.1166226130065999E-2</c:v>
                </c:pt>
                <c:pt idx="44">
                  <c:v>7.4429170748857784E-2</c:v>
                </c:pt>
                <c:pt idx="45">
                  <c:v>7.7759249815453527E-2</c:v>
                </c:pt>
                <c:pt idx="46">
                  <c:v>8.1155938004798284E-2</c:v>
                </c:pt>
                <c:pt idx="47">
                  <c:v>8.4618699484146256E-2</c:v>
                </c:pt>
                <c:pt idx="48">
                  <c:v>8.8146987997589396E-2</c:v>
                </c:pt>
                <c:pt idx="49">
                  <c:v>9.1740246952229917E-2</c:v>
                </c:pt>
                <c:pt idx="50">
                  <c:v>9.5397909505983855E-2</c:v>
                </c:pt>
                <c:pt idx="51">
                  <c:v>9.9119398657001187E-2</c:v>
                </c:pt>
                <c:pt idx="52">
                  <c:v>0.10290412733468873</c:v>
                </c:pt>
                <c:pt idx="53">
                  <c:v>0.1067514984923215</c:v>
                </c:pt>
                <c:pt idx="54">
                  <c:v>0.11066090520122762</c:v>
                </c:pt>
                <c:pt idx="55">
                  <c:v>0.11463173074653239</c:v>
                </c:pt>
                <c:pt idx="56">
                  <c:v>0.11866334872444599</c:v>
                </c:pt>
                <c:pt idx="57">
                  <c:v>0.12275512314107936</c:v>
                </c:pt>
                <c:pt idx="58">
                  <c:v>0.12690640851277374</c:v>
                </c:pt>
                <c:pt idx="59">
                  <c:v>0.13111654996792613</c:v>
                </c:pt>
                <c:pt idx="60">
                  <c:v>0.13538488335029655</c:v>
                </c:pt>
                <c:pt idx="61">
                  <c:v>0.13971073532377995</c:v>
                </c:pt>
                <c:pt idx="62">
                  <c:v>0.1440934234786255</c:v>
                </c:pt>
                <c:pt idx="63">
                  <c:v>0.14853225643908796</c:v>
                </c:pt>
                <c:pt idx="64">
                  <c:v>0.15302653397249355</c:v>
                </c:pt>
                <c:pt idx="65">
                  <c:v>0.1575755470997024</c:v>
                </c:pt>
                <c:pt idx="66">
                  <c:v>0.16217857820695106</c:v>
                </c:pt>
                <c:pt idx="67">
                  <c:v>0.1668349011590575</c:v>
                </c:pt>
                <c:pt idx="68">
                  <c:v>0.1715437814139697</c:v>
                </c:pt>
                <c:pt idx="69">
                  <c:v>0.17630447613864092</c:v>
                </c:pt>
                <c:pt idx="70">
                  <c:v>0.18111623432621282</c:v>
                </c:pt>
                <c:pt idx="71">
                  <c:v>0.1859782969144877</c:v>
                </c:pt>
                <c:pt idx="72">
                  <c:v>0.19088989690567201</c:v>
                </c:pt>
                <c:pt idx="73">
                  <c:v>0.19585025948737131</c:v>
                </c:pt>
                <c:pt idx="74">
                  <c:v>0.20085860215481782</c:v>
                </c:pt>
                <c:pt idx="75">
                  <c:v>0.20591413483431248</c:v>
                </c:pt>
                <c:pt idx="76">
                  <c:v>0.21101606000785941</c:v>
                </c:pt>
                <c:pt idx="77">
                  <c:v>0.21616357283897611</c:v>
                </c:pt>
                <c:pt idx="78">
                  <c:v>0.22135586129965759</c:v>
                </c:pt>
                <c:pt idx="79">
                  <c:v>0.22659210629847484</c:v>
                </c:pt>
                <c:pt idx="80">
                  <c:v>0.23187148180978798</c:v>
                </c:pt>
                <c:pt idx="81">
                  <c:v>0.23719315500405289</c:v>
                </c:pt>
                <c:pt idx="82">
                  <c:v>0.24255628637920149</c:v>
                </c:pt>
                <c:pt idx="83">
                  <c:v>0.24796002989307431</c:v>
                </c:pt>
                <c:pt idx="84">
                  <c:v>0.25340353309688518</c:v>
                </c:pt>
                <c:pt idx="85">
                  <c:v>0.258885937269696</c:v>
                </c:pt>
                <c:pt idx="86">
                  <c:v>0.26440637755388124</c:v>
                </c:pt>
                <c:pt idx="87">
                  <c:v>0.26996398309156139</c:v>
                </c:pt>
                <c:pt idx="88">
                  <c:v>0.27555787716198055</c:v>
                </c:pt>
                <c:pt idx="89">
                  <c:v>0.28118717731981241</c:v>
                </c:pt>
                <c:pt idx="90">
                  <c:v>0.28685099553436577</c:v>
                </c:pt>
                <c:pt idx="91">
                  <c:v>0.29254843832967303</c:v>
                </c:pt>
                <c:pt idx="92">
                  <c:v>0.29827860692543856</c:v>
                </c:pt>
                <c:pt idx="93">
                  <c:v>0.30404059737882089</c:v>
                </c:pt>
                <c:pt idx="94">
                  <c:v>0.30983350072703203</c:v>
                </c:pt>
                <c:pt idx="95">
                  <c:v>0.31565640313072835</c:v>
                </c:pt>
                <c:pt idx="96">
                  <c:v>0.32150838601816895</c:v>
                </c:pt>
                <c:pt idx="97">
                  <c:v>0.32738852623012193</c:v>
                </c:pt>
                <c:pt idx="98">
                  <c:v>0.3332958961654951</c:v>
                </c:pt>
                <c:pt idx="99">
                  <c:v>0.33922956392766562</c:v>
                </c:pt>
                <c:pt idx="100">
                  <c:v>0.34518859347148789</c:v>
                </c:pt>
                <c:pt idx="101">
                  <c:v>0.35117204475095737</c:v>
                </c:pt>
                <c:pt idx="102">
                  <c:v>0.35717897386750258</c:v>
                </c:pt>
                <c:pt idx="103">
                  <c:v>0.36320843321888835</c:v>
                </c:pt>
                <c:pt idx="104">
                  <c:v>0.36925947164869954</c:v>
                </c:pt>
                <c:pt idx="105">
                  <c:v>0.37533113459638939</c:v>
                </c:pt>
                <c:pt idx="106">
                  <c:v>0.38142246424786153</c:v>
                </c:pt>
                <c:pt idx="107">
                  <c:v>0.38753249968656678</c:v>
                </c:pt>
                <c:pt idx="108">
                  <c:v>0.3936602770450901</c:v>
                </c:pt>
                <c:pt idx="109">
                  <c:v>0.3998048296572011</c:v>
                </c:pt>
                <c:pt idx="110">
                  <c:v>0.40596518821034766</c:v>
                </c:pt>
                <c:pt idx="111">
                  <c:v>0.41214038089856619</c:v>
                </c:pt>
                <c:pt idx="112">
                  <c:v>0.41832943357578606</c:v>
                </c:pt>
                <c:pt idx="113">
                  <c:v>0.42453136990950163</c:v>
                </c:pt>
                <c:pt idx="114">
                  <c:v>0.43074521153479112</c:v>
                </c:pt>
                <c:pt idx="115">
                  <c:v>0.43696997820865524</c:v>
                </c:pt>
                <c:pt idx="116">
                  <c:v>0.4432046879646509</c:v>
                </c:pt>
                <c:pt idx="117">
                  <c:v>0.44944835726779886</c:v>
                </c:pt>
                <c:pt idx="118">
                  <c:v>0.45570000116973786</c:v>
                </c:pt>
                <c:pt idx="119">
                  <c:v>0.46195863346410115</c:v>
                </c:pt>
                <c:pt idx="120">
                  <c:v>0.46822326684209276</c:v>
                </c:pt>
                <c:pt idx="121">
                  <c:v>0.47449291304823638</c:v>
                </c:pt>
                <c:pt idx="122">
                  <c:v>0.48076658303627462</c:v>
                </c:pt>
                <c:pt idx="123">
                  <c:v>0.48704328712519224</c:v>
                </c:pt>
                <c:pt idx="124">
                  <c:v>0.49332203515533984</c:v>
                </c:pt>
                <c:pt idx="125">
                  <c:v>0.49960183664463337</c:v>
                </c:pt>
                <c:pt idx="126">
                  <c:v>0.505881700944804</c:v>
                </c:pt>
                <c:pt idx="127">
                  <c:v>0.51216063739767392</c:v>
                </c:pt>
                <c:pt idx="128">
                  <c:v>0.51843765549143539</c:v>
                </c:pt>
                <c:pt idx="129">
                  <c:v>0.5247117650169042</c:v>
                </c:pt>
                <c:pt idx="130">
                  <c:v>0.53098197622372745</c:v>
                </c:pt>
                <c:pt idx="131">
                  <c:v>0.53724729997651777</c:v>
                </c:pt>
                <c:pt idx="132">
                  <c:v>0.5435067479108916</c:v>
                </c:pt>
                <c:pt idx="133">
                  <c:v>0.54975933258938436</c:v>
                </c:pt>
                <c:pt idx="134">
                  <c:v>0.55600406765721999</c:v>
                </c:pt>
                <c:pt idx="135">
                  <c:v>0.56223996799791176</c:v>
                </c:pt>
                <c:pt idx="136">
                  <c:v>0.56846604988866356</c:v>
                </c:pt>
                <c:pt idx="137">
                  <c:v>0.57468133115555531</c:v>
                </c:pt>
                <c:pt idx="138">
                  <c:v>0.58088483132848123</c:v>
                </c:pt>
                <c:pt idx="139">
                  <c:v>0.58707557179582215</c:v>
                </c:pt>
                <c:pt idx="140">
                  <c:v>0.59325257595882075</c:v>
                </c:pt>
                <c:pt idx="141">
                  <c:v>0.59941486938564337</c:v>
                </c:pt>
                <c:pt idx="142">
                  <c:v>0.60556147996509735</c:v>
                </c:pt>
                <c:pt idx="143">
                  <c:v>0.61169143805998294</c:v>
                </c:pt>
                <c:pt idx="144">
                  <c:v>0.6178037766600557</c:v>
                </c:pt>
                <c:pt idx="145">
                  <c:v>0.6238975315345725</c:v>
                </c:pt>
                <c:pt idx="146">
                  <c:v>0.62997174138440259</c:v>
                </c:pt>
                <c:pt idx="147">
                  <c:v>0.63602544799367089</c:v>
                </c:pt>
                <c:pt idx="148">
                  <c:v>0.64205769638092169</c:v>
                </c:pt>
                <c:pt idx="149">
                  <c:v>0.64806753494976577</c:v>
                </c:pt>
                <c:pt idx="150">
                  <c:v>0.65405401563899623</c:v>
                </c:pt>
                <c:pt idx="151">
                  <c:v>0.66001619407214873</c:v>
                </c:pt>
                <c:pt idx="152">
                  <c:v>0.66595312970647547</c:v>
                </c:pt>
                <c:pt idx="153">
                  <c:v>0.67186388598132019</c:v>
                </c:pt>
                <c:pt idx="154">
                  <c:v>0.67774753046585912</c:v>
                </c:pt>
                <c:pt idx="155">
                  <c:v>0.68360313500619585</c:v>
                </c:pt>
                <c:pt idx="156">
                  <c:v>0.68942977587177734</c:v>
                </c:pt>
                <c:pt idx="157">
                  <c:v>0.69522653390111455</c:v>
                </c:pt>
                <c:pt idx="158">
                  <c:v>0.70099249464678204</c:v>
                </c:pt>
                <c:pt idx="159">
                  <c:v>0.70672674851967199</c:v>
                </c:pt>
                <c:pt idx="160">
                  <c:v>0.71242839093248456</c:v>
                </c:pt>
                <c:pt idx="161">
                  <c:v>0.71809652244242772</c:v>
                </c:pt>
                <c:pt idx="162">
                  <c:v>0.723730248893105</c:v>
                </c:pt>
                <c:pt idx="163">
                  <c:v>0.72932868155557085</c:v>
                </c:pt>
                <c:pt idx="164">
                  <c:v>0.73489093726852905</c:v>
                </c:pt>
                <c:pt idx="165">
                  <c:v>0.74041613857765187</c:v>
                </c:pt>
                <c:pt idx="166">
                  <c:v>0.74590341387399994</c:v>
                </c:pt>
                <c:pt idx="167">
                  <c:v>0.75135189753152165</c:v>
                </c:pt>
                <c:pt idx="168">
                  <c:v>0.756760730043604</c:v>
                </c:pt>
                <c:pt idx="169">
                  <c:v>0.76212905815866383</c:v>
                </c:pt>
                <c:pt idx="170">
                  <c:v>0.76745603501474802</c:v>
                </c:pt>
                <c:pt idx="171">
                  <c:v>0.77274082027312763</c:v>
                </c:pt>
                <c:pt idx="172">
                  <c:v>0.77798258025086253</c:v>
                </c:pt>
                <c:pt idx="173">
                  <c:v>0.78318048805231699</c:v>
                </c:pt>
                <c:pt idx="174">
                  <c:v>0.78833372369960208</c:v>
                </c:pt>
                <c:pt idx="175">
                  <c:v>0.79344147426192979</c:v>
                </c:pt>
                <c:pt idx="176">
                  <c:v>0.79850293398385364</c:v>
                </c:pt>
                <c:pt idx="177">
                  <c:v>0.80351730441237823</c:v>
                </c:pt>
                <c:pt idx="178">
                  <c:v>0.80848379452291508</c:v>
                </c:pt>
                <c:pt idx="179">
                  <c:v>0.81340162084407031</c:v>
                </c:pt>
                <c:pt idx="180">
                  <c:v>0.81827000758123603</c:v>
                </c:pt>
                <c:pt idx="181">
                  <c:v>0.82308818673897455</c:v>
                </c:pt>
                <c:pt idx="182">
                  <c:v>0.82785539824217014</c:v>
                </c:pt>
                <c:pt idx="183">
                  <c:v>0.83257089005593321</c:v>
                </c:pt>
                <c:pt idx="184">
                  <c:v>0.8372339183042331</c:v>
                </c:pt>
                <c:pt idx="185">
                  <c:v>0.84184374738724699</c:v>
                </c:pt>
                <c:pt idx="186">
                  <c:v>0.84639965009740237</c:v>
                </c:pt>
                <c:pt idx="187">
                  <c:v>0.85090090773409299</c:v>
                </c:pt>
                <c:pt idx="188">
                  <c:v>0.85534681021705694</c:v>
                </c:pt>
                <c:pt idx="189">
                  <c:v>0.85973665619839323</c:v>
                </c:pt>
                <c:pt idx="190">
                  <c:v>0.86406975317319779</c:v>
                </c:pt>
                <c:pt idx="191">
                  <c:v>0.86834541758881034</c:v>
                </c:pt>
                <c:pt idx="192">
                  <c:v>0.87256297495264401</c:v>
                </c:pt>
                <c:pt idx="193">
                  <c:v>0.87672175993858747</c:v>
                </c:pt>
                <c:pt idx="194">
                  <c:v>0.88082111649196271</c:v>
                </c:pt>
                <c:pt idx="195">
                  <c:v>0.88486039793301707</c:v>
                </c:pt>
                <c:pt idx="196">
                  <c:v>0.88883896705893839</c:v>
                </c:pt>
                <c:pt idx="197">
                  <c:v>0.89275619624437541</c:v>
                </c:pt>
                <c:pt idx="198">
                  <c:v>0.89661146754044563</c:v>
                </c:pt>
                <c:pt idx="199">
                  <c:v>0.9004041727722184</c:v>
                </c:pt>
                <c:pt idx="200">
                  <c:v>0.90413371363465511</c:v>
                </c:pt>
                <c:pt idx="201">
                  <c:v>0.90779950178699276</c:v>
                </c:pt>
                <c:pt idx="202">
                  <c:v>0.91140095894555573</c:v>
                </c:pt>
                <c:pt idx="203">
                  <c:v>0.91493751697498082</c:v>
                </c:pt>
                <c:pt idx="204">
                  <c:v>0.91840861797784201</c:v>
                </c:pt>
                <c:pt idx="205">
                  <c:v>0.92181371438265802</c:v>
                </c:pt>
                <c:pt idx="206">
                  <c:v>0.9251522690302747</c:v>
                </c:pt>
                <c:pt idx="207">
                  <c:v>0.92842375525860077</c:v>
                </c:pt>
                <c:pt idx="208">
                  <c:v>0.93162765698569128</c:v>
                </c:pt>
                <c:pt idx="209">
                  <c:v>0.9347634687911589</c:v>
                </c:pt>
                <c:pt idx="210">
                  <c:v>0.93783069599590563</c:v>
                </c:pt>
                <c:pt idx="211">
                  <c:v>0.94082885474015887</c:v>
                </c:pt>
                <c:pt idx="212">
                  <c:v>0.94375747205980132</c:v>
                </c:pt>
                <c:pt idx="213">
                  <c:v>0.94661608596098046</c:v>
                </c:pt>
                <c:pt idx="214">
                  <c:v>0.94940424549299163</c:v>
                </c:pt>
                <c:pt idx="215">
                  <c:v>0.95212151081941288</c:v>
                </c:pt>
                <c:pt idx="216">
                  <c:v>0.95476745328749202</c:v>
                </c:pt>
                <c:pt idx="217">
                  <c:v>0.95734165549576666</c:v>
                </c:pt>
                <c:pt idx="218">
                  <c:v>0.95984371135990998</c:v>
                </c:pt>
                <c:pt idx="219">
                  <c:v>0.96227322617679056</c:v>
                </c:pt>
                <c:pt idx="220">
                  <c:v>0.96462981668673864</c:v>
                </c:pt>
                <c:pt idx="221">
                  <c:v>0.96691311113400413</c:v>
                </c:pt>
                <c:pt idx="222">
                  <c:v>0.96912274932540377</c:v>
                </c:pt>
                <c:pt idx="223">
                  <c:v>0.97125838268714071</c:v>
                </c:pt>
                <c:pt idx="224">
                  <c:v>0.97331967431979227</c:v>
                </c:pt>
                <c:pt idx="225">
                  <c:v>0.97530629905145783</c:v>
                </c:pt>
                <c:pt idx="226">
                  <c:v>0.97721794348905411</c:v>
                </c:pt>
                <c:pt idx="227">
                  <c:v>0.97905430606775368</c:v>
                </c:pt>
                <c:pt idx="228">
                  <c:v>0.98081509709855685</c:v>
                </c:pt>
                <c:pt idx="229">
                  <c:v>0.98250003881399139</c:v>
                </c:pt>
                <c:pt idx="230">
                  <c:v>0.98410886541193043</c:v>
                </c:pt>
                <c:pt idx="231">
                  <c:v>0.98564132309752261</c:v>
                </c:pt>
                <c:pt idx="232">
                  <c:v>0.98709717012322928</c:v>
                </c:pt>
                <c:pt idx="233">
                  <c:v>0.98847617682696032</c:v>
                </c:pt>
                <c:pt idx="234">
                  <c:v>0.98977812566830359</c:v>
                </c:pt>
                <c:pt idx="235">
                  <c:v>0.99100281126284251</c:v>
                </c:pt>
                <c:pt idx="236">
                  <c:v>0.99215004041455512</c:v>
                </c:pt>
                <c:pt idx="237">
                  <c:v>0.99321963214629228</c:v>
                </c:pt>
                <c:pt idx="238">
                  <c:v>0.99421141772832555</c:v>
                </c:pt>
                <c:pt idx="239">
                  <c:v>0.99512524070496622</c:v>
                </c:pt>
                <c:pt idx="240">
                  <c:v>0.99596095691924458</c:v>
                </c:pt>
                <c:pt idx="241">
                  <c:v>0.9967184345356529</c:v>
                </c:pt>
                <c:pt idx="242">
                  <c:v>0.99739755406094077</c:v>
                </c:pt>
                <c:pt idx="243">
                  <c:v>0.99799820836296671</c:v>
                </c:pt>
                <c:pt idx="244">
                  <c:v>0.99852030268759795</c:v>
                </c:pt>
                <c:pt idx="245">
                  <c:v>0.99896375467365794</c:v>
                </c:pt>
                <c:pt idx="246">
                  <c:v>0.9993284943659192</c:v>
                </c:pt>
                <c:pt idx="247">
                  <c:v>0.99961446422613842</c:v>
                </c:pt>
                <c:pt idx="248">
                  <c:v>0.99982161914213386</c:v>
                </c:pt>
                <c:pt idx="249">
                  <c:v>0.99994992643490144</c:v>
                </c:pt>
                <c:pt idx="250">
                  <c:v>0.99999936586376981</c:v>
                </c:pt>
                <c:pt idx="251">
                  <c:v>0.99996992962959352</c:v>
                </c:pt>
                <c:pt idx="252">
                  <c:v>0.99986162237598353</c:v>
                </c:pt>
                <c:pt idx="253">
                  <c:v>0.99967446118857461</c:v>
                </c:pt>
                <c:pt idx="254">
                  <c:v>0.99940847559232926</c:v>
                </c:pt>
                <c:pt idx="255">
                  <c:v>0.99906370754688156</c:v>
                </c:pt>
                <c:pt idx="256">
                  <c:v>0.99864021143991666</c:v>
                </c:pt>
                <c:pt idx="257">
                  <c:v>0.9981380540785918</c:v>
                </c:pt>
                <c:pt idx="258">
                  <c:v>0.99755731467899711</c:v>
                </c:pt>
                <c:pt idx="259">
                  <c:v>0.99689808485365949</c:v>
                </c:pt>
                <c:pt idx="260">
                  <c:v>0.99616046859708951</c:v>
                </c:pt>
                <c:pt idx="261">
                  <c:v>0.99534458226937772</c:v>
                </c:pt>
                <c:pt idx="262">
                  <c:v>0.99445055457783704</c:v>
                </c:pt>
                <c:pt idx="263">
                  <c:v>0.99347852655670088</c:v>
                </c:pt>
                <c:pt idx="264">
                  <c:v>0.99242865154487259</c:v>
                </c:pt>
                <c:pt idx="265">
                  <c:v>0.99130109516173759</c:v>
                </c:pt>
                <c:pt idx="266">
                  <c:v>0.99009603528103618</c:v>
                </c:pt>
                <c:pt idx="267">
                  <c:v>0.98881366200280385</c:v>
                </c:pt>
                <c:pt idx="268">
                  <c:v>0.98745417762338206</c:v>
                </c:pt>
                <c:pt idx="269">
                  <c:v>0.98601779660350675</c:v>
                </c:pt>
                <c:pt idx="270">
                  <c:v>0.98450474553447564</c:v>
                </c:pt>
                <c:pt idx="271">
                  <c:v>0.98291526310240451</c:v>
                </c:pt>
                <c:pt idx="272">
                  <c:v>0.98124960005057205</c:v>
                </c:pt>
                <c:pt idx="273">
                  <c:v>0.97950801913986751</c:v>
                </c:pt>
                <c:pt idx="274">
                  <c:v>0.97769079510733714</c:v>
                </c:pt>
                <c:pt idx="275">
                  <c:v>0.97579821462284566</c:v>
                </c:pt>
                <c:pt idx="276">
                  <c:v>0.9738305762438525</c:v>
                </c:pt>
                <c:pt idx="277">
                  <c:v>0.97178819036831499</c:v>
                </c:pt>
                <c:pt idx="278">
                  <c:v>0.96967137918572255</c:v>
                </c:pt>
                <c:pt idx="279">
                  <c:v>0.96748047662626924</c:v>
                </c:pt>
                <c:pt idx="280">
                  <c:v>0.96521582830817754</c:v>
                </c:pt>
                <c:pt idx="281">
                  <c:v>0.96287779148317587</c:v>
                </c:pt>
                <c:pt idx="282">
                  <c:v>0.9604667349801419</c:v>
                </c:pt>
                <c:pt idx="283">
                  <c:v>0.95798303914691829</c:v>
                </c:pt>
                <c:pt idx="284">
                  <c:v>0.95542709579031337</c:v>
                </c:pt>
                <c:pt idx="285">
                  <c:v>0.95279930811429248</c:v>
                </c:pt>
                <c:pt idx="286">
                  <c:v>0.95010009065637202</c:v>
                </c:pt>
                <c:pt idx="287">
                  <c:v>0.94732986922222484</c:v>
                </c:pt>
                <c:pt idx="288">
                  <c:v>0.9444890808185108</c:v>
                </c:pt>
                <c:pt idx="289">
                  <c:v>0.94157817358393581</c:v>
                </c:pt>
                <c:pt idx="290">
                  <c:v>0.93859760671855841</c:v>
                </c:pt>
                <c:pt idx="291">
                  <c:v>0.93554785041135036</c:v>
                </c:pt>
                <c:pt idx="292">
                  <c:v>0.93242938576602397</c:v>
                </c:pt>
                <c:pt idx="293">
                  <c:v>0.92924270472513604</c:v>
                </c:pt>
                <c:pt idx="294">
                  <c:v>0.92598830999248449</c:v>
                </c:pt>
                <c:pt idx="295">
                  <c:v>0.92266671495380448</c:v>
                </c:pt>
                <c:pt idx="296">
                  <c:v>0.91927844359578337</c:v>
                </c:pt>
                <c:pt idx="297">
                  <c:v>0.91582403042339833</c:v>
                </c:pt>
                <c:pt idx="298">
                  <c:v>0.91230402037559966</c:v>
                </c:pt>
                <c:pt idx="299">
                  <c:v>0.90871896873934443</c:v>
                </c:pt>
                <c:pt idx="300">
                  <c:v>0.90506944106199971</c:v>
                </c:pt>
                <c:pt idx="301">
                  <c:v>0.90135601306212598</c:v>
                </c:pt>
                <c:pt idx="302">
                  <c:v>0.89757927053865783</c:v>
                </c:pt>
                <c:pt idx="303">
                  <c:v>0.8937398092784925</c:v>
                </c:pt>
                <c:pt idx="304">
                  <c:v>0.88983823496250292</c:v>
                </c:pt>
                <c:pt idx="305">
                  <c:v>0.88587516306999214</c:v>
                </c:pt>
                <c:pt idx="306">
                  <c:v>0.88185121878159911</c:v>
                </c:pt>
                <c:pt idx="307">
                  <c:v>0.87776703688067736</c:v>
                </c:pt>
                <c:pt idx="308">
                  <c:v>0.87362326165315385</c:v>
                </c:pt>
                <c:pt idx="309">
                  <c:v>0.86942054678589564</c:v>
                </c:pt>
                <c:pt idx="310">
                  <c:v>0.86515955526358657</c:v>
                </c:pt>
                <c:pt idx="311">
                  <c:v>0.8608409592641425</c:v>
                </c:pt>
                <c:pt idx="312">
                  <c:v>0.85646544005267289</c:v>
                </c:pt>
                <c:pt idx="313">
                  <c:v>0.85203368787401157</c:v>
                </c:pt>
                <c:pt idx="314">
                  <c:v>0.84754640184382779</c:v>
                </c:pt>
                <c:pt idx="315">
                  <c:v>0.84300428983834153</c:v>
                </c:pt>
                <c:pt idx="316">
                  <c:v>0.83840806838265314</c:v>
                </c:pt>
                <c:pt idx="317">
                  <c:v>0.8337584625377128</c:v>
                </c:pt>
                <c:pt idx="318">
                  <c:v>0.82905620578593742</c:v>
                </c:pt>
                <c:pt idx="319">
                  <c:v>0.82430203991550688</c:v>
                </c:pt>
                <c:pt idx="320">
                  <c:v>0.81949671490334208</c:v>
                </c:pt>
                <c:pt idx="321">
                  <c:v>0.81464098879679825</c:v>
                </c:pt>
                <c:pt idx="322">
                  <c:v>0.80973562759407847</c:v>
                </c:pt>
                <c:pt idx="323">
                  <c:v>0.80478140512339968</c:v>
                </c:pt>
                <c:pt idx="324">
                  <c:v>0.79977910292091725</c:v>
                </c:pt>
                <c:pt idx="325">
                  <c:v>0.79472951010743786</c:v>
                </c:pt>
                <c:pt idx="326">
                  <c:v>0.78963342326393415</c:v>
                </c:pt>
                <c:pt idx="327">
                  <c:v>0.78449164630588331</c:v>
                </c:pt>
                <c:pt idx="328">
                  <c:v>0.77930499035644774</c:v>
                </c:pt>
                <c:pt idx="329">
                  <c:v>0.77407427361851866</c:v>
                </c:pt>
                <c:pt idx="330">
                  <c:v>0.76880032124564524</c:v>
                </c:pt>
                <c:pt idx="331">
                  <c:v>0.76348396521186257</c:v>
                </c:pt>
                <c:pt idx="332">
                  <c:v>0.75812604418044893</c:v>
                </c:pt>
                <c:pt idx="333">
                  <c:v>0.75272740337162358</c:v>
                </c:pt>
                <c:pt idx="334">
                  <c:v>0.74728889442921342</c:v>
                </c:pt>
                <c:pt idx="335">
                  <c:v>0.74181137528630492</c:v>
                </c:pt>
                <c:pt idx="336">
                  <c:v>0.73629571002990191</c:v>
                </c:pt>
                <c:pt idx="337">
                  <c:v>0.73074276876461597</c:v>
                </c:pt>
                <c:pt idx="338">
                  <c:v>0.72515342747540712</c:v>
                </c:pt>
                <c:pt idx="339">
                  <c:v>0.71952856788939368</c:v>
                </c:pt>
                <c:pt idx="340">
                  <c:v>0.71386907733675931</c:v>
                </c:pt>
                <c:pt idx="341">
                  <c:v>0.70817584861077643</c:v>
                </c:pt>
                <c:pt idx="342">
                  <c:v>0.70244977982696621</c:v>
                </c:pt>
                <c:pt idx="343">
                  <c:v>0.69669177428141649</c:v>
                </c:pt>
                <c:pt idx="344">
                  <c:v>0.69090274030829091</c:v>
                </c:pt>
                <c:pt idx="345">
                  <c:v>0.68508359113653339</c:v>
                </c:pt>
                <c:pt idx="346">
                  <c:v>0.67923524474580621</c:v>
                </c:pt>
                <c:pt idx="347">
                  <c:v>0.67335862372167854</c:v>
                </c:pt>
                <c:pt idx="348">
                  <c:v>0.66745465511008606</c:v>
                </c:pt>
                <c:pt idx="349">
                  <c:v>0.66152427027108718</c:v>
                </c:pt>
                <c:pt idx="350">
                  <c:v>0.65556840473194111</c:v>
                </c:pt>
                <c:pt idx="351">
                  <c:v>0.64958799803952605</c:v>
                </c:pt>
                <c:pt idx="352">
                  <c:v>0.64358399361212448</c:v>
                </c:pt>
                <c:pt idx="353">
                  <c:v>0.63755733859059871</c:v>
                </c:pt>
                <c:pt idx="354">
                  <c:v>0.63150898368897512</c:v>
                </c:pt>
                <c:pt idx="355">
                  <c:v>0.62543988304447129</c:v>
                </c:pt>
                <c:pt idx="356">
                  <c:v>0.61935099406697547</c:v>
                </c:pt>
                <c:pt idx="357">
                  <c:v>0.61324327728801697</c:v>
                </c:pt>
                <c:pt idx="358">
                  <c:v>0.60711769620923828</c:v>
                </c:pt>
                <c:pt idx="359">
                  <c:v>0.60097521715040381</c:v>
                </c:pt>
                <c:pt idx="360">
                  <c:v>0.59481680909695978</c:v>
                </c:pt>
                <c:pt idx="361">
                  <c:v>0.58864344354717513</c:v>
                </c:pt>
                <c:pt idx="362">
                  <c:v>0.58245609435888612</c:v>
                </c:pt>
                <c:pt idx="363">
                  <c:v>0.57625573759587112</c:v>
                </c:pt>
                <c:pt idx="364">
                  <c:v>0.57004335137387208</c:v>
                </c:pt>
                <c:pt idx="365">
                  <c:v>0.56381991570629564</c:v>
                </c:pt>
                <c:pt idx="366">
                  <c:v>0.55758641234961737</c:v>
                </c:pt>
                <c:pt idx="367">
                  <c:v>0.5513438246485054</c:v>
                </c:pt>
                <c:pt idx="368">
                  <c:v>0.54509313738069554</c:v>
                </c:pt>
                <c:pt idx="369">
                  <c:v>0.53883533660164484</c:v>
                </c:pt>
                <c:pt idx="370">
                  <c:v>0.5325714094889763</c:v>
                </c:pt>
                <c:pt idx="371">
                  <c:v>0.52630234418675115</c:v>
                </c:pt>
                <c:pt idx="372">
                  <c:v>0.52002912964958881</c:v>
                </c:pt>
                <c:pt idx="373">
                  <c:v>0.51375275548665722</c:v>
                </c:pt>
                <c:pt idx="374">
                  <c:v>0.50747421180555852</c:v>
                </c:pt>
                <c:pt idx="375">
                  <c:v>0.50119448905614072</c:v>
                </c:pt>
                <c:pt idx="376">
                  <c:v>0.49491457787425142</c:v>
                </c:pt>
                <c:pt idx="377">
                  <c:v>0.488635468925463</c:v>
                </c:pt>
                <c:pt idx="378">
                  <c:v>0.4823581527487964</c:v>
                </c:pt>
                <c:pt idx="379">
                  <c:v>0.4760836196004572</c:v>
                </c:pt>
                <c:pt idx="380">
                  <c:v>0.46981285929762695</c:v>
                </c:pt>
                <c:pt idx="381">
                  <c:v>0.46354686106231296</c:v>
                </c:pt>
                <c:pt idx="382">
                  <c:v>0.45728661336529958</c:v>
                </c:pt>
                <c:pt idx="383">
                  <c:v>0.45103310377021499</c:v>
                </c:pt>
                <c:pt idx="384">
                  <c:v>0.44478731877774202</c:v>
                </c:pt>
                <c:pt idx="385">
                  <c:v>0.43855024366999573</c:v>
                </c:pt>
                <c:pt idx="386">
                  <c:v>0.43232286235509282</c:v>
                </c:pt>
                <c:pt idx="387">
                  <c:v>0.42610615721193895</c:v>
                </c:pt>
                <c:pt idx="388">
                  <c:v>0.41990110893525984</c:v>
                </c:pt>
                <c:pt idx="389">
                  <c:v>0.41370869638088914</c:v>
                </c:pt>
                <c:pt idx="390">
                  <c:v>0.40752989641135867</c:v>
                </c:pt>
                <c:pt idx="391">
                  <c:v>0.4013656837417941</c:v>
                </c:pt>
                <c:pt idx="392">
                  <c:v>0.395217030786151</c:v>
                </c:pt>
                <c:pt idx="393">
                  <c:v>0.38908490750381675</c:v>
                </c:pt>
                <c:pt idx="394">
                  <c:v>0.38297028124659854</c:v>
                </c:pt>
                <c:pt idx="395">
                  <c:v>0.3768741166061198</c:v>
                </c:pt>
                <c:pt idx="396">
                  <c:v>0.3707973752616559</c:v>
                </c:pt>
                <c:pt idx="397">
                  <c:v>0.36474101582842849</c:v>
                </c:pt>
                <c:pt idx="398">
                  <c:v>0.35870599370638168</c:v>
                </c:pt>
                <c:pt idx="399">
                  <c:v>0.35269326092946501</c:v>
                </c:pt>
                <c:pt idx="400">
                  <c:v>0.34670376601545055</c:v>
                </c:pt>
                <c:pt idx="401">
                  <c:v>0.34073845381630191</c:v>
                </c:pt>
                <c:pt idx="402">
                  <c:v>0.33479826536912211</c:v>
                </c:pt>
                <c:pt idx="403">
                  <c:v>0.3288841377477047</c:v>
                </c:pt>
                <c:pt idx="404">
                  <c:v>0.32299700391470837</c:v>
                </c:pt>
                <c:pt idx="405">
                  <c:v>0.31713779257447966</c:v>
                </c:pt>
                <c:pt idx="406">
                  <c:v>0.31130742802654982</c:v>
                </c:pt>
                <c:pt idx="407">
                  <c:v>0.30550683001982287</c:v>
                </c:pt>
                <c:pt idx="408">
                  <c:v>0.299736913607489</c:v>
                </c:pt>
                <c:pt idx="409">
                  <c:v>0.29399858900266684</c:v>
                </c:pt>
                <c:pt idx="410">
                  <c:v>0.28829276143482174</c:v>
                </c:pt>
                <c:pt idx="411">
                  <c:v>0.28262033100695844</c:v>
                </c:pt>
                <c:pt idx="412">
                  <c:v>0.27698219255363588</c:v>
                </c:pt>
                <c:pt idx="413">
                  <c:v>0.27137923549979942</c:v>
                </c:pt>
                <c:pt idx="414">
                  <c:v>0.2658123437204743</c:v>
                </c:pt>
                <c:pt idx="415">
                  <c:v>0.2602823954013353</c:v>
                </c:pt>
                <c:pt idx="416">
                  <c:v>0.25479026290016982</c:v>
                </c:pt>
                <c:pt idx="417">
                  <c:v>0.24933681260926133</c:v>
                </c:pt>
                <c:pt idx="418">
                  <c:v>0.24392290481871617</c:v>
                </c:pt>
                <c:pt idx="419">
                  <c:v>0.23854939358075034</c:v>
                </c:pt>
                <c:pt idx="420">
                  <c:v>0.23321712657496327</c:v>
                </c:pt>
                <c:pt idx="421">
                  <c:v>0.22792694497461227</c:v>
                </c:pt>
                <c:pt idx="422">
                  <c:v>0.22267968331391916</c:v>
                </c:pt>
                <c:pt idx="423">
                  <c:v>0.21747616935641842</c:v>
                </c:pt>
                <c:pt idx="424">
                  <c:v>0.21231722396437894</c:v>
                </c:pt>
                <c:pt idx="425">
                  <c:v>0.20720366096930926</c:v>
                </c:pt>
                <c:pt idx="426">
                  <c:v>0.20213628704357609</c:v>
                </c:pt>
                <c:pt idx="427">
                  <c:v>0.1971159015731494</c:v>
                </c:pt>
                <c:pt idx="428">
                  <c:v>0.19214329653149953</c:v>
                </c:pt>
                <c:pt idx="429">
                  <c:v>0.187219256354661</c:v>
                </c:pt>
                <c:pt idx="430">
                  <c:v>0.18234455781748635</c:v>
                </c:pt>
                <c:pt idx="431">
                  <c:v>0.17751996991110966</c:v>
                </c:pt>
                <c:pt idx="432">
                  <c:v>0.17274625372163499</c:v>
                </c:pt>
                <c:pt idx="433">
                  <c:v>0.16802416231007827</c:v>
                </c:pt>
                <c:pt idx="434">
                  <c:v>0.16335444059356574</c:v>
                </c:pt>
                <c:pt idx="435">
                  <c:v>0.15873782522782492</c:v>
                </c:pt>
                <c:pt idx="436">
                  <c:v>0.1541750444909748</c:v>
                </c:pt>
                <c:pt idx="437">
                  <c:v>0.14966681816864177</c:v>
                </c:pt>
                <c:pt idx="438">
                  <c:v>0.14521385744040713</c:v>
                </c:pt>
                <c:pt idx="439">
                  <c:v>0.14081686476762179</c:v>
                </c:pt>
                <c:pt idx="440">
                  <c:v>0.13647653378259067</c:v>
                </c:pt>
                <c:pt idx="441">
                  <c:v>0.13219354917915097</c:v>
                </c:pt>
                <c:pt idx="442">
                  <c:v>0.12796858660466018</c:v>
                </c:pt>
                <c:pt idx="443">
                  <c:v>0.12380231255341234</c:v>
                </c:pt>
                <c:pt idx="444">
                  <c:v>0.11969538426149715</c:v>
                </c:pt>
                <c:pt idx="445">
                  <c:v>0.11564844960312108</c:v>
                </c:pt>
                <c:pt idx="446">
                  <c:v>0.11166214698840221</c:v>
                </c:pt>
                <c:pt idx="447">
                  <c:v>0.10773710526266232</c:v>
                </c:pt>
                <c:pt idx="448">
                  <c:v>0.10387394360722331</c:v>
                </c:pt>
                <c:pt idx="449">
                  <c:v>0.1000732714417327</c:v>
                </c:pt>
                <c:pt idx="450">
                  <c:v>9.6335688328024735E-2</c:v>
                </c:pt>
                <c:pt idx="451">
                  <c:v>9.2661783875539749E-2</c:v>
                </c:pt>
                <c:pt idx="452">
                  <c:v>8.9052137648311894E-2</c:v>
                </c:pt>
                <c:pt idx="453">
                  <c:v>8.5507319073542629E-2</c:v>
                </c:pt>
                <c:pt idx="454">
                  <c:v>8.2027887351772355E-2</c:v>
                </c:pt>
                <c:pt idx="455">
                  <c:v>7.8614391368665062E-2</c:v>
                </c:pt>
                <c:pt idx="456">
                  <c:v>7.5267369608421911E-2</c:v>
                </c:pt>
                <c:pt idx="457">
                  <c:v>7.1987350068832737E-2</c:v>
                </c:pt>
                <c:pt idx="458">
                  <c:v>6.8774850177986901E-2</c:v>
                </c:pt>
                <c:pt idx="459">
                  <c:v>6.5630376712644503E-2</c:v>
                </c:pt>
                <c:pt idx="460">
                  <c:v>6.2554425718293671E-2</c:v>
                </c:pt>
                <c:pt idx="461">
                  <c:v>5.9547482430897782E-2</c:v>
                </c:pt>
                <c:pt idx="462">
                  <c:v>5.6610021200350497E-2</c:v>
                </c:pt>
                <c:pt idx="463">
                  <c:v>5.3742505415643162E-2</c:v>
                </c:pt>
                <c:pt idx="464">
                  <c:v>5.0945387431767117E-2</c:v>
                </c:pt>
                <c:pt idx="465">
                  <c:v>4.8219108498353376E-2</c:v>
                </c:pt>
                <c:pt idx="466">
                  <c:v>4.55640986900646E-2</c:v>
                </c:pt>
                <c:pt idx="467">
                  <c:v>4.2980776838749846E-2</c:v>
                </c:pt>
                <c:pt idx="468">
                  <c:v>4.0469550467373709E-2</c:v>
                </c:pt>
                <c:pt idx="469">
                  <c:v>3.8030815725728633E-2</c:v>
                </c:pt>
                <c:pt idx="470">
                  <c:v>3.5664957327942365E-2</c:v>
                </c:pt>
                <c:pt idx="471">
                  <c:v>3.3372348491787517E-2</c:v>
                </c:pt>
                <c:pt idx="472">
                  <c:v>3.1153350879807192E-2</c:v>
                </c:pt>
                <c:pt idx="473">
                  <c:v>2.9008314542260917E-2</c:v>
                </c:pt>
                <c:pt idx="474">
                  <c:v>2.6937577861904916E-2</c:v>
                </c:pt>
                <c:pt idx="475">
                  <c:v>2.4941467500610628E-2</c:v>
                </c:pt>
                <c:pt idx="476">
                  <c:v>2.3020298347833951E-2</c:v>
                </c:pt>
                <c:pt idx="477">
                  <c:v>2.1174373470940741E-2</c:v>
                </c:pt>
                <c:pt idx="478">
                  <c:v>1.9403984067397257E-2</c:v>
                </c:pt>
                <c:pt idx="479">
                  <c:v>1.7709409418834303E-2</c:v>
                </c:pt>
                <c:pt idx="480">
                  <c:v>1.6090916846988757E-2</c:v>
                </c:pt>
                <c:pt idx="481">
                  <c:v>1.4548761671533668E-2</c:v>
                </c:pt>
                <c:pt idx="482">
                  <c:v>1.3083187169801457E-2</c:v>
                </c:pt>
                <c:pt idx="483">
                  <c:v>1.169442453840689E-2</c:v>
                </c:pt>
                <c:pt idx="484">
                  <c:v>1.0382692856774338E-2</c:v>
                </c:pt>
                <c:pt idx="485">
                  <c:v>9.1481990525784825E-3</c:v>
                </c:pt>
                <c:pt idx="486">
                  <c:v>7.9911378691008197E-3</c:v>
                </c:pt>
                <c:pt idx="487">
                  <c:v>6.9116918345093073E-3</c:v>
                </c:pt>
                <c:pt idx="488">
                  <c:v>5.9100312330629835E-3</c:v>
                </c:pt>
                <c:pt idx="489">
                  <c:v>4.9863140782504421E-3</c:v>
                </c:pt>
                <c:pt idx="490">
                  <c:v>4.140686087862667E-3</c:v>
                </c:pt>
                <c:pt idx="491">
                  <c:v>3.3732806610057607E-3</c:v>
                </c:pt>
                <c:pt idx="492">
                  <c:v>2.6842188570569301E-3</c:v>
                </c:pt>
                <c:pt idx="493">
                  <c:v>2.0736093765673668E-3</c:v>
                </c:pt>
                <c:pt idx="494">
                  <c:v>1.5415485441144727E-3</c:v>
                </c:pt>
                <c:pt idx="495">
                  <c:v>1.0881202931066522E-3</c:v>
                </c:pt>
                <c:pt idx="496">
                  <c:v>7.1339615254244237E-4</c:v>
                </c:pt>
                <c:pt idx="497">
                  <c:v>4.1743523572696005E-4</c:v>
                </c:pt>
                <c:pt idx="498">
                  <c:v>2.002842309464746E-4</c:v>
                </c:pt>
                <c:pt idx="499">
                  <c:v>6.1977394103428514E-5</c:v>
                </c:pt>
                <c:pt idx="500">
                  <c:v>2.5365433123939997E-6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566208"/>
        <c:axId val="129169024"/>
      </c:barChart>
      <c:catAx>
        <c:axId val="1455662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9169024"/>
        <c:crosses val="autoZero"/>
        <c:auto val="1"/>
        <c:lblAlgn val="ctr"/>
        <c:lblOffset val="100"/>
        <c:tickLblSkip val="1"/>
        <c:noMultiLvlLbl val="0"/>
      </c:catAx>
      <c:valAx>
        <c:axId val="129169024"/>
        <c:scaling>
          <c:orientation val="minMax"/>
          <c:max val="1.3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one"/>
        <c:spPr>
          <a:ln w="28575">
            <a:noFill/>
          </a:ln>
        </c:spPr>
        <c:crossAx val="145566208"/>
        <c:crosses val="autoZero"/>
        <c:crossBetween val="between"/>
        <c:majorUnit val="0.5"/>
        <c:minorUnit val="4.0000000000000008E-2"/>
      </c:valAx>
    </c:plotArea>
    <c:plotVisOnly val="1"/>
    <c:dispBlanksAs val="gap"/>
    <c:showDLblsOverMax val="0"/>
  </c:chart>
  <c:txPr>
    <a:bodyPr/>
    <a:lstStyle/>
    <a:p>
      <a:pPr>
        <a:defRPr lang="el-GR"/>
      </a:pPr>
      <a:endParaRPr lang="el-G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8575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Φύλλο1!$A$1:$A$501</c:f>
              <c:numCache>
                <c:formatCode>General</c:formatCode>
                <c:ptCount val="501"/>
                <c:pt idx="0">
                  <c:v>0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7.0000000000000007E-2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  <c:pt idx="19">
                  <c:v>0.19</c:v>
                </c:pt>
                <c:pt idx="20">
                  <c:v>0.2</c:v>
                </c:pt>
                <c:pt idx="21">
                  <c:v>0.21</c:v>
                </c:pt>
                <c:pt idx="22">
                  <c:v>0.22</c:v>
                </c:pt>
                <c:pt idx="23">
                  <c:v>0.23</c:v>
                </c:pt>
                <c:pt idx="24">
                  <c:v>0.24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0.28000000000000003</c:v>
                </c:pt>
                <c:pt idx="29">
                  <c:v>0.28999999999999998</c:v>
                </c:pt>
                <c:pt idx="30">
                  <c:v>0.3</c:v>
                </c:pt>
                <c:pt idx="31">
                  <c:v>0.31</c:v>
                </c:pt>
                <c:pt idx="32">
                  <c:v>0.32</c:v>
                </c:pt>
                <c:pt idx="33">
                  <c:v>0.33</c:v>
                </c:pt>
                <c:pt idx="34">
                  <c:v>0.34</c:v>
                </c:pt>
                <c:pt idx="35">
                  <c:v>0.35</c:v>
                </c:pt>
                <c:pt idx="36">
                  <c:v>0.36</c:v>
                </c:pt>
                <c:pt idx="37">
                  <c:v>0.37</c:v>
                </c:pt>
                <c:pt idx="38">
                  <c:v>0.38</c:v>
                </c:pt>
                <c:pt idx="39">
                  <c:v>0.39</c:v>
                </c:pt>
                <c:pt idx="40">
                  <c:v>0.4</c:v>
                </c:pt>
                <c:pt idx="41">
                  <c:v>0.41</c:v>
                </c:pt>
                <c:pt idx="42">
                  <c:v>0.42</c:v>
                </c:pt>
                <c:pt idx="43">
                  <c:v>0.43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</c:v>
                </c:pt>
                <c:pt idx="48">
                  <c:v>0.48</c:v>
                </c:pt>
                <c:pt idx="49">
                  <c:v>0.49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0.57999999999999996</c:v>
                </c:pt>
                <c:pt idx="59">
                  <c:v>0.59</c:v>
                </c:pt>
                <c:pt idx="60">
                  <c:v>0.6</c:v>
                </c:pt>
                <c:pt idx="61">
                  <c:v>0.61</c:v>
                </c:pt>
                <c:pt idx="62">
                  <c:v>0.62</c:v>
                </c:pt>
                <c:pt idx="63">
                  <c:v>0.63</c:v>
                </c:pt>
                <c:pt idx="64">
                  <c:v>0.64</c:v>
                </c:pt>
                <c:pt idx="65">
                  <c:v>0.65</c:v>
                </c:pt>
                <c:pt idx="66">
                  <c:v>0.66</c:v>
                </c:pt>
                <c:pt idx="67">
                  <c:v>0.67</c:v>
                </c:pt>
                <c:pt idx="68">
                  <c:v>0.68</c:v>
                </c:pt>
                <c:pt idx="69">
                  <c:v>0.69</c:v>
                </c:pt>
                <c:pt idx="70">
                  <c:v>0.7</c:v>
                </c:pt>
                <c:pt idx="71">
                  <c:v>0.71</c:v>
                </c:pt>
                <c:pt idx="72">
                  <c:v>0.72</c:v>
                </c:pt>
                <c:pt idx="73">
                  <c:v>0.73</c:v>
                </c:pt>
                <c:pt idx="74">
                  <c:v>0.74</c:v>
                </c:pt>
                <c:pt idx="75">
                  <c:v>0.75</c:v>
                </c:pt>
                <c:pt idx="76">
                  <c:v>0.76</c:v>
                </c:pt>
                <c:pt idx="77">
                  <c:v>0.77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</c:v>
                </c:pt>
                <c:pt idx="83">
                  <c:v>0.83</c:v>
                </c:pt>
                <c:pt idx="84">
                  <c:v>0.84</c:v>
                </c:pt>
                <c:pt idx="85">
                  <c:v>0.85</c:v>
                </c:pt>
                <c:pt idx="86">
                  <c:v>0.86</c:v>
                </c:pt>
                <c:pt idx="87">
                  <c:v>0.87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</c:v>
                </c:pt>
                <c:pt idx="95">
                  <c:v>0.95</c:v>
                </c:pt>
                <c:pt idx="96">
                  <c:v>0.96</c:v>
                </c:pt>
                <c:pt idx="97">
                  <c:v>0.97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  <c:pt idx="101">
                  <c:v>1.01</c:v>
                </c:pt>
                <c:pt idx="102">
                  <c:v>1.02</c:v>
                </c:pt>
                <c:pt idx="103">
                  <c:v>1.03</c:v>
                </c:pt>
                <c:pt idx="104">
                  <c:v>1.04</c:v>
                </c:pt>
                <c:pt idx="105">
                  <c:v>1.05</c:v>
                </c:pt>
                <c:pt idx="106">
                  <c:v>1.06</c:v>
                </c:pt>
                <c:pt idx="107">
                  <c:v>1.07</c:v>
                </c:pt>
                <c:pt idx="108">
                  <c:v>1.08</c:v>
                </c:pt>
                <c:pt idx="109">
                  <c:v>1.0900000000000001</c:v>
                </c:pt>
                <c:pt idx="110">
                  <c:v>1.1000000000000001</c:v>
                </c:pt>
                <c:pt idx="111">
                  <c:v>1.1100000000000001</c:v>
                </c:pt>
                <c:pt idx="112">
                  <c:v>1.1200000000000001</c:v>
                </c:pt>
                <c:pt idx="113">
                  <c:v>1.1299999999999999</c:v>
                </c:pt>
                <c:pt idx="114">
                  <c:v>1.1399999999999999</c:v>
                </c:pt>
                <c:pt idx="115">
                  <c:v>1.1499999999999999</c:v>
                </c:pt>
                <c:pt idx="116">
                  <c:v>1.1599999999999999</c:v>
                </c:pt>
                <c:pt idx="117">
                  <c:v>1.17</c:v>
                </c:pt>
                <c:pt idx="118">
                  <c:v>1.18</c:v>
                </c:pt>
                <c:pt idx="119">
                  <c:v>1.19</c:v>
                </c:pt>
                <c:pt idx="120">
                  <c:v>1.2</c:v>
                </c:pt>
                <c:pt idx="121">
                  <c:v>1.21</c:v>
                </c:pt>
                <c:pt idx="122">
                  <c:v>1.22</c:v>
                </c:pt>
                <c:pt idx="123">
                  <c:v>1.23</c:v>
                </c:pt>
                <c:pt idx="124">
                  <c:v>1.24</c:v>
                </c:pt>
                <c:pt idx="125">
                  <c:v>1.25</c:v>
                </c:pt>
                <c:pt idx="126">
                  <c:v>1.26</c:v>
                </c:pt>
                <c:pt idx="127">
                  <c:v>1.27</c:v>
                </c:pt>
                <c:pt idx="128">
                  <c:v>1.28</c:v>
                </c:pt>
                <c:pt idx="129">
                  <c:v>1.29</c:v>
                </c:pt>
                <c:pt idx="130">
                  <c:v>1.3</c:v>
                </c:pt>
                <c:pt idx="131">
                  <c:v>1.31</c:v>
                </c:pt>
                <c:pt idx="132">
                  <c:v>1.32</c:v>
                </c:pt>
                <c:pt idx="133">
                  <c:v>1.33</c:v>
                </c:pt>
                <c:pt idx="134">
                  <c:v>1.34</c:v>
                </c:pt>
                <c:pt idx="135">
                  <c:v>1.35</c:v>
                </c:pt>
                <c:pt idx="136">
                  <c:v>1.36</c:v>
                </c:pt>
                <c:pt idx="137">
                  <c:v>1.37</c:v>
                </c:pt>
                <c:pt idx="138">
                  <c:v>1.38</c:v>
                </c:pt>
                <c:pt idx="139">
                  <c:v>1.39</c:v>
                </c:pt>
                <c:pt idx="140">
                  <c:v>1.4</c:v>
                </c:pt>
                <c:pt idx="141">
                  <c:v>1.41</c:v>
                </c:pt>
                <c:pt idx="142">
                  <c:v>1.42</c:v>
                </c:pt>
                <c:pt idx="143">
                  <c:v>1.43</c:v>
                </c:pt>
                <c:pt idx="144">
                  <c:v>1.44</c:v>
                </c:pt>
                <c:pt idx="145">
                  <c:v>1.45</c:v>
                </c:pt>
                <c:pt idx="146">
                  <c:v>1.46</c:v>
                </c:pt>
                <c:pt idx="147">
                  <c:v>1.47</c:v>
                </c:pt>
                <c:pt idx="148">
                  <c:v>1.48</c:v>
                </c:pt>
                <c:pt idx="149">
                  <c:v>1.49</c:v>
                </c:pt>
                <c:pt idx="150">
                  <c:v>1.5</c:v>
                </c:pt>
                <c:pt idx="151">
                  <c:v>1.51</c:v>
                </c:pt>
                <c:pt idx="152">
                  <c:v>1.52</c:v>
                </c:pt>
                <c:pt idx="153">
                  <c:v>1.53</c:v>
                </c:pt>
                <c:pt idx="154">
                  <c:v>1.54</c:v>
                </c:pt>
                <c:pt idx="155">
                  <c:v>1.55</c:v>
                </c:pt>
                <c:pt idx="156">
                  <c:v>1.56</c:v>
                </c:pt>
                <c:pt idx="157">
                  <c:v>1.57</c:v>
                </c:pt>
                <c:pt idx="158">
                  <c:v>1.58</c:v>
                </c:pt>
                <c:pt idx="159">
                  <c:v>1.59</c:v>
                </c:pt>
                <c:pt idx="160">
                  <c:v>1.6</c:v>
                </c:pt>
                <c:pt idx="161">
                  <c:v>1.61</c:v>
                </c:pt>
                <c:pt idx="162">
                  <c:v>1.62</c:v>
                </c:pt>
                <c:pt idx="163">
                  <c:v>1.63</c:v>
                </c:pt>
                <c:pt idx="164">
                  <c:v>1.64</c:v>
                </c:pt>
                <c:pt idx="165">
                  <c:v>1.65</c:v>
                </c:pt>
                <c:pt idx="166">
                  <c:v>1.66</c:v>
                </c:pt>
                <c:pt idx="167">
                  <c:v>1.67</c:v>
                </c:pt>
                <c:pt idx="168">
                  <c:v>1.68</c:v>
                </c:pt>
                <c:pt idx="169">
                  <c:v>1.69</c:v>
                </c:pt>
                <c:pt idx="170">
                  <c:v>1.7</c:v>
                </c:pt>
                <c:pt idx="171">
                  <c:v>1.71</c:v>
                </c:pt>
                <c:pt idx="172">
                  <c:v>1.72</c:v>
                </c:pt>
                <c:pt idx="173">
                  <c:v>1.73</c:v>
                </c:pt>
                <c:pt idx="174">
                  <c:v>1.74</c:v>
                </c:pt>
                <c:pt idx="175">
                  <c:v>1.75</c:v>
                </c:pt>
                <c:pt idx="176">
                  <c:v>1.76</c:v>
                </c:pt>
                <c:pt idx="177">
                  <c:v>1.77</c:v>
                </c:pt>
                <c:pt idx="178">
                  <c:v>1.78</c:v>
                </c:pt>
                <c:pt idx="179">
                  <c:v>1.79</c:v>
                </c:pt>
                <c:pt idx="180">
                  <c:v>1.8</c:v>
                </c:pt>
                <c:pt idx="181">
                  <c:v>1.81</c:v>
                </c:pt>
                <c:pt idx="182">
                  <c:v>1.82</c:v>
                </c:pt>
                <c:pt idx="183">
                  <c:v>1.83</c:v>
                </c:pt>
                <c:pt idx="184">
                  <c:v>1.84</c:v>
                </c:pt>
                <c:pt idx="185">
                  <c:v>1.85</c:v>
                </c:pt>
                <c:pt idx="186">
                  <c:v>1.86</c:v>
                </c:pt>
                <c:pt idx="187">
                  <c:v>1.87</c:v>
                </c:pt>
                <c:pt idx="188">
                  <c:v>1.88</c:v>
                </c:pt>
                <c:pt idx="189">
                  <c:v>1.89</c:v>
                </c:pt>
                <c:pt idx="190">
                  <c:v>1.9</c:v>
                </c:pt>
                <c:pt idx="191">
                  <c:v>1.91</c:v>
                </c:pt>
                <c:pt idx="192">
                  <c:v>1.92</c:v>
                </c:pt>
                <c:pt idx="193">
                  <c:v>1.93</c:v>
                </c:pt>
                <c:pt idx="194">
                  <c:v>1.94</c:v>
                </c:pt>
                <c:pt idx="195">
                  <c:v>1.95</c:v>
                </c:pt>
                <c:pt idx="196">
                  <c:v>1.96</c:v>
                </c:pt>
                <c:pt idx="197">
                  <c:v>1.97</c:v>
                </c:pt>
                <c:pt idx="198">
                  <c:v>1.98</c:v>
                </c:pt>
                <c:pt idx="199">
                  <c:v>1.99</c:v>
                </c:pt>
                <c:pt idx="200">
                  <c:v>2</c:v>
                </c:pt>
                <c:pt idx="201">
                  <c:v>2.0099999999999998</c:v>
                </c:pt>
                <c:pt idx="202">
                  <c:v>2.02</c:v>
                </c:pt>
                <c:pt idx="203">
                  <c:v>2.0299999999999998</c:v>
                </c:pt>
                <c:pt idx="204">
                  <c:v>2.04</c:v>
                </c:pt>
                <c:pt idx="205">
                  <c:v>2.0499999999999998</c:v>
                </c:pt>
                <c:pt idx="206">
                  <c:v>2.06</c:v>
                </c:pt>
                <c:pt idx="207">
                  <c:v>2.0699999999999998</c:v>
                </c:pt>
                <c:pt idx="208">
                  <c:v>2.08</c:v>
                </c:pt>
                <c:pt idx="209">
                  <c:v>2.09</c:v>
                </c:pt>
                <c:pt idx="210">
                  <c:v>2.1</c:v>
                </c:pt>
                <c:pt idx="211">
                  <c:v>2.11</c:v>
                </c:pt>
                <c:pt idx="212">
                  <c:v>2.12</c:v>
                </c:pt>
                <c:pt idx="213">
                  <c:v>2.13</c:v>
                </c:pt>
                <c:pt idx="214">
                  <c:v>2.14</c:v>
                </c:pt>
                <c:pt idx="215">
                  <c:v>2.15</c:v>
                </c:pt>
                <c:pt idx="216">
                  <c:v>2.16</c:v>
                </c:pt>
                <c:pt idx="217">
                  <c:v>2.17</c:v>
                </c:pt>
                <c:pt idx="218">
                  <c:v>2.1800000000000002</c:v>
                </c:pt>
                <c:pt idx="219">
                  <c:v>2.19</c:v>
                </c:pt>
                <c:pt idx="220">
                  <c:v>2.2000000000000002</c:v>
                </c:pt>
                <c:pt idx="221">
                  <c:v>2.21</c:v>
                </c:pt>
                <c:pt idx="222">
                  <c:v>2.2200000000000002</c:v>
                </c:pt>
                <c:pt idx="223">
                  <c:v>2.23</c:v>
                </c:pt>
                <c:pt idx="224">
                  <c:v>2.2400000000000002</c:v>
                </c:pt>
                <c:pt idx="225">
                  <c:v>2.25</c:v>
                </c:pt>
                <c:pt idx="226">
                  <c:v>2.2599999999999998</c:v>
                </c:pt>
                <c:pt idx="227">
                  <c:v>2.27</c:v>
                </c:pt>
                <c:pt idx="228">
                  <c:v>2.2799999999999998</c:v>
                </c:pt>
                <c:pt idx="229">
                  <c:v>2.29</c:v>
                </c:pt>
                <c:pt idx="230">
                  <c:v>2.2999999999999998</c:v>
                </c:pt>
                <c:pt idx="231">
                  <c:v>2.31</c:v>
                </c:pt>
                <c:pt idx="232">
                  <c:v>2.3199999999999998</c:v>
                </c:pt>
                <c:pt idx="233">
                  <c:v>2.33</c:v>
                </c:pt>
                <c:pt idx="234">
                  <c:v>2.34</c:v>
                </c:pt>
                <c:pt idx="235">
                  <c:v>2.35</c:v>
                </c:pt>
                <c:pt idx="236">
                  <c:v>2.36</c:v>
                </c:pt>
                <c:pt idx="237">
                  <c:v>2.37</c:v>
                </c:pt>
                <c:pt idx="238">
                  <c:v>2.38</c:v>
                </c:pt>
                <c:pt idx="239">
                  <c:v>2.39</c:v>
                </c:pt>
                <c:pt idx="240">
                  <c:v>2.4</c:v>
                </c:pt>
                <c:pt idx="241">
                  <c:v>2.41</c:v>
                </c:pt>
                <c:pt idx="242">
                  <c:v>2.42</c:v>
                </c:pt>
                <c:pt idx="243">
                  <c:v>2.4300000000000002</c:v>
                </c:pt>
                <c:pt idx="244">
                  <c:v>2.44</c:v>
                </c:pt>
                <c:pt idx="245">
                  <c:v>2.4500000000000002</c:v>
                </c:pt>
                <c:pt idx="246">
                  <c:v>2.46</c:v>
                </c:pt>
                <c:pt idx="247">
                  <c:v>2.4700000000000002</c:v>
                </c:pt>
                <c:pt idx="248">
                  <c:v>2.48</c:v>
                </c:pt>
                <c:pt idx="249">
                  <c:v>2.4900000000000002</c:v>
                </c:pt>
                <c:pt idx="250">
                  <c:v>2.5</c:v>
                </c:pt>
                <c:pt idx="251">
                  <c:v>2.5099999999999998</c:v>
                </c:pt>
                <c:pt idx="252">
                  <c:v>2.52</c:v>
                </c:pt>
                <c:pt idx="253">
                  <c:v>2.5299999999999998</c:v>
                </c:pt>
                <c:pt idx="254">
                  <c:v>2.54</c:v>
                </c:pt>
                <c:pt idx="255">
                  <c:v>2.5499999999999998</c:v>
                </c:pt>
                <c:pt idx="256">
                  <c:v>2.56</c:v>
                </c:pt>
                <c:pt idx="257">
                  <c:v>2.57</c:v>
                </c:pt>
                <c:pt idx="258">
                  <c:v>2.58</c:v>
                </c:pt>
                <c:pt idx="259">
                  <c:v>2.59</c:v>
                </c:pt>
                <c:pt idx="260">
                  <c:v>2.6</c:v>
                </c:pt>
                <c:pt idx="261">
                  <c:v>2.61</c:v>
                </c:pt>
                <c:pt idx="262">
                  <c:v>2.62</c:v>
                </c:pt>
                <c:pt idx="263">
                  <c:v>2.63</c:v>
                </c:pt>
                <c:pt idx="264">
                  <c:v>2.64</c:v>
                </c:pt>
                <c:pt idx="265">
                  <c:v>2.65</c:v>
                </c:pt>
                <c:pt idx="266">
                  <c:v>2.66</c:v>
                </c:pt>
                <c:pt idx="267">
                  <c:v>2.67</c:v>
                </c:pt>
                <c:pt idx="268">
                  <c:v>2.68</c:v>
                </c:pt>
                <c:pt idx="269">
                  <c:v>2.69</c:v>
                </c:pt>
                <c:pt idx="270">
                  <c:v>2.7</c:v>
                </c:pt>
                <c:pt idx="271">
                  <c:v>2.71</c:v>
                </c:pt>
                <c:pt idx="272">
                  <c:v>2.72</c:v>
                </c:pt>
                <c:pt idx="273">
                  <c:v>2.73</c:v>
                </c:pt>
                <c:pt idx="274">
                  <c:v>2.74</c:v>
                </c:pt>
                <c:pt idx="275">
                  <c:v>2.75</c:v>
                </c:pt>
                <c:pt idx="276">
                  <c:v>2.76</c:v>
                </c:pt>
                <c:pt idx="277">
                  <c:v>2.77</c:v>
                </c:pt>
                <c:pt idx="278">
                  <c:v>2.78</c:v>
                </c:pt>
                <c:pt idx="279">
                  <c:v>2.79</c:v>
                </c:pt>
                <c:pt idx="280">
                  <c:v>2.8</c:v>
                </c:pt>
                <c:pt idx="281">
                  <c:v>2.81</c:v>
                </c:pt>
                <c:pt idx="282">
                  <c:v>2.82</c:v>
                </c:pt>
                <c:pt idx="283">
                  <c:v>2.83</c:v>
                </c:pt>
                <c:pt idx="284">
                  <c:v>2.84</c:v>
                </c:pt>
                <c:pt idx="285">
                  <c:v>2.85</c:v>
                </c:pt>
                <c:pt idx="286">
                  <c:v>2.86</c:v>
                </c:pt>
                <c:pt idx="287">
                  <c:v>2.87</c:v>
                </c:pt>
                <c:pt idx="288">
                  <c:v>2.88</c:v>
                </c:pt>
                <c:pt idx="289">
                  <c:v>2.89</c:v>
                </c:pt>
                <c:pt idx="290">
                  <c:v>2.9</c:v>
                </c:pt>
                <c:pt idx="291">
                  <c:v>2.91</c:v>
                </c:pt>
                <c:pt idx="292">
                  <c:v>2.92</c:v>
                </c:pt>
                <c:pt idx="293">
                  <c:v>2.93</c:v>
                </c:pt>
                <c:pt idx="294">
                  <c:v>2.94</c:v>
                </c:pt>
                <c:pt idx="295">
                  <c:v>2.95</c:v>
                </c:pt>
                <c:pt idx="296">
                  <c:v>2.96</c:v>
                </c:pt>
                <c:pt idx="297">
                  <c:v>2.97</c:v>
                </c:pt>
                <c:pt idx="298">
                  <c:v>2.98</c:v>
                </c:pt>
                <c:pt idx="299">
                  <c:v>2.99</c:v>
                </c:pt>
                <c:pt idx="300">
                  <c:v>3</c:v>
                </c:pt>
                <c:pt idx="301">
                  <c:v>3.01</c:v>
                </c:pt>
                <c:pt idx="302">
                  <c:v>3.02</c:v>
                </c:pt>
                <c:pt idx="303">
                  <c:v>3.03</c:v>
                </c:pt>
                <c:pt idx="304">
                  <c:v>3.04</c:v>
                </c:pt>
                <c:pt idx="305">
                  <c:v>3.05</c:v>
                </c:pt>
                <c:pt idx="306">
                  <c:v>3.06</c:v>
                </c:pt>
                <c:pt idx="307">
                  <c:v>3.07</c:v>
                </c:pt>
                <c:pt idx="308">
                  <c:v>3.08</c:v>
                </c:pt>
                <c:pt idx="309">
                  <c:v>3.09</c:v>
                </c:pt>
                <c:pt idx="310">
                  <c:v>3.1</c:v>
                </c:pt>
                <c:pt idx="311">
                  <c:v>3.11</c:v>
                </c:pt>
                <c:pt idx="312">
                  <c:v>3.12</c:v>
                </c:pt>
                <c:pt idx="313">
                  <c:v>3.13</c:v>
                </c:pt>
                <c:pt idx="314">
                  <c:v>3.14</c:v>
                </c:pt>
                <c:pt idx="315">
                  <c:v>3.15</c:v>
                </c:pt>
                <c:pt idx="316">
                  <c:v>3.16</c:v>
                </c:pt>
                <c:pt idx="317">
                  <c:v>3.17</c:v>
                </c:pt>
                <c:pt idx="318">
                  <c:v>3.18</c:v>
                </c:pt>
                <c:pt idx="319">
                  <c:v>3.19</c:v>
                </c:pt>
                <c:pt idx="320">
                  <c:v>3.2</c:v>
                </c:pt>
                <c:pt idx="321">
                  <c:v>3.21</c:v>
                </c:pt>
                <c:pt idx="322">
                  <c:v>3.22</c:v>
                </c:pt>
                <c:pt idx="323">
                  <c:v>3.23</c:v>
                </c:pt>
                <c:pt idx="324">
                  <c:v>3.24</c:v>
                </c:pt>
                <c:pt idx="325">
                  <c:v>3.25</c:v>
                </c:pt>
                <c:pt idx="326">
                  <c:v>3.26</c:v>
                </c:pt>
                <c:pt idx="327">
                  <c:v>3.27</c:v>
                </c:pt>
                <c:pt idx="328">
                  <c:v>3.28</c:v>
                </c:pt>
                <c:pt idx="329">
                  <c:v>3.29</c:v>
                </c:pt>
                <c:pt idx="330">
                  <c:v>3.3</c:v>
                </c:pt>
                <c:pt idx="331">
                  <c:v>3.31</c:v>
                </c:pt>
                <c:pt idx="332">
                  <c:v>3.32</c:v>
                </c:pt>
                <c:pt idx="333">
                  <c:v>3.33</c:v>
                </c:pt>
                <c:pt idx="334">
                  <c:v>3.34</c:v>
                </c:pt>
                <c:pt idx="335">
                  <c:v>3.35</c:v>
                </c:pt>
                <c:pt idx="336">
                  <c:v>3.36</c:v>
                </c:pt>
                <c:pt idx="337">
                  <c:v>3.37</c:v>
                </c:pt>
                <c:pt idx="338">
                  <c:v>3.38</c:v>
                </c:pt>
                <c:pt idx="339">
                  <c:v>3.39</c:v>
                </c:pt>
                <c:pt idx="340">
                  <c:v>3.4</c:v>
                </c:pt>
                <c:pt idx="341">
                  <c:v>3.41</c:v>
                </c:pt>
                <c:pt idx="342">
                  <c:v>3.42</c:v>
                </c:pt>
                <c:pt idx="343">
                  <c:v>3.43</c:v>
                </c:pt>
                <c:pt idx="344">
                  <c:v>3.44</c:v>
                </c:pt>
                <c:pt idx="345">
                  <c:v>3.45</c:v>
                </c:pt>
                <c:pt idx="346">
                  <c:v>3.46</c:v>
                </c:pt>
                <c:pt idx="347">
                  <c:v>3.47</c:v>
                </c:pt>
                <c:pt idx="348">
                  <c:v>3.48</c:v>
                </c:pt>
                <c:pt idx="349">
                  <c:v>3.49</c:v>
                </c:pt>
                <c:pt idx="350">
                  <c:v>3.5</c:v>
                </c:pt>
                <c:pt idx="351">
                  <c:v>3.51</c:v>
                </c:pt>
                <c:pt idx="352">
                  <c:v>3.52</c:v>
                </c:pt>
                <c:pt idx="353">
                  <c:v>3.53</c:v>
                </c:pt>
                <c:pt idx="354">
                  <c:v>3.54</c:v>
                </c:pt>
                <c:pt idx="355">
                  <c:v>3.55</c:v>
                </c:pt>
                <c:pt idx="356">
                  <c:v>3.56</c:v>
                </c:pt>
                <c:pt idx="357">
                  <c:v>3.57</c:v>
                </c:pt>
                <c:pt idx="358">
                  <c:v>3.58</c:v>
                </c:pt>
                <c:pt idx="359">
                  <c:v>3.59</c:v>
                </c:pt>
                <c:pt idx="360">
                  <c:v>3.6</c:v>
                </c:pt>
                <c:pt idx="361">
                  <c:v>3.61</c:v>
                </c:pt>
                <c:pt idx="362">
                  <c:v>3.62</c:v>
                </c:pt>
                <c:pt idx="363">
                  <c:v>3.63</c:v>
                </c:pt>
                <c:pt idx="364">
                  <c:v>3.64</c:v>
                </c:pt>
                <c:pt idx="365">
                  <c:v>3.65</c:v>
                </c:pt>
                <c:pt idx="366">
                  <c:v>3.66</c:v>
                </c:pt>
                <c:pt idx="367">
                  <c:v>3.67</c:v>
                </c:pt>
                <c:pt idx="368">
                  <c:v>3.68</c:v>
                </c:pt>
                <c:pt idx="369">
                  <c:v>3.69</c:v>
                </c:pt>
                <c:pt idx="370">
                  <c:v>3.7</c:v>
                </c:pt>
                <c:pt idx="371">
                  <c:v>3.71</c:v>
                </c:pt>
                <c:pt idx="372">
                  <c:v>3.72</c:v>
                </c:pt>
                <c:pt idx="373">
                  <c:v>3.73</c:v>
                </c:pt>
                <c:pt idx="374">
                  <c:v>3.74</c:v>
                </c:pt>
                <c:pt idx="375">
                  <c:v>3.75</c:v>
                </c:pt>
                <c:pt idx="376">
                  <c:v>3.76</c:v>
                </c:pt>
                <c:pt idx="377">
                  <c:v>3.77</c:v>
                </c:pt>
                <c:pt idx="378">
                  <c:v>3.78</c:v>
                </c:pt>
                <c:pt idx="379">
                  <c:v>3.79</c:v>
                </c:pt>
                <c:pt idx="380">
                  <c:v>3.8</c:v>
                </c:pt>
                <c:pt idx="381">
                  <c:v>3.81</c:v>
                </c:pt>
                <c:pt idx="382">
                  <c:v>3.82</c:v>
                </c:pt>
                <c:pt idx="383">
                  <c:v>3.83</c:v>
                </c:pt>
                <c:pt idx="384">
                  <c:v>3.84</c:v>
                </c:pt>
                <c:pt idx="385">
                  <c:v>3.85</c:v>
                </c:pt>
                <c:pt idx="386">
                  <c:v>3.86</c:v>
                </c:pt>
                <c:pt idx="387">
                  <c:v>3.87</c:v>
                </c:pt>
                <c:pt idx="388">
                  <c:v>3.88</c:v>
                </c:pt>
                <c:pt idx="389">
                  <c:v>3.89</c:v>
                </c:pt>
                <c:pt idx="390">
                  <c:v>3.9</c:v>
                </c:pt>
                <c:pt idx="391">
                  <c:v>3.91</c:v>
                </c:pt>
                <c:pt idx="392">
                  <c:v>3.92</c:v>
                </c:pt>
                <c:pt idx="393">
                  <c:v>3.93</c:v>
                </c:pt>
                <c:pt idx="394">
                  <c:v>3.94</c:v>
                </c:pt>
                <c:pt idx="395">
                  <c:v>3.95</c:v>
                </c:pt>
                <c:pt idx="396">
                  <c:v>3.96</c:v>
                </c:pt>
                <c:pt idx="397">
                  <c:v>3.97</c:v>
                </c:pt>
                <c:pt idx="398">
                  <c:v>3.98</c:v>
                </c:pt>
                <c:pt idx="399">
                  <c:v>3.99</c:v>
                </c:pt>
                <c:pt idx="400">
                  <c:v>4</c:v>
                </c:pt>
                <c:pt idx="401">
                  <c:v>4.01</c:v>
                </c:pt>
                <c:pt idx="402">
                  <c:v>4.0199999999999996</c:v>
                </c:pt>
                <c:pt idx="403">
                  <c:v>4.03</c:v>
                </c:pt>
                <c:pt idx="404">
                  <c:v>4.04</c:v>
                </c:pt>
                <c:pt idx="405">
                  <c:v>4.05</c:v>
                </c:pt>
                <c:pt idx="406">
                  <c:v>4.0599999999999996</c:v>
                </c:pt>
                <c:pt idx="407">
                  <c:v>4.07</c:v>
                </c:pt>
                <c:pt idx="408">
                  <c:v>4.08</c:v>
                </c:pt>
                <c:pt idx="409">
                  <c:v>4.09</c:v>
                </c:pt>
                <c:pt idx="410">
                  <c:v>4.0999999999999996</c:v>
                </c:pt>
                <c:pt idx="411">
                  <c:v>4.1100000000000003</c:v>
                </c:pt>
                <c:pt idx="412">
                  <c:v>4.12</c:v>
                </c:pt>
                <c:pt idx="413">
                  <c:v>4.13</c:v>
                </c:pt>
                <c:pt idx="414">
                  <c:v>4.1399999999999997</c:v>
                </c:pt>
                <c:pt idx="415">
                  <c:v>4.1500000000000004</c:v>
                </c:pt>
                <c:pt idx="416">
                  <c:v>4.16</c:v>
                </c:pt>
                <c:pt idx="417">
                  <c:v>4.17</c:v>
                </c:pt>
                <c:pt idx="418">
                  <c:v>4.18</c:v>
                </c:pt>
                <c:pt idx="419">
                  <c:v>4.1900000000000004</c:v>
                </c:pt>
                <c:pt idx="420">
                  <c:v>4.2</c:v>
                </c:pt>
                <c:pt idx="421">
                  <c:v>4.21</c:v>
                </c:pt>
                <c:pt idx="422">
                  <c:v>4.22</c:v>
                </c:pt>
                <c:pt idx="423">
                  <c:v>4.2300000000000004</c:v>
                </c:pt>
                <c:pt idx="424">
                  <c:v>4.24</c:v>
                </c:pt>
                <c:pt idx="425">
                  <c:v>4.25</c:v>
                </c:pt>
                <c:pt idx="426">
                  <c:v>4.26</c:v>
                </c:pt>
                <c:pt idx="427">
                  <c:v>4.2699999999999996</c:v>
                </c:pt>
                <c:pt idx="428">
                  <c:v>4.28</c:v>
                </c:pt>
                <c:pt idx="429">
                  <c:v>4.29</c:v>
                </c:pt>
                <c:pt idx="430">
                  <c:v>4.3</c:v>
                </c:pt>
                <c:pt idx="431">
                  <c:v>4.3099999999999996</c:v>
                </c:pt>
                <c:pt idx="432">
                  <c:v>4.32</c:v>
                </c:pt>
                <c:pt idx="433">
                  <c:v>4.33</c:v>
                </c:pt>
                <c:pt idx="434">
                  <c:v>4.34</c:v>
                </c:pt>
                <c:pt idx="435">
                  <c:v>4.3499999999999996</c:v>
                </c:pt>
                <c:pt idx="436">
                  <c:v>4.3600000000000003</c:v>
                </c:pt>
                <c:pt idx="437">
                  <c:v>4.37</c:v>
                </c:pt>
                <c:pt idx="438">
                  <c:v>4.38</c:v>
                </c:pt>
                <c:pt idx="439">
                  <c:v>4.3899999999999997</c:v>
                </c:pt>
                <c:pt idx="440">
                  <c:v>4.4000000000000004</c:v>
                </c:pt>
                <c:pt idx="441">
                  <c:v>4.41</c:v>
                </c:pt>
                <c:pt idx="442">
                  <c:v>4.42</c:v>
                </c:pt>
                <c:pt idx="443">
                  <c:v>4.43</c:v>
                </c:pt>
                <c:pt idx="444">
                  <c:v>4.4400000000000004</c:v>
                </c:pt>
                <c:pt idx="445">
                  <c:v>4.45</c:v>
                </c:pt>
                <c:pt idx="446">
                  <c:v>4.46</c:v>
                </c:pt>
                <c:pt idx="447">
                  <c:v>4.47</c:v>
                </c:pt>
                <c:pt idx="448">
                  <c:v>4.4800000000000004</c:v>
                </c:pt>
                <c:pt idx="449">
                  <c:v>4.49</c:v>
                </c:pt>
                <c:pt idx="450">
                  <c:v>4.5</c:v>
                </c:pt>
                <c:pt idx="451">
                  <c:v>4.51</c:v>
                </c:pt>
                <c:pt idx="452">
                  <c:v>4.5199999999999996</c:v>
                </c:pt>
                <c:pt idx="453">
                  <c:v>4.53</c:v>
                </c:pt>
                <c:pt idx="454">
                  <c:v>4.54</c:v>
                </c:pt>
                <c:pt idx="455">
                  <c:v>4.55</c:v>
                </c:pt>
                <c:pt idx="456">
                  <c:v>4.5599999999999996</c:v>
                </c:pt>
                <c:pt idx="457">
                  <c:v>4.57</c:v>
                </c:pt>
                <c:pt idx="458">
                  <c:v>4.58</c:v>
                </c:pt>
                <c:pt idx="459">
                  <c:v>4.59</c:v>
                </c:pt>
                <c:pt idx="460">
                  <c:v>4.5999999999999996</c:v>
                </c:pt>
                <c:pt idx="461">
                  <c:v>4.6100000000000003</c:v>
                </c:pt>
                <c:pt idx="462">
                  <c:v>4.62</c:v>
                </c:pt>
                <c:pt idx="463">
                  <c:v>4.63</c:v>
                </c:pt>
                <c:pt idx="464">
                  <c:v>4.6399999999999997</c:v>
                </c:pt>
                <c:pt idx="465">
                  <c:v>4.6500000000000004</c:v>
                </c:pt>
                <c:pt idx="466">
                  <c:v>4.66</c:v>
                </c:pt>
                <c:pt idx="467">
                  <c:v>4.67</c:v>
                </c:pt>
                <c:pt idx="468">
                  <c:v>4.68</c:v>
                </c:pt>
                <c:pt idx="469">
                  <c:v>4.6900000000000004</c:v>
                </c:pt>
                <c:pt idx="470">
                  <c:v>4.7</c:v>
                </c:pt>
                <c:pt idx="471">
                  <c:v>4.71</c:v>
                </c:pt>
                <c:pt idx="472">
                  <c:v>4.72</c:v>
                </c:pt>
                <c:pt idx="473">
                  <c:v>4.7300000000000004</c:v>
                </c:pt>
                <c:pt idx="474">
                  <c:v>4.74</c:v>
                </c:pt>
                <c:pt idx="475">
                  <c:v>4.75</c:v>
                </c:pt>
                <c:pt idx="476">
                  <c:v>4.76</c:v>
                </c:pt>
                <c:pt idx="477">
                  <c:v>4.7699999999999996</c:v>
                </c:pt>
                <c:pt idx="478">
                  <c:v>4.78</c:v>
                </c:pt>
                <c:pt idx="479">
                  <c:v>4.79</c:v>
                </c:pt>
                <c:pt idx="480">
                  <c:v>4.8</c:v>
                </c:pt>
                <c:pt idx="481">
                  <c:v>4.8099999999999996</c:v>
                </c:pt>
                <c:pt idx="482">
                  <c:v>4.82</c:v>
                </c:pt>
                <c:pt idx="483">
                  <c:v>4.83</c:v>
                </c:pt>
                <c:pt idx="484">
                  <c:v>4.84</c:v>
                </c:pt>
                <c:pt idx="485">
                  <c:v>4.8499999999999996</c:v>
                </c:pt>
                <c:pt idx="486">
                  <c:v>4.8600000000000003</c:v>
                </c:pt>
                <c:pt idx="487">
                  <c:v>4.87</c:v>
                </c:pt>
                <c:pt idx="488">
                  <c:v>4.88</c:v>
                </c:pt>
                <c:pt idx="489">
                  <c:v>4.8899999999999997</c:v>
                </c:pt>
                <c:pt idx="490">
                  <c:v>4.9000000000000004</c:v>
                </c:pt>
                <c:pt idx="491">
                  <c:v>4.91</c:v>
                </c:pt>
                <c:pt idx="492">
                  <c:v>4.92</c:v>
                </c:pt>
                <c:pt idx="493">
                  <c:v>4.93</c:v>
                </c:pt>
                <c:pt idx="494">
                  <c:v>4.9400000000000004</c:v>
                </c:pt>
                <c:pt idx="495">
                  <c:v>4.95</c:v>
                </c:pt>
                <c:pt idx="496">
                  <c:v>4.96</c:v>
                </c:pt>
                <c:pt idx="497">
                  <c:v>4.97</c:v>
                </c:pt>
                <c:pt idx="498">
                  <c:v>4.9800000000000004</c:v>
                </c:pt>
                <c:pt idx="499">
                  <c:v>4.99</c:v>
                </c:pt>
                <c:pt idx="500">
                  <c:v>5</c:v>
                </c:pt>
              </c:numCache>
            </c:numRef>
          </c:xVal>
          <c:yVal>
            <c:numRef>
              <c:f>Φύλλο1!$B$1:$B$501</c:f>
              <c:numCache>
                <c:formatCode>General</c:formatCode>
                <c:ptCount val="501"/>
                <c:pt idx="0">
                  <c:v>0</c:v>
                </c:pt>
                <c:pt idx="1">
                  <c:v>3.9437881540261465E-5</c:v>
                </c:pt>
                <c:pt idx="2">
                  <c:v>1.577453047750443E-4</c:v>
                </c:pt>
                <c:pt idx="3">
                  <c:v>3.54903606527777E-4</c:v>
                </c:pt>
                <c:pt idx="4">
                  <c:v>6.3088168477546302E-4</c:v>
                </c:pt>
                <c:pt idx="5">
                  <c:v>9.8563600355507119E-4</c:v>
                </c:pt>
                <c:pt idx="6">
                  <c:v>1.4191105998314028E-3</c:v>
                </c:pt>
                <c:pt idx="7">
                  <c:v>1.9312370923253417E-3</c:v>
                </c:pt>
                <c:pt idx="8">
                  <c:v>2.5219346923011114E-3</c:v>
                </c:pt>
                <c:pt idx="9">
                  <c:v>3.1911102163108135E-3</c:v>
                </c:pt>
                <c:pt idx="10">
                  <c:v>3.9386581008942706E-3</c:v>
                </c:pt>
                <c:pt idx="11">
                  <c:v>4.7644604192318045E-3</c:v>
                </c:pt>
                <c:pt idx="12">
                  <c:v>5.6683868997473956E-3</c:v>
                </c:pt>
                <c:pt idx="13">
                  <c:v>6.6502949466592017E-3</c:v>
                </c:pt>
                <c:pt idx="14">
                  <c:v>7.7100296624742753E-3</c:v>
                </c:pt>
                <c:pt idx="15">
                  <c:v>8.8474238724238659E-3</c:v>
                </c:pt>
                <c:pt idx="16">
                  <c:v>1.0062298150835517E-2</c:v>
                </c:pt>
                <c:pt idx="17">
                  <c:v>1.1354460849437706E-2</c:v>
                </c:pt>
                <c:pt idx="18">
                  <c:v>1.272370812759268E-2</c:v>
                </c:pt>
                <c:pt idx="19">
                  <c:v>1.416982398445263E-2</c:v>
                </c:pt>
                <c:pt idx="20">
                  <c:v>1.5692580293034119E-2</c:v>
                </c:pt>
                <c:pt idx="21">
                  <c:v>1.7291736836205496E-2</c:v>
                </c:pt>
                <c:pt idx="22">
                  <c:v>1.8967041344581506E-2</c:v>
                </c:pt>
                <c:pt idx="23">
                  <c:v>2.0718229536319185E-2</c:v>
                </c:pt>
                <c:pt idx="24">
                  <c:v>2.2545025158808671E-2</c:v>
                </c:pt>
                <c:pt idx="25">
                  <c:v>2.4447140032252533E-2</c:v>
                </c:pt>
                <c:pt idx="26">
                  <c:v>2.6424274095126564E-2</c:v>
                </c:pt>
                <c:pt idx="27">
                  <c:v>2.8476115451514905E-2</c:v>
                </c:pt>
                <c:pt idx="28">
                  <c:v>3.0602340420312169E-2</c:v>
                </c:pt>
                <c:pt idx="29">
                  <c:v>3.2802613586284536E-2</c:v>
                </c:pt>
                <c:pt idx="30">
                  <c:v>3.5076587852982115E-2</c:v>
                </c:pt>
                <c:pt idx="31">
                  <c:v>3.7423904497493915E-2</c:v>
                </c:pt>
                <c:pt idx="32">
                  <c:v>3.9844193227036841E-2</c:v>
                </c:pt>
                <c:pt idx="33">
                  <c:v>4.2337072237370058E-2</c:v>
                </c:pt>
                <c:pt idx="34">
                  <c:v>4.4902148273025168E-2</c:v>
                </c:pt>
                <c:pt idx="35">
                  <c:v>4.7539016689342815E-2</c:v>
                </c:pt>
                <c:pt idx="36">
                  <c:v>5.0247261516306055E-2</c:v>
                </c:pt>
                <c:pt idx="37">
                  <c:v>5.3026455524160201E-2</c:v>
                </c:pt>
                <c:pt idx="38">
                  <c:v>5.5876160290809038E-2</c:v>
                </c:pt>
                <c:pt idx="39">
                  <c:v>5.879592627097649E-2</c:v>
                </c:pt>
                <c:pt idx="40">
                  <c:v>6.178529286712317E-2</c:v>
                </c:pt>
                <c:pt idx="41">
                  <c:v>6.4843788502106259E-2</c:v>
                </c:pt>
                <c:pt idx="42">
                  <c:v>6.7970930693571616E-2</c:v>
                </c:pt>
                <c:pt idx="43">
                  <c:v>7.1166226130065999E-2</c:v>
                </c:pt>
                <c:pt idx="44">
                  <c:v>7.4429170748857784E-2</c:v>
                </c:pt>
                <c:pt idx="45">
                  <c:v>7.7759249815453527E-2</c:v>
                </c:pt>
                <c:pt idx="46">
                  <c:v>8.1155938004798284E-2</c:v>
                </c:pt>
                <c:pt idx="47">
                  <c:v>8.4618699484146256E-2</c:v>
                </c:pt>
                <c:pt idx="48">
                  <c:v>8.8146987997589396E-2</c:v>
                </c:pt>
                <c:pt idx="49">
                  <c:v>9.1740246952229917E-2</c:v>
                </c:pt>
                <c:pt idx="50">
                  <c:v>9.5397909505983855E-2</c:v>
                </c:pt>
                <c:pt idx="51">
                  <c:v>9.9119398657001187E-2</c:v>
                </c:pt>
                <c:pt idx="52">
                  <c:v>0.10290412733468873</c:v>
                </c:pt>
                <c:pt idx="53">
                  <c:v>0.1067514984923215</c:v>
                </c:pt>
                <c:pt idx="54">
                  <c:v>0.11066090520122762</c:v>
                </c:pt>
                <c:pt idx="55">
                  <c:v>0.11463173074653239</c:v>
                </c:pt>
                <c:pt idx="56">
                  <c:v>0.11866334872444599</c:v>
                </c:pt>
                <c:pt idx="57">
                  <c:v>0.12275512314107936</c:v>
                </c:pt>
                <c:pt idx="58">
                  <c:v>0.12690640851277374</c:v>
                </c:pt>
                <c:pt idx="59">
                  <c:v>0.13111654996792613</c:v>
                </c:pt>
                <c:pt idx="60">
                  <c:v>0.13538488335029655</c:v>
                </c:pt>
                <c:pt idx="61">
                  <c:v>0.13971073532377995</c:v>
                </c:pt>
                <c:pt idx="62">
                  <c:v>0.1440934234786255</c:v>
                </c:pt>
                <c:pt idx="63">
                  <c:v>0.14853225643908796</c:v>
                </c:pt>
                <c:pt idx="64">
                  <c:v>0.15302653397249355</c:v>
                </c:pt>
                <c:pt idx="65">
                  <c:v>0.1575755470997024</c:v>
                </c:pt>
                <c:pt idx="66">
                  <c:v>0.16217857820695106</c:v>
                </c:pt>
                <c:pt idx="67">
                  <c:v>0.1668349011590575</c:v>
                </c:pt>
                <c:pt idx="68">
                  <c:v>0.1715437814139697</c:v>
                </c:pt>
                <c:pt idx="69">
                  <c:v>0.17630447613864092</c:v>
                </c:pt>
                <c:pt idx="70">
                  <c:v>0.18111623432621282</c:v>
                </c:pt>
                <c:pt idx="71">
                  <c:v>0.1859782969144877</c:v>
                </c:pt>
                <c:pt idx="72">
                  <c:v>0.19088989690567201</c:v>
                </c:pt>
                <c:pt idx="73">
                  <c:v>0.19585025948737131</c:v>
                </c:pt>
                <c:pt idx="74">
                  <c:v>0.20085860215481782</c:v>
                </c:pt>
                <c:pt idx="75">
                  <c:v>0.20591413483431248</c:v>
                </c:pt>
                <c:pt idx="76">
                  <c:v>0.21101606000785941</c:v>
                </c:pt>
                <c:pt idx="77">
                  <c:v>0.21616357283897611</c:v>
                </c:pt>
                <c:pt idx="78">
                  <c:v>0.22135586129965759</c:v>
                </c:pt>
                <c:pt idx="79">
                  <c:v>0.22659210629847484</c:v>
                </c:pt>
                <c:pt idx="80">
                  <c:v>0.23187148180978798</c:v>
                </c:pt>
                <c:pt idx="81">
                  <c:v>0.23719315500405289</c:v>
                </c:pt>
                <c:pt idx="82">
                  <c:v>0.24255628637920149</c:v>
                </c:pt>
                <c:pt idx="83">
                  <c:v>0.24796002989307431</c:v>
                </c:pt>
                <c:pt idx="84">
                  <c:v>0.25340353309688518</c:v>
                </c:pt>
                <c:pt idx="85">
                  <c:v>0.258885937269696</c:v>
                </c:pt>
                <c:pt idx="86">
                  <c:v>0.26440637755388124</c:v>
                </c:pt>
                <c:pt idx="87">
                  <c:v>0.26996398309156139</c:v>
                </c:pt>
                <c:pt idx="88">
                  <c:v>0.27555787716198055</c:v>
                </c:pt>
                <c:pt idx="89">
                  <c:v>0.28118717731981241</c:v>
                </c:pt>
                <c:pt idx="90">
                  <c:v>0.28685099553436577</c:v>
                </c:pt>
                <c:pt idx="91">
                  <c:v>0.29254843832967303</c:v>
                </c:pt>
                <c:pt idx="92">
                  <c:v>0.29827860692543856</c:v>
                </c:pt>
                <c:pt idx="93">
                  <c:v>0.30404059737882089</c:v>
                </c:pt>
                <c:pt idx="94">
                  <c:v>0.30983350072703203</c:v>
                </c:pt>
                <c:pt idx="95">
                  <c:v>0.31565640313072835</c:v>
                </c:pt>
                <c:pt idx="96">
                  <c:v>0.32150838601816895</c:v>
                </c:pt>
                <c:pt idx="97">
                  <c:v>0.32738852623012193</c:v>
                </c:pt>
                <c:pt idx="98">
                  <c:v>0.3332958961654951</c:v>
                </c:pt>
                <c:pt idx="99">
                  <c:v>0.33922956392766562</c:v>
                </c:pt>
                <c:pt idx="100">
                  <c:v>0.34518859347148789</c:v>
                </c:pt>
                <c:pt idx="101">
                  <c:v>0.35117204475095737</c:v>
                </c:pt>
                <c:pt idx="102">
                  <c:v>0.35717897386750258</c:v>
                </c:pt>
                <c:pt idx="103">
                  <c:v>0.36320843321888835</c:v>
                </c:pt>
                <c:pt idx="104">
                  <c:v>0.36925947164869954</c:v>
                </c:pt>
                <c:pt idx="105">
                  <c:v>0.37533113459638939</c:v>
                </c:pt>
                <c:pt idx="106">
                  <c:v>0.38142246424786153</c:v>
                </c:pt>
                <c:pt idx="107">
                  <c:v>0.38753249968656678</c:v>
                </c:pt>
                <c:pt idx="108">
                  <c:v>0.3936602770450901</c:v>
                </c:pt>
                <c:pt idx="109">
                  <c:v>0.3998048296572011</c:v>
                </c:pt>
                <c:pt idx="110">
                  <c:v>0.40596518821034766</c:v>
                </c:pt>
                <c:pt idx="111">
                  <c:v>0.41214038089856619</c:v>
                </c:pt>
                <c:pt idx="112">
                  <c:v>0.41832943357578606</c:v>
                </c:pt>
                <c:pt idx="113">
                  <c:v>0.42453136990950163</c:v>
                </c:pt>
                <c:pt idx="114">
                  <c:v>0.43074521153479112</c:v>
                </c:pt>
                <c:pt idx="115">
                  <c:v>0.43696997820865524</c:v>
                </c:pt>
                <c:pt idx="116">
                  <c:v>0.4432046879646509</c:v>
                </c:pt>
                <c:pt idx="117">
                  <c:v>0.44944835726779886</c:v>
                </c:pt>
                <c:pt idx="118">
                  <c:v>0.45570000116973786</c:v>
                </c:pt>
                <c:pt idx="119">
                  <c:v>0.46195863346410115</c:v>
                </c:pt>
                <c:pt idx="120">
                  <c:v>0.46822326684209276</c:v>
                </c:pt>
                <c:pt idx="121">
                  <c:v>0.47449291304823638</c:v>
                </c:pt>
                <c:pt idx="122">
                  <c:v>0.48076658303627462</c:v>
                </c:pt>
                <c:pt idx="123">
                  <c:v>0.48704328712519224</c:v>
                </c:pt>
                <c:pt idx="124">
                  <c:v>0.49332203515533984</c:v>
                </c:pt>
                <c:pt idx="125">
                  <c:v>0.49960183664463337</c:v>
                </c:pt>
                <c:pt idx="126">
                  <c:v>0.505881700944804</c:v>
                </c:pt>
                <c:pt idx="127">
                  <c:v>0.51216063739767392</c:v>
                </c:pt>
                <c:pt idx="128">
                  <c:v>0.51843765549143539</c:v>
                </c:pt>
                <c:pt idx="129">
                  <c:v>0.5247117650169042</c:v>
                </c:pt>
                <c:pt idx="130">
                  <c:v>0.53098197622372745</c:v>
                </c:pt>
                <c:pt idx="131">
                  <c:v>0.53724729997651777</c:v>
                </c:pt>
                <c:pt idx="132">
                  <c:v>0.5435067479108916</c:v>
                </c:pt>
                <c:pt idx="133">
                  <c:v>0.54975933258938436</c:v>
                </c:pt>
                <c:pt idx="134">
                  <c:v>0.55600406765721999</c:v>
                </c:pt>
                <c:pt idx="135">
                  <c:v>0.56223996799791176</c:v>
                </c:pt>
                <c:pt idx="136">
                  <c:v>0.56846604988866356</c:v>
                </c:pt>
                <c:pt idx="137">
                  <c:v>0.57468133115555531</c:v>
                </c:pt>
                <c:pt idx="138">
                  <c:v>0.58088483132848123</c:v>
                </c:pt>
                <c:pt idx="139">
                  <c:v>0.58707557179582215</c:v>
                </c:pt>
                <c:pt idx="140">
                  <c:v>0.59325257595882075</c:v>
                </c:pt>
                <c:pt idx="141">
                  <c:v>0.59941486938564337</c:v>
                </c:pt>
                <c:pt idx="142">
                  <c:v>0.60556147996509735</c:v>
                </c:pt>
                <c:pt idx="143">
                  <c:v>0.61169143805998294</c:v>
                </c:pt>
                <c:pt idx="144">
                  <c:v>0.6178037766600557</c:v>
                </c:pt>
                <c:pt idx="145">
                  <c:v>0.6238975315345725</c:v>
                </c:pt>
                <c:pt idx="146">
                  <c:v>0.62997174138440259</c:v>
                </c:pt>
                <c:pt idx="147">
                  <c:v>0.63602544799367089</c:v>
                </c:pt>
                <c:pt idx="148">
                  <c:v>0.64205769638092169</c:v>
                </c:pt>
                <c:pt idx="149">
                  <c:v>0.64806753494976577</c:v>
                </c:pt>
                <c:pt idx="150">
                  <c:v>0.65405401563899623</c:v>
                </c:pt>
                <c:pt idx="151">
                  <c:v>0.66001619407214873</c:v>
                </c:pt>
                <c:pt idx="152">
                  <c:v>0.66595312970647547</c:v>
                </c:pt>
                <c:pt idx="153">
                  <c:v>0.67186388598132019</c:v>
                </c:pt>
                <c:pt idx="154">
                  <c:v>0.67774753046585912</c:v>
                </c:pt>
                <c:pt idx="155">
                  <c:v>0.68360313500619585</c:v>
                </c:pt>
                <c:pt idx="156">
                  <c:v>0.68942977587177734</c:v>
                </c:pt>
                <c:pt idx="157">
                  <c:v>0.69522653390111455</c:v>
                </c:pt>
                <c:pt idx="158">
                  <c:v>0.70099249464678204</c:v>
                </c:pt>
                <c:pt idx="159">
                  <c:v>0.70672674851967199</c:v>
                </c:pt>
                <c:pt idx="160">
                  <c:v>0.71242839093248456</c:v>
                </c:pt>
                <c:pt idx="161">
                  <c:v>0.71809652244242772</c:v>
                </c:pt>
                <c:pt idx="162">
                  <c:v>0.723730248893105</c:v>
                </c:pt>
                <c:pt idx="163">
                  <c:v>0.72932868155557085</c:v>
                </c:pt>
                <c:pt idx="164">
                  <c:v>0.73489093726852905</c:v>
                </c:pt>
                <c:pt idx="165">
                  <c:v>0.74041613857765187</c:v>
                </c:pt>
                <c:pt idx="166">
                  <c:v>0.74590341387399994</c:v>
                </c:pt>
                <c:pt idx="167">
                  <c:v>0.75135189753152165</c:v>
                </c:pt>
                <c:pt idx="168">
                  <c:v>0.756760730043604</c:v>
                </c:pt>
                <c:pt idx="169">
                  <c:v>0.76212905815866383</c:v>
                </c:pt>
                <c:pt idx="170">
                  <c:v>0.76745603501474802</c:v>
                </c:pt>
                <c:pt idx="171">
                  <c:v>0.77274082027312763</c:v>
                </c:pt>
                <c:pt idx="172">
                  <c:v>0.77798258025086253</c:v>
                </c:pt>
                <c:pt idx="173">
                  <c:v>0.78318048805231699</c:v>
                </c:pt>
                <c:pt idx="174">
                  <c:v>0.78833372369960208</c:v>
                </c:pt>
                <c:pt idx="175">
                  <c:v>0.79344147426192979</c:v>
                </c:pt>
                <c:pt idx="176">
                  <c:v>0.79850293398385364</c:v>
                </c:pt>
                <c:pt idx="177">
                  <c:v>0.80351730441237823</c:v>
                </c:pt>
                <c:pt idx="178">
                  <c:v>0.80848379452291508</c:v>
                </c:pt>
                <c:pt idx="179">
                  <c:v>0.81340162084407031</c:v>
                </c:pt>
                <c:pt idx="180">
                  <c:v>0.81827000758123603</c:v>
                </c:pt>
                <c:pt idx="181">
                  <c:v>0.82308818673897455</c:v>
                </c:pt>
                <c:pt idx="182">
                  <c:v>0.82785539824217014</c:v>
                </c:pt>
                <c:pt idx="183">
                  <c:v>0.83257089005593321</c:v>
                </c:pt>
                <c:pt idx="184">
                  <c:v>0.8372339183042331</c:v>
                </c:pt>
                <c:pt idx="185">
                  <c:v>0.84184374738724699</c:v>
                </c:pt>
                <c:pt idx="186">
                  <c:v>0.84639965009740237</c:v>
                </c:pt>
                <c:pt idx="187">
                  <c:v>0.85090090773409299</c:v>
                </c:pt>
                <c:pt idx="188">
                  <c:v>0.85534681021705694</c:v>
                </c:pt>
                <c:pt idx="189">
                  <c:v>0.85973665619839323</c:v>
                </c:pt>
                <c:pt idx="190">
                  <c:v>0.86406975317319779</c:v>
                </c:pt>
                <c:pt idx="191">
                  <c:v>0.86834541758881034</c:v>
                </c:pt>
                <c:pt idx="192">
                  <c:v>0.87256297495264401</c:v>
                </c:pt>
                <c:pt idx="193">
                  <c:v>0.87672175993858747</c:v>
                </c:pt>
                <c:pt idx="194">
                  <c:v>0.88082111649196271</c:v>
                </c:pt>
                <c:pt idx="195">
                  <c:v>0.88486039793301707</c:v>
                </c:pt>
                <c:pt idx="196">
                  <c:v>0.88883896705893839</c:v>
                </c:pt>
                <c:pt idx="197">
                  <c:v>0.89275619624437541</c:v>
                </c:pt>
                <c:pt idx="198">
                  <c:v>0.89661146754044563</c:v>
                </c:pt>
                <c:pt idx="199">
                  <c:v>0.9004041727722184</c:v>
                </c:pt>
                <c:pt idx="200">
                  <c:v>0.90413371363465511</c:v>
                </c:pt>
                <c:pt idx="201">
                  <c:v>0.90779950178699276</c:v>
                </c:pt>
                <c:pt idx="202">
                  <c:v>0.91140095894555573</c:v>
                </c:pt>
                <c:pt idx="203">
                  <c:v>0.91493751697498082</c:v>
                </c:pt>
                <c:pt idx="204">
                  <c:v>0.91840861797784201</c:v>
                </c:pt>
                <c:pt idx="205">
                  <c:v>0.92181371438265802</c:v>
                </c:pt>
                <c:pt idx="206">
                  <c:v>0.9251522690302747</c:v>
                </c:pt>
                <c:pt idx="207">
                  <c:v>0.92842375525860077</c:v>
                </c:pt>
                <c:pt idx="208">
                  <c:v>0.93162765698569128</c:v>
                </c:pt>
                <c:pt idx="209">
                  <c:v>0.9347634687911589</c:v>
                </c:pt>
                <c:pt idx="210">
                  <c:v>0.93783069599590563</c:v>
                </c:pt>
                <c:pt idx="211">
                  <c:v>0.94082885474015887</c:v>
                </c:pt>
                <c:pt idx="212">
                  <c:v>0.94375747205980132</c:v>
                </c:pt>
                <c:pt idx="213">
                  <c:v>0.94661608596098046</c:v>
                </c:pt>
                <c:pt idx="214">
                  <c:v>0.94940424549299163</c:v>
                </c:pt>
                <c:pt idx="215">
                  <c:v>0.95212151081941288</c:v>
                </c:pt>
                <c:pt idx="216">
                  <c:v>0.95476745328749202</c:v>
                </c:pt>
                <c:pt idx="217">
                  <c:v>0.95734165549576666</c:v>
                </c:pt>
                <c:pt idx="218">
                  <c:v>0.95984371135990998</c:v>
                </c:pt>
                <c:pt idx="219">
                  <c:v>0.96227322617679056</c:v>
                </c:pt>
                <c:pt idx="220">
                  <c:v>0.96462981668673864</c:v>
                </c:pt>
                <c:pt idx="221">
                  <c:v>0.96691311113400413</c:v>
                </c:pt>
                <c:pt idx="222">
                  <c:v>0.96912274932540377</c:v>
                </c:pt>
                <c:pt idx="223">
                  <c:v>0.97125838268714071</c:v>
                </c:pt>
                <c:pt idx="224">
                  <c:v>0.97331967431979227</c:v>
                </c:pt>
                <c:pt idx="225">
                  <c:v>0.97530629905145783</c:v>
                </c:pt>
                <c:pt idx="226">
                  <c:v>0.97721794348905411</c:v>
                </c:pt>
                <c:pt idx="227">
                  <c:v>0.97905430606775368</c:v>
                </c:pt>
                <c:pt idx="228">
                  <c:v>0.98081509709855685</c:v>
                </c:pt>
                <c:pt idx="229">
                  <c:v>0.98250003881399139</c:v>
                </c:pt>
                <c:pt idx="230">
                  <c:v>0.98410886541193043</c:v>
                </c:pt>
                <c:pt idx="231">
                  <c:v>0.98564132309752261</c:v>
                </c:pt>
                <c:pt idx="232">
                  <c:v>0.98709717012322928</c:v>
                </c:pt>
                <c:pt idx="233">
                  <c:v>0.98847617682696032</c:v>
                </c:pt>
                <c:pt idx="234">
                  <c:v>0.98977812566830359</c:v>
                </c:pt>
                <c:pt idx="235">
                  <c:v>0.99100281126284251</c:v>
                </c:pt>
                <c:pt idx="236">
                  <c:v>0.99215004041455512</c:v>
                </c:pt>
                <c:pt idx="237">
                  <c:v>0.99321963214629228</c:v>
                </c:pt>
                <c:pt idx="238">
                  <c:v>0.99421141772832555</c:v>
                </c:pt>
                <c:pt idx="239">
                  <c:v>0.99512524070496622</c:v>
                </c:pt>
                <c:pt idx="240">
                  <c:v>0.99596095691924458</c:v>
                </c:pt>
                <c:pt idx="241">
                  <c:v>0.9967184345356529</c:v>
                </c:pt>
                <c:pt idx="242">
                  <c:v>0.99739755406094077</c:v>
                </c:pt>
                <c:pt idx="243">
                  <c:v>0.99799820836296671</c:v>
                </c:pt>
                <c:pt idx="244">
                  <c:v>0.99852030268759795</c:v>
                </c:pt>
                <c:pt idx="245">
                  <c:v>0.99896375467365794</c:v>
                </c:pt>
                <c:pt idx="246">
                  <c:v>0.9993284943659192</c:v>
                </c:pt>
                <c:pt idx="247">
                  <c:v>0.99961446422613842</c:v>
                </c:pt>
                <c:pt idx="248">
                  <c:v>0.99982161914213386</c:v>
                </c:pt>
                <c:pt idx="249">
                  <c:v>0.99994992643490144</c:v>
                </c:pt>
                <c:pt idx="250">
                  <c:v>0.99999936586376981</c:v>
                </c:pt>
                <c:pt idx="251">
                  <c:v>0.99996992962959352</c:v>
                </c:pt>
                <c:pt idx="252">
                  <c:v>0.99986162237598353</c:v>
                </c:pt>
                <c:pt idx="253">
                  <c:v>0.99967446118857461</c:v>
                </c:pt>
                <c:pt idx="254">
                  <c:v>0.99940847559232926</c:v>
                </c:pt>
                <c:pt idx="255">
                  <c:v>0.99906370754688156</c:v>
                </c:pt>
                <c:pt idx="256">
                  <c:v>0.99864021143991666</c:v>
                </c:pt>
                <c:pt idx="257">
                  <c:v>0.9981380540785918</c:v>
                </c:pt>
                <c:pt idx="258">
                  <c:v>0.99755731467899711</c:v>
                </c:pt>
                <c:pt idx="259">
                  <c:v>0.99689808485365949</c:v>
                </c:pt>
                <c:pt idx="260">
                  <c:v>0.99616046859708951</c:v>
                </c:pt>
                <c:pt idx="261">
                  <c:v>0.99534458226937772</c:v>
                </c:pt>
                <c:pt idx="262">
                  <c:v>0.99445055457783704</c:v>
                </c:pt>
                <c:pt idx="263">
                  <c:v>0.99347852655670088</c:v>
                </c:pt>
                <c:pt idx="264">
                  <c:v>0.99242865154487259</c:v>
                </c:pt>
                <c:pt idx="265">
                  <c:v>0.99130109516173759</c:v>
                </c:pt>
                <c:pt idx="266">
                  <c:v>0.99009603528103618</c:v>
                </c:pt>
                <c:pt idx="267">
                  <c:v>0.98881366200280385</c:v>
                </c:pt>
                <c:pt idx="268">
                  <c:v>0.98745417762338206</c:v>
                </c:pt>
                <c:pt idx="269">
                  <c:v>0.98601779660350675</c:v>
                </c:pt>
                <c:pt idx="270">
                  <c:v>0.98450474553447564</c:v>
                </c:pt>
                <c:pt idx="271">
                  <c:v>0.98291526310240451</c:v>
                </c:pt>
                <c:pt idx="272">
                  <c:v>0.98124960005057205</c:v>
                </c:pt>
                <c:pt idx="273">
                  <c:v>0.97950801913986751</c:v>
                </c:pt>
                <c:pt idx="274">
                  <c:v>0.97769079510733714</c:v>
                </c:pt>
                <c:pt idx="275">
                  <c:v>0.97579821462284566</c:v>
                </c:pt>
                <c:pt idx="276">
                  <c:v>0.9738305762438525</c:v>
                </c:pt>
                <c:pt idx="277">
                  <c:v>0.97178819036831499</c:v>
                </c:pt>
                <c:pt idx="278">
                  <c:v>0.96967137918572255</c:v>
                </c:pt>
                <c:pt idx="279">
                  <c:v>0.96748047662626924</c:v>
                </c:pt>
                <c:pt idx="280">
                  <c:v>0.96521582830817754</c:v>
                </c:pt>
                <c:pt idx="281">
                  <c:v>0.96287779148317587</c:v>
                </c:pt>
                <c:pt idx="282">
                  <c:v>0.9604667349801419</c:v>
                </c:pt>
                <c:pt idx="283">
                  <c:v>0.95798303914691829</c:v>
                </c:pt>
                <c:pt idx="284">
                  <c:v>0.95542709579031337</c:v>
                </c:pt>
                <c:pt idx="285">
                  <c:v>0.95279930811429248</c:v>
                </c:pt>
                <c:pt idx="286">
                  <c:v>0.95010009065637202</c:v>
                </c:pt>
                <c:pt idx="287">
                  <c:v>0.94732986922222484</c:v>
                </c:pt>
                <c:pt idx="288">
                  <c:v>0.9444890808185108</c:v>
                </c:pt>
                <c:pt idx="289">
                  <c:v>0.94157817358393581</c:v>
                </c:pt>
                <c:pt idx="290">
                  <c:v>0.93859760671855841</c:v>
                </c:pt>
                <c:pt idx="291">
                  <c:v>0.93554785041135036</c:v>
                </c:pt>
                <c:pt idx="292">
                  <c:v>0.93242938576602397</c:v>
                </c:pt>
                <c:pt idx="293">
                  <c:v>0.92924270472513604</c:v>
                </c:pt>
                <c:pt idx="294">
                  <c:v>0.92598830999248449</c:v>
                </c:pt>
                <c:pt idx="295">
                  <c:v>0.92266671495380448</c:v>
                </c:pt>
                <c:pt idx="296">
                  <c:v>0.91927844359578337</c:v>
                </c:pt>
                <c:pt idx="297">
                  <c:v>0.91582403042339833</c:v>
                </c:pt>
                <c:pt idx="298">
                  <c:v>0.91230402037559966</c:v>
                </c:pt>
                <c:pt idx="299">
                  <c:v>0.90871896873934443</c:v>
                </c:pt>
                <c:pt idx="300">
                  <c:v>0.90506944106199971</c:v>
                </c:pt>
                <c:pt idx="301">
                  <c:v>0.90135601306212598</c:v>
                </c:pt>
                <c:pt idx="302">
                  <c:v>0.89757927053865783</c:v>
                </c:pt>
                <c:pt idx="303">
                  <c:v>0.8937398092784925</c:v>
                </c:pt>
                <c:pt idx="304">
                  <c:v>0.88983823496250292</c:v>
                </c:pt>
                <c:pt idx="305">
                  <c:v>0.88587516306999214</c:v>
                </c:pt>
                <c:pt idx="306">
                  <c:v>0.88185121878159911</c:v>
                </c:pt>
                <c:pt idx="307">
                  <c:v>0.87776703688067736</c:v>
                </c:pt>
                <c:pt idx="308">
                  <c:v>0.87362326165315385</c:v>
                </c:pt>
                <c:pt idx="309">
                  <c:v>0.86942054678589564</c:v>
                </c:pt>
                <c:pt idx="310">
                  <c:v>0.86515955526358657</c:v>
                </c:pt>
                <c:pt idx="311">
                  <c:v>0.8608409592641425</c:v>
                </c:pt>
                <c:pt idx="312">
                  <c:v>0.85646544005267289</c:v>
                </c:pt>
                <c:pt idx="313">
                  <c:v>0.85203368787401157</c:v>
                </c:pt>
                <c:pt idx="314">
                  <c:v>0.84754640184382779</c:v>
                </c:pt>
                <c:pt idx="315">
                  <c:v>0.84300428983834153</c:v>
                </c:pt>
                <c:pt idx="316">
                  <c:v>0.83840806838265314</c:v>
                </c:pt>
                <c:pt idx="317">
                  <c:v>0.8337584625377128</c:v>
                </c:pt>
                <c:pt idx="318">
                  <c:v>0.82905620578593742</c:v>
                </c:pt>
                <c:pt idx="319">
                  <c:v>0.82430203991550688</c:v>
                </c:pt>
                <c:pt idx="320">
                  <c:v>0.81949671490334208</c:v>
                </c:pt>
                <c:pt idx="321">
                  <c:v>0.81464098879679825</c:v>
                </c:pt>
                <c:pt idx="322">
                  <c:v>0.80973562759407847</c:v>
                </c:pt>
                <c:pt idx="323">
                  <c:v>0.80478140512339968</c:v>
                </c:pt>
                <c:pt idx="324">
                  <c:v>0.79977910292091725</c:v>
                </c:pt>
                <c:pt idx="325">
                  <c:v>0.79472951010743786</c:v>
                </c:pt>
                <c:pt idx="326">
                  <c:v>0.78963342326393415</c:v>
                </c:pt>
                <c:pt idx="327">
                  <c:v>0.78449164630588331</c:v>
                </c:pt>
                <c:pt idx="328">
                  <c:v>0.77930499035644774</c:v>
                </c:pt>
                <c:pt idx="329">
                  <c:v>0.77407427361851866</c:v>
                </c:pt>
                <c:pt idx="330">
                  <c:v>0.76880032124564524</c:v>
                </c:pt>
                <c:pt idx="331">
                  <c:v>0.76348396521186257</c:v>
                </c:pt>
                <c:pt idx="332">
                  <c:v>0.75812604418044893</c:v>
                </c:pt>
                <c:pt idx="333">
                  <c:v>0.75272740337162358</c:v>
                </c:pt>
                <c:pt idx="334">
                  <c:v>0.74728889442921342</c:v>
                </c:pt>
                <c:pt idx="335">
                  <c:v>0.74181137528630492</c:v>
                </c:pt>
                <c:pt idx="336">
                  <c:v>0.73629571002990191</c:v>
                </c:pt>
                <c:pt idx="337">
                  <c:v>0.73074276876461597</c:v>
                </c:pt>
                <c:pt idx="338">
                  <c:v>0.72515342747540712</c:v>
                </c:pt>
                <c:pt idx="339">
                  <c:v>0.71952856788939368</c:v>
                </c:pt>
                <c:pt idx="340">
                  <c:v>0.71386907733675931</c:v>
                </c:pt>
                <c:pt idx="341">
                  <c:v>0.70817584861077643</c:v>
                </c:pt>
                <c:pt idx="342">
                  <c:v>0.70244977982696621</c:v>
                </c:pt>
                <c:pt idx="343">
                  <c:v>0.69669177428141649</c:v>
                </c:pt>
                <c:pt idx="344">
                  <c:v>0.69090274030829091</c:v>
                </c:pt>
                <c:pt idx="345">
                  <c:v>0.68508359113653339</c:v>
                </c:pt>
                <c:pt idx="346">
                  <c:v>0.67923524474580621</c:v>
                </c:pt>
                <c:pt idx="347">
                  <c:v>0.67335862372167854</c:v>
                </c:pt>
                <c:pt idx="348">
                  <c:v>0.66745465511008606</c:v>
                </c:pt>
                <c:pt idx="349">
                  <c:v>0.66152427027108718</c:v>
                </c:pt>
                <c:pt idx="350">
                  <c:v>0.65556840473194111</c:v>
                </c:pt>
                <c:pt idx="351">
                  <c:v>0.64958799803952605</c:v>
                </c:pt>
                <c:pt idx="352">
                  <c:v>0.64358399361212448</c:v>
                </c:pt>
                <c:pt idx="353">
                  <c:v>0.63755733859059871</c:v>
                </c:pt>
                <c:pt idx="354">
                  <c:v>0.63150898368897512</c:v>
                </c:pt>
                <c:pt idx="355">
                  <c:v>0.62543988304447129</c:v>
                </c:pt>
                <c:pt idx="356">
                  <c:v>0.61935099406697547</c:v>
                </c:pt>
                <c:pt idx="357">
                  <c:v>0.61324327728801697</c:v>
                </c:pt>
                <c:pt idx="358">
                  <c:v>0.60711769620923828</c:v>
                </c:pt>
                <c:pt idx="359">
                  <c:v>0.60097521715040381</c:v>
                </c:pt>
                <c:pt idx="360">
                  <c:v>0.59481680909695978</c:v>
                </c:pt>
                <c:pt idx="361">
                  <c:v>0.58864344354717513</c:v>
                </c:pt>
                <c:pt idx="362">
                  <c:v>0.58245609435888612</c:v>
                </c:pt>
                <c:pt idx="363">
                  <c:v>0.57625573759587112</c:v>
                </c:pt>
                <c:pt idx="364">
                  <c:v>0.57004335137387208</c:v>
                </c:pt>
                <c:pt idx="365">
                  <c:v>0.56381991570629564</c:v>
                </c:pt>
                <c:pt idx="366">
                  <c:v>0.55758641234961737</c:v>
                </c:pt>
                <c:pt idx="367">
                  <c:v>0.5513438246485054</c:v>
                </c:pt>
                <c:pt idx="368">
                  <c:v>0.54509313738069554</c:v>
                </c:pt>
                <c:pt idx="369">
                  <c:v>0.53883533660164484</c:v>
                </c:pt>
                <c:pt idx="370">
                  <c:v>0.5325714094889763</c:v>
                </c:pt>
                <c:pt idx="371">
                  <c:v>0.52630234418675115</c:v>
                </c:pt>
                <c:pt idx="372">
                  <c:v>0.52002912964958881</c:v>
                </c:pt>
                <c:pt idx="373">
                  <c:v>0.51375275548665722</c:v>
                </c:pt>
                <c:pt idx="374">
                  <c:v>0.50747421180555852</c:v>
                </c:pt>
                <c:pt idx="375">
                  <c:v>0.50119448905614072</c:v>
                </c:pt>
                <c:pt idx="376">
                  <c:v>0.49491457787425142</c:v>
                </c:pt>
                <c:pt idx="377">
                  <c:v>0.488635468925463</c:v>
                </c:pt>
                <c:pt idx="378">
                  <c:v>0.4823581527487964</c:v>
                </c:pt>
                <c:pt idx="379">
                  <c:v>0.4760836196004572</c:v>
                </c:pt>
                <c:pt idx="380">
                  <c:v>0.46981285929762695</c:v>
                </c:pt>
                <c:pt idx="381">
                  <c:v>0.46354686106231296</c:v>
                </c:pt>
                <c:pt idx="382">
                  <c:v>0.45728661336529958</c:v>
                </c:pt>
                <c:pt idx="383">
                  <c:v>0.45103310377021499</c:v>
                </c:pt>
                <c:pt idx="384">
                  <c:v>0.44478731877774202</c:v>
                </c:pt>
                <c:pt idx="385">
                  <c:v>0.43855024366999573</c:v>
                </c:pt>
                <c:pt idx="386">
                  <c:v>0.43232286235509282</c:v>
                </c:pt>
                <c:pt idx="387">
                  <c:v>0.42610615721193895</c:v>
                </c:pt>
                <c:pt idx="388">
                  <c:v>0.41990110893525984</c:v>
                </c:pt>
                <c:pt idx="389">
                  <c:v>0.41370869638088914</c:v>
                </c:pt>
                <c:pt idx="390">
                  <c:v>0.40752989641135867</c:v>
                </c:pt>
                <c:pt idx="391">
                  <c:v>0.4013656837417941</c:v>
                </c:pt>
                <c:pt idx="392">
                  <c:v>0.395217030786151</c:v>
                </c:pt>
                <c:pt idx="393">
                  <c:v>0.38908490750381675</c:v>
                </c:pt>
                <c:pt idx="394">
                  <c:v>0.38297028124659854</c:v>
                </c:pt>
                <c:pt idx="395">
                  <c:v>0.3768741166061198</c:v>
                </c:pt>
                <c:pt idx="396">
                  <c:v>0.3707973752616559</c:v>
                </c:pt>
                <c:pt idx="397">
                  <c:v>0.36474101582842849</c:v>
                </c:pt>
                <c:pt idx="398">
                  <c:v>0.35870599370638168</c:v>
                </c:pt>
                <c:pt idx="399">
                  <c:v>0.35269326092946501</c:v>
                </c:pt>
                <c:pt idx="400">
                  <c:v>0.34670376601545055</c:v>
                </c:pt>
                <c:pt idx="401">
                  <c:v>0.34073845381630191</c:v>
                </c:pt>
                <c:pt idx="402">
                  <c:v>0.33479826536912211</c:v>
                </c:pt>
                <c:pt idx="403">
                  <c:v>0.3288841377477047</c:v>
                </c:pt>
                <c:pt idx="404">
                  <c:v>0.32299700391470837</c:v>
                </c:pt>
                <c:pt idx="405">
                  <c:v>0.31713779257447966</c:v>
                </c:pt>
                <c:pt idx="406">
                  <c:v>0.31130742802654982</c:v>
                </c:pt>
                <c:pt idx="407">
                  <c:v>0.30550683001982287</c:v>
                </c:pt>
                <c:pt idx="408">
                  <c:v>0.299736913607489</c:v>
                </c:pt>
                <c:pt idx="409">
                  <c:v>0.29399858900266684</c:v>
                </c:pt>
                <c:pt idx="410">
                  <c:v>0.28829276143482174</c:v>
                </c:pt>
                <c:pt idx="411">
                  <c:v>0.28262033100695844</c:v>
                </c:pt>
                <c:pt idx="412">
                  <c:v>0.27698219255363588</c:v>
                </c:pt>
                <c:pt idx="413">
                  <c:v>0.27137923549979942</c:v>
                </c:pt>
                <c:pt idx="414">
                  <c:v>0.2658123437204743</c:v>
                </c:pt>
                <c:pt idx="415">
                  <c:v>0.2602823954013353</c:v>
                </c:pt>
                <c:pt idx="416">
                  <c:v>0.25479026290016982</c:v>
                </c:pt>
                <c:pt idx="417">
                  <c:v>0.24933681260926133</c:v>
                </c:pt>
                <c:pt idx="418">
                  <c:v>0.24392290481871617</c:v>
                </c:pt>
                <c:pt idx="419">
                  <c:v>0.23854939358075034</c:v>
                </c:pt>
                <c:pt idx="420">
                  <c:v>0.23321712657496327</c:v>
                </c:pt>
                <c:pt idx="421">
                  <c:v>0.22792694497461227</c:v>
                </c:pt>
                <c:pt idx="422">
                  <c:v>0.22267968331391916</c:v>
                </c:pt>
                <c:pt idx="423">
                  <c:v>0.21747616935641842</c:v>
                </c:pt>
                <c:pt idx="424">
                  <c:v>0.21231722396437894</c:v>
                </c:pt>
                <c:pt idx="425">
                  <c:v>0.20720366096930926</c:v>
                </c:pt>
                <c:pt idx="426">
                  <c:v>0.20213628704357609</c:v>
                </c:pt>
                <c:pt idx="427">
                  <c:v>0.1971159015731494</c:v>
                </c:pt>
                <c:pt idx="428">
                  <c:v>0.19214329653149953</c:v>
                </c:pt>
                <c:pt idx="429">
                  <c:v>0.187219256354661</c:v>
                </c:pt>
                <c:pt idx="430">
                  <c:v>0.18234455781748635</c:v>
                </c:pt>
                <c:pt idx="431">
                  <c:v>0.17751996991110966</c:v>
                </c:pt>
                <c:pt idx="432">
                  <c:v>0.17274625372163499</c:v>
                </c:pt>
                <c:pt idx="433">
                  <c:v>0.16802416231007827</c:v>
                </c:pt>
                <c:pt idx="434">
                  <c:v>0.16335444059356574</c:v>
                </c:pt>
                <c:pt idx="435">
                  <c:v>0.15873782522782492</c:v>
                </c:pt>
                <c:pt idx="436">
                  <c:v>0.1541750444909748</c:v>
                </c:pt>
                <c:pt idx="437">
                  <c:v>0.14966681816864177</c:v>
                </c:pt>
                <c:pt idx="438">
                  <c:v>0.14521385744040713</c:v>
                </c:pt>
                <c:pt idx="439">
                  <c:v>0.14081686476762179</c:v>
                </c:pt>
                <c:pt idx="440">
                  <c:v>0.13647653378259067</c:v>
                </c:pt>
                <c:pt idx="441">
                  <c:v>0.13219354917915097</c:v>
                </c:pt>
                <c:pt idx="442">
                  <c:v>0.12796858660466018</c:v>
                </c:pt>
                <c:pt idx="443">
                  <c:v>0.12380231255341234</c:v>
                </c:pt>
                <c:pt idx="444">
                  <c:v>0.11969538426149715</c:v>
                </c:pt>
                <c:pt idx="445">
                  <c:v>0.11564844960312108</c:v>
                </c:pt>
                <c:pt idx="446">
                  <c:v>0.11166214698840221</c:v>
                </c:pt>
                <c:pt idx="447">
                  <c:v>0.10773710526266232</c:v>
                </c:pt>
                <c:pt idx="448">
                  <c:v>0.10387394360722331</c:v>
                </c:pt>
                <c:pt idx="449">
                  <c:v>0.1000732714417327</c:v>
                </c:pt>
                <c:pt idx="450">
                  <c:v>9.6335688328024735E-2</c:v>
                </c:pt>
                <c:pt idx="451">
                  <c:v>9.2661783875539749E-2</c:v>
                </c:pt>
                <c:pt idx="452">
                  <c:v>8.9052137648311894E-2</c:v>
                </c:pt>
                <c:pt idx="453">
                  <c:v>8.5507319073542629E-2</c:v>
                </c:pt>
                <c:pt idx="454">
                  <c:v>8.2027887351772355E-2</c:v>
                </c:pt>
                <c:pt idx="455">
                  <c:v>7.8614391368665062E-2</c:v>
                </c:pt>
                <c:pt idx="456">
                  <c:v>7.5267369608421911E-2</c:v>
                </c:pt>
                <c:pt idx="457">
                  <c:v>7.1987350068832737E-2</c:v>
                </c:pt>
                <c:pt idx="458">
                  <c:v>6.8774850177986901E-2</c:v>
                </c:pt>
                <c:pt idx="459">
                  <c:v>6.5630376712644503E-2</c:v>
                </c:pt>
                <c:pt idx="460">
                  <c:v>6.2554425718293671E-2</c:v>
                </c:pt>
                <c:pt idx="461">
                  <c:v>5.9547482430897782E-2</c:v>
                </c:pt>
                <c:pt idx="462">
                  <c:v>5.6610021200350497E-2</c:v>
                </c:pt>
                <c:pt idx="463">
                  <c:v>5.3742505415643162E-2</c:v>
                </c:pt>
                <c:pt idx="464">
                  <c:v>5.0945387431767117E-2</c:v>
                </c:pt>
                <c:pt idx="465">
                  <c:v>4.8219108498353376E-2</c:v>
                </c:pt>
                <c:pt idx="466">
                  <c:v>4.55640986900646E-2</c:v>
                </c:pt>
                <c:pt idx="467">
                  <c:v>4.2980776838749846E-2</c:v>
                </c:pt>
                <c:pt idx="468">
                  <c:v>4.0469550467373709E-2</c:v>
                </c:pt>
                <c:pt idx="469">
                  <c:v>3.8030815725728633E-2</c:v>
                </c:pt>
                <c:pt idx="470">
                  <c:v>3.5664957327942365E-2</c:v>
                </c:pt>
                <c:pt idx="471">
                  <c:v>3.3372348491787517E-2</c:v>
                </c:pt>
                <c:pt idx="472">
                  <c:v>3.1153350879807192E-2</c:v>
                </c:pt>
                <c:pt idx="473">
                  <c:v>2.9008314542260917E-2</c:v>
                </c:pt>
                <c:pt idx="474">
                  <c:v>2.6937577861904916E-2</c:v>
                </c:pt>
                <c:pt idx="475">
                  <c:v>2.4941467500610628E-2</c:v>
                </c:pt>
                <c:pt idx="476">
                  <c:v>2.3020298347833951E-2</c:v>
                </c:pt>
                <c:pt idx="477">
                  <c:v>2.1174373470940741E-2</c:v>
                </c:pt>
                <c:pt idx="478">
                  <c:v>1.9403984067397257E-2</c:v>
                </c:pt>
                <c:pt idx="479">
                  <c:v>1.7709409418834303E-2</c:v>
                </c:pt>
                <c:pt idx="480">
                  <c:v>1.6090916846988757E-2</c:v>
                </c:pt>
                <c:pt idx="481">
                  <c:v>1.4548761671533668E-2</c:v>
                </c:pt>
                <c:pt idx="482">
                  <c:v>1.3083187169801457E-2</c:v>
                </c:pt>
                <c:pt idx="483">
                  <c:v>1.169442453840689E-2</c:v>
                </c:pt>
                <c:pt idx="484">
                  <c:v>1.0382692856774338E-2</c:v>
                </c:pt>
                <c:pt idx="485">
                  <c:v>9.1481990525784825E-3</c:v>
                </c:pt>
                <c:pt idx="486">
                  <c:v>7.9911378691008197E-3</c:v>
                </c:pt>
                <c:pt idx="487">
                  <c:v>6.9116918345093073E-3</c:v>
                </c:pt>
                <c:pt idx="488">
                  <c:v>5.9100312330629835E-3</c:v>
                </c:pt>
                <c:pt idx="489">
                  <c:v>4.9863140782504421E-3</c:v>
                </c:pt>
                <c:pt idx="490">
                  <c:v>4.140686087862667E-3</c:v>
                </c:pt>
                <c:pt idx="491">
                  <c:v>3.3732806610057607E-3</c:v>
                </c:pt>
                <c:pt idx="492">
                  <c:v>2.6842188570569301E-3</c:v>
                </c:pt>
                <c:pt idx="493">
                  <c:v>2.0736093765673668E-3</c:v>
                </c:pt>
                <c:pt idx="494">
                  <c:v>1.5415485441144727E-3</c:v>
                </c:pt>
                <c:pt idx="495">
                  <c:v>1.0881202931066522E-3</c:v>
                </c:pt>
                <c:pt idx="496">
                  <c:v>7.1339615254244237E-4</c:v>
                </c:pt>
                <c:pt idx="497">
                  <c:v>4.1743523572696005E-4</c:v>
                </c:pt>
                <c:pt idx="498">
                  <c:v>2.002842309464746E-4</c:v>
                </c:pt>
                <c:pt idx="499">
                  <c:v>6.1977394103428514E-5</c:v>
                </c:pt>
                <c:pt idx="500">
                  <c:v>2.5365433123939997E-6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9170752"/>
        <c:axId val="129266752"/>
      </c:scatterChart>
      <c:valAx>
        <c:axId val="129170752"/>
        <c:scaling>
          <c:orientation val="minMax"/>
          <c:max val="6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8575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l-GR"/>
          </a:p>
        </c:txPr>
        <c:crossAx val="129266752"/>
        <c:crosses val="autoZero"/>
        <c:crossBetween val="midCat"/>
        <c:majorUnit val="1"/>
      </c:valAx>
      <c:valAx>
        <c:axId val="129266752"/>
        <c:scaling>
          <c:orientation val="minMax"/>
          <c:max val="1.3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one"/>
        <c:spPr>
          <a:ln w="28575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l-GR"/>
          </a:p>
        </c:txPr>
        <c:crossAx val="129170752"/>
        <c:crosses val="autoZero"/>
        <c:crossBetween val="midCat"/>
        <c:majorUnit val="0.5"/>
        <c:minorUnit val="4.0000000000000008E-2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8575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Φύλλο1!$A$1:$A$501</c:f>
              <c:numCache>
                <c:formatCode>General</c:formatCode>
                <c:ptCount val="501"/>
                <c:pt idx="0">
                  <c:v>0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7.0000000000000007E-2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  <c:pt idx="19">
                  <c:v>0.19</c:v>
                </c:pt>
                <c:pt idx="20">
                  <c:v>0.2</c:v>
                </c:pt>
                <c:pt idx="21">
                  <c:v>0.21</c:v>
                </c:pt>
                <c:pt idx="22">
                  <c:v>0.22</c:v>
                </c:pt>
                <c:pt idx="23">
                  <c:v>0.23</c:v>
                </c:pt>
                <c:pt idx="24">
                  <c:v>0.24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0.28000000000000003</c:v>
                </c:pt>
                <c:pt idx="29">
                  <c:v>0.28999999999999998</c:v>
                </c:pt>
                <c:pt idx="30">
                  <c:v>0.3</c:v>
                </c:pt>
                <c:pt idx="31">
                  <c:v>0.31</c:v>
                </c:pt>
                <c:pt idx="32">
                  <c:v>0.32</c:v>
                </c:pt>
                <c:pt idx="33">
                  <c:v>0.33</c:v>
                </c:pt>
                <c:pt idx="34">
                  <c:v>0.34</c:v>
                </c:pt>
                <c:pt idx="35">
                  <c:v>0.35</c:v>
                </c:pt>
                <c:pt idx="36">
                  <c:v>0.36</c:v>
                </c:pt>
                <c:pt idx="37">
                  <c:v>0.37</c:v>
                </c:pt>
                <c:pt idx="38">
                  <c:v>0.38</c:v>
                </c:pt>
                <c:pt idx="39">
                  <c:v>0.39</c:v>
                </c:pt>
                <c:pt idx="40">
                  <c:v>0.4</c:v>
                </c:pt>
                <c:pt idx="41">
                  <c:v>0.41</c:v>
                </c:pt>
                <c:pt idx="42">
                  <c:v>0.42</c:v>
                </c:pt>
                <c:pt idx="43">
                  <c:v>0.43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</c:v>
                </c:pt>
                <c:pt idx="48">
                  <c:v>0.48</c:v>
                </c:pt>
                <c:pt idx="49">
                  <c:v>0.49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0.57999999999999996</c:v>
                </c:pt>
                <c:pt idx="59">
                  <c:v>0.59</c:v>
                </c:pt>
                <c:pt idx="60">
                  <c:v>0.6</c:v>
                </c:pt>
                <c:pt idx="61">
                  <c:v>0.61</c:v>
                </c:pt>
                <c:pt idx="62">
                  <c:v>0.62</c:v>
                </c:pt>
                <c:pt idx="63">
                  <c:v>0.63</c:v>
                </c:pt>
                <c:pt idx="64">
                  <c:v>0.64</c:v>
                </c:pt>
                <c:pt idx="65">
                  <c:v>0.65</c:v>
                </c:pt>
                <c:pt idx="66">
                  <c:v>0.66</c:v>
                </c:pt>
                <c:pt idx="67">
                  <c:v>0.67</c:v>
                </c:pt>
                <c:pt idx="68">
                  <c:v>0.68</c:v>
                </c:pt>
                <c:pt idx="69">
                  <c:v>0.69</c:v>
                </c:pt>
                <c:pt idx="70">
                  <c:v>0.7</c:v>
                </c:pt>
                <c:pt idx="71">
                  <c:v>0.71</c:v>
                </c:pt>
                <c:pt idx="72">
                  <c:v>0.72</c:v>
                </c:pt>
                <c:pt idx="73">
                  <c:v>0.73</c:v>
                </c:pt>
                <c:pt idx="74">
                  <c:v>0.74</c:v>
                </c:pt>
                <c:pt idx="75">
                  <c:v>0.75</c:v>
                </c:pt>
                <c:pt idx="76">
                  <c:v>0.76</c:v>
                </c:pt>
                <c:pt idx="77">
                  <c:v>0.77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</c:v>
                </c:pt>
                <c:pt idx="83">
                  <c:v>0.83</c:v>
                </c:pt>
                <c:pt idx="84">
                  <c:v>0.84</c:v>
                </c:pt>
                <c:pt idx="85">
                  <c:v>0.85</c:v>
                </c:pt>
                <c:pt idx="86">
                  <c:v>0.86</c:v>
                </c:pt>
                <c:pt idx="87">
                  <c:v>0.87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</c:v>
                </c:pt>
                <c:pt idx="95">
                  <c:v>0.95</c:v>
                </c:pt>
                <c:pt idx="96">
                  <c:v>0.96</c:v>
                </c:pt>
                <c:pt idx="97">
                  <c:v>0.97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  <c:pt idx="101">
                  <c:v>1.01</c:v>
                </c:pt>
                <c:pt idx="102">
                  <c:v>1.02</c:v>
                </c:pt>
                <c:pt idx="103">
                  <c:v>1.03</c:v>
                </c:pt>
                <c:pt idx="104">
                  <c:v>1.04</c:v>
                </c:pt>
                <c:pt idx="105">
                  <c:v>1.05</c:v>
                </c:pt>
                <c:pt idx="106">
                  <c:v>1.06</c:v>
                </c:pt>
                <c:pt idx="107">
                  <c:v>1.07</c:v>
                </c:pt>
                <c:pt idx="108">
                  <c:v>1.08</c:v>
                </c:pt>
                <c:pt idx="109">
                  <c:v>1.0900000000000001</c:v>
                </c:pt>
                <c:pt idx="110">
                  <c:v>1.1000000000000001</c:v>
                </c:pt>
                <c:pt idx="111">
                  <c:v>1.1100000000000001</c:v>
                </c:pt>
                <c:pt idx="112">
                  <c:v>1.1200000000000001</c:v>
                </c:pt>
                <c:pt idx="113">
                  <c:v>1.1299999999999999</c:v>
                </c:pt>
                <c:pt idx="114">
                  <c:v>1.1399999999999999</c:v>
                </c:pt>
                <c:pt idx="115">
                  <c:v>1.1499999999999999</c:v>
                </c:pt>
                <c:pt idx="116">
                  <c:v>1.1599999999999999</c:v>
                </c:pt>
                <c:pt idx="117">
                  <c:v>1.17</c:v>
                </c:pt>
                <c:pt idx="118">
                  <c:v>1.18</c:v>
                </c:pt>
                <c:pt idx="119">
                  <c:v>1.19</c:v>
                </c:pt>
                <c:pt idx="120">
                  <c:v>1.2</c:v>
                </c:pt>
                <c:pt idx="121">
                  <c:v>1.21</c:v>
                </c:pt>
                <c:pt idx="122">
                  <c:v>1.22</c:v>
                </c:pt>
                <c:pt idx="123">
                  <c:v>1.23</c:v>
                </c:pt>
                <c:pt idx="124">
                  <c:v>1.24</c:v>
                </c:pt>
                <c:pt idx="125">
                  <c:v>1.25</c:v>
                </c:pt>
                <c:pt idx="126">
                  <c:v>1.26</c:v>
                </c:pt>
                <c:pt idx="127">
                  <c:v>1.27</c:v>
                </c:pt>
                <c:pt idx="128">
                  <c:v>1.28</c:v>
                </c:pt>
                <c:pt idx="129">
                  <c:v>1.29</c:v>
                </c:pt>
                <c:pt idx="130">
                  <c:v>1.3</c:v>
                </c:pt>
                <c:pt idx="131">
                  <c:v>1.31</c:v>
                </c:pt>
                <c:pt idx="132">
                  <c:v>1.32</c:v>
                </c:pt>
                <c:pt idx="133">
                  <c:v>1.33</c:v>
                </c:pt>
                <c:pt idx="134">
                  <c:v>1.34</c:v>
                </c:pt>
                <c:pt idx="135">
                  <c:v>1.35</c:v>
                </c:pt>
                <c:pt idx="136">
                  <c:v>1.36</c:v>
                </c:pt>
                <c:pt idx="137">
                  <c:v>1.37</c:v>
                </c:pt>
                <c:pt idx="138">
                  <c:v>1.38</c:v>
                </c:pt>
                <c:pt idx="139">
                  <c:v>1.39</c:v>
                </c:pt>
                <c:pt idx="140">
                  <c:v>1.4</c:v>
                </c:pt>
                <c:pt idx="141">
                  <c:v>1.41</c:v>
                </c:pt>
                <c:pt idx="142">
                  <c:v>1.42</c:v>
                </c:pt>
                <c:pt idx="143">
                  <c:v>1.43</c:v>
                </c:pt>
                <c:pt idx="144">
                  <c:v>1.44</c:v>
                </c:pt>
                <c:pt idx="145">
                  <c:v>1.45</c:v>
                </c:pt>
                <c:pt idx="146">
                  <c:v>1.46</c:v>
                </c:pt>
                <c:pt idx="147">
                  <c:v>1.47</c:v>
                </c:pt>
                <c:pt idx="148">
                  <c:v>1.48</c:v>
                </c:pt>
                <c:pt idx="149">
                  <c:v>1.49</c:v>
                </c:pt>
                <c:pt idx="150">
                  <c:v>1.5</c:v>
                </c:pt>
                <c:pt idx="151">
                  <c:v>1.51</c:v>
                </c:pt>
                <c:pt idx="152">
                  <c:v>1.52</c:v>
                </c:pt>
                <c:pt idx="153">
                  <c:v>1.53</c:v>
                </c:pt>
                <c:pt idx="154">
                  <c:v>1.54</c:v>
                </c:pt>
                <c:pt idx="155">
                  <c:v>1.55</c:v>
                </c:pt>
                <c:pt idx="156">
                  <c:v>1.56</c:v>
                </c:pt>
                <c:pt idx="157">
                  <c:v>1.57</c:v>
                </c:pt>
                <c:pt idx="158">
                  <c:v>1.58</c:v>
                </c:pt>
                <c:pt idx="159">
                  <c:v>1.59</c:v>
                </c:pt>
                <c:pt idx="160">
                  <c:v>1.6</c:v>
                </c:pt>
                <c:pt idx="161">
                  <c:v>1.61</c:v>
                </c:pt>
                <c:pt idx="162">
                  <c:v>1.62</c:v>
                </c:pt>
                <c:pt idx="163">
                  <c:v>1.63</c:v>
                </c:pt>
                <c:pt idx="164">
                  <c:v>1.64</c:v>
                </c:pt>
                <c:pt idx="165">
                  <c:v>1.65</c:v>
                </c:pt>
                <c:pt idx="166">
                  <c:v>1.66</c:v>
                </c:pt>
                <c:pt idx="167">
                  <c:v>1.67</c:v>
                </c:pt>
                <c:pt idx="168">
                  <c:v>1.68</c:v>
                </c:pt>
                <c:pt idx="169">
                  <c:v>1.69</c:v>
                </c:pt>
                <c:pt idx="170">
                  <c:v>1.7</c:v>
                </c:pt>
                <c:pt idx="171">
                  <c:v>1.71</c:v>
                </c:pt>
                <c:pt idx="172">
                  <c:v>1.72</c:v>
                </c:pt>
                <c:pt idx="173">
                  <c:v>1.73</c:v>
                </c:pt>
                <c:pt idx="174">
                  <c:v>1.74</c:v>
                </c:pt>
                <c:pt idx="175">
                  <c:v>1.75</c:v>
                </c:pt>
                <c:pt idx="176">
                  <c:v>1.76</c:v>
                </c:pt>
                <c:pt idx="177">
                  <c:v>1.77</c:v>
                </c:pt>
                <c:pt idx="178">
                  <c:v>1.78</c:v>
                </c:pt>
                <c:pt idx="179">
                  <c:v>1.79</c:v>
                </c:pt>
                <c:pt idx="180">
                  <c:v>1.8</c:v>
                </c:pt>
                <c:pt idx="181">
                  <c:v>1.81</c:v>
                </c:pt>
                <c:pt idx="182">
                  <c:v>1.82</c:v>
                </c:pt>
                <c:pt idx="183">
                  <c:v>1.83</c:v>
                </c:pt>
                <c:pt idx="184">
                  <c:v>1.84</c:v>
                </c:pt>
                <c:pt idx="185">
                  <c:v>1.85</c:v>
                </c:pt>
                <c:pt idx="186">
                  <c:v>1.86</c:v>
                </c:pt>
                <c:pt idx="187">
                  <c:v>1.87</c:v>
                </c:pt>
                <c:pt idx="188">
                  <c:v>1.88</c:v>
                </c:pt>
                <c:pt idx="189">
                  <c:v>1.89</c:v>
                </c:pt>
                <c:pt idx="190">
                  <c:v>1.9</c:v>
                </c:pt>
                <c:pt idx="191">
                  <c:v>1.91</c:v>
                </c:pt>
                <c:pt idx="192">
                  <c:v>1.92</c:v>
                </c:pt>
                <c:pt idx="193">
                  <c:v>1.93</c:v>
                </c:pt>
                <c:pt idx="194">
                  <c:v>1.94</c:v>
                </c:pt>
                <c:pt idx="195">
                  <c:v>1.95</c:v>
                </c:pt>
                <c:pt idx="196">
                  <c:v>1.96</c:v>
                </c:pt>
                <c:pt idx="197">
                  <c:v>1.97</c:v>
                </c:pt>
                <c:pt idx="198">
                  <c:v>1.98</c:v>
                </c:pt>
                <c:pt idx="199">
                  <c:v>1.99</c:v>
                </c:pt>
                <c:pt idx="200">
                  <c:v>2</c:v>
                </c:pt>
                <c:pt idx="201">
                  <c:v>2.0099999999999998</c:v>
                </c:pt>
                <c:pt idx="202">
                  <c:v>2.02</c:v>
                </c:pt>
                <c:pt idx="203">
                  <c:v>2.0299999999999998</c:v>
                </c:pt>
                <c:pt idx="204">
                  <c:v>2.04</c:v>
                </c:pt>
                <c:pt idx="205">
                  <c:v>2.0499999999999998</c:v>
                </c:pt>
                <c:pt idx="206">
                  <c:v>2.06</c:v>
                </c:pt>
                <c:pt idx="207">
                  <c:v>2.0699999999999998</c:v>
                </c:pt>
                <c:pt idx="208">
                  <c:v>2.08</c:v>
                </c:pt>
                <c:pt idx="209">
                  <c:v>2.09</c:v>
                </c:pt>
                <c:pt idx="210">
                  <c:v>2.1</c:v>
                </c:pt>
                <c:pt idx="211">
                  <c:v>2.11</c:v>
                </c:pt>
                <c:pt idx="212">
                  <c:v>2.12</c:v>
                </c:pt>
                <c:pt idx="213">
                  <c:v>2.13</c:v>
                </c:pt>
                <c:pt idx="214">
                  <c:v>2.14</c:v>
                </c:pt>
                <c:pt idx="215">
                  <c:v>2.15</c:v>
                </c:pt>
                <c:pt idx="216">
                  <c:v>2.16</c:v>
                </c:pt>
                <c:pt idx="217">
                  <c:v>2.17</c:v>
                </c:pt>
                <c:pt idx="218">
                  <c:v>2.1800000000000002</c:v>
                </c:pt>
                <c:pt idx="219">
                  <c:v>2.19</c:v>
                </c:pt>
                <c:pt idx="220">
                  <c:v>2.2000000000000002</c:v>
                </c:pt>
                <c:pt idx="221">
                  <c:v>2.21</c:v>
                </c:pt>
                <c:pt idx="222">
                  <c:v>2.2200000000000002</c:v>
                </c:pt>
                <c:pt idx="223">
                  <c:v>2.23</c:v>
                </c:pt>
                <c:pt idx="224">
                  <c:v>2.2400000000000002</c:v>
                </c:pt>
                <c:pt idx="225">
                  <c:v>2.25</c:v>
                </c:pt>
                <c:pt idx="226">
                  <c:v>2.2599999999999998</c:v>
                </c:pt>
                <c:pt idx="227">
                  <c:v>2.27</c:v>
                </c:pt>
                <c:pt idx="228">
                  <c:v>2.2799999999999998</c:v>
                </c:pt>
                <c:pt idx="229">
                  <c:v>2.29</c:v>
                </c:pt>
                <c:pt idx="230">
                  <c:v>2.2999999999999998</c:v>
                </c:pt>
                <c:pt idx="231">
                  <c:v>2.31</c:v>
                </c:pt>
                <c:pt idx="232">
                  <c:v>2.3199999999999998</c:v>
                </c:pt>
                <c:pt idx="233">
                  <c:v>2.33</c:v>
                </c:pt>
                <c:pt idx="234">
                  <c:v>2.34</c:v>
                </c:pt>
                <c:pt idx="235">
                  <c:v>2.35</c:v>
                </c:pt>
                <c:pt idx="236">
                  <c:v>2.36</c:v>
                </c:pt>
                <c:pt idx="237">
                  <c:v>2.37</c:v>
                </c:pt>
                <c:pt idx="238">
                  <c:v>2.38</c:v>
                </c:pt>
                <c:pt idx="239">
                  <c:v>2.39</c:v>
                </c:pt>
                <c:pt idx="240">
                  <c:v>2.4</c:v>
                </c:pt>
                <c:pt idx="241">
                  <c:v>2.41</c:v>
                </c:pt>
                <c:pt idx="242">
                  <c:v>2.42</c:v>
                </c:pt>
                <c:pt idx="243">
                  <c:v>2.4300000000000002</c:v>
                </c:pt>
                <c:pt idx="244">
                  <c:v>2.44</c:v>
                </c:pt>
                <c:pt idx="245">
                  <c:v>2.4500000000000002</c:v>
                </c:pt>
                <c:pt idx="246">
                  <c:v>2.46</c:v>
                </c:pt>
                <c:pt idx="247">
                  <c:v>2.4700000000000002</c:v>
                </c:pt>
                <c:pt idx="248">
                  <c:v>2.48</c:v>
                </c:pt>
                <c:pt idx="249">
                  <c:v>2.4900000000000002</c:v>
                </c:pt>
                <c:pt idx="250">
                  <c:v>2.5</c:v>
                </c:pt>
                <c:pt idx="251">
                  <c:v>2.5099999999999998</c:v>
                </c:pt>
                <c:pt idx="252">
                  <c:v>2.52</c:v>
                </c:pt>
                <c:pt idx="253">
                  <c:v>2.5299999999999998</c:v>
                </c:pt>
                <c:pt idx="254">
                  <c:v>2.54</c:v>
                </c:pt>
                <c:pt idx="255">
                  <c:v>2.5499999999999998</c:v>
                </c:pt>
                <c:pt idx="256">
                  <c:v>2.56</c:v>
                </c:pt>
                <c:pt idx="257">
                  <c:v>2.57</c:v>
                </c:pt>
                <c:pt idx="258">
                  <c:v>2.58</c:v>
                </c:pt>
                <c:pt idx="259">
                  <c:v>2.59</c:v>
                </c:pt>
                <c:pt idx="260">
                  <c:v>2.6</c:v>
                </c:pt>
                <c:pt idx="261">
                  <c:v>2.61</c:v>
                </c:pt>
                <c:pt idx="262">
                  <c:v>2.62</c:v>
                </c:pt>
                <c:pt idx="263">
                  <c:v>2.63</c:v>
                </c:pt>
                <c:pt idx="264">
                  <c:v>2.64</c:v>
                </c:pt>
                <c:pt idx="265">
                  <c:v>2.65</c:v>
                </c:pt>
                <c:pt idx="266">
                  <c:v>2.66</c:v>
                </c:pt>
                <c:pt idx="267">
                  <c:v>2.67</c:v>
                </c:pt>
                <c:pt idx="268">
                  <c:v>2.68</c:v>
                </c:pt>
                <c:pt idx="269">
                  <c:v>2.69</c:v>
                </c:pt>
                <c:pt idx="270">
                  <c:v>2.7</c:v>
                </c:pt>
                <c:pt idx="271">
                  <c:v>2.71</c:v>
                </c:pt>
                <c:pt idx="272">
                  <c:v>2.72</c:v>
                </c:pt>
                <c:pt idx="273">
                  <c:v>2.73</c:v>
                </c:pt>
                <c:pt idx="274">
                  <c:v>2.74</c:v>
                </c:pt>
                <c:pt idx="275">
                  <c:v>2.75</c:v>
                </c:pt>
                <c:pt idx="276">
                  <c:v>2.76</c:v>
                </c:pt>
                <c:pt idx="277">
                  <c:v>2.77</c:v>
                </c:pt>
                <c:pt idx="278">
                  <c:v>2.78</c:v>
                </c:pt>
                <c:pt idx="279">
                  <c:v>2.79</c:v>
                </c:pt>
                <c:pt idx="280">
                  <c:v>2.8</c:v>
                </c:pt>
                <c:pt idx="281">
                  <c:v>2.81</c:v>
                </c:pt>
                <c:pt idx="282">
                  <c:v>2.82</c:v>
                </c:pt>
                <c:pt idx="283">
                  <c:v>2.83</c:v>
                </c:pt>
                <c:pt idx="284">
                  <c:v>2.84</c:v>
                </c:pt>
                <c:pt idx="285">
                  <c:v>2.85</c:v>
                </c:pt>
                <c:pt idx="286">
                  <c:v>2.86</c:v>
                </c:pt>
                <c:pt idx="287">
                  <c:v>2.87</c:v>
                </c:pt>
                <c:pt idx="288">
                  <c:v>2.88</c:v>
                </c:pt>
                <c:pt idx="289">
                  <c:v>2.89</c:v>
                </c:pt>
                <c:pt idx="290">
                  <c:v>2.9</c:v>
                </c:pt>
                <c:pt idx="291">
                  <c:v>2.91</c:v>
                </c:pt>
                <c:pt idx="292">
                  <c:v>2.92</c:v>
                </c:pt>
                <c:pt idx="293">
                  <c:v>2.93</c:v>
                </c:pt>
                <c:pt idx="294">
                  <c:v>2.94</c:v>
                </c:pt>
                <c:pt idx="295">
                  <c:v>2.95</c:v>
                </c:pt>
                <c:pt idx="296">
                  <c:v>2.96</c:v>
                </c:pt>
                <c:pt idx="297">
                  <c:v>2.97</c:v>
                </c:pt>
                <c:pt idx="298">
                  <c:v>2.98</c:v>
                </c:pt>
                <c:pt idx="299">
                  <c:v>2.99</c:v>
                </c:pt>
                <c:pt idx="300">
                  <c:v>3</c:v>
                </c:pt>
                <c:pt idx="301">
                  <c:v>3.01</c:v>
                </c:pt>
                <c:pt idx="302">
                  <c:v>3.02</c:v>
                </c:pt>
                <c:pt idx="303">
                  <c:v>3.03</c:v>
                </c:pt>
                <c:pt idx="304">
                  <c:v>3.04</c:v>
                </c:pt>
                <c:pt idx="305">
                  <c:v>3.05</c:v>
                </c:pt>
                <c:pt idx="306">
                  <c:v>3.06</c:v>
                </c:pt>
                <c:pt idx="307">
                  <c:v>3.07</c:v>
                </c:pt>
                <c:pt idx="308">
                  <c:v>3.08</c:v>
                </c:pt>
                <c:pt idx="309">
                  <c:v>3.09</c:v>
                </c:pt>
                <c:pt idx="310">
                  <c:v>3.1</c:v>
                </c:pt>
                <c:pt idx="311">
                  <c:v>3.11</c:v>
                </c:pt>
                <c:pt idx="312">
                  <c:v>3.12</c:v>
                </c:pt>
                <c:pt idx="313">
                  <c:v>3.13</c:v>
                </c:pt>
                <c:pt idx="314">
                  <c:v>3.14</c:v>
                </c:pt>
                <c:pt idx="315">
                  <c:v>3.15</c:v>
                </c:pt>
                <c:pt idx="316">
                  <c:v>3.16</c:v>
                </c:pt>
                <c:pt idx="317">
                  <c:v>3.17</c:v>
                </c:pt>
                <c:pt idx="318">
                  <c:v>3.18</c:v>
                </c:pt>
                <c:pt idx="319">
                  <c:v>3.19</c:v>
                </c:pt>
                <c:pt idx="320">
                  <c:v>3.2</c:v>
                </c:pt>
                <c:pt idx="321">
                  <c:v>3.21</c:v>
                </c:pt>
                <c:pt idx="322">
                  <c:v>3.22</c:v>
                </c:pt>
                <c:pt idx="323">
                  <c:v>3.23</c:v>
                </c:pt>
                <c:pt idx="324">
                  <c:v>3.24</c:v>
                </c:pt>
                <c:pt idx="325">
                  <c:v>3.25</c:v>
                </c:pt>
                <c:pt idx="326">
                  <c:v>3.26</c:v>
                </c:pt>
                <c:pt idx="327">
                  <c:v>3.27</c:v>
                </c:pt>
                <c:pt idx="328">
                  <c:v>3.28</c:v>
                </c:pt>
                <c:pt idx="329">
                  <c:v>3.29</c:v>
                </c:pt>
                <c:pt idx="330">
                  <c:v>3.3</c:v>
                </c:pt>
                <c:pt idx="331">
                  <c:v>3.31</c:v>
                </c:pt>
                <c:pt idx="332">
                  <c:v>3.32</c:v>
                </c:pt>
                <c:pt idx="333">
                  <c:v>3.33</c:v>
                </c:pt>
                <c:pt idx="334">
                  <c:v>3.34</c:v>
                </c:pt>
                <c:pt idx="335">
                  <c:v>3.35</c:v>
                </c:pt>
                <c:pt idx="336">
                  <c:v>3.36</c:v>
                </c:pt>
                <c:pt idx="337">
                  <c:v>3.37</c:v>
                </c:pt>
                <c:pt idx="338">
                  <c:v>3.38</c:v>
                </c:pt>
                <c:pt idx="339">
                  <c:v>3.39</c:v>
                </c:pt>
                <c:pt idx="340">
                  <c:v>3.4</c:v>
                </c:pt>
                <c:pt idx="341">
                  <c:v>3.41</c:v>
                </c:pt>
                <c:pt idx="342">
                  <c:v>3.42</c:v>
                </c:pt>
                <c:pt idx="343">
                  <c:v>3.43</c:v>
                </c:pt>
                <c:pt idx="344">
                  <c:v>3.44</c:v>
                </c:pt>
                <c:pt idx="345">
                  <c:v>3.45</c:v>
                </c:pt>
                <c:pt idx="346">
                  <c:v>3.46</c:v>
                </c:pt>
                <c:pt idx="347">
                  <c:v>3.47</c:v>
                </c:pt>
                <c:pt idx="348">
                  <c:v>3.48</c:v>
                </c:pt>
                <c:pt idx="349">
                  <c:v>3.49</c:v>
                </c:pt>
                <c:pt idx="350">
                  <c:v>3.5</c:v>
                </c:pt>
                <c:pt idx="351">
                  <c:v>3.51</c:v>
                </c:pt>
                <c:pt idx="352">
                  <c:v>3.52</c:v>
                </c:pt>
                <c:pt idx="353">
                  <c:v>3.53</c:v>
                </c:pt>
                <c:pt idx="354">
                  <c:v>3.54</c:v>
                </c:pt>
                <c:pt idx="355">
                  <c:v>3.55</c:v>
                </c:pt>
                <c:pt idx="356">
                  <c:v>3.56</c:v>
                </c:pt>
                <c:pt idx="357">
                  <c:v>3.57</c:v>
                </c:pt>
                <c:pt idx="358">
                  <c:v>3.58</c:v>
                </c:pt>
                <c:pt idx="359">
                  <c:v>3.59</c:v>
                </c:pt>
                <c:pt idx="360">
                  <c:v>3.6</c:v>
                </c:pt>
                <c:pt idx="361">
                  <c:v>3.61</c:v>
                </c:pt>
                <c:pt idx="362">
                  <c:v>3.62</c:v>
                </c:pt>
                <c:pt idx="363">
                  <c:v>3.63</c:v>
                </c:pt>
                <c:pt idx="364">
                  <c:v>3.64</c:v>
                </c:pt>
                <c:pt idx="365">
                  <c:v>3.65</c:v>
                </c:pt>
                <c:pt idx="366">
                  <c:v>3.66</c:v>
                </c:pt>
                <c:pt idx="367">
                  <c:v>3.67</c:v>
                </c:pt>
                <c:pt idx="368">
                  <c:v>3.68</c:v>
                </c:pt>
                <c:pt idx="369">
                  <c:v>3.69</c:v>
                </c:pt>
                <c:pt idx="370">
                  <c:v>3.7</c:v>
                </c:pt>
                <c:pt idx="371">
                  <c:v>3.71</c:v>
                </c:pt>
                <c:pt idx="372">
                  <c:v>3.72</c:v>
                </c:pt>
                <c:pt idx="373">
                  <c:v>3.73</c:v>
                </c:pt>
                <c:pt idx="374">
                  <c:v>3.74</c:v>
                </c:pt>
                <c:pt idx="375">
                  <c:v>3.75</c:v>
                </c:pt>
                <c:pt idx="376">
                  <c:v>3.76</c:v>
                </c:pt>
                <c:pt idx="377">
                  <c:v>3.77</c:v>
                </c:pt>
                <c:pt idx="378">
                  <c:v>3.78</c:v>
                </c:pt>
                <c:pt idx="379">
                  <c:v>3.79</c:v>
                </c:pt>
                <c:pt idx="380">
                  <c:v>3.8</c:v>
                </c:pt>
                <c:pt idx="381">
                  <c:v>3.81</c:v>
                </c:pt>
                <c:pt idx="382">
                  <c:v>3.82</c:v>
                </c:pt>
                <c:pt idx="383">
                  <c:v>3.83</c:v>
                </c:pt>
                <c:pt idx="384">
                  <c:v>3.84</c:v>
                </c:pt>
                <c:pt idx="385">
                  <c:v>3.85</c:v>
                </c:pt>
                <c:pt idx="386">
                  <c:v>3.86</c:v>
                </c:pt>
                <c:pt idx="387">
                  <c:v>3.87</c:v>
                </c:pt>
                <c:pt idx="388">
                  <c:v>3.88</c:v>
                </c:pt>
                <c:pt idx="389">
                  <c:v>3.89</c:v>
                </c:pt>
                <c:pt idx="390">
                  <c:v>3.9</c:v>
                </c:pt>
                <c:pt idx="391">
                  <c:v>3.91</c:v>
                </c:pt>
                <c:pt idx="392">
                  <c:v>3.92</c:v>
                </c:pt>
                <c:pt idx="393">
                  <c:v>3.93</c:v>
                </c:pt>
                <c:pt idx="394">
                  <c:v>3.94</c:v>
                </c:pt>
                <c:pt idx="395">
                  <c:v>3.95</c:v>
                </c:pt>
                <c:pt idx="396">
                  <c:v>3.96</c:v>
                </c:pt>
                <c:pt idx="397">
                  <c:v>3.97</c:v>
                </c:pt>
                <c:pt idx="398">
                  <c:v>3.98</c:v>
                </c:pt>
                <c:pt idx="399">
                  <c:v>3.99</c:v>
                </c:pt>
                <c:pt idx="400">
                  <c:v>4</c:v>
                </c:pt>
                <c:pt idx="401">
                  <c:v>4.01</c:v>
                </c:pt>
                <c:pt idx="402">
                  <c:v>4.0199999999999996</c:v>
                </c:pt>
                <c:pt idx="403">
                  <c:v>4.03</c:v>
                </c:pt>
                <c:pt idx="404">
                  <c:v>4.04</c:v>
                </c:pt>
                <c:pt idx="405">
                  <c:v>4.05</c:v>
                </c:pt>
                <c:pt idx="406">
                  <c:v>4.0599999999999996</c:v>
                </c:pt>
                <c:pt idx="407">
                  <c:v>4.07</c:v>
                </c:pt>
                <c:pt idx="408">
                  <c:v>4.08</c:v>
                </c:pt>
                <c:pt idx="409">
                  <c:v>4.09</c:v>
                </c:pt>
                <c:pt idx="410">
                  <c:v>4.0999999999999996</c:v>
                </c:pt>
                <c:pt idx="411">
                  <c:v>4.1100000000000003</c:v>
                </c:pt>
                <c:pt idx="412">
                  <c:v>4.12</c:v>
                </c:pt>
                <c:pt idx="413">
                  <c:v>4.13</c:v>
                </c:pt>
                <c:pt idx="414">
                  <c:v>4.1399999999999997</c:v>
                </c:pt>
                <c:pt idx="415">
                  <c:v>4.1500000000000004</c:v>
                </c:pt>
                <c:pt idx="416">
                  <c:v>4.16</c:v>
                </c:pt>
                <c:pt idx="417">
                  <c:v>4.17</c:v>
                </c:pt>
                <c:pt idx="418">
                  <c:v>4.18</c:v>
                </c:pt>
                <c:pt idx="419">
                  <c:v>4.1900000000000004</c:v>
                </c:pt>
                <c:pt idx="420">
                  <c:v>4.2</c:v>
                </c:pt>
                <c:pt idx="421">
                  <c:v>4.21</c:v>
                </c:pt>
                <c:pt idx="422">
                  <c:v>4.22</c:v>
                </c:pt>
                <c:pt idx="423">
                  <c:v>4.2300000000000004</c:v>
                </c:pt>
                <c:pt idx="424">
                  <c:v>4.24</c:v>
                </c:pt>
                <c:pt idx="425">
                  <c:v>4.25</c:v>
                </c:pt>
                <c:pt idx="426">
                  <c:v>4.26</c:v>
                </c:pt>
                <c:pt idx="427">
                  <c:v>4.2699999999999996</c:v>
                </c:pt>
                <c:pt idx="428">
                  <c:v>4.28</c:v>
                </c:pt>
                <c:pt idx="429">
                  <c:v>4.29</c:v>
                </c:pt>
                <c:pt idx="430">
                  <c:v>4.3</c:v>
                </c:pt>
                <c:pt idx="431">
                  <c:v>4.3099999999999996</c:v>
                </c:pt>
                <c:pt idx="432">
                  <c:v>4.32</c:v>
                </c:pt>
                <c:pt idx="433">
                  <c:v>4.33</c:v>
                </c:pt>
                <c:pt idx="434">
                  <c:v>4.34</c:v>
                </c:pt>
                <c:pt idx="435">
                  <c:v>4.3499999999999996</c:v>
                </c:pt>
                <c:pt idx="436">
                  <c:v>4.3600000000000003</c:v>
                </c:pt>
                <c:pt idx="437">
                  <c:v>4.37</c:v>
                </c:pt>
                <c:pt idx="438">
                  <c:v>4.38</c:v>
                </c:pt>
                <c:pt idx="439">
                  <c:v>4.3899999999999997</c:v>
                </c:pt>
                <c:pt idx="440">
                  <c:v>4.4000000000000004</c:v>
                </c:pt>
                <c:pt idx="441">
                  <c:v>4.41</c:v>
                </c:pt>
                <c:pt idx="442">
                  <c:v>4.42</c:v>
                </c:pt>
                <c:pt idx="443">
                  <c:v>4.43</c:v>
                </c:pt>
                <c:pt idx="444">
                  <c:v>4.4400000000000004</c:v>
                </c:pt>
                <c:pt idx="445">
                  <c:v>4.45</c:v>
                </c:pt>
                <c:pt idx="446">
                  <c:v>4.46</c:v>
                </c:pt>
                <c:pt idx="447">
                  <c:v>4.47</c:v>
                </c:pt>
                <c:pt idx="448">
                  <c:v>4.4800000000000004</c:v>
                </c:pt>
                <c:pt idx="449">
                  <c:v>4.49</c:v>
                </c:pt>
                <c:pt idx="450">
                  <c:v>4.5</c:v>
                </c:pt>
                <c:pt idx="451">
                  <c:v>4.51</c:v>
                </c:pt>
                <c:pt idx="452">
                  <c:v>4.5199999999999996</c:v>
                </c:pt>
                <c:pt idx="453">
                  <c:v>4.53</c:v>
                </c:pt>
                <c:pt idx="454">
                  <c:v>4.54</c:v>
                </c:pt>
                <c:pt idx="455">
                  <c:v>4.55</c:v>
                </c:pt>
                <c:pt idx="456">
                  <c:v>4.5599999999999996</c:v>
                </c:pt>
                <c:pt idx="457">
                  <c:v>4.57</c:v>
                </c:pt>
                <c:pt idx="458">
                  <c:v>4.58</c:v>
                </c:pt>
                <c:pt idx="459">
                  <c:v>4.59</c:v>
                </c:pt>
                <c:pt idx="460">
                  <c:v>4.5999999999999996</c:v>
                </c:pt>
                <c:pt idx="461">
                  <c:v>4.6100000000000003</c:v>
                </c:pt>
                <c:pt idx="462">
                  <c:v>4.62</c:v>
                </c:pt>
                <c:pt idx="463">
                  <c:v>4.63</c:v>
                </c:pt>
                <c:pt idx="464">
                  <c:v>4.6399999999999997</c:v>
                </c:pt>
                <c:pt idx="465">
                  <c:v>4.6500000000000004</c:v>
                </c:pt>
                <c:pt idx="466">
                  <c:v>4.66</c:v>
                </c:pt>
                <c:pt idx="467">
                  <c:v>4.67</c:v>
                </c:pt>
                <c:pt idx="468">
                  <c:v>4.68</c:v>
                </c:pt>
                <c:pt idx="469">
                  <c:v>4.6900000000000004</c:v>
                </c:pt>
                <c:pt idx="470">
                  <c:v>4.7</c:v>
                </c:pt>
                <c:pt idx="471">
                  <c:v>4.71</c:v>
                </c:pt>
                <c:pt idx="472">
                  <c:v>4.72</c:v>
                </c:pt>
                <c:pt idx="473">
                  <c:v>4.7300000000000004</c:v>
                </c:pt>
                <c:pt idx="474">
                  <c:v>4.74</c:v>
                </c:pt>
                <c:pt idx="475">
                  <c:v>4.75</c:v>
                </c:pt>
                <c:pt idx="476">
                  <c:v>4.76</c:v>
                </c:pt>
                <c:pt idx="477">
                  <c:v>4.7699999999999996</c:v>
                </c:pt>
                <c:pt idx="478">
                  <c:v>4.78</c:v>
                </c:pt>
                <c:pt idx="479">
                  <c:v>4.79</c:v>
                </c:pt>
                <c:pt idx="480">
                  <c:v>4.8</c:v>
                </c:pt>
                <c:pt idx="481">
                  <c:v>4.8099999999999996</c:v>
                </c:pt>
                <c:pt idx="482">
                  <c:v>4.82</c:v>
                </c:pt>
                <c:pt idx="483">
                  <c:v>4.83</c:v>
                </c:pt>
                <c:pt idx="484">
                  <c:v>4.84</c:v>
                </c:pt>
                <c:pt idx="485">
                  <c:v>4.8499999999999996</c:v>
                </c:pt>
                <c:pt idx="486">
                  <c:v>4.8600000000000003</c:v>
                </c:pt>
                <c:pt idx="487">
                  <c:v>4.87</c:v>
                </c:pt>
                <c:pt idx="488">
                  <c:v>4.88</c:v>
                </c:pt>
                <c:pt idx="489">
                  <c:v>4.8899999999999997</c:v>
                </c:pt>
                <c:pt idx="490">
                  <c:v>4.9000000000000004</c:v>
                </c:pt>
                <c:pt idx="491">
                  <c:v>4.91</c:v>
                </c:pt>
                <c:pt idx="492">
                  <c:v>4.92</c:v>
                </c:pt>
                <c:pt idx="493">
                  <c:v>4.93</c:v>
                </c:pt>
                <c:pt idx="494">
                  <c:v>4.9400000000000004</c:v>
                </c:pt>
                <c:pt idx="495">
                  <c:v>4.95</c:v>
                </c:pt>
                <c:pt idx="496">
                  <c:v>4.96</c:v>
                </c:pt>
                <c:pt idx="497">
                  <c:v>4.97</c:v>
                </c:pt>
                <c:pt idx="498">
                  <c:v>4.9800000000000004</c:v>
                </c:pt>
                <c:pt idx="499">
                  <c:v>4.99</c:v>
                </c:pt>
                <c:pt idx="500">
                  <c:v>5</c:v>
                </c:pt>
              </c:numCache>
            </c:numRef>
          </c:xVal>
          <c:yVal>
            <c:numRef>
              <c:f>Φύλλο1!$B$1:$B$501</c:f>
              <c:numCache>
                <c:formatCode>General</c:formatCode>
                <c:ptCount val="501"/>
                <c:pt idx="0">
                  <c:v>0</c:v>
                </c:pt>
                <c:pt idx="1">
                  <c:v>3.9437881540261465E-5</c:v>
                </c:pt>
                <c:pt idx="2">
                  <c:v>1.577453047750443E-4</c:v>
                </c:pt>
                <c:pt idx="3">
                  <c:v>3.54903606527777E-4</c:v>
                </c:pt>
                <c:pt idx="4">
                  <c:v>6.3088168477546302E-4</c:v>
                </c:pt>
                <c:pt idx="5">
                  <c:v>9.8563600355507119E-4</c:v>
                </c:pt>
                <c:pt idx="6">
                  <c:v>1.4191105998314028E-3</c:v>
                </c:pt>
                <c:pt idx="7">
                  <c:v>1.9312370923253417E-3</c:v>
                </c:pt>
                <c:pt idx="8">
                  <c:v>2.5219346923011114E-3</c:v>
                </c:pt>
                <c:pt idx="9">
                  <c:v>3.1911102163108135E-3</c:v>
                </c:pt>
                <c:pt idx="10">
                  <c:v>3.9386581008942706E-3</c:v>
                </c:pt>
                <c:pt idx="11">
                  <c:v>4.7644604192318045E-3</c:v>
                </c:pt>
                <c:pt idx="12">
                  <c:v>5.6683868997473956E-3</c:v>
                </c:pt>
                <c:pt idx="13">
                  <c:v>6.6502949466592017E-3</c:v>
                </c:pt>
                <c:pt idx="14">
                  <c:v>7.7100296624742753E-3</c:v>
                </c:pt>
                <c:pt idx="15">
                  <c:v>8.8474238724238659E-3</c:v>
                </c:pt>
                <c:pt idx="16">
                  <c:v>1.0062298150835517E-2</c:v>
                </c:pt>
                <c:pt idx="17">
                  <c:v>1.1354460849437706E-2</c:v>
                </c:pt>
                <c:pt idx="18">
                  <c:v>1.272370812759268E-2</c:v>
                </c:pt>
                <c:pt idx="19">
                  <c:v>1.416982398445263E-2</c:v>
                </c:pt>
                <c:pt idx="20">
                  <c:v>1.5692580293034119E-2</c:v>
                </c:pt>
                <c:pt idx="21">
                  <c:v>1.7291736836205496E-2</c:v>
                </c:pt>
                <c:pt idx="22">
                  <c:v>1.8967041344581506E-2</c:v>
                </c:pt>
                <c:pt idx="23">
                  <c:v>2.0718229536319185E-2</c:v>
                </c:pt>
                <c:pt idx="24">
                  <c:v>2.2545025158808671E-2</c:v>
                </c:pt>
                <c:pt idx="25">
                  <c:v>2.4447140032252533E-2</c:v>
                </c:pt>
                <c:pt idx="26">
                  <c:v>2.6424274095126564E-2</c:v>
                </c:pt>
                <c:pt idx="27">
                  <c:v>2.8476115451514905E-2</c:v>
                </c:pt>
                <c:pt idx="28">
                  <c:v>3.0602340420312169E-2</c:v>
                </c:pt>
                <c:pt idx="29">
                  <c:v>3.2802613586284536E-2</c:v>
                </c:pt>
                <c:pt idx="30">
                  <c:v>3.5076587852982115E-2</c:v>
                </c:pt>
                <c:pt idx="31">
                  <c:v>3.7423904497493915E-2</c:v>
                </c:pt>
                <c:pt idx="32">
                  <c:v>3.9844193227036841E-2</c:v>
                </c:pt>
                <c:pt idx="33">
                  <c:v>4.2337072237370058E-2</c:v>
                </c:pt>
                <c:pt idx="34">
                  <c:v>4.4902148273025168E-2</c:v>
                </c:pt>
                <c:pt idx="35">
                  <c:v>4.7539016689342815E-2</c:v>
                </c:pt>
                <c:pt idx="36">
                  <c:v>5.0247261516306055E-2</c:v>
                </c:pt>
                <c:pt idx="37">
                  <c:v>5.3026455524160201E-2</c:v>
                </c:pt>
                <c:pt idx="38">
                  <c:v>5.5876160290809038E-2</c:v>
                </c:pt>
                <c:pt idx="39">
                  <c:v>5.879592627097649E-2</c:v>
                </c:pt>
                <c:pt idx="40">
                  <c:v>6.178529286712317E-2</c:v>
                </c:pt>
                <c:pt idx="41">
                  <c:v>6.4843788502106259E-2</c:v>
                </c:pt>
                <c:pt idx="42">
                  <c:v>6.7970930693571616E-2</c:v>
                </c:pt>
                <c:pt idx="43">
                  <c:v>7.1166226130065999E-2</c:v>
                </c:pt>
                <c:pt idx="44">
                  <c:v>7.4429170748857784E-2</c:v>
                </c:pt>
                <c:pt idx="45">
                  <c:v>7.7759249815453527E-2</c:v>
                </c:pt>
                <c:pt idx="46">
                  <c:v>8.1155938004798284E-2</c:v>
                </c:pt>
                <c:pt idx="47">
                  <c:v>8.4618699484146256E-2</c:v>
                </c:pt>
                <c:pt idx="48">
                  <c:v>8.8146987997589396E-2</c:v>
                </c:pt>
                <c:pt idx="49">
                  <c:v>9.1740246952229917E-2</c:v>
                </c:pt>
                <c:pt idx="50">
                  <c:v>9.5397909505983855E-2</c:v>
                </c:pt>
                <c:pt idx="51">
                  <c:v>9.9119398657001187E-2</c:v>
                </c:pt>
                <c:pt idx="52">
                  <c:v>0.10290412733468873</c:v>
                </c:pt>
                <c:pt idx="53">
                  <c:v>0.1067514984923215</c:v>
                </c:pt>
                <c:pt idx="54">
                  <c:v>0.11066090520122762</c:v>
                </c:pt>
                <c:pt idx="55">
                  <c:v>0.11463173074653239</c:v>
                </c:pt>
                <c:pt idx="56">
                  <c:v>0.11866334872444599</c:v>
                </c:pt>
                <c:pt idx="57">
                  <c:v>0.12275512314107936</c:v>
                </c:pt>
                <c:pt idx="58">
                  <c:v>0.12690640851277374</c:v>
                </c:pt>
                <c:pt idx="59">
                  <c:v>0.13111654996792613</c:v>
                </c:pt>
                <c:pt idx="60">
                  <c:v>0.13538488335029655</c:v>
                </c:pt>
                <c:pt idx="61">
                  <c:v>0.13971073532377995</c:v>
                </c:pt>
                <c:pt idx="62">
                  <c:v>0.1440934234786255</c:v>
                </c:pt>
                <c:pt idx="63">
                  <c:v>0.14853225643908796</c:v>
                </c:pt>
                <c:pt idx="64">
                  <c:v>0.15302653397249355</c:v>
                </c:pt>
                <c:pt idx="65">
                  <c:v>0.1575755470997024</c:v>
                </c:pt>
                <c:pt idx="66">
                  <c:v>0.16217857820695106</c:v>
                </c:pt>
                <c:pt idx="67">
                  <c:v>0.1668349011590575</c:v>
                </c:pt>
                <c:pt idx="68">
                  <c:v>0.1715437814139697</c:v>
                </c:pt>
                <c:pt idx="69">
                  <c:v>0.17630447613864092</c:v>
                </c:pt>
                <c:pt idx="70">
                  <c:v>0.18111623432621282</c:v>
                </c:pt>
                <c:pt idx="71">
                  <c:v>0.1859782969144877</c:v>
                </c:pt>
                <c:pt idx="72">
                  <c:v>0.19088989690567201</c:v>
                </c:pt>
                <c:pt idx="73">
                  <c:v>0.19585025948737131</c:v>
                </c:pt>
                <c:pt idx="74">
                  <c:v>0.20085860215481782</c:v>
                </c:pt>
                <c:pt idx="75">
                  <c:v>0.20591413483431248</c:v>
                </c:pt>
                <c:pt idx="76">
                  <c:v>0.21101606000785941</c:v>
                </c:pt>
                <c:pt idx="77">
                  <c:v>0.21616357283897611</c:v>
                </c:pt>
                <c:pt idx="78">
                  <c:v>0.22135586129965759</c:v>
                </c:pt>
                <c:pt idx="79">
                  <c:v>0.22659210629847484</c:v>
                </c:pt>
                <c:pt idx="80">
                  <c:v>0.23187148180978798</c:v>
                </c:pt>
                <c:pt idx="81">
                  <c:v>0.23719315500405289</c:v>
                </c:pt>
                <c:pt idx="82">
                  <c:v>0.24255628637920149</c:v>
                </c:pt>
                <c:pt idx="83">
                  <c:v>0.24796002989307431</c:v>
                </c:pt>
                <c:pt idx="84">
                  <c:v>0.25340353309688518</c:v>
                </c:pt>
                <c:pt idx="85">
                  <c:v>0.258885937269696</c:v>
                </c:pt>
                <c:pt idx="86">
                  <c:v>0.26440637755388124</c:v>
                </c:pt>
                <c:pt idx="87">
                  <c:v>0.26996398309156139</c:v>
                </c:pt>
                <c:pt idx="88">
                  <c:v>0.27555787716198055</c:v>
                </c:pt>
                <c:pt idx="89">
                  <c:v>0.28118717731981241</c:v>
                </c:pt>
                <c:pt idx="90">
                  <c:v>0.28685099553436577</c:v>
                </c:pt>
                <c:pt idx="91">
                  <c:v>0.29254843832967303</c:v>
                </c:pt>
                <c:pt idx="92">
                  <c:v>0.29827860692543856</c:v>
                </c:pt>
                <c:pt idx="93">
                  <c:v>0.30404059737882089</c:v>
                </c:pt>
                <c:pt idx="94">
                  <c:v>0.30983350072703203</c:v>
                </c:pt>
                <c:pt idx="95">
                  <c:v>0.31565640313072835</c:v>
                </c:pt>
                <c:pt idx="96">
                  <c:v>0.32150838601816895</c:v>
                </c:pt>
                <c:pt idx="97">
                  <c:v>0.32738852623012193</c:v>
                </c:pt>
                <c:pt idx="98">
                  <c:v>0.3332958961654951</c:v>
                </c:pt>
                <c:pt idx="99">
                  <c:v>0.33922956392766562</c:v>
                </c:pt>
                <c:pt idx="100">
                  <c:v>0.34518859347148789</c:v>
                </c:pt>
                <c:pt idx="101">
                  <c:v>0.35117204475095737</c:v>
                </c:pt>
                <c:pt idx="102">
                  <c:v>0.35717897386750258</c:v>
                </c:pt>
                <c:pt idx="103">
                  <c:v>0.36320843321888835</c:v>
                </c:pt>
                <c:pt idx="104">
                  <c:v>0.36925947164869954</c:v>
                </c:pt>
                <c:pt idx="105">
                  <c:v>0.37533113459638939</c:v>
                </c:pt>
                <c:pt idx="106">
                  <c:v>0.38142246424786153</c:v>
                </c:pt>
                <c:pt idx="107">
                  <c:v>0.38753249968656678</c:v>
                </c:pt>
                <c:pt idx="108">
                  <c:v>0.3936602770450901</c:v>
                </c:pt>
                <c:pt idx="109">
                  <c:v>0.3998048296572011</c:v>
                </c:pt>
                <c:pt idx="110">
                  <c:v>0.40596518821034766</c:v>
                </c:pt>
                <c:pt idx="111">
                  <c:v>0.41214038089856619</c:v>
                </c:pt>
                <c:pt idx="112">
                  <c:v>0.41832943357578606</c:v>
                </c:pt>
                <c:pt idx="113">
                  <c:v>0.42453136990950163</c:v>
                </c:pt>
                <c:pt idx="114">
                  <c:v>0.43074521153479112</c:v>
                </c:pt>
                <c:pt idx="115">
                  <c:v>0.43696997820865524</c:v>
                </c:pt>
                <c:pt idx="116">
                  <c:v>0.4432046879646509</c:v>
                </c:pt>
                <c:pt idx="117">
                  <c:v>0.44944835726779886</c:v>
                </c:pt>
                <c:pt idx="118">
                  <c:v>0.45570000116973786</c:v>
                </c:pt>
                <c:pt idx="119">
                  <c:v>0.46195863346410115</c:v>
                </c:pt>
                <c:pt idx="120">
                  <c:v>0.46822326684209276</c:v>
                </c:pt>
                <c:pt idx="121">
                  <c:v>0.47449291304823638</c:v>
                </c:pt>
                <c:pt idx="122">
                  <c:v>0.48076658303627462</c:v>
                </c:pt>
                <c:pt idx="123">
                  <c:v>0.48704328712519224</c:v>
                </c:pt>
                <c:pt idx="124">
                  <c:v>0.49332203515533984</c:v>
                </c:pt>
                <c:pt idx="125">
                  <c:v>0.49960183664463337</c:v>
                </c:pt>
                <c:pt idx="126">
                  <c:v>0.505881700944804</c:v>
                </c:pt>
                <c:pt idx="127">
                  <c:v>0.51216063739767392</c:v>
                </c:pt>
                <c:pt idx="128">
                  <c:v>0.51843765549143539</c:v>
                </c:pt>
                <c:pt idx="129">
                  <c:v>0.5247117650169042</c:v>
                </c:pt>
                <c:pt idx="130">
                  <c:v>0.53098197622372745</c:v>
                </c:pt>
                <c:pt idx="131">
                  <c:v>0.53724729997651777</c:v>
                </c:pt>
                <c:pt idx="132">
                  <c:v>0.5435067479108916</c:v>
                </c:pt>
                <c:pt idx="133">
                  <c:v>0.54975933258938436</c:v>
                </c:pt>
                <c:pt idx="134">
                  <c:v>0.55600406765721999</c:v>
                </c:pt>
                <c:pt idx="135">
                  <c:v>0.56223996799791176</c:v>
                </c:pt>
                <c:pt idx="136">
                  <c:v>0.56846604988866356</c:v>
                </c:pt>
                <c:pt idx="137">
                  <c:v>0.57468133115555531</c:v>
                </c:pt>
                <c:pt idx="138">
                  <c:v>0.58088483132848123</c:v>
                </c:pt>
                <c:pt idx="139">
                  <c:v>0.58707557179582215</c:v>
                </c:pt>
                <c:pt idx="140">
                  <c:v>0.59325257595882075</c:v>
                </c:pt>
                <c:pt idx="141">
                  <c:v>0.59941486938564337</c:v>
                </c:pt>
                <c:pt idx="142">
                  <c:v>0.60556147996509735</c:v>
                </c:pt>
                <c:pt idx="143">
                  <c:v>0.61169143805998294</c:v>
                </c:pt>
                <c:pt idx="144">
                  <c:v>0.6178037766600557</c:v>
                </c:pt>
                <c:pt idx="145">
                  <c:v>0.6238975315345725</c:v>
                </c:pt>
                <c:pt idx="146">
                  <c:v>0.62997174138440259</c:v>
                </c:pt>
                <c:pt idx="147">
                  <c:v>0.63602544799367089</c:v>
                </c:pt>
                <c:pt idx="148">
                  <c:v>0.64205769638092169</c:v>
                </c:pt>
                <c:pt idx="149">
                  <c:v>0.64806753494976577</c:v>
                </c:pt>
                <c:pt idx="150">
                  <c:v>0.65405401563899623</c:v>
                </c:pt>
                <c:pt idx="151">
                  <c:v>0.66001619407214873</c:v>
                </c:pt>
                <c:pt idx="152">
                  <c:v>0.66595312970647547</c:v>
                </c:pt>
                <c:pt idx="153">
                  <c:v>0.67186388598132019</c:v>
                </c:pt>
                <c:pt idx="154">
                  <c:v>0.67774753046585912</c:v>
                </c:pt>
                <c:pt idx="155">
                  <c:v>0.68360313500619585</c:v>
                </c:pt>
                <c:pt idx="156">
                  <c:v>0.68942977587177734</c:v>
                </c:pt>
                <c:pt idx="157">
                  <c:v>0.69522653390111455</c:v>
                </c:pt>
                <c:pt idx="158">
                  <c:v>0.70099249464678204</c:v>
                </c:pt>
                <c:pt idx="159">
                  <c:v>0.70672674851967199</c:v>
                </c:pt>
                <c:pt idx="160">
                  <c:v>0.71242839093248456</c:v>
                </c:pt>
                <c:pt idx="161">
                  <c:v>0.71809652244242772</c:v>
                </c:pt>
                <c:pt idx="162">
                  <c:v>0.723730248893105</c:v>
                </c:pt>
                <c:pt idx="163">
                  <c:v>0.72932868155557085</c:v>
                </c:pt>
                <c:pt idx="164">
                  <c:v>0.73489093726852905</c:v>
                </c:pt>
                <c:pt idx="165">
                  <c:v>0.74041613857765187</c:v>
                </c:pt>
                <c:pt idx="166">
                  <c:v>0.74590341387399994</c:v>
                </c:pt>
                <c:pt idx="167">
                  <c:v>0.75135189753152165</c:v>
                </c:pt>
                <c:pt idx="168">
                  <c:v>0.756760730043604</c:v>
                </c:pt>
                <c:pt idx="169">
                  <c:v>0.76212905815866383</c:v>
                </c:pt>
                <c:pt idx="170">
                  <c:v>0.76745603501474802</c:v>
                </c:pt>
                <c:pt idx="171">
                  <c:v>0.77274082027312763</c:v>
                </c:pt>
                <c:pt idx="172">
                  <c:v>0.77798258025086253</c:v>
                </c:pt>
                <c:pt idx="173">
                  <c:v>0.78318048805231699</c:v>
                </c:pt>
                <c:pt idx="174">
                  <c:v>0.78833372369960208</c:v>
                </c:pt>
                <c:pt idx="175">
                  <c:v>0.79344147426192979</c:v>
                </c:pt>
                <c:pt idx="176">
                  <c:v>0.79850293398385364</c:v>
                </c:pt>
                <c:pt idx="177">
                  <c:v>0.80351730441237823</c:v>
                </c:pt>
                <c:pt idx="178">
                  <c:v>0.80848379452291508</c:v>
                </c:pt>
                <c:pt idx="179">
                  <c:v>0.81340162084407031</c:v>
                </c:pt>
                <c:pt idx="180">
                  <c:v>0.81827000758123603</c:v>
                </c:pt>
                <c:pt idx="181">
                  <c:v>0.82308818673897455</c:v>
                </c:pt>
                <c:pt idx="182">
                  <c:v>0.82785539824217014</c:v>
                </c:pt>
                <c:pt idx="183">
                  <c:v>0.83257089005593321</c:v>
                </c:pt>
                <c:pt idx="184">
                  <c:v>0.8372339183042331</c:v>
                </c:pt>
                <c:pt idx="185">
                  <c:v>0.84184374738724699</c:v>
                </c:pt>
                <c:pt idx="186">
                  <c:v>0.84639965009740237</c:v>
                </c:pt>
                <c:pt idx="187">
                  <c:v>0.85090090773409299</c:v>
                </c:pt>
                <c:pt idx="188">
                  <c:v>0.85534681021705694</c:v>
                </c:pt>
                <c:pt idx="189">
                  <c:v>0.85973665619839323</c:v>
                </c:pt>
                <c:pt idx="190">
                  <c:v>0.86406975317319779</c:v>
                </c:pt>
                <c:pt idx="191">
                  <c:v>0.86834541758881034</c:v>
                </c:pt>
                <c:pt idx="192">
                  <c:v>0.87256297495264401</c:v>
                </c:pt>
                <c:pt idx="193">
                  <c:v>0.87672175993858747</c:v>
                </c:pt>
                <c:pt idx="194">
                  <c:v>0.88082111649196271</c:v>
                </c:pt>
                <c:pt idx="195">
                  <c:v>0.88486039793301707</c:v>
                </c:pt>
                <c:pt idx="196">
                  <c:v>0.88883896705893839</c:v>
                </c:pt>
                <c:pt idx="197">
                  <c:v>0.89275619624437541</c:v>
                </c:pt>
                <c:pt idx="198">
                  <c:v>0.89661146754044563</c:v>
                </c:pt>
                <c:pt idx="199">
                  <c:v>0.9004041727722184</c:v>
                </c:pt>
                <c:pt idx="200">
                  <c:v>0.90413371363465511</c:v>
                </c:pt>
                <c:pt idx="201">
                  <c:v>0.90779950178699276</c:v>
                </c:pt>
                <c:pt idx="202">
                  <c:v>0.91140095894555573</c:v>
                </c:pt>
                <c:pt idx="203">
                  <c:v>0.91493751697498082</c:v>
                </c:pt>
                <c:pt idx="204">
                  <c:v>0.91840861797784201</c:v>
                </c:pt>
                <c:pt idx="205">
                  <c:v>0.92181371438265802</c:v>
                </c:pt>
                <c:pt idx="206">
                  <c:v>0.9251522690302747</c:v>
                </c:pt>
                <c:pt idx="207">
                  <c:v>0.92842375525860077</c:v>
                </c:pt>
                <c:pt idx="208">
                  <c:v>0.93162765698569128</c:v>
                </c:pt>
                <c:pt idx="209">
                  <c:v>0.9347634687911589</c:v>
                </c:pt>
                <c:pt idx="210">
                  <c:v>0.93783069599590563</c:v>
                </c:pt>
                <c:pt idx="211">
                  <c:v>0.94082885474015887</c:v>
                </c:pt>
                <c:pt idx="212">
                  <c:v>0.94375747205980132</c:v>
                </c:pt>
                <c:pt idx="213">
                  <c:v>0.94661608596098046</c:v>
                </c:pt>
                <c:pt idx="214">
                  <c:v>0.94940424549299163</c:v>
                </c:pt>
                <c:pt idx="215">
                  <c:v>0.95212151081941288</c:v>
                </c:pt>
                <c:pt idx="216">
                  <c:v>0.95476745328749202</c:v>
                </c:pt>
                <c:pt idx="217">
                  <c:v>0.95734165549576666</c:v>
                </c:pt>
                <c:pt idx="218">
                  <c:v>0.95984371135990998</c:v>
                </c:pt>
                <c:pt idx="219">
                  <c:v>0.96227322617679056</c:v>
                </c:pt>
                <c:pt idx="220">
                  <c:v>0.96462981668673864</c:v>
                </c:pt>
                <c:pt idx="221">
                  <c:v>0.96691311113400413</c:v>
                </c:pt>
                <c:pt idx="222">
                  <c:v>0.96912274932540377</c:v>
                </c:pt>
                <c:pt idx="223">
                  <c:v>0.97125838268714071</c:v>
                </c:pt>
                <c:pt idx="224">
                  <c:v>0.97331967431979227</c:v>
                </c:pt>
                <c:pt idx="225">
                  <c:v>0.97530629905145783</c:v>
                </c:pt>
                <c:pt idx="226">
                  <c:v>0.97721794348905411</c:v>
                </c:pt>
                <c:pt idx="227">
                  <c:v>0.97905430606775368</c:v>
                </c:pt>
                <c:pt idx="228">
                  <c:v>0.98081509709855685</c:v>
                </c:pt>
                <c:pt idx="229">
                  <c:v>0.98250003881399139</c:v>
                </c:pt>
                <c:pt idx="230">
                  <c:v>0.98410886541193043</c:v>
                </c:pt>
                <c:pt idx="231">
                  <c:v>0.98564132309752261</c:v>
                </c:pt>
                <c:pt idx="232">
                  <c:v>0.98709717012322928</c:v>
                </c:pt>
                <c:pt idx="233">
                  <c:v>0.98847617682696032</c:v>
                </c:pt>
                <c:pt idx="234">
                  <c:v>0.98977812566830359</c:v>
                </c:pt>
                <c:pt idx="235">
                  <c:v>0.99100281126284251</c:v>
                </c:pt>
                <c:pt idx="236">
                  <c:v>0.99215004041455512</c:v>
                </c:pt>
                <c:pt idx="237">
                  <c:v>0.99321963214629228</c:v>
                </c:pt>
                <c:pt idx="238">
                  <c:v>0.99421141772832555</c:v>
                </c:pt>
                <c:pt idx="239">
                  <c:v>0.99512524070496622</c:v>
                </c:pt>
                <c:pt idx="240">
                  <c:v>0.99596095691924458</c:v>
                </c:pt>
                <c:pt idx="241">
                  <c:v>0.9967184345356529</c:v>
                </c:pt>
                <c:pt idx="242">
                  <c:v>0.99739755406094077</c:v>
                </c:pt>
                <c:pt idx="243">
                  <c:v>0.99799820836296671</c:v>
                </c:pt>
                <c:pt idx="244">
                  <c:v>0.99852030268759795</c:v>
                </c:pt>
                <c:pt idx="245">
                  <c:v>0.99896375467365794</c:v>
                </c:pt>
                <c:pt idx="246">
                  <c:v>0.9993284943659192</c:v>
                </c:pt>
                <c:pt idx="247">
                  <c:v>0.99961446422613842</c:v>
                </c:pt>
                <c:pt idx="248">
                  <c:v>0.99982161914213386</c:v>
                </c:pt>
                <c:pt idx="249">
                  <c:v>0.99994992643490144</c:v>
                </c:pt>
                <c:pt idx="250">
                  <c:v>0.99999936586376981</c:v>
                </c:pt>
                <c:pt idx="251">
                  <c:v>0.99996992962959352</c:v>
                </c:pt>
                <c:pt idx="252">
                  <c:v>0.99986162237598353</c:v>
                </c:pt>
                <c:pt idx="253">
                  <c:v>0.99967446118857461</c:v>
                </c:pt>
                <c:pt idx="254">
                  <c:v>0.99940847559232926</c:v>
                </c:pt>
                <c:pt idx="255">
                  <c:v>0.99906370754688156</c:v>
                </c:pt>
                <c:pt idx="256">
                  <c:v>0.99864021143991666</c:v>
                </c:pt>
                <c:pt idx="257">
                  <c:v>0.9981380540785918</c:v>
                </c:pt>
                <c:pt idx="258">
                  <c:v>0.99755731467899711</c:v>
                </c:pt>
                <c:pt idx="259">
                  <c:v>0.99689808485365949</c:v>
                </c:pt>
                <c:pt idx="260">
                  <c:v>0.99616046859708951</c:v>
                </c:pt>
                <c:pt idx="261">
                  <c:v>0.99534458226937772</c:v>
                </c:pt>
                <c:pt idx="262">
                  <c:v>0.99445055457783704</c:v>
                </c:pt>
                <c:pt idx="263">
                  <c:v>0.99347852655670088</c:v>
                </c:pt>
                <c:pt idx="264">
                  <c:v>0.99242865154487259</c:v>
                </c:pt>
                <c:pt idx="265">
                  <c:v>0.99130109516173759</c:v>
                </c:pt>
                <c:pt idx="266">
                  <c:v>0.99009603528103618</c:v>
                </c:pt>
                <c:pt idx="267">
                  <c:v>0.98881366200280385</c:v>
                </c:pt>
                <c:pt idx="268">
                  <c:v>0.98745417762338206</c:v>
                </c:pt>
                <c:pt idx="269">
                  <c:v>0.98601779660350675</c:v>
                </c:pt>
                <c:pt idx="270">
                  <c:v>0.98450474553447564</c:v>
                </c:pt>
                <c:pt idx="271">
                  <c:v>0.98291526310240451</c:v>
                </c:pt>
                <c:pt idx="272">
                  <c:v>0.98124960005057205</c:v>
                </c:pt>
                <c:pt idx="273">
                  <c:v>0.97950801913986751</c:v>
                </c:pt>
                <c:pt idx="274">
                  <c:v>0.97769079510733714</c:v>
                </c:pt>
                <c:pt idx="275">
                  <c:v>0.97579821462284566</c:v>
                </c:pt>
                <c:pt idx="276">
                  <c:v>0.9738305762438525</c:v>
                </c:pt>
                <c:pt idx="277">
                  <c:v>0.97178819036831499</c:v>
                </c:pt>
                <c:pt idx="278">
                  <c:v>0.96967137918572255</c:v>
                </c:pt>
                <c:pt idx="279">
                  <c:v>0.96748047662626924</c:v>
                </c:pt>
                <c:pt idx="280">
                  <c:v>0.96521582830817754</c:v>
                </c:pt>
                <c:pt idx="281">
                  <c:v>0.96287779148317587</c:v>
                </c:pt>
                <c:pt idx="282">
                  <c:v>0.9604667349801419</c:v>
                </c:pt>
                <c:pt idx="283">
                  <c:v>0.95798303914691829</c:v>
                </c:pt>
                <c:pt idx="284">
                  <c:v>0.95542709579031337</c:v>
                </c:pt>
                <c:pt idx="285">
                  <c:v>0.95279930811429248</c:v>
                </c:pt>
                <c:pt idx="286">
                  <c:v>0.95010009065637202</c:v>
                </c:pt>
                <c:pt idx="287">
                  <c:v>0.94732986922222484</c:v>
                </c:pt>
                <c:pt idx="288">
                  <c:v>0.9444890808185108</c:v>
                </c:pt>
                <c:pt idx="289">
                  <c:v>0.94157817358393581</c:v>
                </c:pt>
                <c:pt idx="290">
                  <c:v>0.93859760671855841</c:v>
                </c:pt>
                <c:pt idx="291">
                  <c:v>0.93554785041135036</c:v>
                </c:pt>
                <c:pt idx="292">
                  <c:v>0.93242938576602397</c:v>
                </c:pt>
                <c:pt idx="293">
                  <c:v>0.92924270472513604</c:v>
                </c:pt>
                <c:pt idx="294">
                  <c:v>0.92598830999248449</c:v>
                </c:pt>
                <c:pt idx="295">
                  <c:v>0.92266671495380448</c:v>
                </c:pt>
                <c:pt idx="296">
                  <c:v>0.91927844359578337</c:v>
                </c:pt>
                <c:pt idx="297">
                  <c:v>0.91582403042339833</c:v>
                </c:pt>
                <c:pt idx="298">
                  <c:v>0.91230402037559966</c:v>
                </c:pt>
                <c:pt idx="299">
                  <c:v>0.90871896873934443</c:v>
                </c:pt>
                <c:pt idx="300">
                  <c:v>0.90506944106199971</c:v>
                </c:pt>
                <c:pt idx="301">
                  <c:v>0.90135601306212598</c:v>
                </c:pt>
                <c:pt idx="302">
                  <c:v>0.89757927053865783</c:v>
                </c:pt>
                <c:pt idx="303">
                  <c:v>0.8937398092784925</c:v>
                </c:pt>
                <c:pt idx="304">
                  <c:v>0.88983823496250292</c:v>
                </c:pt>
                <c:pt idx="305">
                  <c:v>0.88587516306999214</c:v>
                </c:pt>
                <c:pt idx="306">
                  <c:v>0.88185121878159911</c:v>
                </c:pt>
                <c:pt idx="307">
                  <c:v>0.87776703688067736</c:v>
                </c:pt>
                <c:pt idx="308">
                  <c:v>0.87362326165315385</c:v>
                </c:pt>
                <c:pt idx="309">
                  <c:v>0.86942054678589564</c:v>
                </c:pt>
                <c:pt idx="310">
                  <c:v>0.86515955526358657</c:v>
                </c:pt>
                <c:pt idx="311">
                  <c:v>0.8608409592641425</c:v>
                </c:pt>
                <c:pt idx="312">
                  <c:v>0.85646544005267289</c:v>
                </c:pt>
                <c:pt idx="313">
                  <c:v>0.85203368787401157</c:v>
                </c:pt>
                <c:pt idx="314">
                  <c:v>0.84754640184382779</c:v>
                </c:pt>
                <c:pt idx="315">
                  <c:v>0.84300428983834153</c:v>
                </c:pt>
                <c:pt idx="316">
                  <c:v>0.83840806838265314</c:v>
                </c:pt>
                <c:pt idx="317">
                  <c:v>0.8337584625377128</c:v>
                </c:pt>
                <c:pt idx="318">
                  <c:v>0.82905620578593742</c:v>
                </c:pt>
                <c:pt idx="319">
                  <c:v>0.82430203991550688</c:v>
                </c:pt>
                <c:pt idx="320">
                  <c:v>0.81949671490334208</c:v>
                </c:pt>
                <c:pt idx="321">
                  <c:v>0.81464098879679825</c:v>
                </c:pt>
                <c:pt idx="322">
                  <c:v>0.80973562759407847</c:v>
                </c:pt>
                <c:pt idx="323">
                  <c:v>0.80478140512339968</c:v>
                </c:pt>
                <c:pt idx="324">
                  <c:v>0.79977910292091725</c:v>
                </c:pt>
                <c:pt idx="325">
                  <c:v>0.79472951010743786</c:v>
                </c:pt>
                <c:pt idx="326">
                  <c:v>0.78963342326393415</c:v>
                </c:pt>
                <c:pt idx="327">
                  <c:v>0.78449164630588331</c:v>
                </c:pt>
                <c:pt idx="328">
                  <c:v>0.77930499035644774</c:v>
                </c:pt>
                <c:pt idx="329">
                  <c:v>0.77407427361851866</c:v>
                </c:pt>
                <c:pt idx="330">
                  <c:v>0.76880032124564524</c:v>
                </c:pt>
                <c:pt idx="331">
                  <c:v>0.76348396521186257</c:v>
                </c:pt>
                <c:pt idx="332">
                  <c:v>0.75812604418044893</c:v>
                </c:pt>
                <c:pt idx="333">
                  <c:v>0.75272740337162358</c:v>
                </c:pt>
                <c:pt idx="334">
                  <c:v>0.74728889442921342</c:v>
                </c:pt>
                <c:pt idx="335">
                  <c:v>0.74181137528630492</c:v>
                </c:pt>
                <c:pt idx="336">
                  <c:v>0.73629571002990191</c:v>
                </c:pt>
                <c:pt idx="337">
                  <c:v>0.73074276876461597</c:v>
                </c:pt>
                <c:pt idx="338">
                  <c:v>0.72515342747540712</c:v>
                </c:pt>
                <c:pt idx="339">
                  <c:v>0.71952856788939368</c:v>
                </c:pt>
                <c:pt idx="340">
                  <c:v>0.71386907733675931</c:v>
                </c:pt>
                <c:pt idx="341">
                  <c:v>0.70817584861077643</c:v>
                </c:pt>
                <c:pt idx="342">
                  <c:v>0.70244977982696621</c:v>
                </c:pt>
                <c:pt idx="343">
                  <c:v>0.69669177428141649</c:v>
                </c:pt>
                <c:pt idx="344">
                  <c:v>0.69090274030829091</c:v>
                </c:pt>
                <c:pt idx="345">
                  <c:v>0.68508359113653339</c:v>
                </c:pt>
                <c:pt idx="346">
                  <c:v>0.67923524474580621</c:v>
                </c:pt>
                <c:pt idx="347">
                  <c:v>0.67335862372167854</c:v>
                </c:pt>
                <c:pt idx="348">
                  <c:v>0.66745465511008606</c:v>
                </c:pt>
                <c:pt idx="349">
                  <c:v>0.66152427027108718</c:v>
                </c:pt>
                <c:pt idx="350">
                  <c:v>0.65556840473194111</c:v>
                </c:pt>
                <c:pt idx="351">
                  <c:v>0.64958799803952605</c:v>
                </c:pt>
                <c:pt idx="352">
                  <c:v>0.64358399361212448</c:v>
                </c:pt>
                <c:pt idx="353">
                  <c:v>0.63755733859059871</c:v>
                </c:pt>
                <c:pt idx="354">
                  <c:v>0.63150898368897512</c:v>
                </c:pt>
                <c:pt idx="355">
                  <c:v>0.62543988304447129</c:v>
                </c:pt>
                <c:pt idx="356">
                  <c:v>0.61935099406697547</c:v>
                </c:pt>
                <c:pt idx="357">
                  <c:v>0.61324327728801697</c:v>
                </c:pt>
                <c:pt idx="358">
                  <c:v>0.60711769620923828</c:v>
                </c:pt>
                <c:pt idx="359">
                  <c:v>0.60097521715040381</c:v>
                </c:pt>
                <c:pt idx="360">
                  <c:v>0.59481680909695978</c:v>
                </c:pt>
                <c:pt idx="361">
                  <c:v>0.58864344354717513</c:v>
                </c:pt>
                <c:pt idx="362">
                  <c:v>0.58245609435888612</c:v>
                </c:pt>
                <c:pt idx="363">
                  <c:v>0.57625573759587112</c:v>
                </c:pt>
                <c:pt idx="364">
                  <c:v>0.57004335137387208</c:v>
                </c:pt>
                <c:pt idx="365">
                  <c:v>0.56381991570629564</c:v>
                </c:pt>
                <c:pt idx="366">
                  <c:v>0.55758641234961737</c:v>
                </c:pt>
                <c:pt idx="367">
                  <c:v>0.5513438246485054</c:v>
                </c:pt>
                <c:pt idx="368">
                  <c:v>0.54509313738069554</c:v>
                </c:pt>
                <c:pt idx="369">
                  <c:v>0.53883533660164484</c:v>
                </c:pt>
                <c:pt idx="370">
                  <c:v>0.5325714094889763</c:v>
                </c:pt>
                <c:pt idx="371">
                  <c:v>0.52630234418675115</c:v>
                </c:pt>
                <c:pt idx="372">
                  <c:v>0.52002912964958881</c:v>
                </c:pt>
                <c:pt idx="373">
                  <c:v>0.51375275548665722</c:v>
                </c:pt>
                <c:pt idx="374">
                  <c:v>0.50747421180555852</c:v>
                </c:pt>
                <c:pt idx="375">
                  <c:v>0.50119448905614072</c:v>
                </c:pt>
                <c:pt idx="376">
                  <c:v>0.49491457787425142</c:v>
                </c:pt>
                <c:pt idx="377">
                  <c:v>0.488635468925463</c:v>
                </c:pt>
                <c:pt idx="378">
                  <c:v>0.4823581527487964</c:v>
                </c:pt>
                <c:pt idx="379">
                  <c:v>0.4760836196004572</c:v>
                </c:pt>
                <c:pt idx="380">
                  <c:v>0.46981285929762695</c:v>
                </c:pt>
                <c:pt idx="381">
                  <c:v>0.46354686106231296</c:v>
                </c:pt>
                <c:pt idx="382">
                  <c:v>0.45728661336529958</c:v>
                </c:pt>
                <c:pt idx="383">
                  <c:v>0.45103310377021499</c:v>
                </c:pt>
                <c:pt idx="384">
                  <c:v>0.44478731877774202</c:v>
                </c:pt>
                <c:pt idx="385">
                  <c:v>0.43855024366999573</c:v>
                </c:pt>
                <c:pt idx="386">
                  <c:v>0.43232286235509282</c:v>
                </c:pt>
                <c:pt idx="387">
                  <c:v>0.42610615721193895</c:v>
                </c:pt>
                <c:pt idx="388">
                  <c:v>0.41990110893525984</c:v>
                </c:pt>
                <c:pt idx="389">
                  <c:v>0.41370869638088914</c:v>
                </c:pt>
                <c:pt idx="390">
                  <c:v>0.40752989641135867</c:v>
                </c:pt>
                <c:pt idx="391">
                  <c:v>0.4013656837417941</c:v>
                </c:pt>
                <c:pt idx="392">
                  <c:v>0.395217030786151</c:v>
                </c:pt>
                <c:pt idx="393">
                  <c:v>0.38908490750381675</c:v>
                </c:pt>
                <c:pt idx="394">
                  <c:v>0.38297028124659854</c:v>
                </c:pt>
                <c:pt idx="395">
                  <c:v>0.3768741166061198</c:v>
                </c:pt>
                <c:pt idx="396">
                  <c:v>0.3707973752616559</c:v>
                </c:pt>
                <c:pt idx="397">
                  <c:v>0.36474101582842849</c:v>
                </c:pt>
                <c:pt idx="398">
                  <c:v>0.35870599370638168</c:v>
                </c:pt>
                <c:pt idx="399">
                  <c:v>0.35269326092946501</c:v>
                </c:pt>
                <c:pt idx="400">
                  <c:v>0.34670376601545055</c:v>
                </c:pt>
                <c:pt idx="401">
                  <c:v>0.34073845381630191</c:v>
                </c:pt>
                <c:pt idx="402">
                  <c:v>0.33479826536912211</c:v>
                </c:pt>
                <c:pt idx="403">
                  <c:v>0.3288841377477047</c:v>
                </c:pt>
                <c:pt idx="404">
                  <c:v>0.32299700391470837</c:v>
                </c:pt>
                <c:pt idx="405">
                  <c:v>0.31713779257447966</c:v>
                </c:pt>
                <c:pt idx="406">
                  <c:v>0.31130742802654982</c:v>
                </c:pt>
                <c:pt idx="407">
                  <c:v>0.30550683001982287</c:v>
                </c:pt>
                <c:pt idx="408">
                  <c:v>0.299736913607489</c:v>
                </c:pt>
                <c:pt idx="409">
                  <c:v>0.29399858900266684</c:v>
                </c:pt>
                <c:pt idx="410">
                  <c:v>0.28829276143482174</c:v>
                </c:pt>
                <c:pt idx="411">
                  <c:v>0.28262033100695844</c:v>
                </c:pt>
                <c:pt idx="412">
                  <c:v>0.27698219255363588</c:v>
                </c:pt>
                <c:pt idx="413">
                  <c:v>0.27137923549979942</c:v>
                </c:pt>
                <c:pt idx="414">
                  <c:v>0.2658123437204743</c:v>
                </c:pt>
                <c:pt idx="415">
                  <c:v>0.2602823954013353</c:v>
                </c:pt>
                <c:pt idx="416">
                  <c:v>0.25479026290016982</c:v>
                </c:pt>
                <c:pt idx="417">
                  <c:v>0.24933681260926133</c:v>
                </c:pt>
                <c:pt idx="418">
                  <c:v>0.24392290481871617</c:v>
                </c:pt>
                <c:pt idx="419">
                  <c:v>0.23854939358075034</c:v>
                </c:pt>
                <c:pt idx="420">
                  <c:v>0.23321712657496327</c:v>
                </c:pt>
                <c:pt idx="421">
                  <c:v>0.22792694497461227</c:v>
                </c:pt>
                <c:pt idx="422">
                  <c:v>0.22267968331391916</c:v>
                </c:pt>
                <c:pt idx="423">
                  <c:v>0.21747616935641842</c:v>
                </c:pt>
                <c:pt idx="424">
                  <c:v>0.21231722396437894</c:v>
                </c:pt>
                <c:pt idx="425">
                  <c:v>0.20720366096930926</c:v>
                </c:pt>
                <c:pt idx="426">
                  <c:v>0.20213628704357609</c:v>
                </c:pt>
                <c:pt idx="427">
                  <c:v>0.1971159015731494</c:v>
                </c:pt>
                <c:pt idx="428">
                  <c:v>0.19214329653149953</c:v>
                </c:pt>
                <c:pt idx="429">
                  <c:v>0.187219256354661</c:v>
                </c:pt>
                <c:pt idx="430">
                  <c:v>0.18234455781748635</c:v>
                </c:pt>
                <c:pt idx="431">
                  <c:v>0.17751996991110966</c:v>
                </c:pt>
                <c:pt idx="432">
                  <c:v>0.17274625372163499</c:v>
                </c:pt>
                <c:pt idx="433">
                  <c:v>0.16802416231007827</c:v>
                </c:pt>
                <c:pt idx="434">
                  <c:v>0.16335444059356574</c:v>
                </c:pt>
                <c:pt idx="435">
                  <c:v>0.15873782522782492</c:v>
                </c:pt>
                <c:pt idx="436">
                  <c:v>0.1541750444909748</c:v>
                </c:pt>
                <c:pt idx="437">
                  <c:v>0.14966681816864177</c:v>
                </c:pt>
                <c:pt idx="438">
                  <c:v>0.14521385744040713</c:v>
                </c:pt>
                <c:pt idx="439">
                  <c:v>0.14081686476762179</c:v>
                </c:pt>
                <c:pt idx="440">
                  <c:v>0.13647653378259067</c:v>
                </c:pt>
                <c:pt idx="441">
                  <c:v>0.13219354917915097</c:v>
                </c:pt>
                <c:pt idx="442">
                  <c:v>0.12796858660466018</c:v>
                </c:pt>
                <c:pt idx="443">
                  <c:v>0.12380231255341234</c:v>
                </c:pt>
                <c:pt idx="444">
                  <c:v>0.11969538426149715</c:v>
                </c:pt>
                <c:pt idx="445">
                  <c:v>0.11564844960312108</c:v>
                </c:pt>
                <c:pt idx="446">
                  <c:v>0.11166214698840221</c:v>
                </c:pt>
                <c:pt idx="447">
                  <c:v>0.10773710526266232</c:v>
                </c:pt>
                <c:pt idx="448">
                  <c:v>0.10387394360722331</c:v>
                </c:pt>
                <c:pt idx="449">
                  <c:v>0.1000732714417327</c:v>
                </c:pt>
                <c:pt idx="450">
                  <c:v>9.6335688328024735E-2</c:v>
                </c:pt>
                <c:pt idx="451">
                  <c:v>9.2661783875539749E-2</c:v>
                </c:pt>
                <c:pt idx="452">
                  <c:v>8.9052137648311894E-2</c:v>
                </c:pt>
                <c:pt idx="453">
                  <c:v>8.5507319073542629E-2</c:v>
                </c:pt>
                <c:pt idx="454">
                  <c:v>8.2027887351772355E-2</c:v>
                </c:pt>
                <c:pt idx="455">
                  <c:v>7.8614391368665062E-2</c:v>
                </c:pt>
                <c:pt idx="456">
                  <c:v>7.5267369608421911E-2</c:v>
                </c:pt>
                <c:pt idx="457">
                  <c:v>7.1987350068832737E-2</c:v>
                </c:pt>
                <c:pt idx="458">
                  <c:v>6.8774850177986901E-2</c:v>
                </c:pt>
                <c:pt idx="459">
                  <c:v>6.5630376712644503E-2</c:v>
                </c:pt>
                <c:pt idx="460">
                  <c:v>6.2554425718293671E-2</c:v>
                </c:pt>
                <c:pt idx="461">
                  <c:v>5.9547482430897782E-2</c:v>
                </c:pt>
                <c:pt idx="462">
                  <c:v>5.6610021200350497E-2</c:v>
                </c:pt>
                <c:pt idx="463">
                  <c:v>5.3742505415643162E-2</c:v>
                </c:pt>
                <c:pt idx="464">
                  <c:v>5.0945387431767117E-2</c:v>
                </c:pt>
                <c:pt idx="465">
                  <c:v>4.8219108498353376E-2</c:v>
                </c:pt>
                <c:pt idx="466">
                  <c:v>4.55640986900646E-2</c:v>
                </c:pt>
                <c:pt idx="467">
                  <c:v>4.2980776838749846E-2</c:v>
                </c:pt>
                <c:pt idx="468">
                  <c:v>4.0469550467373709E-2</c:v>
                </c:pt>
                <c:pt idx="469">
                  <c:v>3.8030815725728633E-2</c:v>
                </c:pt>
                <c:pt idx="470">
                  <c:v>3.5664957327942365E-2</c:v>
                </c:pt>
                <c:pt idx="471">
                  <c:v>3.3372348491787517E-2</c:v>
                </c:pt>
                <c:pt idx="472">
                  <c:v>3.1153350879807192E-2</c:v>
                </c:pt>
                <c:pt idx="473">
                  <c:v>2.9008314542260917E-2</c:v>
                </c:pt>
                <c:pt idx="474">
                  <c:v>2.6937577861904916E-2</c:v>
                </c:pt>
                <c:pt idx="475">
                  <c:v>2.4941467500610628E-2</c:v>
                </c:pt>
                <c:pt idx="476">
                  <c:v>2.3020298347833951E-2</c:v>
                </c:pt>
                <c:pt idx="477">
                  <c:v>2.1174373470940741E-2</c:v>
                </c:pt>
                <c:pt idx="478">
                  <c:v>1.9403984067397257E-2</c:v>
                </c:pt>
                <c:pt idx="479">
                  <c:v>1.7709409418834303E-2</c:v>
                </c:pt>
                <c:pt idx="480">
                  <c:v>1.6090916846988757E-2</c:v>
                </c:pt>
                <c:pt idx="481">
                  <c:v>1.4548761671533668E-2</c:v>
                </c:pt>
                <c:pt idx="482">
                  <c:v>1.3083187169801457E-2</c:v>
                </c:pt>
                <c:pt idx="483">
                  <c:v>1.169442453840689E-2</c:v>
                </c:pt>
                <c:pt idx="484">
                  <c:v>1.0382692856774338E-2</c:v>
                </c:pt>
                <c:pt idx="485">
                  <c:v>9.1481990525784825E-3</c:v>
                </c:pt>
                <c:pt idx="486">
                  <c:v>7.9911378691008197E-3</c:v>
                </c:pt>
                <c:pt idx="487">
                  <c:v>6.9116918345093073E-3</c:v>
                </c:pt>
                <c:pt idx="488">
                  <c:v>5.9100312330629835E-3</c:v>
                </c:pt>
                <c:pt idx="489">
                  <c:v>4.9863140782504421E-3</c:v>
                </c:pt>
                <c:pt idx="490">
                  <c:v>4.140686087862667E-3</c:v>
                </c:pt>
                <c:pt idx="491">
                  <c:v>3.3732806610057607E-3</c:v>
                </c:pt>
                <c:pt idx="492">
                  <c:v>2.6842188570569301E-3</c:v>
                </c:pt>
                <c:pt idx="493">
                  <c:v>2.0736093765673668E-3</c:v>
                </c:pt>
                <c:pt idx="494">
                  <c:v>1.5415485441144727E-3</c:v>
                </c:pt>
                <c:pt idx="495">
                  <c:v>1.0881202931066522E-3</c:v>
                </c:pt>
                <c:pt idx="496">
                  <c:v>7.1339615254244237E-4</c:v>
                </c:pt>
                <c:pt idx="497">
                  <c:v>4.1743523572696005E-4</c:v>
                </c:pt>
                <c:pt idx="498">
                  <c:v>2.002842309464746E-4</c:v>
                </c:pt>
                <c:pt idx="499">
                  <c:v>6.1977394103428514E-5</c:v>
                </c:pt>
                <c:pt idx="500">
                  <c:v>2.5365433123939997E-6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6161344"/>
        <c:axId val="176161920"/>
      </c:scatterChart>
      <c:valAx>
        <c:axId val="176161344"/>
        <c:scaling>
          <c:orientation val="minMax"/>
          <c:max val="6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8575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l-GR"/>
          </a:p>
        </c:txPr>
        <c:crossAx val="176161920"/>
        <c:crosses val="autoZero"/>
        <c:crossBetween val="midCat"/>
        <c:majorUnit val="1"/>
      </c:valAx>
      <c:valAx>
        <c:axId val="176161920"/>
        <c:scaling>
          <c:orientation val="minMax"/>
          <c:max val="1.3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one"/>
        <c:spPr>
          <a:ln w="28575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l-GR"/>
          </a:p>
        </c:txPr>
        <c:crossAx val="176161344"/>
        <c:crosses val="autoZero"/>
        <c:crossBetween val="midCat"/>
        <c:majorUnit val="0.5"/>
        <c:minorUnit val="4.0000000000000008E-2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ln w="28575">
              <a:solidFill>
                <a:srgbClr val="FFFF00"/>
              </a:solidFill>
            </a:ln>
          </c:spPr>
          <c:invertIfNegative val="0"/>
          <c:cat>
            <c:numRef>
              <c:f>Φύλλο1!$A$1:$A$501</c:f>
              <c:numCache>
                <c:formatCode>General</c:formatCode>
                <c:ptCount val="501"/>
                <c:pt idx="0">
                  <c:v>0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7.0000000000000007E-2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  <c:pt idx="19">
                  <c:v>0.19</c:v>
                </c:pt>
                <c:pt idx="20">
                  <c:v>0.2</c:v>
                </c:pt>
                <c:pt idx="21">
                  <c:v>0.21</c:v>
                </c:pt>
                <c:pt idx="22">
                  <c:v>0.22</c:v>
                </c:pt>
                <c:pt idx="23">
                  <c:v>0.23</c:v>
                </c:pt>
                <c:pt idx="24">
                  <c:v>0.24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0.28000000000000003</c:v>
                </c:pt>
                <c:pt idx="29">
                  <c:v>0.28999999999999998</c:v>
                </c:pt>
                <c:pt idx="30">
                  <c:v>0.3</c:v>
                </c:pt>
                <c:pt idx="31">
                  <c:v>0.31</c:v>
                </c:pt>
                <c:pt idx="32">
                  <c:v>0.32</c:v>
                </c:pt>
                <c:pt idx="33">
                  <c:v>0.33</c:v>
                </c:pt>
                <c:pt idx="34">
                  <c:v>0.34</c:v>
                </c:pt>
                <c:pt idx="35">
                  <c:v>0.35</c:v>
                </c:pt>
                <c:pt idx="36">
                  <c:v>0.36</c:v>
                </c:pt>
                <c:pt idx="37">
                  <c:v>0.37</c:v>
                </c:pt>
                <c:pt idx="38">
                  <c:v>0.38</c:v>
                </c:pt>
                <c:pt idx="39">
                  <c:v>0.39</c:v>
                </c:pt>
                <c:pt idx="40">
                  <c:v>0.4</c:v>
                </c:pt>
                <c:pt idx="41">
                  <c:v>0.41</c:v>
                </c:pt>
                <c:pt idx="42">
                  <c:v>0.42</c:v>
                </c:pt>
                <c:pt idx="43">
                  <c:v>0.43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</c:v>
                </c:pt>
                <c:pt idx="48">
                  <c:v>0.48</c:v>
                </c:pt>
                <c:pt idx="49">
                  <c:v>0.49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0.57999999999999996</c:v>
                </c:pt>
                <c:pt idx="59">
                  <c:v>0.59</c:v>
                </c:pt>
                <c:pt idx="60">
                  <c:v>0.6</c:v>
                </c:pt>
                <c:pt idx="61">
                  <c:v>0.61</c:v>
                </c:pt>
                <c:pt idx="62">
                  <c:v>0.62</c:v>
                </c:pt>
                <c:pt idx="63">
                  <c:v>0.63</c:v>
                </c:pt>
                <c:pt idx="64">
                  <c:v>0.64</c:v>
                </c:pt>
                <c:pt idx="65">
                  <c:v>0.65</c:v>
                </c:pt>
                <c:pt idx="66">
                  <c:v>0.66</c:v>
                </c:pt>
                <c:pt idx="67">
                  <c:v>0.67</c:v>
                </c:pt>
                <c:pt idx="68">
                  <c:v>0.68</c:v>
                </c:pt>
                <c:pt idx="69">
                  <c:v>0.69</c:v>
                </c:pt>
                <c:pt idx="70">
                  <c:v>0.7</c:v>
                </c:pt>
                <c:pt idx="71">
                  <c:v>0.71</c:v>
                </c:pt>
                <c:pt idx="72">
                  <c:v>0.72</c:v>
                </c:pt>
                <c:pt idx="73">
                  <c:v>0.73</c:v>
                </c:pt>
                <c:pt idx="74">
                  <c:v>0.74</c:v>
                </c:pt>
                <c:pt idx="75">
                  <c:v>0.75</c:v>
                </c:pt>
                <c:pt idx="76">
                  <c:v>0.76</c:v>
                </c:pt>
                <c:pt idx="77">
                  <c:v>0.77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</c:v>
                </c:pt>
                <c:pt idx="83">
                  <c:v>0.83</c:v>
                </c:pt>
                <c:pt idx="84">
                  <c:v>0.84</c:v>
                </c:pt>
                <c:pt idx="85">
                  <c:v>0.85</c:v>
                </c:pt>
                <c:pt idx="86">
                  <c:v>0.86</c:v>
                </c:pt>
                <c:pt idx="87">
                  <c:v>0.87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</c:v>
                </c:pt>
                <c:pt idx="95">
                  <c:v>0.95</c:v>
                </c:pt>
                <c:pt idx="96">
                  <c:v>0.96</c:v>
                </c:pt>
                <c:pt idx="97">
                  <c:v>0.97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  <c:pt idx="101">
                  <c:v>1.01</c:v>
                </c:pt>
                <c:pt idx="102">
                  <c:v>1.02</c:v>
                </c:pt>
                <c:pt idx="103">
                  <c:v>1.03</c:v>
                </c:pt>
                <c:pt idx="104">
                  <c:v>1.04</c:v>
                </c:pt>
                <c:pt idx="105">
                  <c:v>1.05</c:v>
                </c:pt>
                <c:pt idx="106">
                  <c:v>1.06</c:v>
                </c:pt>
                <c:pt idx="107">
                  <c:v>1.07</c:v>
                </c:pt>
                <c:pt idx="108">
                  <c:v>1.08</c:v>
                </c:pt>
                <c:pt idx="109">
                  <c:v>1.0900000000000001</c:v>
                </c:pt>
                <c:pt idx="110">
                  <c:v>1.1000000000000001</c:v>
                </c:pt>
                <c:pt idx="111">
                  <c:v>1.1100000000000001</c:v>
                </c:pt>
                <c:pt idx="112">
                  <c:v>1.1200000000000001</c:v>
                </c:pt>
                <c:pt idx="113">
                  <c:v>1.1299999999999999</c:v>
                </c:pt>
                <c:pt idx="114">
                  <c:v>1.1399999999999999</c:v>
                </c:pt>
                <c:pt idx="115">
                  <c:v>1.1499999999999999</c:v>
                </c:pt>
                <c:pt idx="116">
                  <c:v>1.1599999999999999</c:v>
                </c:pt>
                <c:pt idx="117">
                  <c:v>1.17</c:v>
                </c:pt>
                <c:pt idx="118">
                  <c:v>1.18</c:v>
                </c:pt>
                <c:pt idx="119">
                  <c:v>1.19</c:v>
                </c:pt>
                <c:pt idx="120">
                  <c:v>1.2</c:v>
                </c:pt>
                <c:pt idx="121">
                  <c:v>1.21</c:v>
                </c:pt>
                <c:pt idx="122">
                  <c:v>1.22</c:v>
                </c:pt>
                <c:pt idx="123">
                  <c:v>1.23</c:v>
                </c:pt>
                <c:pt idx="124">
                  <c:v>1.24</c:v>
                </c:pt>
                <c:pt idx="125">
                  <c:v>1.25</c:v>
                </c:pt>
                <c:pt idx="126">
                  <c:v>1.26</c:v>
                </c:pt>
                <c:pt idx="127">
                  <c:v>1.27</c:v>
                </c:pt>
                <c:pt idx="128">
                  <c:v>1.28</c:v>
                </c:pt>
                <c:pt idx="129">
                  <c:v>1.29</c:v>
                </c:pt>
                <c:pt idx="130">
                  <c:v>1.3</c:v>
                </c:pt>
                <c:pt idx="131">
                  <c:v>1.31</c:v>
                </c:pt>
                <c:pt idx="132">
                  <c:v>1.32</c:v>
                </c:pt>
                <c:pt idx="133">
                  <c:v>1.33</c:v>
                </c:pt>
                <c:pt idx="134">
                  <c:v>1.34</c:v>
                </c:pt>
                <c:pt idx="135">
                  <c:v>1.35</c:v>
                </c:pt>
                <c:pt idx="136">
                  <c:v>1.36</c:v>
                </c:pt>
                <c:pt idx="137">
                  <c:v>1.37</c:v>
                </c:pt>
                <c:pt idx="138">
                  <c:v>1.38</c:v>
                </c:pt>
                <c:pt idx="139">
                  <c:v>1.39</c:v>
                </c:pt>
                <c:pt idx="140">
                  <c:v>1.4</c:v>
                </c:pt>
                <c:pt idx="141">
                  <c:v>1.41</c:v>
                </c:pt>
                <c:pt idx="142">
                  <c:v>1.42</c:v>
                </c:pt>
                <c:pt idx="143">
                  <c:v>1.43</c:v>
                </c:pt>
                <c:pt idx="144">
                  <c:v>1.44</c:v>
                </c:pt>
                <c:pt idx="145">
                  <c:v>1.45</c:v>
                </c:pt>
                <c:pt idx="146">
                  <c:v>1.46</c:v>
                </c:pt>
                <c:pt idx="147">
                  <c:v>1.47</c:v>
                </c:pt>
                <c:pt idx="148">
                  <c:v>1.48</c:v>
                </c:pt>
                <c:pt idx="149">
                  <c:v>1.49</c:v>
                </c:pt>
                <c:pt idx="150">
                  <c:v>1.5</c:v>
                </c:pt>
                <c:pt idx="151">
                  <c:v>1.51</c:v>
                </c:pt>
                <c:pt idx="152">
                  <c:v>1.52</c:v>
                </c:pt>
                <c:pt idx="153">
                  <c:v>1.53</c:v>
                </c:pt>
                <c:pt idx="154">
                  <c:v>1.54</c:v>
                </c:pt>
                <c:pt idx="155">
                  <c:v>1.55</c:v>
                </c:pt>
                <c:pt idx="156">
                  <c:v>1.56</c:v>
                </c:pt>
                <c:pt idx="157">
                  <c:v>1.57</c:v>
                </c:pt>
                <c:pt idx="158">
                  <c:v>1.58</c:v>
                </c:pt>
                <c:pt idx="159">
                  <c:v>1.59</c:v>
                </c:pt>
                <c:pt idx="160">
                  <c:v>1.6</c:v>
                </c:pt>
                <c:pt idx="161">
                  <c:v>1.61</c:v>
                </c:pt>
                <c:pt idx="162">
                  <c:v>1.62</c:v>
                </c:pt>
                <c:pt idx="163">
                  <c:v>1.63</c:v>
                </c:pt>
                <c:pt idx="164">
                  <c:v>1.64</c:v>
                </c:pt>
                <c:pt idx="165">
                  <c:v>1.65</c:v>
                </c:pt>
                <c:pt idx="166">
                  <c:v>1.66</c:v>
                </c:pt>
                <c:pt idx="167">
                  <c:v>1.67</c:v>
                </c:pt>
                <c:pt idx="168">
                  <c:v>1.68</c:v>
                </c:pt>
                <c:pt idx="169">
                  <c:v>1.69</c:v>
                </c:pt>
                <c:pt idx="170">
                  <c:v>1.7</c:v>
                </c:pt>
                <c:pt idx="171">
                  <c:v>1.71</c:v>
                </c:pt>
                <c:pt idx="172">
                  <c:v>1.72</c:v>
                </c:pt>
                <c:pt idx="173">
                  <c:v>1.73</c:v>
                </c:pt>
                <c:pt idx="174">
                  <c:v>1.74</c:v>
                </c:pt>
                <c:pt idx="175">
                  <c:v>1.75</c:v>
                </c:pt>
                <c:pt idx="176">
                  <c:v>1.76</c:v>
                </c:pt>
                <c:pt idx="177">
                  <c:v>1.77</c:v>
                </c:pt>
                <c:pt idx="178">
                  <c:v>1.78</c:v>
                </c:pt>
                <c:pt idx="179">
                  <c:v>1.79</c:v>
                </c:pt>
                <c:pt idx="180">
                  <c:v>1.8</c:v>
                </c:pt>
                <c:pt idx="181">
                  <c:v>1.81</c:v>
                </c:pt>
                <c:pt idx="182">
                  <c:v>1.82</c:v>
                </c:pt>
                <c:pt idx="183">
                  <c:v>1.83</c:v>
                </c:pt>
                <c:pt idx="184">
                  <c:v>1.84</c:v>
                </c:pt>
                <c:pt idx="185">
                  <c:v>1.85</c:v>
                </c:pt>
                <c:pt idx="186">
                  <c:v>1.86</c:v>
                </c:pt>
                <c:pt idx="187">
                  <c:v>1.87</c:v>
                </c:pt>
                <c:pt idx="188">
                  <c:v>1.88</c:v>
                </c:pt>
                <c:pt idx="189">
                  <c:v>1.89</c:v>
                </c:pt>
                <c:pt idx="190">
                  <c:v>1.9</c:v>
                </c:pt>
                <c:pt idx="191">
                  <c:v>1.91</c:v>
                </c:pt>
                <c:pt idx="192">
                  <c:v>1.92</c:v>
                </c:pt>
                <c:pt idx="193">
                  <c:v>1.93</c:v>
                </c:pt>
                <c:pt idx="194">
                  <c:v>1.94</c:v>
                </c:pt>
                <c:pt idx="195">
                  <c:v>1.95</c:v>
                </c:pt>
                <c:pt idx="196">
                  <c:v>1.96</c:v>
                </c:pt>
                <c:pt idx="197">
                  <c:v>1.97</c:v>
                </c:pt>
                <c:pt idx="198">
                  <c:v>1.98</c:v>
                </c:pt>
                <c:pt idx="199">
                  <c:v>1.99</c:v>
                </c:pt>
                <c:pt idx="200">
                  <c:v>2</c:v>
                </c:pt>
                <c:pt idx="201">
                  <c:v>2.0099999999999998</c:v>
                </c:pt>
                <c:pt idx="202">
                  <c:v>2.02</c:v>
                </c:pt>
                <c:pt idx="203">
                  <c:v>2.0299999999999998</c:v>
                </c:pt>
                <c:pt idx="204">
                  <c:v>2.04</c:v>
                </c:pt>
                <c:pt idx="205">
                  <c:v>2.0499999999999998</c:v>
                </c:pt>
                <c:pt idx="206">
                  <c:v>2.06</c:v>
                </c:pt>
                <c:pt idx="207">
                  <c:v>2.0699999999999998</c:v>
                </c:pt>
                <c:pt idx="208">
                  <c:v>2.08</c:v>
                </c:pt>
                <c:pt idx="209">
                  <c:v>2.09</c:v>
                </c:pt>
                <c:pt idx="210">
                  <c:v>2.1</c:v>
                </c:pt>
                <c:pt idx="211">
                  <c:v>2.11</c:v>
                </c:pt>
                <c:pt idx="212">
                  <c:v>2.12</c:v>
                </c:pt>
                <c:pt idx="213">
                  <c:v>2.13</c:v>
                </c:pt>
                <c:pt idx="214">
                  <c:v>2.14</c:v>
                </c:pt>
                <c:pt idx="215">
                  <c:v>2.15</c:v>
                </c:pt>
                <c:pt idx="216">
                  <c:v>2.16</c:v>
                </c:pt>
                <c:pt idx="217">
                  <c:v>2.17</c:v>
                </c:pt>
                <c:pt idx="218">
                  <c:v>2.1800000000000002</c:v>
                </c:pt>
                <c:pt idx="219">
                  <c:v>2.19</c:v>
                </c:pt>
                <c:pt idx="220">
                  <c:v>2.2000000000000002</c:v>
                </c:pt>
                <c:pt idx="221">
                  <c:v>2.21</c:v>
                </c:pt>
                <c:pt idx="222">
                  <c:v>2.2200000000000002</c:v>
                </c:pt>
                <c:pt idx="223">
                  <c:v>2.23</c:v>
                </c:pt>
                <c:pt idx="224">
                  <c:v>2.2400000000000002</c:v>
                </c:pt>
                <c:pt idx="225">
                  <c:v>2.25</c:v>
                </c:pt>
                <c:pt idx="226">
                  <c:v>2.2599999999999998</c:v>
                </c:pt>
                <c:pt idx="227">
                  <c:v>2.27</c:v>
                </c:pt>
                <c:pt idx="228">
                  <c:v>2.2799999999999998</c:v>
                </c:pt>
                <c:pt idx="229">
                  <c:v>2.29</c:v>
                </c:pt>
                <c:pt idx="230">
                  <c:v>2.2999999999999998</c:v>
                </c:pt>
                <c:pt idx="231">
                  <c:v>2.31</c:v>
                </c:pt>
                <c:pt idx="232">
                  <c:v>2.3199999999999998</c:v>
                </c:pt>
                <c:pt idx="233">
                  <c:v>2.33</c:v>
                </c:pt>
                <c:pt idx="234">
                  <c:v>2.34</c:v>
                </c:pt>
                <c:pt idx="235">
                  <c:v>2.35</c:v>
                </c:pt>
                <c:pt idx="236">
                  <c:v>2.36</c:v>
                </c:pt>
                <c:pt idx="237">
                  <c:v>2.37</c:v>
                </c:pt>
                <c:pt idx="238">
                  <c:v>2.38</c:v>
                </c:pt>
                <c:pt idx="239">
                  <c:v>2.39</c:v>
                </c:pt>
                <c:pt idx="240">
                  <c:v>2.4</c:v>
                </c:pt>
                <c:pt idx="241">
                  <c:v>2.41</c:v>
                </c:pt>
                <c:pt idx="242">
                  <c:v>2.42</c:v>
                </c:pt>
                <c:pt idx="243">
                  <c:v>2.4300000000000002</c:v>
                </c:pt>
                <c:pt idx="244">
                  <c:v>2.44</c:v>
                </c:pt>
                <c:pt idx="245">
                  <c:v>2.4500000000000002</c:v>
                </c:pt>
                <c:pt idx="246">
                  <c:v>2.46</c:v>
                </c:pt>
                <c:pt idx="247">
                  <c:v>2.4700000000000002</c:v>
                </c:pt>
                <c:pt idx="248">
                  <c:v>2.48</c:v>
                </c:pt>
                <c:pt idx="249">
                  <c:v>2.4900000000000002</c:v>
                </c:pt>
                <c:pt idx="250">
                  <c:v>2.5</c:v>
                </c:pt>
                <c:pt idx="251">
                  <c:v>2.5099999999999998</c:v>
                </c:pt>
                <c:pt idx="252">
                  <c:v>2.52</c:v>
                </c:pt>
                <c:pt idx="253">
                  <c:v>2.5299999999999998</c:v>
                </c:pt>
                <c:pt idx="254">
                  <c:v>2.54</c:v>
                </c:pt>
                <c:pt idx="255">
                  <c:v>2.5499999999999998</c:v>
                </c:pt>
                <c:pt idx="256">
                  <c:v>2.56</c:v>
                </c:pt>
                <c:pt idx="257">
                  <c:v>2.57</c:v>
                </c:pt>
                <c:pt idx="258">
                  <c:v>2.58</c:v>
                </c:pt>
                <c:pt idx="259">
                  <c:v>2.59</c:v>
                </c:pt>
                <c:pt idx="260">
                  <c:v>2.6</c:v>
                </c:pt>
                <c:pt idx="261">
                  <c:v>2.61</c:v>
                </c:pt>
                <c:pt idx="262">
                  <c:v>2.62</c:v>
                </c:pt>
                <c:pt idx="263">
                  <c:v>2.63</c:v>
                </c:pt>
                <c:pt idx="264">
                  <c:v>2.64</c:v>
                </c:pt>
                <c:pt idx="265">
                  <c:v>2.65</c:v>
                </c:pt>
                <c:pt idx="266">
                  <c:v>2.66</c:v>
                </c:pt>
                <c:pt idx="267">
                  <c:v>2.67</c:v>
                </c:pt>
                <c:pt idx="268">
                  <c:v>2.68</c:v>
                </c:pt>
                <c:pt idx="269">
                  <c:v>2.69</c:v>
                </c:pt>
                <c:pt idx="270">
                  <c:v>2.7</c:v>
                </c:pt>
                <c:pt idx="271">
                  <c:v>2.71</c:v>
                </c:pt>
                <c:pt idx="272">
                  <c:v>2.72</c:v>
                </c:pt>
                <c:pt idx="273">
                  <c:v>2.73</c:v>
                </c:pt>
                <c:pt idx="274">
                  <c:v>2.74</c:v>
                </c:pt>
                <c:pt idx="275">
                  <c:v>2.75</c:v>
                </c:pt>
                <c:pt idx="276">
                  <c:v>2.76</c:v>
                </c:pt>
                <c:pt idx="277">
                  <c:v>2.77</c:v>
                </c:pt>
                <c:pt idx="278">
                  <c:v>2.78</c:v>
                </c:pt>
                <c:pt idx="279">
                  <c:v>2.79</c:v>
                </c:pt>
                <c:pt idx="280">
                  <c:v>2.8</c:v>
                </c:pt>
                <c:pt idx="281">
                  <c:v>2.81</c:v>
                </c:pt>
                <c:pt idx="282">
                  <c:v>2.82</c:v>
                </c:pt>
                <c:pt idx="283">
                  <c:v>2.83</c:v>
                </c:pt>
                <c:pt idx="284">
                  <c:v>2.84</c:v>
                </c:pt>
                <c:pt idx="285">
                  <c:v>2.85</c:v>
                </c:pt>
                <c:pt idx="286">
                  <c:v>2.86</c:v>
                </c:pt>
                <c:pt idx="287">
                  <c:v>2.87</c:v>
                </c:pt>
                <c:pt idx="288">
                  <c:v>2.88</c:v>
                </c:pt>
                <c:pt idx="289">
                  <c:v>2.89</c:v>
                </c:pt>
                <c:pt idx="290">
                  <c:v>2.9</c:v>
                </c:pt>
                <c:pt idx="291">
                  <c:v>2.91</c:v>
                </c:pt>
                <c:pt idx="292">
                  <c:v>2.92</c:v>
                </c:pt>
                <c:pt idx="293">
                  <c:v>2.93</c:v>
                </c:pt>
                <c:pt idx="294">
                  <c:v>2.94</c:v>
                </c:pt>
                <c:pt idx="295">
                  <c:v>2.95</c:v>
                </c:pt>
                <c:pt idx="296">
                  <c:v>2.96</c:v>
                </c:pt>
                <c:pt idx="297">
                  <c:v>2.97</c:v>
                </c:pt>
                <c:pt idx="298">
                  <c:v>2.98</c:v>
                </c:pt>
                <c:pt idx="299">
                  <c:v>2.99</c:v>
                </c:pt>
                <c:pt idx="300">
                  <c:v>3</c:v>
                </c:pt>
                <c:pt idx="301">
                  <c:v>3.01</c:v>
                </c:pt>
                <c:pt idx="302">
                  <c:v>3.02</c:v>
                </c:pt>
                <c:pt idx="303">
                  <c:v>3.03</c:v>
                </c:pt>
                <c:pt idx="304">
                  <c:v>3.04</c:v>
                </c:pt>
                <c:pt idx="305">
                  <c:v>3.05</c:v>
                </c:pt>
                <c:pt idx="306">
                  <c:v>3.06</c:v>
                </c:pt>
                <c:pt idx="307">
                  <c:v>3.07</c:v>
                </c:pt>
                <c:pt idx="308">
                  <c:v>3.08</c:v>
                </c:pt>
                <c:pt idx="309">
                  <c:v>3.09</c:v>
                </c:pt>
                <c:pt idx="310">
                  <c:v>3.1</c:v>
                </c:pt>
                <c:pt idx="311">
                  <c:v>3.11</c:v>
                </c:pt>
                <c:pt idx="312">
                  <c:v>3.12</c:v>
                </c:pt>
                <c:pt idx="313">
                  <c:v>3.13</c:v>
                </c:pt>
                <c:pt idx="314">
                  <c:v>3.14</c:v>
                </c:pt>
                <c:pt idx="315">
                  <c:v>3.15</c:v>
                </c:pt>
                <c:pt idx="316">
                  <c:v>3.16</c:v>
                </c:pt>
                <c:pt idx="317">
                  <c:v>3.17</c:v>
                </c:pt>
                <c:pt idx="318">
                  <c:v>3.18</c:v>
                </c:pt>
                <c:pt idx="319">
                  <c:v>3.19</c:v>
                </c:pt>
                <c:pt idx="320">
                  <c:v>3.2</c:v>
                </c:pt>
                <c:pt idx="321">
                  <c:v>3.21</c:v>
                </c:pt>
                <c:pt idx="322">
                  <c:v>3.22</c:v>
                </c:pt>
                <c:pt idx="323">
                  <c:v>3.23</c:v>
                </c:pt>
                <c:pt idx="324">
                  <c:v>3.24</c:v>
                </c:pt>
                <c:pt idx="325">
                  <c:v>3.25</c:v>
                </c:pt>
                <c:pt idx="326">
                  <c:v>3.26</c:v>
                </c:pt>
                <c:pt idx="327">
                  <c:v>3.27</c:v>
                </c:pt>
                <c:pt idx="328">
                  <c:v>3.28</c:v>
                </c:pt>
                <c:pt idx="329">
                  <c:v>3.29</c:v>
                </c:pt>
                <c:pt idx="330">
                  <c:v>3.3</c:v>
                </c:pt>
                <c:pt idx="331">
                  <c:v>3.31</c:v>
                </c:pt>
                <c:pt idx="332">
                  <c:v>3.32</c:v>
                </c:pt>
                <c:pt idx="333">
                  <c:v>3.33</c:v>
                </c:pt>
                <c:pt idx="334">
                  <c:v>3.34</c:v>
                </c:pt>
                <c:pt idx="335">
                  <c:v>3.35</c:v>
                </c:pt>
                <c:pt idx="336">
                  <c:v>3.36</c:v>
                </c:pt>
                <c:pt idx="337">
                  <c:v>3.37</c:v>
                </c:pt>
                <c:pt idx="338">
                  <c:v>3.38</c:v>
                </c:pt>
                <c:pt idx="339">
                  <c:v>3.39</c:v>
                </c:pt>
                <c:pt idx="340">
                  <c:v>3.4</c:v>
                </c:pt>
                <c:pt idx="341">
                  <c:v>3.41</c:v>
                </c:pt>
                <c:pt idx="342">
                  <c:v>3.42</c:v>
                </c:pt>
                <c:pt idx="343">
                  <c:v>3.43</c:v>
                </c:pt>
                <c:pt idx="344">
                  <c:v>3.44</c:v>
                </c:pt>
                <c:pt idx="345">
                  <c:v>3.45</c:v>
                </c:pt>
                <c:pt idx="346">
                  <c:v>3.46</c:v>
                </c:pt>
                <c:pt idx="347">
                  <c:v>3.47</c:v>
                </c:pt>
                <c:pt idx="348">
                  <c:v>3.48</c:v>
                </c:pt>
                <c:pt idx="349">
                  <c:v>3.49</c:v>
                </c:pt>
                <c:pt idx="350">
                  <c:v>3.5</c:v>
                </c:pt>
                <c:pt idx="351">
                  <c:v>3.51</c:v>
                </c:pt>
                <c:pt idx="352">
                  <c:v>3.52</c:v>
                </c:pt>
                <c:pt idx="353">
                  <c:v>3.53</c:v>
                </c:pt>
                <c:pt idx="354">
                  <c:v>3.54</c:v>
                </c:pt>
                <c:pt idx="355">
                  <c:v>3.55</c:v>
                </c:pt>
                <c:pt idx="356">
                  <c:v>3.56</c:v>
                </c:pt>
                <c:pt idx="357">
                  <c:v>3.57</c:v>
                </c:pt>
                <c:pt idx="358">
                  <c:v>3.58</c:v>
                </c:pt>
                <c:pt idx="359">
                  <c:v>3.59</c:v>
                </c:pt>
                <c:pt idx="360">
                  <c:v>3.6</c:v>
                </c:pt>
                <c:pt idx="361">
                  <c:v>3.61</c:v>
                </c:pt>
                <c:pt idx="362">
                  <c:v>3.62</c:v>
                </c:pt>
                <c:pt idx="363">
                  <c:v>3.63</c:v>
                </c:pt>
                <c:pt idx="364">
                  <c:v>3.64</c:v>
                </c:pt>
                <c:pt idx="365">
                  <c:v>3.65</c:v>
                </c:pt>
                <c:pt idx="366">
                  <c:v>3.66</c:v>
                </c:pt>
                <c:pt idx="367">
                  <c:v>3.67</c:v>
                </c:pt>
                <c:pt idx="368">
                  <c:v>3.68</c:v>
                </c:pt>
                <c:pt idx="369">
                  <c:v>3.69</c:v>
                </c:pt>
                <c:pt idx="370">
                  <c:v>3.7</c:v>
                </c:pt>
                <c:pt idx="371">
                  <c:v>3.71</c:v>
                </c:pt>
                <c:pt idx="372">
                  <c:v>3.72</c:v>
                </c:pt>
                <c:pt idx="373">
                  <c:v>3.73</c:v>
                </c:pt>
                <c:pt idx="374">
                  <c:v>3.74</c:v>
                </c:pt>
                <c:pt idx="375">
                  <c:v>3.75</c:v>
                </c:pt>
                <c:pt idx="376">
                  <c:v>3.76</c:v>
                </c:pt>
                <c:pt idx="377">
                  <c:v>3.77</c:v>
                </c:pt>
                <c:pt idx="378">
                  <c:v>3.78</c:v>
                </c:pt>
                <c:pt idx="379">
                  <c:v>3.79</c:v>
                </c:pt>
                <c:pt idx="380">
                  <c:v>3.8</c:v>
                </c:pt>
                <c:pt idx="381">
                  <c:v>3.81</c:v>
                </c:pt>
                <c:pt idx="382">
                  <c:v>3.82</c:v>
                </c:pt>
                <c:pt idx="383">
                  <c:v>3.83</c:v>
                </c:pt>
                <c:pt idx="384">
                  <c:v>3.84</c:v>
                </c:pt>
                <c:pt idx="385">
                  <c:v>3.85</c:v>
                </c:pt>
                <c:pt idx="386">
                  <c:v>3.86</c:v>
                </c:pt>
                <c:pt idx="387">
                  <c:v>3.87</c:v>
                </c:pt>
                <c:pt idx="388">
                  <c:v>3.88</c:v>
                </c:pt>
                <c:pt idx="389">
                  <c:v>3.89</c:v>
                </c:pt>
                <c:pt idx="390">
                  <c:v>3.9</c:v>
                </c:pt>
                <c:pt idx="391">
                  <c:v>3.91</c:v>
                </c:pt>
                <c:pt idx="392">
                  <c:v>3.92</c:v>
                </c:pt>
                <c:pt idx="393">
                  <c:v>3.93</c:v>
                </c:pt>
                <c:pt idx="394">
                  <c:v>3.94</c:v>
                </c:pt>
                <c:pt idx="395">
                  <c:v>3.95</c:v>
                </c:pt>
                <c:pt idx="396">
                  <c:v>3.96</c:v>
                </c:pt>
                <c:pt idx="397">
                  <c:v>3.97</c:v>
                </c:pt>
                <c:pt idx="398">
                  <c:v>3.98</c:v>
                </c:pt>
                <c:pt idx="399">
                  <c:v>3.99</c:v>
                </c:pt>
                <c:pt idx="400">
                  <c:v>4</c:v>
                </c:pt>
                <c:pt idx="401">
                  <c:v>4.01</c:v>
                </c:pt>
                <c:pt idx="402">
                  <c:v>4.0199999999999996</c:v>
                </c:pt>
                <c:pt idx="403">
                  <c:v>4.03</c:v>
                </c:pt>
                <c:pt idx="404">
                  <c:v>4.04</c:v>
                </c:pt>
                <c:pt idx="405">
                  <c:v>4.05</c:v>
                </c:pt>
                <c:pt idx="406">
                  <c:v>4.0599999999999996</c:v>
                </c:pt>
                <c:pt idx="407">
                  <c:v>4.07</c:v>
                </c:pt>
                <c:pt idx="408">
                  <c:v>4.08</c:v>
                </c:pt>
                <c:pt idx="409">
                  <c:v>4.09</c:v>
                </c:pt>
                <c:pt idx="410">
                  <c:v>4.0999999999999996</c:v>
                </c:pt>
                <c:pt idx="411">
                  <c:v>4.1100000000000003</c:v>
                </c:pt>
                <c:pt idx="412">
                  <c:v>4.12</c:v>
                </c:pt>
                <c:pt idx="413">
                  <c:v>4.13</c:v>
                </c:pt>
                <c:pt idx="414">
                  <c:v>4.1399999999999997</c:v>
                </c:pt>
                <c:pt idx="415">
                  <c:v>4.1500000000000004</c:v>
                </c:pt>
                <c:pt idx="416">
                  <c:v>4.16</c:v>
                </c:pt>
                <c:pt idx="417">
                  <c:v>4.17</c:v>
                </c:pt>
                <c:pt idx="418">
                  <c:v>4.18</c:v>
                </c:pt>
                <c:pt idx="419">
                  <c:v>4.1900000000000004</c:v>
                </c:pt>
                <c:pt idx="420">
                  <c:v>4.2</c:v>
                </c:pt>
                <c:pt idx="421">
                  <c:v>4.21</c:v>
                </c:pt>
                <c:pt idx="422">
                  <c:v>4.22</c:v>
                </c:pt>
                <c:pt idx="423">
                  <c:v>4.2300000000000004</c:v>
                </c:pt>
                <c:pt idx="424">
                  <c:v>4.24</c:v>
                </c:pt>
                <c:pt idx="425">
                  <c:v>4.25</c:v>
                </c:pt>
                <c:pt idx="426">
                  <c:v>4.26</c:v>
                </c:pt>
                <c:pt idx="427">
                  <c:v>4.2699999999999996</c:v>
                </c:pt>
                <c:pt idx="428">
                  <c:v>4.28</c:v>
                </c:pt>
                <c:pt idx="429">
                  <c:v>4.29</c:v>
                </c:pt>
                <c:pt idx="430">
                  <c:v>4.3</c:v>
                </c:pt>
                <c:pt idx="431">
                  <c:v>4.3099999999999996</c:v>
                </c:pt>
                <c:pt idx="432">
                  <c:v>4.32</c:v>
                </c:pt>
                <c:pt idx="433">
                  <c:v>4.33</c:v>
                </c:pt>
                <c:pt idx="434">
                  <c:v>4.34</c:v>
                </c:pt>
                <c:pt idx="435">
                  <c:v>4.3499999999999996</c:v>
                </c:pt>
                <c:pt idx="436">
                  <c:v>4.3600000000000003</c:v>
                </c:pt>
                <c:pt idx="437">
                  <c:v>4.37</c:v>
                </c:pt>
                <c:pt idx="438">
                  <c:v>4.38</c:v>
                </c:pt>
                <c:pt idx="439">
                  <c:v>4.3899999999999997</c:v>
                </c:pt>
                <c:pt idx="440">
                  <c:v>4.4000000000000004</c:v>
                </c:pt>
                <c:pt idx="441">
                  <c:v>4.41</c:v>
                </c:pt>
                <c:pt idx="442">
                  <c:v>4.42</c:v>
                </c:pt>
                <c:pt idx="443">
                  <c:v>4.43</c:v>
                </c:pt>
                <c:pt idx="444">
                  <c:v>4.4400000000000004</c:v>
                </c:pt>
                <c:pt idx="445">
                  <c:v>4.45</c:v>
                </c:pt>
                <c:pt idx="446">
                  <c:v>4.46</c:v>
                </c:pt>
                <c:pt idx="447">
                  <c:v>4.47</c:v>
                </c:pt>
                <c:pt idx="448">
                  <c:v>4.4800000000000004</c:v>
                </c:pt>
                <c:pt idx="449">
                  <c:v>4.49</c:v>
                </c:pt>
                <c:pt idx="450">
                  <c:v>4.5</c:v>
                </c:pt>
                <c:pt idx="451">
                  <c:v>4.51</c:v>
                </c:pt>
                <c:pt idx="452">
                  <c:v>4.5199999999999996</c:v>
                </c:pt>
                <c:pt idx="453">
                  <c:v>4.53</c:v>
                </c:pt>
                <c:pt idx="454">
                  <c:v>4.54</c:v>
                </c:pt>
                <c:pt idx="455">
                  <c:v>4.55</c:v>
                </c:pt>
                <c:pt idx="456">
                  <c:v>4.5599999999999996</c:v>
                </c:pt>
                <c:pt idx="457">
                  <c:v>4.57</c:v>
                </c:pt>
                <c:pt idx="458">
                  <c:v>4.58</c:v>
                </c:pt>
                <c:pt idx="459">
                  <c:v>4.59</c:v>
                </c:pt>
                <c:pt idx="460">
                  <c:v>4.5999999999999996</c:v>
                </c:pt>
                <c:pt idx="461">
                  <c:v>4.6100000000000003</c:v>
                </c:pt>
                <c:pt idx="462">
                  <c:v>4.62</c:v>
                </c:pt>
                <c:pt idx="463">
                  <c:v>4.63</c:v>
                </c:pt>
                <c:pt idx="464">
                  <c:v>4.6399999999999997</c:v>
                </c:pt>
                <c:pt idx="465">
                  <c:v>4.6500000000000004</c:v>
                </c:pt>
                <c:pt idx="466">
                  <c:v>4.66</c:v>
                </c:pt>
                <c:pt idx="467">
                  <c:v>4.67</c:v>
                </c:pt>
                <c:pt idx="468">
                  <c:v>4.68</c:v>
                </c:pt>
                <c:pt idx="469">
                  <c:v>4.6900000000000004</c:v>
                </c:pt>
                <c:pt idx="470">
                  <c:v>4.7</c:v>
                </c:pt>
                <c:pt idx="471">
                  <c:v>4.71</c:v>
                </c:pt>
                <c:pt idx="472">
                  <c:v>4.72</c:v>
                </c:pt>
                <c:pt idx="473">
                  <c:v>4.7300000000000004</c:v>
                </c:pt>
                <c:pt idx="474">
                  <c:v>4.74</c:v>
                </c:pt>
                <c:pt idx="475">
                  <c:v>4.75</c:v>
                </c:pt>
                <c:pt idx="476">
                  <c:v>4.76</c:v>
                </c:pt>
                <c:pt idx="477">
                  <c:v>4.7699999999999996</c:v>
                </c:pt>
                <c:pt idx="478">
                  <c:v>4.78</c:v>
                </c:pt>
                <c:pt idx="479">
                  <c:v>4.79</c:v>
                </c:pt>
                <c:pt idx="480">
                  <c:v>4.8</c:v>
                </c:pt>
                <c:pt idx="481">
                  <c:v>4.8099999999999996</c:v>
                </c:pt>
                <c:pt idx="482">
                  <c:v>4.82</c:v>
                </c:pt>
                <c:pt idx="483">
                  <c:v>4.83</c:v>
                </c:pt>
                <c:pt idx="484">
                  <c:v>4.84</c:v>
                </c:pt>
                <c:pt idx="485">
                  <c:v>4.8499999999999996</c:v>
                </c:pt>
                <c:pt idx="486">
                  <c:v>4.8600000000000003</c:v>
                </c:pt>
                <c:pt idx="487">
                  <c:v>4.87</c:v>
                </c:pt>
                <c:pt idx="488">
                  <c:v>4.88</c:v>
                </c:pt>
                <c:pt idx="489">
                  <c:v>4.8899999999999997</c:v>
                </c:pt>
                <c:pt idx="490">
                  <c:v>4.9000000000000004</c:v>
                </c:pt>
                <c:pt idx="491">
                  <c:v>4.91</c:v>
                </c:pt>
                <c:pt idx="492">
                  <c:v>4.92</c:v>
                </c:pt>
                <c:pt idx="493">
                  <c:v>4.93</c:v>
                </c:pt>
                <c:pt idx="494">
                  <c:v>4.9400000000000004</c:v>
                </c:pt>
                <c:pt idx="495">
                  <c:v>4.95</c:v>
                </c:pt>
                <c:pt idx="496">
                  <c:v>4.96</c:v>
                </c:pt>
                <c:pt idx="497">
                  <c:v>4.97</c:v>
                </c:pt>
                <c:pt idx="498">
                  <c:v>4.9800000000000004</c:v>
                </c:pt>
                <c:pt idx="499">
                  <c:v>4.99</c:v>
                </c:pt>
                <c:pt idx="500">
                  <c:v>5</c:v>
                </c:pt>
              </c:numCache>
            </c:numRef>
          </c:cat>
          <c:val>
            <c:numRef>
              <c:f>Φύλλο1!$B$1:$B$501</c:f>
              <c:numCache>
                <c:formatCode>General</c:formatCode>
                <c:ptCount val="501"/>
                <c:pt idx="0">
                  <c:v>0</c:v>
                </c:pt>
                <c:pt idx="1">
                  <c:v>3.9437881540261465E-5</c:v>
                </c:pt>
                <c:pt idx="2">
                  <c:v>1.577453047750443E-4</c:v>
                </c:pt>
                <c:pt idx="3">
                  <c:v>3.54903606527777E-4</c:v>
                </c:pt>
                <c:pt idx="4">
                  <c:v>6.3088168477546302E-4</c:v>
                </c:pt>
                <c:pt idx="5">
                  <c:v>9.8563600355507119E-4</c:v>
                </c:pt>
                <c:pt idx="6">
                  <c:v>1.4191105998314028E-3</c:v>
                </c:pt>
                <c:pt idx="7">
                  <c:v>1.9312370923253417E-3</c:v>
                </c:pt>
                <c:pt idx="8">
                  <c:v>2.5219346923011114E-3</c:v>
                </c:pt>
                <c:pt idx="9">
                  <c:v>3.1911102163108135E-3</c:v>
                </c:pt>
                <c:pt idx="10">
                  <c:v>3.9386581008942706E-3</c:v>
                </c:pt>
                <c:pt idx="11">
                  <c:v>4.7644604192318045E-3</c:v>
                </c:pt>
                <c:pt idx="12">
                  <c:v>5.6683868997473956E-3</c:v>
                </c:pt>
                <c:pt idx="13">
                  <c:v>6.6502949466592017E-3</c:v>
                </c:pt>
                <c:pt idx="14">
                  <c:v>7.7100296624742753E-3</c:v>
                </c:pt>
                <c:pt idx="15">
                  <c:v>8.8474238724238659E-3</c:v>
                </c:pt>
                <c:pt idx="16">
                  <c:v>1.0062298150835517E-2</c:v>
                </c:pt>
                <c:pt idx="17">
                  <c:v>1.1354460849437706E-2</c:v>
                </c:pt>
                <c:pt idx="18">
                  <c:v>1.272370812759268E-2</c:v>
                </c:pt>
                <c:pt idx="19">
                  <c:v>1.416982398445263E-2</c:v>
                </c:pt>
                <c:pt idx="20">
                  <c:v>1.5692580293034119E-2</c:v>
                </c:pt>
                <c:pt idx="21">
                  <c:v>1.7291736836205496E-2</c:v>
                </c:pt>
                <c:pt idx="22">
                  <c:v>1.8967041344581506E-2</c:v>
                </c:pt>
                <c:pt idx="23">
                  <c:v>2.0718229536319185E-2</c:v>
                </c:pt>
                <c:pt idx="24">
                  <c:v>2.2545025158808671E-2</c:v>
                </c:pt>
                <c:pt idx="25">
                  <c:v>2.4447140032252533E-2</c:v>
                </c:pt>
                <c:pt idx="26">
                  <c:v>2.6424274095126564E-2</c:v>
                </c:pt>
                <c:pt idx="27">
                  <c:v>2.8476115451514905E-2</c:v>
                </c:pt>
                <c:pt idx="28">
                  <c:v>3.0602340420312169E-2</c:v>
                </c:pt>
                <c:pt idx="29">
                  <c:v>3.2802613586284536E-2</c:v>
                </c:pt>
                <c:pt idx="30">
                  <c:v>3.5076587852982115E-2</c:v>
                </c:pt>
                <c:pt idx="31">
                  <c:v>3.7423904497493915E-2</c:v>
                </c:pt>
                <c:pt idx="32">
                  <c:v>3.9844193227036841E-2</c:v>
                </c:pt>
                <c:pt idx="33">
                  <c:v>4.2337072237370058E-2</c:v>
                </c:pt>
                <c:pt idx="34">
                  <c:v>4.4902148273025168E-2</c:v>
                </c:pt>
                <c:pt idx="35">
                  <c:v>4.7539016689342815E-2</c:v>
                </c:pt>
                <c:pt idx="36">
                  <c:v>5.0247261516306055E-2</c:v>
                </c:pt>
                <c:pt idx="37">
                  <c:v>5.3026455524160201E-2</c:v>
                </c:pt>
                <c:pt idx="38">
                  <c:v>5.5876160290809038E-2</c:v>
                </c:pt>
                <c:pt idx="39">
                  <c:v>5.879592627097649E-2</c:v>
                </c:pt>
                <c:pt idx="40">
                  <c:v>6.178529286712317E-2</c:v>
                </c:pt>
                <c:pt idx="41">
                  <c:v>6.4843788502106259E-2</c:v>
                </c:pt>
                <c:pt idx="42">
                  <c:v>6.7970930693571616E-2</c:v>
                </c:pt>
                <c:pt idx="43">
                  <c:v>7.1166226130065999E-2</c:v>
                </c:pt>
                <c:pt idx="44">
                  <c:v>7.4429170748857784E-2</c:v>
                </c:pt>
                <c:pt idx="45">
                  <c:v>7.7759249815453527E-2</c:v>
                </c:pt>
                <c:pt idx="46">
                  <c:v>8.1155938004798284E-2</c:v>
                </c:pt>
                <c:pt idx="47">
                  <c:v>8.4618699484146256E-2</c:v>
                </c:pt>
                <c:pt idx="48">
                  <c:v>8.8146987997589396E-2</c:v>
                </c:pt>
                <c:pt idx="49">
                  <c:v>9.1740246952229917E-2</c:v>
                </c:pt>
                <c:pt idx="50">
                  <c:v>9.5397909505983855E-2</c:v>
                </c:pt>
                <c:pt idx="51">
                  <c:v>9.9119398657001187E-2</c:v>
                </c:pt>
                <c:pt idx="52">
                  <c:v>0.10290412733468873</c:v>
                </c:pt>
                <c:pt idx="53">
                  <c:v>0.1067514984923215</c:v>
                </c:pt>
                <c:pt idx="54">
                  <c:v>0.11066090520122762</c:v>
                </c:pt>
                <c:pt idx="55">
                  <c:v>0.11463173074653239</c:v>
                </c:pt>
                <c:pt idx="56">
                  <c:v>0.11866334872444599</c:v>
                </c:pt>
                <c:pt idx="57">
                  <c:v>0.12275512314107936</c:v>
                </c:pt>
                <c:pt idx="58">
                  <c:v>0.12690640851277374</c:v>
                </c:pt>
                <c:pt idx="59">
                  <c:v>0.13111654996792613</c:v>
                </c:pt>
                <c:pt idx="60">
                  <c:v>0.13538488335029655</c:v>
                </c:pt>
                <c:pt idx="61">
                  <c:v>0.13971073532377995</c:v>
                </c:pt>
                <c:pt idx="62">
                  <c:v>0.1440934234786255</c:v>
                </c:pt>
                <c:pt idx="63">
                  <c:v>0.14853225643908796</c:v>
                </c:pt>
                <c:pt idx="64">
                  <c:v>0.15302653397249355</c:v>
                </c:pt>
                <c:pt idx="65">
                  <c:v>0.1575755470997024</c:v>
                </c:pt>
                <c:pt idx="66">
                  <c:v>0.16217857820695106</c:v>
                </c:pt>
                <c:pt idx="67">
                  <c:v>0.1668349011590575</c:v>
                </c:pt>
                <c:pt idx="68">
                  <c:v>0.1715437814139697</c:v>
                </c:pt>
                <c:pt idx="69">
                  <c:v>0.17630447613864092</c:v>
                </c:pt>
                <c:pt idx="70">
                  <c:v>0.18111623432621282</c:v>
                </c:pt>
                <c:pt idx="71">
                  <c:v>0.1859782969144877</c:v>
                </c:pt>
                <c:pt idx="72">
                  <c:v>0.19088989690567201</c:v>
                </c:pt>
                <c:pt idx="73">
                  <c:v>0.19585025948737131</c:v>
                </c:pt>
                <c:pt idx="74">
                  <c:v>0.20085860215481782</c:v>
                </c:pt>
                <c:pt idx="75">
                  <c:v>0.20591413483431248</c:v>
                </c:pt>
                <c:pt idx="76">
                  <c:v>0.21101606000785941</c:v>
                </c:pt>
                <c:pt idx="77">
                  <c:v>0.21616357283897611</c:v>
                </c:pt>
                <c:pt idx="78">
                  <c:v>0.22135586129965759</c:v>
                </c:pt>
                <c:pt idx="79">
                  <c:v>0.22659210629847484</c:v>
                </c:pt>
                <c:pt idx="80">
                  <c:v>0.23187148180978798</c:v>
                </c:pt>
                <c:pt idx="81">
                  <c:v>0.23719315500405289</c:v>
                </c:pt>
                <c:pt idx="82">
                  <c:v>0.24255628637920149</c:v>
                </c:pt>
                <c:pt idx="83">
                  <c:v>0.24796002989307431</c:v>
                </c:pt>
                <c:pt idx="84">
                  <c:v>0.25340353309688518</c:v>
                </c:pt>
                <c:pt idx="85">
                  <c:v>0.258885937269696</c:v>
                </c:pt>
                <c:pt idx="86">
                  <c:v>0.26440637755388124</c:v>
                </c:pt>
                <c:pt idx="87">
                  <c:v>0.26996398309156139</c:v>
                </c:pt>
                <c:pt idx="88">
                  <c:v>0.27555787716198055</c:v>
                </c:pt>
                <c:pt idx="89">
                  <c:v>0.28118717731981241</c:v>
                </c:pt>
                <c:pt idx="90">
                  <c:v>0.28685099553436577</c:v>
                </c:pt>
                <c:pt idx="91">
                  <c:v>0.29254843832967303</c:v>
                </c:pt>
                <c:pt idx="92">
                  <c:v>0.29827860692543856</c:v>
                </c:pt>
                <c:pt idx="93">
                  <c:v>0.30404059737882089</c:v>
                </c:pt>
                <c:pt idx="94">
                  <c:v>0.30983350072703203</c:v>
                </c:pt>
                <c:pt idx="95">
                  <c:v>0.31565640313072835</c:v>
                </c:pt>
                <c:pt idx="96">
                  <c:v>0.32150838601816895</c:v>
                </c:pt>
                <c:pt idx="97">
                  <c:v>0.32738852623012193</c:v>
                </c:pt>
                <c:pt idx="98">
                  <c:v>0.3332958961654951</c:v>
                </c:pt>
                <c:pt idx="99">
                  <c:v>0.33922956392766562</c:v>
                </c:pt>
                <c:pt idx="100">
                  <c:v>0.34518859347148789</c:v>
                </c:pt>
                <c:pt idx="101">
                  <c:v>0.35117204475095737</c:v>
                </c:pt>
                <c:pt idx="102">
                  <c:v>0.35717897386750258</c:v>
                </c:pt>
                <c:pt idx="103">
                  <c:v>0.36320843321888835</c:v>
                </c:pt>
                <c:pt idx="104">
                  <c:v>0.36925947164869954</c:v>
                </c:pt>
                <c:pt idx="105">
                  <c:v>0.37533113459638939</c:v>
                </c:pt>
                <c:pt idx="106">
                  <c:v>0.38142246424786153</c:v>
                </c:pt>
                <c:pt idx="107">
                  <c:v>0.38753249968656678</c:v>
                </c:pt>
                <c:pt idx="108">
                  <c:v>0.3936602770450901</c:v>
                </c:pt>
                <c:pt idx="109">
                  <c:v>0.3998048296572011</c:v>
                </c:pt>
                <c:pt idx="110">
                  <c:v>0.40596518821034766</c:v>
                </c:pt>
                <c:pt idx="111">
                  <c:v>0.41214038089856619</c:v>
                </c:pt>
                <c:pt idx="112">
                  <c:v>0.41832943357578606</c:v>
                </c:pt>
                <c:pt idx="113">
                  <c:v>0.42453136990950163</c:v>
                </c:pt>
                <c:pt idx="114">
                  <c:v>0.43074521153479112</c:v>
                </c:pt>
                <c:pt idx="115">
                  <c:v>0.43696997820865524</c:v>
                </c:pt>
                <c:pt idx="116">
                  <c:v>0.4432046879646509</c:v>
                </c:pt>
                <c:pt idx="117">
                  <c:v>0.44944835726779886</c:v>
                </c:pt>
                <c:pt idx="118">
                  <c:v>0.45570000116973786</c:v>
                </c:pt>
                <c:pt idx="119">
                  <c:v>0.46195863346410115</c:v>
                </c:pt>
                <c:pt idx="120">
                  <c:v>0.46822326684209276</c:v>
                </c:pt>
                <c:pt idx="121">
                  <c:v>0.47449291304823638</c:v>
                </c:pt>
                <c:pt idx="122">
                  <c:v>0.48076658303627462</c:v>
                </c:pt>
                <c:pt idx="123">
                  <c:v>0.48704328712519224</c:v>
                </c:pt>
                <c:pt idx="124">
                  <c:v>0.49332203515533984</c:v>
                </c:pt>
                <c:pt idx="125">
                  <c:v>0.49960183664463337</c:v>
                </c:pt>
                <c:pt idx="126">
                  <c:v>0.505881700944804</c:v>
                </c:pt>
                <c:pt idx="127">
                  <c:v>0.51216063739767392</c:v>
                </c:pt>
                <c:pt idx="128">
                  <c:v>0.51843765549143539</c:v>
                </c:pt>
                <c:pt idx="129">
                  <c:v>0.5247117650169042</c:v>
                </c:pt>
                <c:pt idx="130">
                  <c:v>0.53098197622372745</c:v>
                </c:pt>
                <c:pt idx="131">
                  <c:v>0.53724729997651777</c:v>
                </c:pt>
                <c:pt idx="132">
                  <c:v>0.5435067479108916</c:v>
                </c:pt>
                <c:pt idx="133">
                  <c:v>0.54975933258938436</c:v>
                </c:pt>
                <c:pt idx="134">
                  <c:v>0.55600406765721999</c:v>
                </c:pt>
                <c:pt idx="135">
                  <c:v>0.56223996799791176</c:v>
                </c:pt>
                <c:pt idx="136">
                  <c:v>0.56846604988866356</c:v>
                </c:pt>
                <c:pt idx="137">
                  <c:v>0.57468133115555531</c:v>
                </c:pt>
                <c:pt idx="138">
                  <c:v>0.58088483132848123</c:v>
                </c:pt>
                <c:pt idx="139">
                  <c:v>0.58707557179582215</c:v>
                </c:pt>
                <c:pt idx="140">
                  <c:v>0.59325257595882075</c:v>
                </c:pt>
                <c:pt idx="141">
                  <c:v>0.59941486938564337</c:v>
                </c:pt>
                <c:pt idx="142">
                  <c:v>0.60556147996509735</c:v>
                </c:pt>
                <c:pt idx="143">
                  <c:v>0.61169143805998294</c:v>
                </c:pt>
                <c:pt idx="144">
                  <c:v>0.6178037766600557</c:v>
                </c:pt>
                <c:pt idx="145">
                  <c:v>0.6238975315345725</c:v>
                </c:pt>
                <c:pt idx="146">
                  <c:v>0.62997174138440259</c:v>
                </c:pt>
                <c:pt idx="147">
                  <c:v>0.63602544799367089</c:v>
                </c:pt>
                <c:pt idx="148">
                  <c:v>0.64205769638092169</c:v>
                </c:pt>
                <c:pt idx="149">
                  <c:v>0.64806753494976577</c:v>
                </c:pt>
                <c:pt idx="150">
                  <c:v>0.65405401563899623</c:v>
                </c:pt>
                <c:pt idx="151">
                  <c:v>0.66001619407214873</c:v>
                </c:pt>
                <c:pt idx="152">
                  <c:v>0.66595312970647547</c:v>
                </c:pt>
                <c:pt idx="153">
                  <c:v>0.67186388598132019</c:v>
                </c:pt>
                <c:pt idx="154">
                  <c:v>0.67774753046585912</c:v>
                </c:pt>
                <c:pt idx="155">
                  <c:v>0.68360313500619585</c:v>
                </c:pt>
                <c:pt idx="156">
                  <c:v>0.68942977587177734</c:v>
                </c:pt>
                <c:pt idx="157">
                  <c:v>0.69522653390111455</c:v>
                </c:pt>
                <c:pt idx="158">
                  <c:v>0.70099249464678204</c:v>
                </c:pt>
                <c:pt idx="159">
                  <c:v>0.70672674851967199</c:v>
                </c:pt>
                <c:pt idx="160">
                  <c:v>0.71242839093248456</c:v>
                </c:pt>
                <c:pt idx="161">
                  <c:v>0.71809652244242772</c:v>
                </c:pt>
                <c:pt idx="162">
                  <c:v>0.723730248893105</c:v>
                </c:pt>
                <c:pt idx="163">
                  <c:v>0.72932868155557085</c:v>
                </c:pt>
                <c:pt idx="164">
                  <c:v>0.73489093726852905</c:v>
                </c:pt>
                <c:pt idx="165">
                  <c:v>0.74041613857765187</c:v>
                </c:pt>
                <c:pt idx="166">
                  <c:v>0.74590341387399994</c:v>
                </c:pt>
                <c:pt idx="167">
                  <c:v>0.75135189753152165</c:v>
                </c:pt>
                <c:pt idx="168">
                  <c:v>0.756760730043604</c:v>
                </c:pt>
                <c:pt idx="169">
                  <c:v>0.76212905815866383</c:v>
                </c:pt>
                <c:pt idx="170">
                  <c:v>0.76745603501474802</c:v>
                </c:pt>
                <c:pt idx="171">
                  <c:v>0.77274082027312763</c:v>
                </c:pt>
                <c:pt idx="172">
                  <c:v>0.77798258025086253</c:v>
                </c:pt>
                <c:pt idx="173">
                  <c:v>0.78318048805231699</c:v>
                </c:pt>
                <c:pt idx="174">
                  <c:v>0.78833372369960208</c:v>
                </c:pt>
                <c:pt idx="175">
                  <c:v>0.79344147426192979</c:v>
                </c:pt>
                <c:pt idx="176">
                  <c:v>0.79850293398385364</c:v>
                </c:pt>
                <c:pt idx="177">
                  <c:v>0.80351730441237823</c:v>
                </c:pt>
                <c:pt idx="178">
                  <c:v>0.80848379452291508</c:v>
                </c:pt>
                <c:pt idx="179">
                  <c:v>0.81340162084407031</c:v>
                </c:pt>
                <c:pt idx="180">
                  <c:v>0.81827000758123603</c:v>
                </c:pt>
                <c:pt idx="181">
                  <c:v>0.82308818673897455</c:v>
                </c:pt>
                <c:pt idx="182">
                  <c:v>0.82785539824217014</c:v>
                </c:pt>
                <c:pt idx="183">
                  <c:v>0.83257089005593321</c:v>
                </c:pt>
                <c:pt idx="184">
                  <c:v>0.8372339183042331</c:v>
                </c:pt>
                <c:pt idx="185">
                  <c:v>0.84184374738724699</c:v>
                </c:pt>
                <c:pt idx="186">
                  <c:v>0.84639965009740237</c:v>
                </c:pt>
                <c:pt idx="187">
                  <c:v>0.85090090773409299</c:v>
                </c:pt>
                <c:pt idx="188">
                  <c:v>0.85534681021705694</c:v>
                </c:pt>
                <c:pt idx="189">
                  <c:v>0.85973665619839323</c:v>
                </c:pt>
                <c:pt idx="190">
                  <c:v>0.86406975317319779</c:v>
                </c:pt>
                <c:pt idx="191">
                  <c:v>0.86834541758881034</c:v>
                </c:pt>
                <c:pt idx="192">
                  <c:v>0.87256297495264401</c:v>
                </c:pt>
                <c:pt idx="193">
                  <c:v>0.87672175993858747</c:v>
                </c:pt>
                <c:pt idx="194">
                  <c:v>0.88082111649196271</c:v>
                </c:pt>
                <c:pt idx="195">
                  <c:v>0.88486039793301707</c:v>
                </c:pt>
                <c:pt idx="196">
                  <c:v>0.88883896705893839</c:v>
                </c:pt>
                <c:pt idx="197">
                  <c:v>0.89275619624437541</c:v>
                </c:pt>
                <c:pt idx="198">
                  <c:v>0.89661146754044563</c:v>
                </c:pt>
                <c:pt idx="199">
                  <c:v>0.9004041727722184</c:v>
                </c:pt>
                <c:pt idx="200">
                  <c:v>0.90413371363465511</c:v>
                </c:pt>
                <c:pt idx="201">
                  <c:v>0.90779950178699276</c:v>
                </c:pt>
                <c:pt idx="202">
                  <c:v>0.91140095894555573</c:v>
                </c:pt>
                <c:pt idx="203">
                  <c:v>0.91493751697498082</c:v>
                </c:pt>
                <c:pt idx="204">
                  <c:v>0.91840861797784201</c:v>
                </c:pt>
                <c:pt idx="205">
                  <c:v>0.92181371438265802</c:v>
                </c:pt>
                <c:pt idx="206">
                  <c:v>0.9251522690302747</c:v>
                </c:pt>
                <c:pt idx="207">
                  <c:v>0.92842375525860077</c:v>
                </c:pt>
                <c:pt idx="208">
                  <c:v>0.93162765698569128</c:v>
                </c:pt>
                <c:pt idx="209">
                  <c:v>0.9347634687911589</c:v>
                </c:pt>
                <c:pt idx="210">
                  <c:v>0.93783069599590563</c:v>
                </c:pt>
                <c:pt idx="211">
                  <c:v>0.94082885474015887</c:v>
                </c:pt>
                <c:pt idx="212">
                  <c:v>0.94375747205980132</c:v>
                </c:pt>
                <c:pt idx="213">
                  <c:v>0.94661608596098046</c:v>
                </c:pt>
                <c:pt idx="214">
                  <c:v>0.94940424549299163</c:v>
                </c:pt>
                <c:pt idx="215">
                  <c:v>0.95212151081941288</c:v>
                </c:pt>
                <c:pt idx="216">
                  <c:v>0.95476745328749202</c:v>
                </c:pt>
                <c:pt idx="217">
                  <c:v>0.95734165549576666</c:v>
                </c:pt>
                <c:pt idx="218">
                  <c:v>0.95984371135990998</c:v>
                </c:pt>
                <c:pt idx="219">
                  <c:v>0.96227322617679056</c:v>
                </c:pt>
                <c:pt idx="220">
                  <c:v>0.96462981668673864</c:v>
                </c:pt>
                <c:pt idx="221">
                  <c:v>0.96691311113400413</c:v>
                </c:pt>
                <c:pt idx="222">
                  <c:v>0.96912274932540377</c:v>
                </c:pt>
                <c:pt idx="223">
                  <c:v>0.97125838268714071</c:v>
                </c:pt>
                <c:pt idx="224">
                  <c:v>0.97331967431979227</c:v>
                </c:pt>
                <c:pt idx="225">
                  <c:v>0.97530629905145783</c:v>
                </c:pt>
                <c:pt idx="226">
                  <c:v>0.97721794348905411</c:v>
                </c:pt>
                <c:pt idx="227">
                  <c:v>0.97905430606775368</c:v>
                </c:pt>
                <c:pt idx="228">
                  <c:v>0.98081509709855685</c:v>
                </c:pt>
                <c:pt idx="229">
                  <c:v>0.98250003881399139</c:v>
                </c:pt>
                <c:pt idx="230">
                  <c:v>0.98410886541193043</c:v>
                </c:pt>
                <c:pt idx="231">
                  <c:v>0.98564132309752261</c:v>
                </c:pt>
                <c:pt idx="232">
                  <c:v>0.98709717012322928</c:v>
                </c:pt>
                <c:pt idx="233">
                  <c:v>0.98847617682696032</c:v>
                </c:pt>
                <c:pt idx="234">
                  <c:v>0.98977812566830359</c:v>
                </c:pt>
                <c:pt idx="235">
                  <c:v>0.99100281126284251</c:v>
                </c:pt>
                <c:pt idx="236">
                  <c:v>0.99215004041455512</c:v>
                </c:pt>
                <c:pt idx="237">
                  <c:v>0.99321963214629228</c:v>
                </c:pt>
                <c:pt idx="238">
                  <c:v>0.99421141772832555</c:v>
                </c:pt>
                <c:pt idx="239">
                  <c:v>0.99512524070496622</c:v>
                </c:pt>
                <c:pt idx="240">
                  <c:v>0.99596095691924458</c:v>
                </c:pt>
                <c:pt idx="241">
                  <c:v>0.9967184345356529</c:v>
                </c:pt>
                <c:pt idx="242">
                  <c:v>0.99739755406094077</c:v>
                </c:pt>
                <c:pt idx="243">
                  <c:v>0.99799820836296671</c:v>
                </c:pt>
                <c:pt idx="244">
                  <c:v>0.99852030268759795</c:v>
                </c:pt>
                <c:pt idx="245">
                  <c:v>0.99896375467365794</c:v>
                </c:pt>
                <c:pt idx="246">
                  <c:v>0.9993284943659192</c:v>
                </c:pt>
                <c:pt idx="247">
                  <c:v>0.99961446422613842</c:v>
                </c:pt>
                <c:pt idx="248">
                  <c:v>0.99982161914213386</c:v>
                </c:pt>
                <c:pt idx="249">
                  <c:v>0.99994992643490144</c:v>
                </c:pt>
                <c:pt idx="250">
                  <c:v>0.99999936586376981</c:v>
                </c:pt>
                <c:pt idx="251">
                  <c:v>0.99996992962959352</c:v>
                </c:pt>
                <c:pt idx="252">
                  <c:v>0.99986162237598353</c:v>
                </c:pt>
                <c:pt idx="253">
                  <c:v>0.99967446118857461</c:v>
                </c:pt>
                <c:pt idx="254">
                  <c:v>0.99940847559232926</c:v>
                </c:pt>
                <c:pt idx="255">
                  <c:v>0.99906370754688156</c:v>
                </c:pt>
                <c:pt idx="256">
                  <c:v>0.99864021143991666</c:v>
                </c:pt>
                <c:pt idx="257">
                  <c:v>0.9981380540785918</c:v>
                </c:pt>
                <c:pt idx="258">
                  <c:v>0.99755731467899711</c:v>
                </c:pt>
                <c:pt idx="259">
                  <c:v>0.99689808485365949</c:v>
                </c:pt>
                <c:pt idx="260">
                  <c:v>0.99616046859708951</c:v>
                </c:pt>
                <c:pt idx="261">
                  <c:v>0.99534458226937772</c:v>
                </c:pt>
                <c:pt idx="262">
                  <c:v>0.99445055457783704</c:v>
                </c:pt>
                <c:pt idx="263">
                  <c:v>0.99347852655670088</c:v>
                </c:pt>
                <c:pt idx="264">
                  <c:v>0.99242865154487259</c:v>
                </c:pt>
                <c:pt idx="265">
                  <c:v>0.99130109516173759</c:v>
                </c:pt>
                <c:pt idx="266">
                  <c:v>0.99009603528103618</c:v>
                </c:pt>
                <c:pt idx="267">
                  <c:v>0.98881366200280385</c:v>
                </c:pt>
                <c:pt idx="268">
                  <c:v>0.98745417762338206</c:v>
                </c:pt>
                <c:pt idx="269">
                  <c:v>0.98601779660350675</c:v>
                </c:pt>
                <c:pt idx="270">
                  <c:v>0.98450474553447564</c:v>
                </c:pt>
                <c:pt idx="271">
                  <c:v>0.98291526310240451</c:v>
                </c:pt>
                <c:pt idx="272">
                  <c:v>0.98124960005057205</c:v>
                </c:pt>
                <c:pt idx="273">
                  <c:v>0.97950801913986751</c:v>
                </c:pt>
                <c:pt idx="274">
                  <c:v>0.97769079510733714</c:v>
                </c:pt>
                <c:pt idx="275">
                  <c:v>0.97579821462284566</c:v>
                </c:pt>
                <c:pt idx="276">
                  <c:v>0.9738305762438525</c:v>
                </c:pt>
                <c:pt idx="277">
                  <c:v>0.97178819036831499</c:v>
                </c:pt>
                <c:pt idx="278">
                  <c:v>0.96967137918572255</c:v>
                </c:pt>
                <c:pt idx="279">
                  <c:v>0.96748047662626924</c:v>
                </c:pt>
                <c:pt idx="280">
                  <c:v>0.96521582830817754</c:v>
                </c:pt>
                <c:pt idx="281">
                  <c:v>0.96287779148317587</c:v>
                </c:pt>
                <c:pt idx="282">
                  <c:v>0.9604667349801419</c:v>
                </c:pt>
                <c:pt idx="283">
                  <c:v>0.95798303914691829</c:v>
                </c:pt>
                <c:pt idx="284">
                  <c:v>0.95542709579031337</c:v>
                </c:pt>
                <c:pt idx="285">
                  <c:v>0.95279930811429248</c:v>
                </c:pt>
                <c:pt idx="286">
                  <c:v>0.95010009065637202</c:v>
                </c:pt>
                <c:pt idx="287">
                  <c:v>0.94732986922222484</c:v>
                </c:pt>
                <c:pt idx="288">
                  <c:v>0.9444890808185108</c:v>
                </c:pt>
                <c:pt idx="289">
                  <c:v>0.94157817358393581</c:v>
                </c:pt>
                <c:pt idx="290">
                  <c:v>0.93859760671855841</c:v>
                </c:pt>
                <c:pt idx="291">
                  <c:v>0.93554785041135036</c:v>
                </c:pt>
                <c:pt idx="292">
                  <c:v>0.93242938576602397</c:v>
                </c:pt>
                <c:pt idx="293">
                  <c:v>0.92924270472513604</c:v>
                </c:pt>
                <c:pt idx="294">
                  <c:v>0.92598830999248449</c:v>
                </c:pt>
                <c:pt idx="295">
                  <c:v>0.92266671495380448</c:v>
                </c:pt>
                <c:pt idx="296">
                  <c:v>0.91927844359578337</c:v>
                </c:pt>
                <c:pt idx="297">
                  <c:v>0.91582403042339833</c:v>
                </c:pt>
                <c:pt idx="298">
                  <c:v>0.91230402037559966</c:v>
                </c:pt>
                <c:pt idx="299">
                  <c:v>0.90871896873934443</c:v>
                </c:pt>
                <c:pt idx="300">
                  <c:v>0.90506944106199971</c:v>
                </c:pt>
                <c:pt idx="301">
                  <c:v>0.90135601306212598</c:v>
                </c:pt>
                <c:pt idx="302">
                  <c:v>0.89757927053865783</c:v>
                </c:pt>
                <c:pt idx="303">
                  <c:v>0.8937398092784925</c:v>
                </c:pt>
                <c:pt idx="304">
                  <c:v>0.88983823496250292</c:v>
                </c:pt>
                <c:pt idx="305">
                  <c:v>0.88587516306999214</c:v>
                </c:pt>
                <c:pt idx="306">
                  <c:v>0.88185121878159911</c:v>
                </c:pt>
                <c:pt idx="307">
                  <c:v>0.87776703688067736</c:v>
                </c:pt>
                <c:pt idx="308">
                  <c:v>0.87362326165315385</c:v>
                </c:pt>
                <c:pt idx="309">
                  <c:v>0.86942054678589564</c:v>
                </c:pt>
                <c:pt idx="310">
                  <c:v>0.86515955526358657</c:v>
                </c:pt>
                <c:pt idx="311">
                  <c:v>0.8608409592641425</c:v>
                </c:pt>
                <c:pt idx="312">
                  <c:v>0.85646544005267289</c:v>
                </c:pt>
                <c:pt idx="313">
                  <c:v>0.85203368787401157</c:v>
                </c:pt>
                <c:pt idx="314">
                  <c:v>0.84754640184382779</c:v>
                </c:pt>
                <c:pt idx="315">
                  <c:v>0.84300428983834153</c:v>
                </c:pt>
                <c:pt idx="316">
                  <c:v>0.83840806838265314</c:v>
                </c:pt>
                <c:pt idx="317">
                  <c:v>0.8337584625377128</c:v>
                </c:pt>
                <c:pt idx="318">
                  <c:v>0.82905620578593742</c:v>
                </c:pt>
                <c:pt idx="319">
                  <c:v>0.82430203991550688</c:v>
                </c:pt>
                <c:pt idx="320">
                  <c:v>0.81949671490334208</c:v>
                </c:pt>
                <c:pt idx="321">
                  <c:v>0.81464098879679825</c:v>
                </c:pt>
                <c:pt idx="322">
                  <c:v>0.80973562759407847</c:v>
                </c:pt>
                <c:pt idx="323">
                  <c:v>0.80478140512339968</c:v>
                </c:pt>
                <c:pt idx="324">
                  <c:v>0.79977910292091725</c:v>
                </c:pt>
                <c:pt idx="325">
                  <c:v>0.79472951010743786</c:v>
                </c:pt>
                <c:pt idx="326">
                  <c:v>0.78963342326393415</c:v>
                </c:pt>
                <c:pt idx="327">
                  <c:v>0.78449164630588331</c:v>
                </c:pt>
                <c:pt idx="328">
                  <c:v>0.77930499035644774</c:v>
                </c:pt>
                <c:pt idx="329">
                  <c:v>0.77407427361851866</c:v>
                </c:pt>
                <c:pt idx="330">
                  <c:v>0.76880032124564524</c:v>
                </c:pt>
                <c:pt idx="331">
                  <c:v>0.76348396521186257</c:v>
                </c:pt>
                <c:pt idx="332">
                  <c:v>0.75812604418044893</c:v>
                </c:pt>
                <c:pt idx="333">
                  <c:v>0.75272740337162358</c:v>
                </c:pt>
                <c:pt idx="334">
                  <c:v>0.74728889442921342</c:v>
                </c:pt>
                <c:pt idx="335">
                  <c:v>0.74181137528630492</c:v>
                </c:pt>
                <c:pt idx="336">
                  <c:v>0.73629571002990191</c:v>
                </c:pt>
                <c:pt idx="337">
                  <c:v>0.73074276876461597</c:v>
                </c:pt>
                <c:pt idx="338">
                  <c:v>0.72515342747540712</c:v>
                </c:pt>
                <c:pt idx="339">
                  <c:v>0.71952856788939368</c:v>
                </c:pt>
                <c:pt idx="340">
                  <c:v>0.71386907733675931</c:v>
                </c:pt>
                <c:pt idx="341">
                  <c:v>0.70817584861077643</c:v>
                </c:pt>
                <c:pt idx="342">
                  <c:v>0.70244977982696621</c:v>
                </c:pt>
                <c:pt idx="343">
                  <c:v>0.69669177428141649</c:v>
                </c:pt>
                <c:pt idx="344">
                  <c:v>0.69090274030829091</c:v>
                </c:pt>
                <c:pt idx="345">
                  <c:v>0.68508359113653339</c:v>
                </c:pt>
                <c:pt idx="346">
                  <c:v>0.67923524474580621</c:v>
                </c:pt>
                <c:pt idx="347">
                  <c:v>0.67335862372167854</c:v>
                </c:pt>
                <c:pt idx="348">
                  <c:v>0.66745465511008606</c:v>
                </c:pt>
                <c:pt idx="349">
                  <c:v>0.66152427027108718</c:v>
                </c:pt>
                <c:pt idx="350">
                  <c:v>0.65556840473194111</c:v>
                </c:pt>
                <c:pt idx="351">
                  <c:v>0.64958799803952605</c:v>
                </c:pt>
                <c:pt idx="352">
                  <c:v>0.64358399361212448</c:v>
                </c:pt>
                <c:pt idx="353">
                  <c:v>0.63755733859059871</c:v>
                </c:pt>
                <c:pt idx="354">
                  <c:v>0.63150898368897512</c:v>
                </c:pt>
                <c:pt idx="355">
                  <c:v>0.62543988304447129</c:v>
                </c:pt>
                <c:pt idx="356">
                  <c:v>0.61935099406697547</c:v>
                </c:pt>
                <c:pt idx="357">
                  <c:v>0.61324327728801697</c:v>
                </c:pt>
                <c:pt idx="358">
                  <c:v>0.60711769620923828</c:v>
                </c:pt>
                <c:pt idx="359">
                  <c:v>0.60097521715040381</c:v>
                </c:pt>
                <c:pt idx="360">
                  <c:v>0.59481680909695978</c:v>
                </c:pt>
                <c:pt idx="361">
                  <c:v>0.58864344354717513</c:v>
                </c:pt>
                <c:pt idx="362">
                  <c:v>0.58245609435888612</c:v>
                </c:pt>
                <c:pt idx="363">
                  <c:v>0.57625573759587112</c:v>
                </c:pt>
                <c:pt idx="364">
                  <c:v>0.57004335137387208</c:v>
                </c:pt>
                <c:pt idx="365">
                  <c:v>0.56381991570629564</c:v>
                </c:pt>
                <c:pt idx="366">
                  <c:v>0.55758641234961737</c:v>
                </c:pt>
                <c:pt idx="367">
                  <c:v>0.5513438246485054</c:v>
                </c:pt>
                <c:pt idx="368">
                  <c:v>0.54509313738069554</c:v>
                </c:pt>
                <c:pt idx="369">
                  <c:v>0.53883533660164484</c:v>
                </c:pt>
                <c:pt idx="370">
                  <c:v>0.5325714094889763</c:v>
                </c:pt>
                <c:pt idx="371">
                  <c:v>0.52630234418675115</c:v>
                </c:pt>
                <c:pt idx="372">
                  <c:v>0.52002912964958881</c:v>
                </c:pt>
                <c:pt idx="373">
                  <c:v>0.51375275548665722</c:v>
                </c:pt>
                <c:pt idx="374">
                  <c:v>0.50747421180555852</c:v>
                </c:pt>
                <c:pt idx="375">
                  <c:v>0.50119448905614072</c:v>
                </c:pt>
                <c:pt idx="376">
                  <c:v>0.49491457787425142</c:v>
                </c:pt>
                <c:pt idx="377">
                  <c:v>0.488635468925463</c:v>
                </c:pt>
                <c:pt idx="378">
                  <c:v>0.4823581527487964</c:v>
                </c:pt>
                <c:pt idx="379">
                  <c:v>0.4760836196004572</c:v>
                </c:pt>
                <c:pt idx="380">
                  <c:v>0.46981285929762695</c:v>
                </c:pt>
                <c:pt idx="381">
                  <c:v>0.46354686106231296</c:v>
                </c:pt>
                <c:pt idx="382">
                  <c:v>0.45728661336529958</c:v>
                </c:pt>
                <c:pt idx="383">
                  <c:v>0.45103310377021499</c:v>
                </c:pt>
                <c:pt idx="384">
                  <c:v>0.44478731877774202</c:v>
                </c:pt>
                <c:pt idx="385">
                  <c:v>0.43855024366999573</c:v>
                </c:pt>
                <c:pt idx="386">
                  <c:v>0.43232286235509282</c:v>
                </c:pt>
                <c:pt idx="387">
                  <c:v>0.42610615721193895</c:v>
                </c:pt>
                <c:pt idx="388">
                  <c:v>0.41990110893525984</c:v>
                </c:pt>
                <c:pt idx="389">
                  <c:v>0.41370869638088914</c:v>
                </c:pt>
                <c:pt idx="390">
                  <c:v>0.40752989641135867</c:v>
                </c:pt>
                <c:pt idx="391">
                  <c:v>0.4013656837417941</c:v>
                </c:pt>
                <c:pt idx="392">
                  <c:v>0.395217030786151</c:v>
                </c:pt>
                <c:pt idx="393">
                  <c:v>0.38908490750381675</c:v>
                </c:pt>
                <c:pt idx="394">
                  <c:v>0.38297028124659854</c:v>
                </c:pt>
                <c:pt idx="395">
                  <c:v>0.3768741166061198</c:v>
                </c:pt>
                <c:pt idx="396">
                  <c:v>0.3707973752616559</c:v>
                </c:pt>
                <c:pt idx="397">
                  <c:v>0.36474101582842849</c:v>
                </c:pt>
                <c:pt idx="398">
                  <c:v>0.35870599370638168</c:v>
                </c:pt>
                <c:pt idx="399">
                  <c:v>0.35269326092946501</c:v>
                </c:pt>
                <c:pt idx="400">
                  <c:v>0.34670376601545055</c:v>
                </c:pt>
                <c:pt idx="401">
                  <c:v>0.34073845381630191</c:v>
                </c:pt>
                <c:pt idx="402">
                  <c:v>0.33479826536912211</c:v>
                </c:pt>
                <c:pt idx="403">
                  <c:v>0.3288841377477047</c:v>
                </c:pt>
                <c:pt idx="404">
                  <c:v>0.32299700391470837</c:v>
                </c:pt>
                <c:pt idx="405">
                  <c:v>0.31713779257447966</c:v>
                </c:pt>
                <c:pt idx="406">
                  <c:v>0.31130742802654982</c:v>
                </c:pt>
                <c:pt idx="407">
                  <c:v>0.30550683001982287</c:v>
                </c:pt>
                <c:pt idx="408">
                  <c:v>0.299736913607489</c:v>
                </c:pt>
                <c:pt idx="409">
                  <c:v>0.29399858900266684</c:v>
                </c:pt>
                <c:pt idx="410">
                  <c:v>0.28829276143482174</c:v>
                </c:pt>
                <c:pt idx="411">
                  <c:v>0.28262033100695844</c:v>
                </c:pt>
                <c:pt idx="412">
                  <c:v>0.27698219255363588</c:v>
                </c:pt>
                <c:pt idx="413">
                  <c:v>0.27137923549979942</c:v>
                </c:pt>
                <c:pt idx="414">
                  <c:v>0.2658123437204743</c:v>
                </c:pt>
                <c:pt idx="415">
                  <c:v>0.2602823954013353</c:v>
                </c:pt>
                <c:pt idx="416">
                  <c:v>0.25479026290016982</c:v>
                </c:pt>
                <c:pt idx="417">
                  <c:v>0.24933681260926133</c:v>
                </c:pt>
                <c:pt idx="418">
                  <c:v>0.24392290481871617</c:v>
                </c:pt>
                <c:pt idx="419">
                  <c:v>0.23854939358075034</c:v>
                </c:pt>
                <c:pt idx="420">
                  <c:v>0.23321712657496327</c:v>
                </c:pt>
                <c:pt idx="421">
                  <c:v>0.22792694497461227</c:v>
                </c:pt>
                <c:pt idx="422">
                  <c:v>0.22267968331391916</c:v>
                </c:pt>
                <c:pt idx="423">
                  <c:v>0.21747616935641842</c:v>
                </c:pt>
                <c:pt idx="424">
                  <c:v>0.21231722396437894</c:v>
                </c:pt>
                <c:pt idx="425">
                  <c:v>0.20720366096930926</c:v>
                </c:pt>
                <c:pt idx="426">
                  <c:v>0.20213628704357609</c:v>
                </c:pt>
                <c:pt idx="427">
                  <c:v>0.1971159015731494</c:v>
                </c:pt>
                <c:pt idx="428">
                  <c:v>0.19214329653149953</c:v>
                </c:pt>
                <c:pt idx="429">
                  <c:v>0.187219256354661</c:v>
                </c:pt>
                <c:pt idx="430">
                  <c:v>0.18234455781748635</c:v>
                </c:pt>
                <c:pt idx="431">
                  <c:v>0.17751996991110966</c:v>
                </c:pt>
                <c:pt idx="432">
                  <c:v>0.17274625372163499</c:v>
                </c:pt>
                <c:pt idx="433">
                  <c:v>0.16802416231007827</c:v>
                </c:pt>
                <c:pt idx="434">
                  <c:v>0.16335444059356574</c:v>
                </c:pt>
                <c:pt idx="435">
                  <c:v>0.15873782522782492</c:v>
                </c:pt>
                <c:pt idx="436">
                  <c:v>0.1541750444909748</c:v>
                </c:pt>
                <c:pt idx="437">
                  <c:v>0.14966681816864177</c:v>
                </c:pt>
                <c:pt idx="438">
                  <c:v>0.14521385744040713</c:v>
                </c:pt>
                <c:pt idx="439">
                  <c:v>0.14081686476762179</c:v>
                </c:pt>
                <c:pt idx="440">
                  <c:v>0.13647653378259067</c:v>
                </c:pt>
                <c:pt idx="441">
                  <c:v>0.13219354917915097</c:v>
                </c:pt>
                <c:pt idx="442">
                  <c:v>0.12796858660466018</c:v>
                </c:pt>
                <c:pt idx="443">
                  <c:v>0.12380231255341234</c:v>
                </c:pt>
                <c:pt idx="444">
                  <c:v>0.11969538426149715</c:v>
                </c:pt>
                <c:pt idx="445">
                  <c:v>0.11564844960312108</c:v>
                </c:pt>
                <c:pt idx="446">
                  <c:v>0.11166214698840221</c:v>
                </c:pt>
                <c:pt idx="447">
                  <c:v>0.10773710526266232</c:v>
                </c:pt>
                <c:pt idx="448">
                  <c:v>0.10387394360722331</c:v>
                </c:pt>
                <c:pt idx="449">
                  <c:v>0.1000732714417327</c:v>
                </c:pt>
                <c:pt idx="450">
                  <c:v>9.6335688328024735E-2</c:v>
                </c:pt>
                <c:pt idx="451">
                  <c:v>9.2661783875539749E-2</c:v>
                </c:pt>
                <c:pt idx="452">
                  <c:v>8.9052137648311894E-2</c:v>
                </c:pt>
                <c:pt idx="453">
                  <c:v>8.5507319073542629E-2</c:v>
                </c:pt>
                <c:pt idx="454">
                  <c:v>8.2027887351772355E-2</c:v>
                </c:pt>
                <c:pt idx="455">
                  <c:v>7.8614391368665062E-2</c:v>
                </c:pt>
                <c:pt idx="456">
                  <c:v>7.5267369608421911E-2</c:v>
                </c:pt>
                <c:pt idx="457">
                  <c:v>7.1987350068832737E-2</c:v>
                </c:pt>
                <c:pt idx="458">
                  <c:v>6.8774850177986901E-2</c:v>
                </c:pt>
                <c:pt idx="459">
                  <c:v>6.5630376712644503E-2</c:v>
                </c:pt>
                <c:pt idx="460">
                  <c:v>6.2554425718293671E-2</c:v>
                </c:pt>
                <c:pt idx="461">
                  <c:v>5.9547482430897782E-2</c:v>
                </c:pt>
                <c:pt idx="462">
                  <c:v>5.6610021200350497E-2</c:v>
                </c:pt>
                <c:pt idx="463">
                  <c:v>5.3742505415643162E-2</c:v>
                </c:pt>
                <c:pt idx="464">
                  <c:v>5.0945387431767117E-2</c:v>
                </c:pt>
                <c:pt idx="465">
                  <c:v>4.8219108498353376E-2</c:v>
                </c:pt>
                <c:pt idx="466">
                  <c:v>4.55640986900646E-2</c:v>
                </c:pt>
                <c:pt idx="467">
                  <c:v>4.2980776838749846E-2</c:v>
                </c:pt>
                <c:pt idx="468">
                  <c:v>4.0469550467373709E-2</c:v>
                </c:pt>
                <c:pt idx="469">
                  <c:v>3.8030815725728633E-2</c:v>
                </c:pt>
                <c:pt idx="470">
                  <c:v>3.5664957327942365E-2</c:v>
                </c:pt>
                <c:pt idx="471">
                  <c:v>3.3372348491787517E-2</c:v>
                </c:pt>
                <c:pt idx="472">
                  <c:v>3.1153350879807192E-2</c:v>
                </c:pt>
                <c:pt idx="473">
                  <c:v>2.9008314542260917E-2</c:v>
                </c:pt>
                <c:pt idx="474">
                  <c:v>2.6937577861904916E-2</c:v>
                </c:pt>
                <c:pt idx="475">
                  <c:v>2.4941467500610628E-2</c:v>
                </c:pt>
                <c:pt idx="476">
                  <c:v>2.3020298347833951E-2</c:v>
                </c:pt>
                <c:pt idx="477">
                  <c:v>2.1174373470940741E-2</c:v>
                </c:pt>
                <c:pt idx="478">
                  <c:v>1.9403984067397257E-2</c:v>
                </c:pt>
                <c:pt idx="479">
                  <c:v>1.7709409418834303E-2</c:v>
                </c:pt>
                <c:pt idx="480">
                  <c:v>1.6090916846988757E-2</c:v>
                </c:pt>
                <c:pt idx="481">
                  <c:v>1.4548761671533668E-2</c:v>
                </c:pt>
                <c:pt idx="482">
                  <c:v>1.3083187169801457E-2</c:v>
                </c:pt>
                <c:pt idx="483">
                  <c:v>1.169442453840689E-2</c:v>
                </c:pt>
                <c:pt idx="484">
                  <c:v>1.0382692856774338E-2</c:v>
                </c:pt>
                <c:pt idx="485">
                  <c:v>9.1481990525784825E-3</c:v>
                </c:pt>
                <c:pt idx="486">
                  <c:v>7.9911378691008197E-3</c:v>
                </c:pt>
                <c:pt idx="487">
                  <c:v>6.9116918345093073E-3</c:v>
                </c:pt>
                <c:pt idx="488">
                  <c:v>5.9100312330629835E-3</c:v>
                </c:pt>
                <c:pt idx="489">
                  <c:v>4.9863140782504421E-3</c:v>
                </c:pt>
                <c:pt idx="490">
                  <c:v>4.140686087862667E-3</c:v>
                </c:pt>
                <c:pt idx="491">
                  <c:v>3.3732806610057607E-3</c:v>
                </c:pt>
                <c:pt idx="492">
                  <c:v>2.6842188570569301E-3</c:v>
                </c:pt>
                <c:pt idx="493">
                  <c:v>2.0736093765673668E-3</c:v>
                </c:pt>
                <c:pt idx="494">
                  <c:v>1.5415485441144727E-3</c:v>
                </c:pt>
                <c:pt idx="495">
                  <c:v>1.0881202931066522E-3</c:v>
                </c:pt>
                <c:pt idx="496">
                  <c:v>7.1339615254244237E-4</c:v>
                </c:pt>
                <c:pt idx="497">
                  <c:v>4.1743523572696005E-4</c:v>
                </c:pt>
                <c:pt idx="498">
                  <c:v>2.002842309464746E-4</c:v>
                </c:pt>
                <c:pt idx="499">
                  <c:v>6.1977394103428514E-5</c:v>
                </c:pt>
                <c:pt idx="500">
                  <c:v>2.5365433123939997E-6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8710656"/>
        <c:axId val="176163648"/>
      </c:barChart>
      <c:catAx>
        <c:axId val="1687106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76163648"/>
        <c:crosses val="autoZero"/>
        <c:auto val="1"/>
        <c:lblAlgn val="ctr"/>
        <c:lblOffset val="100"/>
        <c:tickLblSkip val="1"/>
        <c:noMultiLvlLbl val="0"/>
      </c:catAx>
      <c:valAx>
        <c:axId val="176163648"/>
        <c:scaling>
          <c:orientation val="minMax"/>
          <c:max val="1.3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one"/>
        <c:spPr>
          <a:ln w="28575">
            <a:noFill/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l-GR"/>
          </a:p>
        </c:txPr>
        <c:crossAx val="168710656"/>
        <c:crosses val="autoZero"/>
        <c:crossBetween val="between"/>
        <c:majorUnit val="0.5"/>
        <c:minorUnit val="4.0000000000000008E-2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Click to edit Master text styles</a:t>
            </a:r>
          </a:p>
          <a:p>
            <a:pPr lvl="1"/>
            <a:r>
              <a:rPr lang="el-GR" noProof="0" smtClean="0"/>
              <a:t>Second level</a:t>
            </a:r>
          </a:p>
          <a:p>
            <a:pPr lvl="2"/>
            <a:r>
              <a:rPr lang="el-GR" noProof="0" smtClean="0"/>
              <a:t>Third level</a:t>
            </a:r>
          </a:p>
          <a:p>
            <a:pPr lvl="3"/>
            <a:r>
              <a:rPr lang="el-GR" noProof="0" smtClean="0"/>
              <a:t>Fourth level</a:t>
            </a:r>
          </a:p>
          <a:p>
            <a:pPr lvl="4"/>
            <a:r>
              <a:rPr lang="el-GR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3760998-B521-4750-A1D8-5863DF3CDC7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5317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B0718C-51E7-4ACF-8108-0662CE95AEA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3606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4A336-75F5-48A7-9916-9032252BE2C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3045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062ED-B288-4EC7-8F27-7EC0E9C656A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4946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Τίτλος και 4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E0E97A-9777-4A7C-99E2-B75608D95BD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9581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A27ED-1706-425C-9749-176BA19C2E6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2243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CE4A29-836A-4C87-AE6A-4129889E069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782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8B1A2-0472-45D5-8E10-068CE40E793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0649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1D8741-02BE-4BB2-A09A-FE579C8EB98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2728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9FAF2-25CB-41FC-8C90-67E2B6ECAF6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0317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F2AB9-DE69-4116-B13B-94D032C3F55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4393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286AB-37FF-4E5B-B685-3668F86168C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6303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6C97A-B549-4281-B06B-B9135441B22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5447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Click to edit Master text styles</a:t>
            </a:r>
          </a:p>
          <a:p>
            <a:pPr lvl="1"/>
            <a:r>
              <a:rPr lang="el-GR" altLang="el-GR" smtClean="0"/>
              <a:t>Second level</a:t>
            </a:r>
          </a:p>
          <a:p>
            <a:pPr lvl="2"/>
            <a:r>
              <a:rPr lang="el-GR" altLang="el-GR" smtClean="0"/>
              <a:t>Third level</a:t>
            </a:r>
          </a:p>
          <a:p>
            <a:pPr lvl="3"/>
            <a:r>
              <a:rPr lang="el-GR" altLang="el-GR" smtClean="0"/>
              <a:t>Fourth level</a:t>
            </a:r>
          </a:p>
          <a:p>
            <a:pPr lvl="4"/>
            <a:r>
              <a:rPr lang="el-GR" altLang="el-G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040DF0D-745D-4E36-A485-586CA53B763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10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18" Type="http://schemas.openxmlformats.org/officeDocument/2006/relationships/image" Target="../media/image28.png"/><Relationship Id="rId3" Type="http://schemas.openxmlformats.org/officeDocument/2006/relationships/image" Target="../media/image13.png"/><Relationship Id="rId21" Type="http://schemas.openxmlformats.org/officeDocument/2006/relationships/image" Target="../media/image31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17" Type="http://schemas.openxmlformats.org/officeDocument/2006/relationships/image" Target="../media/image27.png"/><Relationship Id="rId2" Type="http://schemas.openxmlformats.org/officeDocument/2006/relationships/image" Target="../media/image12.png"/><Relationship Id="rId16" Type="http://schemas.openxmlformats.org/officeDocument/2006/relationships/image" Target="../media/image26.png"/><Relationship Id="rId20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25.png"/><Relationship Id="rId10" Type="http://schemas.openxmlformats.org/officeDocument/2006/relationships/image" Target="../media/image20.png"/><Relationship Id="rId19" Type="http://schemas.openxmlformats.org/officeDocument/2006/relationships/image" Target="../media/image29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Relationship Id="rId22" Type="http://schemas.openxmlformats.org/officeDocument/2006/relationships/image" Target="../media/image3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18" Type="http://schemas.openxmlformats.org/officeDocument/2006/relationships/image" Target="../media/image37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17" Type="http://schemas.openxmlformats.org/officeDocument/2006/relationships/image" Target="../media/image36.png"/><Relationship Id="rId2" Type="http://schemas.openxmlformats.org/officeDocument/2006/relationships/image" Target="../media/image12.png"/><Relationship Id="rId16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34.png"/><Relationship Id="rId10" Type="http://schemas.openxmlformats.org/officeDocument/2006/relationships/image" Target="../media/image20.png"/><Relationship Id="rId19" Type="http://schemas.openxmlformats.org/officeDocument/2006/relationships/image" Target="../media/image38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33.png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9.png"/><Relationship Id="rId3" Type="http://schemas.openxmlformats.org/officeDocument/2006/relationships/image" Target="../media/image41.png"/><Relationship Id="rId12" Type="http://schemas.openxmlformats.org/officeDocument/2006/relationships/image" Target="../media/image58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57.png"/><Relationship Id="rId10" Type="http://schemas.openxmlformats.org/officeDocument/2006/relationships/image" Target="../media/image56.png"/><Relationship Id="rId9" Type="http://schemas.openxmlformats.org/officeDocument/2006/relationships/image" Target="../media/image55.png"/><Relationship Id="rId14" Type="http://schemas.openxmlformats.org/officeDocument/2006/relationships/image" Target="../media/image60.png"/></Relationships>
</file>

<file path=ppt/slides/_rels/slide7.xml.rels><?xml version="1.0" encoding="UTF-8" standalone="yes"?>
<Relationships xmlns="http://schemas.openxmlformats.org/package/2006/relationships"><Relationship Id="rId21" Type="http://schemas.openxmlformats.org/officeDocument/2006/relationships/image" Target="../media/image63.png"/><Relationship Id="rId25" Type="http://schemas.openxmlformats.org/officeDocument/2006/relationships/image" Target="../media/image67.png"/><Relationship Id="rId1" Type="http://schemas.openxmlformats.org/officeDocument/2006/relationships/slideLayout" Target="../slideLayouts/slideLayout4.xml"/><Relationship Id="rId24" Type="http://schemas.openxmlformats.org/officeDocument/2006/relationships/image" Target="../media/image39.png"/><Relationship Id="rId23" Type="http://schemas.openxmlformats.org/officeDocument/2006/relationships/image" Target="../media/image65.png"/><Relationship Id="rId22" Type="http://schemas.openxmlformats.org/officeDocument/2006/relationships/image" Target="../media/image64.png"/></Relationships>
</file>

<file path=ppt/slides/_rels/slide8.xml.rels><?xml version="1.0" encoding="UTF-8" standalone="yes"?>
<Relationships xmlns="http://schemas.openxmlformats.org/package/2006/relationships"><Relationship Id="rId51" Type="http://schemas.openxmlformats.org/officeDocument/2006/relationships/image" Target="../media/image46.png"/><Relationship Id="rId3" Type="http://schemas.openxmlformats.org/officeDocument/2006/relationships/image" Target="../media/image42.png"/><Relationship Id="rId47" Type="http://schemas.openxmlformats.org/officeDocument/2006/relationships/chart" Target="../charts/chart2.xml"/><Relationship Id="rId50" Type="http://schemas.openxmlformats.org/officeDocument/2006/relationships/image" Target="../media/image45.png"/><Relationship Id="rId46" Type="http://schemas.openxmlformats.org/officeDocument/2006/relationships/image" Target="../media/image43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2.xml"/><Relationship Id="rId45" Type="http://schemas.openxmlformats.org/officeDocument/2006/relationships/image" Target="../media/image420.png"/><Relationship Id="rId49" Type="http://schemas.openxmlformats.org/officeDocument/2006/relationships/image" Target="../media/image44.png"/><Relationship Id="rId44" Type="http://schemas.openxmlformats.org/officeDocument/2006/relationships/chart" Target="../charts/chart1.xml"/><Relationship Id="rId4" Type="http://schemas.openxmlformats.org/officeDocument/2006/relationships/chart" Target="../charts/chart1.xml"/><Relationship Id="rId48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3" Type="http://schemas.openxmlformats.org/officeDocument/2006/relationships/chart" Target="../charts/chart3.xml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chart" Target="../charts/chart4.xml"/><Relationship Id="rId10" Type="http://schemas.openxmlformats.org/officeDocument/2006/relationships/image" Target="../media/image50.png"/><Relationship Id="rId4" Type="http://schemas.openxmlformats.org/officeDocument/2006/relationships/chart" Target="../charts/chart4.xml"/><Relationship Id="rId9" Type="http://schemas.openxmlformats.org/officeDocument/2006/relationships/image" Target="../media/image49.png"/><Relationship Id="rId14" Type="http://schemas.openxmlformats.org/officeDocument/2006/relationships/image" Target="../media/image5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65175"/>
            <a:ext cx="9144000" cy="1152525"/>
          </a:xfrm>
          <a:noFill/>
        </p:spPr>
        <p:txBody>
          <a:bodyPr lIns="0" tIns="0" rIns="0" bIns="0"/>
          <a:lstStyle/>
          <a:p>
            <a:pPr eaLnBrk="1" hangingPunct="1"/>
            <a:r>
              <a:rPr lang="el-GR" altLang="el-GR" sz="3200" b="1" smtClean="0">
                <a:solidFill>
                  <a:srgbClr val="FFFF00"/>
                </a:solidFill>
                <a:latin typeface="Times New Roman" pitchFamily="18" charset="0"/>
              </a:rPr>
              <a:t>ΟΡΜΗ </a:t>
            </a:r>
            <a:r>
              <a:rPr lang="en-US" altLang="el-GR" sz="3200" b="1" smtClean="0">
                <a:solidFill>
                  <a:srgbClr val="FFFF00"/>
                </a:solidFill>
                <a:latin typeface="Times New Roman" pitchFamily="18" charset="0"/>
              </a:rPr>
              <a:t>–</a:t>
            </a:r>
            <a:r>
              <a:rPr lang="el-GR" altLang="el-GR" sz="3200" b="1" smtClean="0">
                <a:solidFill>
                  <a:srgbClr val="FFFF00"/>
                </a:solidFill>
                <a:latin typeface="Times New Roman" pitchFamily="18" charset="0"/>
              </a:rPr>
              <a:t>ΔΙΑΤΗΡΗΣΗΣ ΟΡΜΗΣ</a:t>
            </a:r>
            <a:r>
              <a:rPr lang="en-US" altLang="el-GR" sz="3200" b="1" smtClean="0">
                <a:solidFill>
                  <a:srgbClr val="FFFF00"/>
                </a:solidFill>
                <a:latin typeface="Times New Roman" pitchFamily="18" charset="0"/>
              </a:rPr>
              <a:t/>
            </a:r>
            <a:br>
              <a:rPr lang="en-US" altLang="el-GR" sz="3200" b="1" smtClean="0">
                <a:solidFill>
                  <a:srgbClr val="FFFF00"/>
                </a:solidFill>
                <a:latin typeface="Times New Roman" pitchFamily="18" charset="0"/>
              </a:rPr>
            </a:br>
            <a:r>
              <a:rPr lang="el-GR" altLang="el-GR" sz="3200" b="1" smtClean="0">
                <a:solidFill>
                  <a:srgbClr val="FFFF00"/>
                </a:solidFill>
                <a:latin typeface="Times New Roman" pitchFamily="18" charset="0"/>
              </a:rPr>
              <a:t>ΑΣΚΗΣΕΙΣ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2816225"/>
            <a:ext cx="6275387" cy="509588"/>
          </a:xfrm>
          <a:noFill/>
        </p:spPr>
        <p:txBody>
          <a:bodyPr lIns="0" tIns="0" rIns="0" bIns="0"/>
          <a:lstStyle/>
          <a:p>
            <a:pPr marL="609600" indent="-609600" algn="l" eaLnBrk="1" hangingPunct="1"/>
            <a:r>
              <a:rPr lang="el-GR" altLang="el-GR" b="1" smtClean="0">
                <a:solidFill>
                  <a:schemeClr val="bg1"/>
                </a:solidFill>
                <a:latin typeface="Times New Roman" pitchFamily="18" charset="0"/>
              </a:rPr>
              <a:t>Πλαστική Κρούση</a:t>
            </a:r>
            <a:r>
              <a:rPr lang="en-US" altLang="el-GR" b="1" smtClean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l-GR" altLang="el-GR" b="1" smtClean="0">
                <a:solidFill>
                  <a:schemeClr val="bg1"/>
                </a:solidFill>
                <a:latin typeface="Times New Roman" pitchFamily="18" charset="0"/>
              </a:rPr>
              <a:t>σε μια Διάσταση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827088" y="4365625"/>
            <a:ext cx="6310312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609600" indent="-609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l-GR" altLang="el-GR" b="1" dirty="0">
                <a:solidFill>
                  <a:srgbClr val="FFC000"/>
                </a:solidFill>
                <a:latin typeface="Times New Roman" pitchFamily="18" charset="0"/>
              </a:rPr>
              <a:t>Πρόσκρουση Φορτίου σε Επιφάνεια</a:t>
            </a: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827088" y="3581400"/>
            <a:ext cx="652780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609600" indent="-609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l-GR" altLang="el-GR" b="1" dirty="0">
                <a:solidFill>
                  <a:srgbClr val="FFFF00"/>
                </a:solidFill>
                <a:latin typeface="Times New Roman" pitchFamily="18" charset="0"/>
              </a:rPr>
              <a:t>Πλαστική Κρούση σε δυο Διαστάσεις</a:t>
            </a: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863600" y="5192713"/>
            <a:ext cx="619125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609600" indent="-609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l-GR" altLang="el-GR" b="1">
                <a:solidFill>
                  <a:srgbClr val="FFFF00"/>
                </a:solidFill>
                <a:latin typeface="Times New Roman" pitchFamily="18" charset="0"/>
              </a:rPr>
              <a:t>Εκτόνωση Ελατηρίου - Ανάκρουση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"/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"/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  <p:bldP spid="2053" grpId="0" build="p" autoUpdateAnimBg="0"/>
      <p:bldP spid="2060" grpId="0" build="p" autoUpdateAnimBg="0"/>
      <p:bldP spid="2061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86"/>
          <p:cNvSpPr txBox="1">
            <a:spLocks noChangeArrowheads="1"/>
          </p:cNvSpPr>
          <p:nvPr/>
        </p:nvSpPr>
        <p:spPr bwMode="auto">
          <a:xfrm>
            <a:off x="0" y="0"/>
            <a:ext cx="9144000" cy="731272"/>
          </a:xfrm>
          <a:prstGeom prst="rect">
            <a:avLst/>
          </a:prstGeom>
          <a:solidFill>
            <a:srgbClr val="000099"/>
          </a:solidFill>
          <a:ln>
            <a:noFill/>
          </a:ln>
          <a:extLst/>
        </p:spPr>
        <p:txBody>
          <a:bodyPr bIns="1908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4.  ΕΚΤΟΝΩΣΗ ΕΛΑΤΗΡΙΟΥ - ΑΝΑΔΡΑΣΗ</a:t>
            </a:r>
            <a:r>
              <a:rPr lang="en-US" altLang="el-G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</a:t>
            </a:r>
            <a:endParaRPr lang="el-GR" altLang="el-GR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112" name="Ομάδα 111"/>
          <p:cNvGrpSpPr/>
          <p:nvPr/>
        </p:nvGrpSpPr>
        <p:grpSpPr>
          <a:xfrm>
            <a:off x="1855970" y="584685"/>
            <a:ext cx="5032422" cy="1397769"/>
            <a:chOff x="1855970" y="584685"/>
            <a:chExt cx="5032422" cy="1397769"/>
          </a:xfrm>
        </p:grpSpPr>
        <p:sp>
          <p:nvSpPr>
            <p:cNvPr id="82" name="TextBox 81"/>
            <p:cNvSpPr txBox="1"/>
            <p:nvPr/>
          </p:nvSpPr>
          <p:spPr>
            <a:xfrm>
              <a:off x="1855970" y="1517108"/>
              <a:ext cx="9813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sz="2400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1i</a:t>
              </a:r>
              <a:r>
                <a:rPr lang="en-US" sz="24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0</a:t>
              </a:r>
              <a:endParaRPr lang="el-GR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844593" y="1520789"/>
              <a:ext cx="9813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sz="2400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2i</a:t>
              </a:r>
              <a:r>
                <a:rPr lang="en-US" sz="24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0</a:t>
              </a:r>
              <a:endParaRPr lang="el-GR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4980497" y="584685"/>
              <a:ext cx="190789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sz="2400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sz="24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n-US" sz="24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sz="2400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1i </a:t>
              </a:r>
              <a:r>
                <a:rPr lang="en-US" sz="24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 p</a:t>
              </a:r>
              <a:r>
                <a:rPr lang="en-US" sz="2400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2i</a:t>
              </a:r>
              <a:r>
                <a:rPr lang="en-US" sz="24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</a:t>
              </a:r>
              <a:endParaRPr lang="el-GR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6" name="TextBox 85"/>
          <p:cNvSpPr txBox="1"/>
          <p:nvPr/>
        </p:nvSpPr>
        <p:spPr>
          <a:xfrm>
            <a:off x="6588224" y="584684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0</a:t>
            </a:r>
            <a:endParaRPr lang="el-GR" sz="24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5" name="Ομάδα 114"/>
          <p:cNvGrpSpPr/>
          <p:nvPr/>
        </p:nvGrpSpPr>
        <p:grpSpPr>
          <a:xfrm>
            <a:off x="1187516" y="2654549"/>
            <a:ext cx="6369571" cy="1426846"/>
            <a:chOff x="1187516" y="2654549"/>
            <a:chExt cx="6369571" cy="1426846"/>
          </a:xfrm>
        </p:grpSpPr>
        <p:sp>
          <p:nvSpPr>
            <p:cNvPr id="77" name="Text Box 111"/>
            <p:cNvSpPr txBox="1">
              <a:spLocks noChangeArrowheads="1"/>
            </p:cNvSpPr>
            <p:nvPr/>
          </p:nvSpPr>
          <p:spPr bwMode="auto">
            <a:xfrm>
              <a:off x="2079625" y="2654549"/>
              <a:ext cx="26098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i="1" dirty="0">
                  <a:solidFill>
                    <a:srgbClr val="FFFF00"/>
                  </a:solidFill>
                  <a:latin typeface="Times New Roman" pitchFamily="18" charset="0"/>
                </a:rPr>
                <a:t>ΤΕΛΙΚΗ ΚΑΤΑΣΤΑΣΗ:</a:t>
              </a:r>
            </a:p>
          </p:txBody>
        </p:sp>
        <p:grpSp>
          <p:nvGrpSpPr>
            <p:cNvPr id="113" name="Ομάδα 112"/>
            <p:cNvGrpSpPr/>
            <p:nvPr/>
          </p:nvGrpSpPr>
          <p:grpSpPr>
            <a:xfrm>
              <a:off x="1187516" y="2946140"/>
              <a:ext cx="6369571" cy="1135255"/>
              <a:chOff x="1187516" y="2946140"/>
              <a:chExt cx="6369571" cy="1135255"/>
            </a:xfrm>
          </p:grpSpPr>
          <p:grpSp>
            <p:nvGrpSpPr>
              <p:cNvPr id="5" name="Ομάδα 4"/>
              <p:cNvGrpSpPr/>
              <p:nvPr/>
            </p:nvGrpSpPr>
            <p:grpSpPr>
              <a:xfrm>
                <a:off x="2691718" y="3213049"/>
                <a:ext cx="3080387" cy="648000"/>
                <a:chOff x="5727718" y="4988912"/>
                <a:chExt cx="2385855" cy="530147"/>
              </a:xfrm>
            </p:grpSpPr>
            <p:sp>
              <p:nvSpPr>
                <p:cNvPr id="9" name="Τόξο 8"/>
                <p:cNvSpPr/>
                <p:nvPr/>
              </p:nvSpPr>
              <p:spPr bwMode="auto">
                <a:xfrm>
                  <a:off x="7401029" y="5029824"/>
                  <a:ext cx="287998" cy="489231"/>
                </a:xfrm>
                <a:prstGeom prst="arc">
                  <a:avLst>
                    <a:gd name="adj1" fmla="val 6977805"/>
                    <a:gd name="adj2" fmla="val 3727128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grpSp>
              <p:nvGrpSpPr>
                <p:cNvPr id="10" name="Ομάδα 9"/>
                <p:cNvGrpSpPr/>
                <p:nvPr/>
              </p:nvGrpSpPr>
              <p:grpSpPr>
                <a:xfrm>
                  <a:off x="5727718" y="4988912"/>
                  <a:ext cx="2385855" cy="530147"/>
                  <a:chOff x="5727718" y="4988912"/>
                  <a:chExt cx="2385855" cy="530147"/>
                </a:xfrm>
              </p:grpSpPr>
              <p:grpSp>
                <p:nvGrpSpPr>
                  <p:cNvPr id="11" name="Ομάδα 10"/>
                  <p:cNvGrpSpPr/>
                  <p:nvPr/>
                </p:nvGrpSpPr>
                <p:grpSpPr>
                  <a:xfrm>
                    <a:off x="5727718" y="4988912"/>
                    <a:ext cx="1754531" cy="530147"/>
                    <a:chOff x="5715063" y="4659087"/>
                    <a:chExt cx="1436747" cy="990874"/>
                  </a:xfrm>
                </p:grpSpPr>
                <p:sp>
                  <p:nvSpPr>
                    <p:cNvPr id="14" name="Τόξο 13"/>
                    <p:cNvSpPr/>
                    <p:nvPr/>
                  </p:nvSpPr>
                  <p:spPr bwMode="auto">
                    <a:xfrm>
                      <a:off x="5715063" y="4659087"/>
                      <a:ext cx="235836" cy="914400"/>
                    </a:xfrm>
                    <a:prstGeom prst="arc">
                      <a:avLst>
                        <a:gd name="adj1" fmla="val 8113534"/>
                        <a:gd name="adj2" fmla="val 4123502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15" name="Τόξο 14"/>
                    <p:cNvSpPr/>
                    <p:nvPr/>
                  </p:nvSpPr>
                  <p:spPr bwMode="auto">
                    <a:xfrm>
                      <a:off x="5884233" y="4691747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16" name="Τόξο 15"/>
                    <p:cNvSpPr/>
                    <p:nvPr/>
                  </p:nvSpPr>
                  <p:spPr bwMode="auto">
                    <a:xfrm>
                      <a:off x="6057792" y="4713519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17" name="Τόξο 16"/>
                    <p:cNvSpPr/>
                    <p:nvPr/>
                  </p:nvSpPr>
                  <p:spPr bwMode="auto">
                    <a:xfrm>
                      <a:off x="6405203" y="4713519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18" name="Τόξο 17"/>
                    <p:cNvSpPr/>
                    <p:nvPr/>
                  </p:nvSpPr>
                  <p:spPr bwMode="auto">
                    <a:xfrm>
                      <a:off x="6915974" y="4735561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727128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19" name="Τόξο 18"/>
                    <p:cNvSpPr/>
                    <p:nvPr/>
                  </p:nvSpPr>
                  <p:spPr bwMode="auto">
                    <a:xfrm>
                      <a:off x="6578017" y="4724403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20" name="Τόξο 19"/>
                    <p:cNvSpPr/>
                    <p:nvPr/>
                  </p:nvSpPr>
                  <p:spPr bwMode="auto">
                    <a:xfrm>
                      <a:off x="6232300" y="4713519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21" name="Τόξο 20"/>
                    <p:cNvSpPr/>
                    <p:nvPr/>
                  </p:nvSpPr>
                  <p:spPr bwMode="auto">
                    <a:xfrm>
                      <a:off x="6745488" y="4735516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12" name="Τόξο 11"/>
                  <p:cNvSpPr/>
                  <p:nvPr/>
                </p:nvSpPr>
                <p:spPr bwMode="auto">
                  <a:xfrm>
                    <a:off x="7607859" y="5029820"/>
                    <a:ext cx="287998" cy="489231"/>
                  </a:xfrm>
                  <a:prstGeom prst="arc">
                    <a:avLst>
                      <a:gd name="adj1" fmla="val 6977805"/>
                      <a:gd name="adj2" fmla="val 3727128"/>
                    </a:avLst>
                  </a:prstGeom>
                  <a:noFill/>
                  <a:ln w="41275" cap="flat" cmpd="sng" algn="ctr">
                    <a:solidFill>
                      <a:srgbClr val="FF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3" name="Τόξο 12"/>
                  <p:cNvSpPr/>
                  <p:nvPr/>
                </p:nvSpPr>
                <p:spPr bwMode="auto">
                  <a:xfrm>
                    <a:off x="7825575" y="5025673"/>
                    <a:ext cx="287998" cy="489231"/>
                  </a:xfrm>
                  <a:prstGeom prst="arc">
                    <a:avLst>
                      <a:gd name="adj1" fmla="val 6977805"/>
                      <a:gd name="adj2" fmla="val 3333081"/>
                    </a:avLst>
                  </a:prstGeom>
                  <a:noFill/>
                  <a:ln w="41275" cap="flat" cmpd="sng" algn="ctr">
                    <a:solidFill>
                      <a:srgbClr val="FF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73" name="Ορθογώνιο 72"/>
              <p:cNvSpPr/>
              <p:nvPr/>
            </p:nvSpPr>
            <p:spPr bwMode="auto">
              <a:xfrm>
                <a:off x="1871700" y="3933056"/>
                <a:ext cx="4644000" cy="148339"/>
              </a:xfrm>
              <a:prstGeom prst="rect">
                <a:avLst/>
              </a:prstGeom>
              <a:solidFill>
                <a:srgbClr val="CC3300"/>
              </a:solidFill>
              <a:ln w="952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  </a:t>
                </a:r>
                <a:endParaRPr kumimoji="0" lang="el-GR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74" name="Έλλειψη 73"/>
              <p:cNvSpPr/>
              <p:nvPr/>
            </p:nvSpPr>
            <p:spPr>
              <a:xfrm>
                <a:off x="1835696" y="3177053"/>
                <a:ext cx="720000" cy="720000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                              </a:t>
                </a:r>
                <a:endParaRPr lang="el-GR" dirty="0"/>
              </a:p>
            </p:txBody>
          </p:sp>
          <p:sp>
            <p:nvSpPr>
              <p:cNvPr id="75" name="Έλλειψη 74"/>
              <p:cNvSpPr/>
              <p:nvPr/>
            </p:nvSpPr>
            <p:spPr>
              <a:xfrm>
                <a:off x="5940232" y="3176973"/>
                <a:ext cx="720000" cy="720000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1979712" y="3248981"/>
                <a:ext cx="64807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sz="2400" b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sz="24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048164" y="3284985"/>
                <a:ext cx="64807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sz="2400" b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sz="24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8" name="Line 95"/>
              <p:cNvSpPr>
                <a:spLocks noChangeShapeType="1"/>
              </p:cNvSpPr>
              <p:nvPr/>
            </p:nvSpPr>
            <p:spPr bwMode="auto">
              <a:xfrm flipH="1" flipV="1">
                <a:off x="1226096" y="3465005"/>
                <a:ext cx="609600" cy="0"/>
              </a:xfrm>
              <a:prstGeom prst="line">
                <a:avLst/>
              </a:prstGeom>
              <a:noFill/>
              <a:ln w="44450">
                <a:solidFill>
                  <a:srgbClr val="FFFF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0" name="Line 108"/>
              <p:cNvSpPr>
                <a:spLocks noChangeShapeType="1"/>
              </p:cNvSpPr>
              <p:nvPr/>
            </p:nvSpPr>
            <p:spPr bwMode="auto">
              <a:xfrm>
                <a:off x="6657087" y="3465005"/>
                <a:ext cx="900000" cy="0"/>
              </a:xfrm>
              <a:prstGeom prst="line">
                <a:avLst/>
              </a:prstGeom>
              <a:noFill/>
              <a:ln w="53975">
                <a:solidFill>
                  <a:srgbClr val="FFFF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" name="Ορθογώνιο 93"/>
              <p:cNvSpPr/>
              <p:nvPr/>
            </p:nvSpPr>
            <p:spPr>
              <a:xfrm>
                <a:off x="1187516" y="2960949"/>
                <a:ext cx="51648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240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r>
                  <a:rPr lang="en-US" sz="2400" b="1" baseline="-250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1f</a:t>
                </a:r>
                <a:endParaRPr lang="el-GR" sz="24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5" name="Ορθογώνιο 94"/>
              <p:cNvSpPr/>
              <p:nvPr/>
            </p:nvSpPr>
            <p:spPr>
              <a:xfrm>
                <a:off x="6935832" y="2946140"/>
                <a:ext cx="51648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2400" b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r>
                  <a:rPr lang="en-US" sz="2400" b="1" baseline="-250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2f</a:t>
                </a:r>
                <a:endParaRPr lang="el-GR" sz="24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96" name="Ορθογώνιο 95"/>
          <p:cNvSpPr/>
          <p:nvPr/>
        </p:nvSpPr>
        <p:spPr>
          <a:xfrm>
            <a:off x="2833565" y="4509121"/>
            <a:ext cx="11993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="1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endParaRPr lang="el-GR" sz="2400" dirty="0"/>
          </a:p>
        </p:txBody>
      </p:sp>
      <p:sp>
        <p:nvSpPr>
          <p:cNvPr id="97" name="Text Box 118"/>
          <p:cNvSpPr txBox="1">
            <a:spLocks noChangeArrowheads="1"/>
          </p:cNvSpPr>
          <p:nvPr/>
        </p:nvSpPr>
        <p:spPr bwMode="auto">
          <a:xfrm>
            <a:off x="111088" y="4636369"/>
            <a:ext cx="262802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ΔΙΑΤΗΡΗΣΗ ΟΡΜΗΣ:</a:t>
            </a:r>
          </a:p>
        </p:txBody>
      </p:sp>
      <p:sp>
        <p:nvSpPr>
          <p:cNvPr id="98" name="Ορθογώνιο 97"/>
          <p:cNvSpPr/>
          <p:nvPr/>
        </p:nvSpPr>
        <p:spPr>
          <a:xfrm>
            <a:off x="3923928" y="4509121"/>
            <a:ext cx="907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   </a:t>
            </a:r>
            <a:r>
              <a:rPr lang="en-US" sz="2400" b="1" dirty="0" smtClean="0">
                <a:solidFill>
                  <a:schemeClr val="bg1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⇒</a:t>
            </a:r>
            <a:endParaRPr lang="el-GR" sz="2400" dirty="0"/>
          </a:p>
        </p:txBody>
      </p:sp>
      <p:grpSp>
        <p:nvGrpSpPr>
          <p:cNvPr id="117" name="Ομάδα 116"/>
          <p:cNvGrpSpPr/>
          <p:nvPr/>
        </p:nvGrpSpPr>
        <p:grpSpPr>
          <a:xfrm>
            <a:off x="431540" y="2528901"/>
            <a:ext cx="7812652" cy="1505781"/>
            <a:chOff x="431540" y="2528901"/>
            <a:chExt cx="7812652" cy="1505781"/>
          </a:xfrm>
        </p:grpSpPr>
        <p:sp>
          <p:nvSpPr>
            <p:cNvPr id="87" name="Line 46"/>
            <p:cNvSpPr>
              <a:spLocks noChangeShapeType="1"/>
            </p:cNvSpPr>
            <p:nvPr/>
          </p:nvSpPr>
          <p:spPr bwMode="auto">
            <a:xfrm flipH="1">
              <a:off x="575696" y="3562055"/>
              <a:ext cx="1260000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89" name="Line 45"/>
            <p:cNvSpPr>
              <a:spLocks noChangeShapeType="1"/>
            </p:cNvSpPr>
            <p:nvPr/>
          </p:nvSpPr>
          <p:spPr bwMode="auto">
            <a:xfrm>
              <a:off x="6660232" y="3573017"/>
              <a:ext cx="1260000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grpSp>
          <p:nvGrpSpPr>
            <p:cNvPr id="116" name="Ομάδα 115"/>
            <p:cNvGrpSpPr/>
            <p:nvPr/>
          </p:nvGrpSpPr>
          <p:grpSpPr>
            <a:xfrm>
              <a:off x="431540" y="2528901"/>
              <a:ext cx="7812652" cy="1505781"/>
              <a:chOff x="431540" y="2528901"/>
              <a:chExt cx="7812652" cy="1505781"/>
            </a:xfrm>
          </p:grpSpPr>
          <p:sp>
            <p:nvSpPr>
              <p:cNvPr id="91" name="TextBox 90"/>
              <p:cNvSpPr txBox="1"/>
              <p:nvPr/>
            </p:nvSpPr>
            <p:spPr>
              <a:xfrm>
                <a:off x="431540" y="3537013"/>
                <a:ext cx="15119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1f</a:t>
                </a:r>
                <a:r>
                  <a:rPr lang="en-US" sz="24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sz="2400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sz="2400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l-GR" sz="24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r>
                  <a:rPr lang="en-US" sz="2400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1f</a:t>
                </a:r>
                <a:endParaRPr lang="el-G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6732240" y="3573017"/>
                <a:ext cx="15119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2f</a:t>
                </a:r>
                <a:r>
                  <a:rPr lang="en-US" sz="24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sz="2400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sz="2400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l-GR" sz="24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r>
                  <a:rPr lang="en-US" sz="2400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2f</a:t>
                </a:r>
                <a:endParaRPr lang="el-G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9" name="Ορθογώνιο 98"/>
              <p:cNvSpPr/>
              <p:nvPr/>
            </p:nvSpPr>
            <p:spPr>
              <a:xfrm>
                <a:off x="4639033" y="2528901"/>
                <a:ext cx="175560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4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400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1f </a:t>
                </a:r>
                <a:r>
                  <a:rPr lang="en-US" sz="2400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2400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2f</a:t>
                </a:r>
                <a:r>
                  <a:rPr lang="en-US" sz="24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l-GR" sz="2400" dirty="0"/>
              </a:p>
            </p:txBody>
          </p:sp>
        </p:grpSp>
      </p:grpSp>
      <p:sp>
        <p:nvSpPr>
          <p:cNvPr id="100" name="Ορθογώνιο 99"/>
          <p:cNvSpPr/>
          <p:nvPr/>
        </p:nvSpPr>
        <p:spPr>
          <a:xfrm>
            <a:off x="2862288" y="5157193"/>
            <a:ext cx="22669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="1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1f 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="1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2f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    </a:t>
            </a:r>
            <a:r>
              <a:rPr lang="en-US" sz="2400" b="1" dirty="0" smtClean="0">
                <a:solidFill>
                  <a:schemeClr val="bg1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⇒</a:t>
            </a:r>
            <a:endParaRPr lang="el-GR" sz="2400" dirty="0"/>
          </a:p>
        </p:txBody>
      </p:sp>
      <p:sp>
        <p:nvSpPr>
          <p:cNvPr id="101" name="Ορθογώνιο 100"/>
          <p:cNvSpPr/>
          <p:nvPr/>
        </p:nvSpPr>
        <p:spPr>
          <a:xfrm>
            <a:off x="5184068" y="5118284"/>
            <a:ext cx="29113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="1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n-US" sz="2400" b="1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1f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="1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n-US" sz="2400" b="1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2f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    </a:t>
            </a:r>
            <a:r>
              <a:rPr lang="en-US" sz="2400" b="1" dirty="0" smtClean="0">
                <a:solidFill>
                  <a:schemeClr val="bg1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⇒</a:t>
            </a:r>
            <a:endParaRPr lang="el-GR" sz="24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/>
              <p:cNvSpPr txBox="1"/>
              <p:nvPr/>
            </p:nvSpPr>
            <p:spPr>
              <a:xfrm>
                <a:off x="2759300" y="5769260"/>
                <a:ext cx="2352760" cy="790601"/>
              </a:xfrm>
              <a:prstGeom prst="rect">
                <a:avLst/>
              </a:prstGeom>
              <a:noFill/>
              <a:ln w="28575">
                <a:solidFill>
                  <a:srgbClr val="FFFF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4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  <m:r>
                            <m:rPr>
                              <m:nor/>
                            </m:rPr>
                            <a:rPr lang="el-GR" sz="2400" b="1" dirty="0">
                              <a:solidFill>
                                <a:schemeClr val="bg1"/>
                              </a:solidFill>
                            </a:rPr>
                            <m:t> 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</m:oMath>
                  </m:oMathPara>
                </a14:m>
                <a:endParaRPr lang="el-GR" sz="24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3" name="TextBox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9300" y="5769260"/>
                <a:ext cx="2352760" cy="79060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 w="28575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4" name="Text Box 118"/>
          <p:cNvSpPr txBox="1">
            <a:spLocks noChangeArrowheads="1"/>
          </p:cNvSpPr>
          <p:nvPr/>
        </p:nvSpPr>
        <p:spPr bwMode="auto">
          <a:xfrm>
            <a:off x="5534686" y="5661248"/>
            <a:ext cx="3609314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Το αρνητικό πρόσημο σημαίνει ότι οι ταχύτητες </a:t>
            </a:r>
            <a:r>
              <a:rPr lang="el-GR" altLang="el-G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υ</a:t>
            </a:r>
            <a:r>
              <a:rPr lang="el-GR" altLang="el-GR" sz="2400" b="1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</a:t>
            </a:r>
            <a:r>
              <a:rPr lang="en-US" altLang="el-GR" sz="2400" b="1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</a:t>
            </a:r>
            <a:r>
              <a:rPr lang="el-GR" alt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l-GR" altLang="el-GR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και </a:t>
            </a:r>
            <a:r>
              <a:rPr lang="el-GR" altLang="el-G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υ</a:t>
            </a:r>
            <a:r>
              <a:rPr lang="en-US" altLang="el-GR" sz="2400" b="1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2f</a:t>
            </a:r>
            <a:r>
              <a:rPr lang="el-GR" altLang="el-GR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είναι αντίθετες.</a:t>
            </a:r>
            <a:endParaRPr lang="el-GR" altLang="el-GR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111" name="Ομάδα 110"/>
          <p:cNvGrpSpPr/>
          <p:nvPr/>
        </p:nvGrpSpPr>
        <p:grpSpPr>
          <a:xfrm>
            <a:off x="1787260" y="728701"/>
            <a:ext cx="5064244" cy="1563583"/>
            <a:chOff x="1787260" y="728701"/>
            <a:chExt cx="5064244" cy="1563583"/>
          </a:xfrm>
        </p:grpSpPr>
        <p:grpSp>
          <p:nvGrpSpPr>
            <p:cNvPr id="105" name="Ομάδα 104"/>
            <p:cNvGrpSpPr/>
            <p:nvPr/>
          </p:nvGrpSpPr>
          <p:grpSpPr>
            <a:xfrm>
              <a:off x="1871700" y="728701"/>
              <a:ext cx="4644000" cy="1563583"/>
              <a:chOff x="1871700" y="728701"/>
              <a:chExt cx="4644000" cy="1563583"/>
            </a:xfrm>
          </p:grpSpPr>
          <p:sp>
            <p:nvSpPr>
              <p:cNvPr id="24" name="Ορθογώνιο 23"/>
              <p:cNvSpPr/>
              <p:nvPr/>
            </p:nvSpPr>
            <p:spPr bwMode="auto">
              <a:xfrm>
                <a:off x="1871700" y="2143945"/>
                <a:ext cx="4644000" cy="148339"/>
              </a:xfrm>
              <a:prstGeom prst="rect">
                <a:avLst/>
              </a:prstGeom>
              <a:solidFill>
                <a:srgbClr val="CC3300"/>
              </a:solidFill>
              <a:ln w="952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grpSp>
            <p:nvGrpSpPr>
              <p:cNvPr id="53" name="Ομάδα 52"/>
              <p:cNvGrpSpPr/>
              <p:nvPr/>
            </p:nvGrpSpPr>
            <p:grpSpPr>
              <a:xfrm>
                <a:off x="3403054" y="1530650"/>
                <a:ext cx="1799680" cy="540000"/>
                <a:chOff x="5727718" y="5003946"/>
                <a:chExt cx="2385855" cy="515119"/>
              </a:xfrm>
            </p:grpSpPr>
            <p:sp>
              <p:nvSpPr>
                <p:cNvPr id="57" name="Τόξο 56"/>
                <p:cNvSpPr/>
                <p:nvPr/>
              </p:nvSpPr>
              <p:spPr bwMode="auto">
                <a:xfrm>
                  <a:off x="7401029" y="5029824"/>
                  <a:ext cx="287998" cy="489231"/>
                </a:xfrm>
                <a:prstGeom prst="arc">
                  <a:avLst>
                    <a:gd name="adj1" fmla="val 6977805"/>
                    <a:gd name="adj2" fmla="val 3727128"/>
                  </a:avLst>
                </a:prstGeom>
                <a:noFill/>
                <a:ln w="41275" cap="flat" cmpd="sng" algn="ctr">
                  <a:solidFill>
                    <a:srgbClr val="FF99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grpSp>
              <p:nvGrpSpPr>
                <p:cNvPr id="58" name="Ομάδα 57"/>
                <p:cNvGrpSpPr/>
                <p:nvPr/>
              </p:nvGrpSpPr>
              <p:grpSpPr>
                <a:xfrm>
                  <a:off x="5727718" y="5003946"/>
                  <a:ext cx="2385855" cy="515119"/>
                  <a:chOff x="5727718" y="5003946"/>
                  <a:chExt cx="2385855" cy="515119"/>
                </a:xfrm>
              </p:grpSpPr>
              <p:grpSp>
                <p:nvGrpSpPr>
                  <p:cNvPr id="59" name="Ομάδα 58"/>
                  <p:cNvGrpSpPr/>
                  <p:nvPr/>
                </p:nvGrpSpPr>
                <p:grpSpPr>
                  <a:xfrm>
                    <a:off x="5727718" y="5003946"/>
                    <a:ext cx="1754531" cy="515119"/>
                    <a:chOff x="5715063" y="4687177"/>
                    <a:chExt cx="1436747" cy="962784"/>
                  </a:xfrm>
                </p:grpSpPr>
                <p:sp>
                  <p:nvSpPr>
                    <p:cNvPr id="62" name="Τόξο 61"/>
                    <p:cNvSpPr/>
                    <p:nvPr/>
                  </p:nvSpPr>
                  <p:spPr bwMode="auto">
                    <a:xfrm>
                      <a:off x="5715063" y="4687177"/>
                      <a:ext cx="235836" cy="914400"/>
                    </a:xfrm>
                    <a:prstGeom prst="arc">
                      <a:avLst>
                        <a:gd name="adj1" fmla="val 8113534"/>
                        <a:gd name="adj2" fmla="val 4123502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3" name="Τόξο 62"/>
                    <p:cNvSpPr/>
                    <p:nvPr/>
                  </p:nvSpPr>
                  <p:spPr bwMode="auto">
                    <a:xfrm>
                      <a:off x="5884232" y="4705792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4" name="Τόξο 63"/>
                    <p:cNvSpPr/>
                    <p:nvPr/>
                  </p:nvSpPr>
                  <p:spPr bwMode="auto">
                    <a:xfrm>
                      <a:off x="6057792" y="4713519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5" name="Τόξο 64"/>
                    <p:cNvSpPr/>
                    <p:nvPr/>
                  </p:nvSpPr>
                  <p:spPr bwMode="auto">
                    <a:xfrm>
                      <a:off x="6405203" y="4713519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6" name="Τόξο 65"/>
                    <p:cNvSpPr/>
                    <p:nvPr/>
                  </p:nvSpPr>
                  <p:spPr bwMode="auto">
                    <a:xfrm>
                      <a:off x="6915974" y="4735561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727128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7" name="Τόξο 66"/>
                    <p:cNvSpPr/>
                    <p:nvPr/>
                  </p:nvSpPr>
                  <p:spPr bwMode="auto">
                    <a:xfrm>
                      <a:off x="6578017" y="4724403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8" name="Τόξο 67"/>
                    <p:cNvSpPr/>
                    <p:nvPr/>
                  </p:nvSpPr>
                  <p:spPr bwMode="auto">
                    <a:xfrm>
                      <a:off x="6232300" y="4713519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9" name="Τόξο 68"/>
                    <p:cNvSpPr/>
                    <p:nvPr/>
                  </p:nvSpPr>
                  <p:spPr bwMode="auto">
                    <a:xfrm>
                      <a:off x="6745488" y="4735516"/>
                      <a:ext cx="235836" cy="914400"/>
                    </a:xfrm>
                    <a:prstGeom prst="arc">
                      <a:avLst>
                        <a:gd name="adj1" fmla="val 6977805"/>
                        <a:gd name="adj2" fmla="val 3888101"/>
                      </a:avLst>
                    </a:prstGeom>
                    <a:noFill/>
                    <a:ln w="41275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60" name="Τόξο 59"/>
                  <p:cNvSpPr/>
                  <p:nvPr/>
                </p:nvSpPr>
                <p:spPr bwMode="auto">
                  <a:xfrm>
                    <a:off x="7607859" y="5029820"/>
                    <a:ext cx="287998" cy="489231"/>
                  </a:xfrm>
                  <a:prstGeom prst="arc">
                    <a:avLst>
                      <a:gd name="adj1" fmla="val 6977805"/>
                      <a:gd name="adj2" fmla="val 3727128"/>
                    </a:avLst>
                  </a:prstGeom>
                  <a:noFill/>
                  <a:ln w="41275" cap="flat" cmpd="sng" algn="ctr">
                    <a:solidFill>
                      <a:srgbClr val="FF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1" name="Τόξο 60"/>
                  <p:cNvSpPr/>
                  <p:nvPr/>
                </p:nvSpPr>
                <p:spPr bwMode="auto">
                  <a:xfrm>
                    <a:off x="7825575" y="5025673"/>
                    <a:ext cx="287998" cy="489231"/>
                  </a:xfrm>
                  <a:prstGeom prst="arc">
                    <a:avLst>
                      <a:gd name="adj1" fmla="val 6977805"/>
                      <a:gd name="adj2" fmla="val 3333081"/>
                    </a:avLst>
                  </a:prstGeom>
                  <a:noFill/>
                  <a:ln w="41275" cap="flat" cmpd="sng" algn="ctr">
                    <a:solidFill>
                      <a:srgbClr val="FF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71" name="Έλλειψη 70"/>
              <p:cNvSpPr/>
              <p:nvPr/>
            </p:nvSpPr>
            <p:spPr>
              <a:xfrm>
                <a:off x="2771880" y="1387941"/>
                <a:ext cx="720000" cy="720000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2" name="Έλλειψη 71"/>
              <p:cNvSpPr/>
              <p:nvPr/>
            </p:nvSpPr>
            <p:spPr>
              <a:xfrm>
                <a:off x="5148064" y="1387861"/>
                <a:ext cx="720000" cy="720000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2879812" y="1448781"/>
                <a:ext cx="64807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sz="2400" b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sz="24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256076" y="1484785"/>
                <a:ext cx="64807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sz="2400" b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sz="24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6" name="Text Box 110"/>
              <p:cNvSpPr txBox="1">
                <a:spLocks noChangeArrowheads="1"/>
              </p:cNvSpPr>
              <p:nvPr/>
            </p:nvSpPr>
            <p:spPr bwMode="auto">
              <a:xfrm>
                <a:off x="2133600" y="728701"/>
                <a:ext cx="2735236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</a:rPr>
                  <a:t>ΑΡΧΙΚΗ ΚΑΤΑΣΤΑΣΗ:</a:t>
                </a:r>
              </a:p>
            </p:txBody>
          </p:sp>
        </p:grpSp>
        <p:sp>
          <p:nvSpPr>
            <p:cNvPr id="108" name="Ορθογώνιο 107"/>
            <p:cNvSpPr/>
            <p:nvPr/>
          </p:nvSpPr>
          <p:spPr>
            <a:xfrm>
              <a:off x="1787260" y="1157108"/>
              <a:ext cx="99899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n-US" sz="2400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1i</a:t>
              </a:r>
              <a:r>
                <a:rPr lang="el-GR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0</a:t>
              </a:r>
              <a:endParaRPr lang="el-GR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0" name="Ορθογώνιο 109"/>
            <p:cNvSpPr/>
            <p:nvPr/>
          </p:nvSpPr>
          <p:spPr>
            <a:xfrm>
              <a:off x="5852513" y="1217948"/>
              <a:ext cx="99899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sz="2400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400" b="1" baseline="-25000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l-GR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0</a:t>
              </a:r>
              <a:endParaRPr lang="el-GR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8535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96" grpId="0"/>
      <p:bldP spid="97" grpId="0" autoUpdateAnimBg="0"/>
      <p:bldP spid="98" grpId="0"/>
      <p:bldP spid="100" grpId="0"/>
      <p:bldP spid="101" grpId="0"/>
      <p:bldP spid="103" grpId="0" animBg="1"/>
      <p:bldP spid="104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026"/>
          <p:cNvSpPr txBox="1">
            <a:spLocks noChangeArrowheads="1"/>
          </p:cNvSpPr>
          <p:nvPr/>
        </p:nvSpPr>
        <p:spPr bwMode="auto">
          <a:xfrm>
            <a:off x="0" y="692150"/>
            <a:ext cx="6629400" cy="406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 dirty="0">
                <a:solidFill>
                  <a:srgbClr val="FFFF00"/>
                </a:solidFill>
                <a:latin typeface="Times New Roman" pitchFamily="18" charset="0"/>
              </a:rPr>
              <a:t>1. ΠΛΑΣΤΙΚΗ ΚΡΟΥΣΗ ΔΥΟ ΣΩΜΑΤΩΝ</a:t>
            </a:r>
          </a:p>
        </p:txBody>
      </p:sp>
      <p:sp>
        <p:nvSpPr>
          <p:cNvPr id="3075" name="Rectangle 1029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noFill/>
          <a:ln>
            <a:noFill/>
          </a:ln>
        </p:spPr>
        <p:txBody>
          <a:bodyPr bIns="190800"/>
          <a:lstStyle>
            <a:lvl1pPr marL="609600" indent="-609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l-G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1.  </a:t>
            </a:r>
            <a:r>
              <a:rPr lang="el-GR" altLang="el-G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ΠΛΑΣΤΙΚΗ ΚΡΟΥΣΗ ΣΕ ΜΙΑ ΔΙΑΣΤΑΣΗ</a:t>
            </a:r>
          </a:p>
        </p:txBody>
      </p:sp>
      <p:grpSp>
        <p:nvGrpSpPr>
          <p:cNvPr id="8" name="Ομάδα 7"/>
          <p:cNvGrpSpPr/>
          <p:nvPr/>
        </p:nvGrpSpPr>
        <p:grpSpPr>
          <a:xfrm>
            <a:off x="0" y="1524000"/>
            <a:ext cx="9144000" cy="2819400"/>
            <a:chOff x="0" y="1524000"/>
            <a:chExt cx="9144000" cy="2819400"/>
          </a:xfrm>
        </p:grpSpPr>
        <p:sp>
          <p:nvSpPr>
            <p:cNvPr id="32787" name="Line 1043"/>
            <p:cNvSpPr>
              <a:spLocks noChangeShapeType="1"/>
            </p:cNvSpPr>
            <p:nvPr/>
          </p:nvSpPr>
          <p:spPr bwMode="auto">
            <a:xfrm>
              <a:off x="4267200" y="1524000"/>
              <a:ext cx="0" cy="28194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32802" name="Line 1058"/>
            <p:cNvSpPr>
              <a:spLocks noChangeShapeType="1"/>
            </p:cNvSpPr>
            <p:nvPr/>
          </p:nvSpPr>
          <p:spPr bwMode="auto">
            <a:xfrm>
              <a:off x="0" y="4343400"/>
              <a:ext cx="9144000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11" name="Ομάδα 10"/>
          <p:cNvGrpSpPr/>
          <p:nvPr/>
        </p:nvGrpSpPr>
        <p:grpSpPr>
          <a:xfrm>
            <a:off x="168275" y="1600200"/>
            <a:ext cx="4167372" cy="1580838"/>
            <a:chOff x="168275" y="1600200"/>
            <a:chExt cx="4167372" cy="1580838"/>
          </a:xfrm>
        </p:grpSpPr>
        <p:sp>
          <p:nvSpPr>
            <p:cNvPr id="32791" name="Text Box 1047"/>
            <p:cNvSpPr txBox="1">
              <a:spLocks noChangeArrowheads="1"/>
            </p:cNvSpPr>
            <p:nvPr/>
          </p:nvSpPr>
          <p:spPr bwMode="auto">
            <a:xfrm>
              <a:off x="914400" y="1600200"/>
              <a:ext cx="265027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ΑΡΧΙΚΗ ΚΑΤΑΣΤΑΣΗ</a:t>
              </a:r>
            </a:p>
          </p:txBody>
        </p:sp>
        <p:grpSp>
          <p:nvGrpSpPr>
            <p:cNvPr id="2" name="Ομάδα 1"/>
            <p:cNvGrpSpPr/>
            <p:nvPr/>
          </p:nvGrpSpPr>
          <p:grpSpPr>
            <a:xfrm>
              <a:off x="168275" y="2240868"/>
              <a:ext cx="4167372" cy="940170"/>
              <a:chOff x="168275" y="2240868"/>
              <a:chExt cx="4167372" cy="940170"/>
            </a:xfrm>
          </p:grpSpPr>
          <p:grpSp>
            <p:nvGrpSpPr>
              <p:cNvPr id="6" name="Ομάδα 5"/>
              <p:cNvGrpSpPr/>
              <p:nvPr/>
            </p:nvGrpSpPr>
            <p:grpSpPr>
              <a:xfrm>
                <a:off x="168275" y="2276872"/>
                <a:ext cx="1978303" cy="904166"/>
                <a:chOff x="168275" y="2276872"/>
                <a:chExt cx="1978303" cy="904166"/>
              </a:xfrm>
            </p:grpSpPr>
            <p:grpSp>
              <p:nvGrpSpPr>
                <p:cNvPr id="3" name="Group 1088"/>
                <p:cNvGrpSpPr>
                  <a:grpSpLocks/>
                </p:cNvGrpSpPr>
                <p:nvPr/>
              </p:nvGrpSpPr>
              <p:grpSpPr bwMode="auto">
                <a:xfrm>
                  <a:off x="168275" y="2514599"/>
                  <a:ext cx="1433513" cy="457200"/>
                  <a:chOff x="106" y="1584"/>
                  <a:chExt cx="903" cy="288"/>
                </a:xfrm>
              </p:grpSpPr>
              <p:sp>
                <p:nvSpPr>
                  <p:cNvPr id="3098" name="Oval 1071"/>
                  <p:cNvSpPr>
                    <a:spLocks noChangeArrowheads="1"/>
                  </p:cNvSpPr>
                  <p:nvPr/>
                </p:nvSpPr>
                <p:spPr bwMode="auto">
                  <a:xfrm>
                    <a:off x="106" y="1584"/>
                    <a:ext cx="288" cy="288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rgbClr val="CC33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1800"/>
                  </a:p>
                </p:txBody>
              </p:sp>
              <p:sp>
                <p:nvSpPr>
                  <p:cNvPr id="3099" name="Line 1072"/>
                  <p:cNvSpPr>
                    <a:spLocks noChangeShapeType="1"/>
                  </p:cNvSpPr>
                  <p:nvPr/>
                </p:nvSpPr>
                <p:spPr bwMode="auto">
                  <a:xfrm>
                    <a:off x="385" y="1706"/>
                    <a:ext cx="624" cy="0"/>
                  </a:xfrm>
                  <a:prstGeom prst="line">
                    <a:avLst/>
                  </a:prstGeom>
                  <a:noFill/>
                  <a:ln w="53975">
                    <a:solidFill>
                      <a:srgbClr val="FFFF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3100" name="Line 1073"/>
                  <p:cNvSpPr>
                    <a:spLocks noChangeShapeType="1"/>
                  </p:cNvSpPr>
                  <p:nvPr/>
                </p:nvSpPr>
                <p:spPr bwMode="auto">
                  <a:xfrm>
                    <a:off x="385" y="1774"/>
                    <a:ext cx="432" cy="0"/>
                  </a:xfrm>
                  <a:prstGeom prst="line">
                    <a:avLst/>
                  </a:prstGeom>
                  <a:noFill/>
                  <a:ln w="53975">
                    <a:solidFill>
                      <a:schemeClr val="bg1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3101" name="Text Box 107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8" y="1603"/>
                    <a:ext cx="179" cy="1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2000" b="1" i="1" dirty="0" smtClean="0">
                        <a:latin typeface="Times New Roman" pitchFamily="18" charset="0"/>
                      </a:rPr>
                      <a:t>m</a:t>
                    </a:r>
                    <a:r>
                      <a:rPr lang="en-US" altLang="el-GR" sz="2000" b="1" baseline="-25000" dirty="0" smtClean="0">
                        <a:latin typeface="Times New Roman" pitchFamily="18" charset="0"/>
                      </a:rPr>
                      <a:t>1</a:t>
                    </a:r>
                    <a:endParaRPr lang="el-GR" altLang="el-GR" sz="2000" b="1" i="1" dirty="0">
                      <a:latin typeface="Times New Roman" pitchFamily="18" charset="0"/>
                    </a:endParaRPr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" name="TextBox 4"/>
                    <p:cNvSpPr txBox="1"/>
                    <p:nvPr/>
                  </p:nvSpPr>
                  <p:spPr>
                    <a:xfrm>
                      <a:off x="516325" y="2780928"/>
                      <a:ext cx="1630253" cy="40011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𝒑</m:t>
                                </m:r>
                              </m:e>
                              <m:sub>
                                <m:r>
                                  <a:rPr lang="en-US" sz="2000" b="1" i="0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𝟏𝐢</m:t>
                                </m:r>
                              </m:sub>
                            </m:s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US" sz="2000" b="1" i="0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𝐢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b="1" dirty="0">
                        <a:solidFill>
                          <a:schemeClr val="bg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5" name="TextBox 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16325" y="2780928"/>
                      <a:ext cx="1630253" cy="400110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 b="-10606"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0" name="TextBox 39"/>
                    <p:cNvSpPr txBox="1"/>
                    <p:nvPr/>
                  </p:nvSpPr>
                  <p:spPr>
                    <a:xfrm>
                      <a:off x="914400" y="2276872"/>
                      <a:ext cx="584840" cy="40011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sz="2000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𝟏𝐢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b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0" name="TextBox 3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14400" y="2276872"/>
                      <a:ext cx="584840" cy="400110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 b="-4615"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7" name="Ομάδα 6"/>
              <p:cNvGrpSpPr/>
              <p:nvPr/>
            </p:nvGrpSpPr>
            <p:grpSpPr>
              <a:xfrm>
                <a:off x="2200274" y="2240868"/>
                <a:ext cx="2135373" cy="904166"/>
                <a:chOff x="2200274" y="2240868"/>
                <a:chExt cx="2135373" cy="904166"/>
              </a:xfrm>
            </p:grpSpPr>
            <p:grpSp>
              <p:nvGrpSpPr>
                <p:cNvPr id="4" name="Group 1086"/>
                <p:cNvGrpSpPr>
                  <a:grpSpLocks/>
                </p:cNvGrpSpPr>
                <p:nvPr/>
              </p:nvGrpSpPr>
              <p:grpSpPr bwMode="auto">
                <a:xfrm>
                  <a:off x="2200274" y="2365374"/>
                  <a:ext cx="1600200" cy="685800"/>
                  <a:chOff x="1392" y="1488"/>
                  <a:chExt cx="1008" cy="432"/>
                </a:xfrm>
              </p:grpSpPr>
              <p:sp>
                <p:nvSpPr>
                  <p:cNvPr id="3092" name="Oval 1078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488"/>
                    <a:ext cx="432" cy="432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rgbClr val="CC33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1800"/>
                  </a:p>
                </p:txBody>
              </p:sp>
              <p:sp>
                <p:nvSpPr>
                  <p:cNvPr id="3093" name="Line 1079"/>
                  <p:cNvSpPr>
                    <a:spLocks noChangeShapeType="1"/>
                  </p:cNvSpPr>
                  <p:nvPr/>
                </p:nvSpPr>
                <p:spPr bwMode="auto">
                  <a:xfrm>
                    <a:off x="1824" y="1682"/>
                    <a:ext cx="384" cy="0"/>
                  </a:xfrm>
                  <a:prstGeom prst="line">
                    <a:avLst/>
                  </a:prstGeom>
                  <a:noFill/>
                  <a:ln w="53975">
                    <a:solidFill>
                      <a:srgbClr val="FFFF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3094" name="Text Box 108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20" y="1584"/>
                    <a:ext cx="179" cy="1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2000" b="1" i="1" dirty="0" smtClean="0">
                        <a:latin typeface="Times New Roman" pitchFamily="18" charset="0"/>
                      </a:rPr>
                      <a:t>m</a:t>
                    </a:r>
                    <a:r>
                      <a:rPr lang="en-US" altLang="el-GR" sz="2000" b="1" baseline="-25000" dirty="0" smtClean="0">
                        <a:latin typeface="Times New Roman" pitchFamily="18" charset="0"/>
                      </a:rPr>
                      <a:t>2</a:t>
                    </a:r>
                    <a:endParaRPr lang="el-GR" altLang="el-GR" sz="2000" b="1" dirty="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3097" name="Line 1084"/>
                  <p:cNvSpPr>
                    <a:spLocks noChangeShapeType="1"/>
                  </p:cNvSpPr>
                  <p:nvPr/>
                </p:nvSpPr>
                <p:spPr bwMode="auto">
                  <a:xfrm>
                    <a:off x="1824" y="1750"/>
                    <a:ext cx="576" cy="0"/>
                  </a:xfrm>
                  <a:prstGeom prst="line">
                    <a:avLst/>
                  </a:prstGeom>
                  <a:noFill/>
                  <a:ln w="53975">
                    <a:solidFill>
                      <a:schemeClr val="bg1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2" name="TextBox 41"/>
                    <p:cNvSpPr txBox="1"/>
                    <p:nvPr/>
                  </p:nvSpPr>
                  <p:spPr>
                    <a:xfrm>
                      <a:off x="2715011" y="2744924"/>
                      <a:ext cx="1620636" cy="40011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𝒑</m:t>
                                </m:r>
                              </m:e>
                              <m:sub>
                                <m:r>
                                  <a:rPr lang="en-US" sz="2000" b="1" i="0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𝟐𝐢</m:t>
                                </m:r>
                              </m:sub>
                            </m:s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en-US" sz="2000" b="1" i="0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𝐢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b="1" dirty="0">
                        <a:solidFill>
                          <a:schemeClr val="bg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2" name="TextBox 41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15011" y="2744924"/>
                      <a:ext cx="1620636" cy="400110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 b="-10606"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3" name="TextBox 42"/>
                    <p:cNvSpPr txBox="1"/>
                    <p:nvPr/>
                  </p:nvSpPr>
                  <p:spPr>
                    <a:xfrm>
                      <a:off x="2987824" y="2240868"/>
                      <a:ext cx="584840" cy="40011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sz="2000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𝟏𝐢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b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3" name="TextBox 4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987824" y="2240868"/>
                      <a:ext cx="584840" cy="400110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 b="-4615"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152400" y="3723419"/>
                <a:ext cx="2973571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𝒑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l-GR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𝟐𝐢</m:t>
                          </m:r>
                        </m:sub>
                      </m:sSub>
                    </m:oMath>
                  </m:oMathPara>
                </a14:m>
                <a:endParaRPr lang="el-GR" sz="24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723419"/>
                <a:ext cx="2973571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1315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26"/>
          <p:cNvSpPr txBox="1">
            <a:spLocks noChangeArrowheads="1"/>
          </p:cNvSpPr>
          <p:nvPr/>
        </p:nvSpPr>
        <p:spPr bwMode="auto">
          <a:xfrm>
            <a:off x="0" y="692150"/>
            <a:ext cx="6629400" cy="406400"/>
          </a:xfrm>
          <a:prstGeom prst="rect">
            <a:avLst/>
          </a:prstGeom>
          <a:noFill/>
          <a:ln w="9525" algn="ctr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>
                <a:solidFill>
                  <a:srgbClr val="FFCC00"/>
                </a:solidFill>
                <a:latin typeface="Times New Roman" pitchFamily="18" charset="0"/>
              </a:rPr>
              <a:t>1. ΠΛΑΣΤΙΚΗ ΚΡΟΥΣΗ ΔΥΟ ΣΩΜΑΤΩΝ</a:t>
            </a:r>
          </a:p>
        </p:txBody>
      </p:sp>
      <p:sp>
        <p:nvSpPr>
          <p:cNvPr id="3" name="Rectangle 1029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noFill/>
          <a:ln>
            <a:noFill/>
          </a:ln>
        </p:spPr>
        <p:txBody>
          <a:bodyPr bIns="190800"/>
          <a:lstStyle>
            <a:lvl1pPr marL="609600" indent="-609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l-G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1.  </a:t>
            </a:r>
            <a:r>
              <a:rPr lang="el-GR" altLang="el-G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ΠΛΑΣΤΙΚΗ ΚΡΟΥΣΗ ΣΕ ΜΙΑ ΔΙΑΣΤΑΣΗ</a:t>
            </a:r>
          </a:p>
        </p:txBody>
      </p:sp>
      <p:grpSp>
        <p:nvGrpSpPr>
          <p:cNvPr id="4" name="Ομάδα 3"/>
          <p:cNvGrpSpPr/>
          <p:nvPr/>
        </p:nvGrpSpPr>
        <p:grpSpPr>
          <a:xfrm>
            <a:off x="0" y="1524000"/>
            <a:ext cx="9144000" cy="2819400"/>
            <a:chOff x="0" y="1524000"/>
            <a:chExt cx="9144000" cy="2819400"/>
          </a:xfrm>
        </p:grpSpPr>
        <p:sp>
          <p:nvSpPr>
            <p:cNvPr id="5" name="Line 1043"/>
            <p:cNvSpPr>
              <a:spLocks noChangeShapeType="1"/>
            </p:cNvSpPr>
            <p:nvPr/>
          </p:nvSpPr>
          <p:spPr bwMode="auto">
            <a:xfrm>
              <a:off x="4267200" y="1524000"/>
              <a:ext cx="0" cy="28194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6" name="Line 1058"/>
            <p:cNvSpPr>
              <a:spLocks noChangeShapeType="1"/>
            </p:cNvSpPr>
            <p:nvPr/>
          </p:nvSpPr>
          <p:spPr bwMode="auto">
            <a:xfrm>
              <a:off x="0" y="4343400"/>
              <a:ext cx="9144000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7" name="Ομάδα 6"/>
          <p:cNvGrpSpPr/>
          <p:nvPr/>
        </p:nvGrpSpPr>
        <p:grpSpPr>
          <a:xfrm>
            <a:off x="168275" y="1600200"/>
            <a:ext cx="4167372" cy="1580838"/>
            <a:chOff x="168275" y="1600200"/>
            <a:chExt cx="4167372" cy="1580838"/>
          </a:xfrm>
        </p:grpSpPr>
        <p:sp>
          <p:nvSpPr>
            <p:cNvPr id="8" name="Text Box 1047"/>
            <p:cNvSpPr txBox="1">
              <a:spLocks noChangeArrowheads="1"/>
            </p:cNvSpPr>
            <p:nvPr/>
          </p:nvSpPr>
          <p:spPr bwMode="auto">
            <a:xfrm>
              <a:off x="914400" y="1600200"/>
              <a:ext cx="265027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ΑΡΧΙΚΗ ΚΑΤΑΣΤΑΣΗ</a:t>
              </a:r>
            </a:p>
          </p:txBody>
        </p:sp>
        <p:grpSp>
          <p:nvGrpSpPr>
            <p:cNvPr id="9" name="Ομάδα 8"/>
            <p:cNvGrpSpPr/>
            <p:nvPr/>
          </p:nvGrpSpPr>
          <p:grpSpPr>
            <a:xfrm>
              <a:off x="168275" y="2240868"/>
              <a:ext cx="4167372" cy="940170"/>
              <a:chOff x="168275" y="2240868"/>
              <a:chExt cx="4167372" cy="940170"/>
            </a:xfrm>
          </p:grpSpPr>
          <p:grpSp>
            <p:nvGrpSpPr>
              <p:cNvPr id="10" name="Ομάδα 9"/>
              <p:cNvGrpSpPr/>
              <p:nvPr/>
            </p:nvGrpSpPr>
            <p:grpSpPr>
              <a:xfrm>
                <a:off x="168275" y="2276872"/>
                <a:ext cx="1978303" cy="904166"/>
                <a:chOff x="168275" y="2276872"/>
                <a:chExt cx="1978303" cy="904166"/>
              </a:xfrm>
            </p:grpSpPr>
            <p:grpSp>
              <p:nvGrpSpPr>
                <p:cNvPr id="19" name="Group 1088"/>
                <p:cNvGrpSpPr>
                  <a:grpSpLocks/>
                </p:cNvGrpSpPr>
                <p:nvPr/>
              </p:nvGrpSpPr>
              <p:grpSpPr bwMode="auto">
                <a:xfrm>
                  <a:off x="168275" y="2514599"/>
                  <a:ext cx="1433513" cy="457200"/>
                  <a:chOff x="106" y="1584"/>
                  <a:chExt cx="903" cy="288"/>
                </a:xfrm>
              </p:grpSpPr>
              <p:sp>
                <p:nvSpPr>
                  <p:cNvPr id="22" name="Oval 1071"/>
                  <p:cNvSpPr>
                    <a:spLocks noChangeArrowheads="1"/>
                  </p:cNvSpPr>
                  <p:nvPr/>
                </p:nvSpPr>
                <p:spPr bwMode="auto">
                  <a:xfrm>
                    <a:off x="106" y="1584"/>
                    <a:ext cx="288" cy="288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rgbClr val="CC33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1800"/>
                  </a:p>
                </p:txBody>
              </p:sp>
              <p:sp>
                <p:nvSpPr>
                  <p:cNvPr id="23" name="Line 1072"/>
                  <p:cNvSpPr>
                    <a:spLocks noChangeShapeType="1"/>
                  </p:cNvSpPr>
                  <p:nvPr/>
                </p:nvSpPr>
                <p:spPr bwMode="auto">
                  <a:xfrm>
                    <a:off x="385" y="1706"/>
                    <a:ext cx="624" cy="0"/>
                  </a:xfrm>
                  <a:prstGeom prst="line">
                    <a:avLst/>
                  </a:prstGeom>
                  <a:noFill/>
                  <a:ln w="53975">
                    <a:solidFill>
                      <a:srgbClr val="FFFF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4" name="Line 1073"/>
                  <p:cNvSpPr>
                    <a:spLocks noChangeShapeType="1"/>
                  </p:cNvSpPr>
                  <p:nvPr/>
                </p:nvSpPr>
                <p:spPr bwMode="auto">
                  <a:xfrm>
                    <a:off x="385" y="1774"/>
                    <a:ext cx="432" cy="0"/>
                  </a:xfrm>
                  <a:prstGeom prst="line">
                    <a:avLst/>
                  </a:prstGeom>
                  <a:noFill/>
                  <a:ln w="53975">
                    <a:solidFill>
                      <a:schemeClr val="bg1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5" name="Text Box 107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8" y="1603"/>
                    <a:ext cx="179" cy="1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2000" b="1" i="1" dirty="0" smtClean="0">
                        <a:latin typeface="Times New Roman" pitchFamily="18" charset="0"/>
                      </a:rPr>
                      <a:t>m</a:t>
                    </a:r>
                    <a:r>
                      <a:rPr lang="en-US" altLang="el-GR" sz="2000" b="1" baseline="-25000" dirty="0" smtClean="0">
                        <a:latin typeface="Times New Roman" pitchFamily="18" charset="0"/>
                      </a:rPr>
                      <a:t>1</a:t>
                    </a:r>
                    <a:endParaRPr lang="el-GR" altLang="el-GR" sz="2000" b="1" i="1" dirty="0">
                      <a:latin typeface="Times New Roman" pitchFamily="18" charset="0"/>
                    </a:endParaRPr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" name="TextBox 19"/>
                    <p:cNvSpPr txBox="1"/>
                    <p:nvPr/>
                  </p:nvSpPr>
                  <p:spPr>
                    <a:xfrm>
                      <a:off x="516325" y="2780928"/>
                      <a:ext cx="1630253" cy="40011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𝒑</m:t>
                                </m:r>
                              </m:e>
                              <m:sub>
                                <m:r>
                                  <a:rPr lang="en-US" sz="2000" b="1" i="0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𝟏𝐢</m:t>
                                </m:r>
                              </m:sub>
                            </m:s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US" sz="2000" b="1" i="0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𝐢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b="1" dirty="0">
                        <a:solidFill>
                          <a:schemeClr val="bg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0" name="TextBox 1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16325" y="2780928"/>
                      <a:ext cx="1630253" cy="400110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 b="-10606"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1" name="TextBox 20"/>
                    <p:cNvSpPr txBox="1"/>
                    <p:nvPr/>
                  </p:nvSpPr>
                  <p:spPr>
                    <a:xfrm>
                      <a:off x="914400" y="2276872"/>
                      <a:ext cx="584840" cy="40011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sz="2000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𝟏𝐢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b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1" name="TextBox 20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14400" y="2276872"/>
                      <a:ext cx="584840" cy="400110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 b="-4615"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1" name="Ομάδα 10"/>
              <p:cNvGrpSpPr/>
              <p:nvPr/>
            </p:nvGrpSpPr>
            <p:grpSpPr>
              <a:xfrm>
                <a:off x="2200274" y="2240868"/>
                <a:ext cx="2135373" cy="904166"/>
                <a:chOff x="2200274" y="2240868"/>
                <a:chExt cx="2135373" cy="904166"/>
              </a:xfrm>
            </p:grpSpPr>
            <p:grpSp>
              <p:nvGrpSpPr>
                <p:cNvPr id="12" name="Group 1086"/>
                <p:cNvGrpSpPr>
                  <a:grpSpLocks/>
                </p:cNvGrpSpPr>
                <p:nvPr/>
              </p:nvGrpSpPr>
              <p:grpSpPr bwMode="auto">
                <a:xfrm>
                  <a:off x="2200274" y="2365374"/>
                  <a:ext cx="1600200" cy="685800"/>
                  <a:chOff x="1392" y="1488"/>
                  <a:chExt cx="1008" cy="432"/>
                </a:xfrm>
              </p:grpSpPr>
              <p:sp>
                <p:nvSpPr>
                  <p:cNvPr id="15" name="Oval 1078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488"/>
                    <a:ext cx="432" cy="432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rgbClr val="CC33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1800"/>
                  </a:p>
                </p:txBody>
              </p:sp>
              <p:sp>
                <p:nvSpPr>
                  <p:cNvPr id="16" name="Line 1079"/>
                  <p:cNvSpPr>
                    <a:spLocks noChangeShapeType="1"/>
                  </p:cNvSpPr>
                  <p:nvPr/>
                </p:nvSpPr>
                <p:spPr bwMode="auto">
                  <a:xfrm>
                    <a:off x="1824" y="1682"/>
                    <a:ext cx="384" cy="0"/>
                  </a:xfrm>
                  <a:prstGeom prst="line">
                    <a:avLst/>
                  </a:prstGeom>
                  <a:noFill/>
                  <a:ln w="53975">
                    <a:solidFill>
                      <a:srgbClr val="FFFF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17" name="Text Box 108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20" y="1584"/>
                    <a:ext cx="179" cy="1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2000" b="1" i="1" dirty="0" smtClean="0">
                        <a:latin typeface="Times New Roman" pitchFamily="18" charset="0"/>
                      </a:rPr>
                      <a:t>m</a:t>
                    </a:r>
                    <a:r>
                      <a:rPr lang="en-US" altLang="el-GR" sz="2000" b="1" baseline="-25000" dirty="0" smtClean="0">
                        <a:latin typeface="Times New Roman" pitchFamily="18" charset="0"/>
                      </a:rPr>
                      <a:t>2</a:t>
                    </a:r>
                    <a:endParaRPr lang="el-GR" altLang="el-GR" sz="2000" b="1" dirty="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8" name="Line 1084"/>
                  <p:cNvSpPr>
                    <a:spLocks noChangeShapeType="1"/>
                  </p:cNvSpPr>
                  <p:nvPr/>
                </p:nvSpPr>
                <p:spPr bwMode="auto">
                  <a:xfrm>
                    <a:off x="1824" y="1750"/>
                    <a:ext cx="576" cy="0"/>
                  </a:xfrm>
                  <a:prstGeom prst="line">
                    <a:avLst/>
                  </a:prstGeom>
                  <a:noFill/>
                  <a:ln w="53975">
                    <a:solidFill>
                      <a:schemeClr val="bg1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" name="TextBox 12"/>
                    <p:cNvSpPr txBox="1"/>
                    <p:nvPr/>
                  </p:nvSpPr>
                  <p:spPr>
                    <a:xfrm>
                      <a:off x="2715011" y="2744924"/>
                      <a:ext cx="1620636" cy="40011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𝒑</m:t>
                                </m:r>
                              </m:e>
                              <m:sub>
                                <m:r>
                                  <a:rPr lang="en-US" sz="2000" b="1" i="0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𝟐𝐢</m:t>
                                </m:r>
                              </m:sub>
                            </m:s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en-US" sz="2000" b="1" i="0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𝐢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b="1" dirty="0">
                        <a:solidFill>
                          <a:schemeClr val="bg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3" name="TextBox 1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15011" y="2744924"/>
                      <a:ext cx="1620636" cy="400110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 b="-10606"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" name="TextBox 13"/>
                    <p:cNvSpPr txBox="1"/>
                    <p:nvPr/>
                  </p:nvSpPr>
                  <p:spPr>
                    <a:xfrm>
                      <a:off x="2987824" y="2240868"/>
                      <a:ext cx="584840" cy="40011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sz="2000" b="1" i="0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𝟏𝐢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b="1" dirty="0">
                        <a:solidFill>
                          <a:schemeClr val="bg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3" name="TextBox 4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987824" y="2240868"/>
                      <a:ext cx="584840" cy="400110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 b="-4615"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52400" y="3723419"/>
                <a:ext cx="2973571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𝒑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l-GR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𝟐𝐢</m:t>
                          </m:r>
                        </m:sub>
                      </m:sSub>
                    </m:oMath>
                  </m:oMathPara>
                </a14:m>
                <a:endParaRPr lang="el-GR" sz="24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723419"/>
                <a:ext cx="2973571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1315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679926" y="3723419"/>
                <a:ext cx="273639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𝒑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4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=(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)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</m:oMath>
                  </m:oMathPara>
                </a14:m>
                <a:endParaRPr lang="el-GR" sz="24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9926" y="3723419"/>
                <a:ext cx="2736390" cy="461665"/>
              </a:xfrm>
              <a:prstGeom prst="rect">
                <a:avLst/>
              </a:prstGeom>
              <a:blipFill rotWithShape="1">
                <a:blip r:embed="rId7"/>
                <a:stretch>
                  <a:fillRect b="-1973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Ομάδα 27"/>
          <p:cNvGrpSpPr/>
          <p:nvPr/>
        </p:nvGrpSpPr>
        <p:grpSpPr>
          <a:xfrm>
            <a:off x="71500" y="4551511"/>
            <a:ext cx="5292588" cy="461665"/>
            <a:chOff x="71500" y="4551511"/>
            <a:chExt cx="5292588" cy="461665"/>
          </a:xfrm>
        </p:grpSpPr>
        <p:sp>
          <p:nvSpPr>
            <p:cNvPr id="29" name="Text Box 1059"/>
            <p:cNvSpPr txBox="1">
              <a:spLocks noChangeArrowheads="1"/>
            </p:cNvSpPr>
            <p:nvPr/>
          </p:nvSpPr>
          <p:spPr bwMode="auto">
            <a:xfrm>
              <a:off x="71500" y="4648200"/>
              <a:ext cx="322614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ΔΙΑΤΗΡΗΣΗ ΤΗΣ ΟΡΜΗΣ: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Ορθογώνιο 29"/>
                <p:cNvSpPr/>
                <p:nvPr/>
              </p:nvSpPr>
              <p:spPr>
                <a:xfrm>
                  <a:off x="3365015" y="4551511"/>
                  <a:ext cx="1999073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en-US" sz="24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r>
                          <a:rPr lang="en-US" sz="24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en-US" sz="24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  <m:r>
                          <a:rPr lang="en-US" sz="24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    </m:t>
                        </m:r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Ορθογώνιο 2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65015" y="4551511"/>
                  <a:ext cx="1999073" cy="461665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14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Ορθογώνιο 30"/>
              <p:cNvSpPr/>
              <p:nvPr/>
            </p:nvSpPr>
            <p:spPr>
              <a:xfrm>
                <a:off x="3311860" y="5153572"/>
                <a:ext cx="508626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l-GR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𝟐𝐢</m:t>
                          </m:r>
                        </m:sub>
                      </m:sSub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1" name="Ορθογώνιο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1860" y="5153572"/>
                <a:ext cx="5086264" cy="461665"/>
              </a:xfrm>
              <a:prstGeom prst="rect">
                <a:avLst/>
              </a:prstGeom>
              <a:blipFill rotWithShape="1">
                <a:blip r:embed="rId9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Ορθογώνιο 31"/>
              <p:cNvSpPr/>
              <p:nvPr/>
            </p:nvSpPr>
            <p:spPr>
              <a:xfrm>
                <a:off x="3419872" y="5877272"/>
                <a:ext cx="3045706" cy="823623"/>
              </a:xfrm>
              <a:prstGeom prst="rect">
                <a:avLst/>
              </a:prstGeom>
              <a:ln w="3810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4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</m:t>
                              </m:r>
                            </m:sub>
                          </m:sSub>
                          <m:r>
                            <a:rPr lang="el-GR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4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𝟐𝐢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l-G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2" name="Ορθογώνιο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5877272"/>
                <a:ext cx="3045706" cy="823623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 Box 1048"/>
          <p:cNvSpPr txBox="1">
            <a:spLocks noChangeArrowheads="1"/>
          </p:cNvSpPr>
          <p:nvPr/>
        </p:nvSpPr>
        <p:spPr bwMode="auto">
          <a:xfrm>
            <a:off x="5029200" y="1600200"/>
            <a:ext cx="26486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ΤΕΛΙΚΗ ΚΑΤΑΣΤΑΣΗ</a:t>
            </a:r>
          </a:p>
        </p:txBody>
      </p:sp>
      <p:grpSp>
        <p:nvGrpSpPr>
          <p:cNvPr id="35" name="Ομάδα 34"/>
          <p:cNvGrpSpPr/>
          <p:nvPr/>
        </p:nvGrpSpPr>
        <p:grpSpPr>
          <a:xfrm>
            <a:off x="6804249" y="2235532"/>
            <a:ext cx="2311146" cy="904166"/>
            <a:chOff x="5734249" y="2235532"/>
            <a:chExt cx="2514780" cy="904166"/>
          </a:xfrm>
        </p:grpSpPr>
        <p:sp>
          <p:nvSpPr>
            <p:cNvPr id="36" name="Line 1079"/>
            <p:cNvSpPr>
              <a:spLocks noChangeShapeType="1"/>
            </p:cNvSpPr>
            <p:nvPr/>
          </p:nvSpPr>
          <p:spPr bwMode="auto">
            <a:xfrm>
              <a:off x="5780289" y="2668013"/>
              <a:ext cx="972000" cy="0"/>
            </a:xfrm>
            <a:prstGeom prst="line">
              <a:avLst/>
            </a:prstGeom>
            <a:noFill/>
            <a:ln w="53975">
              <a:solidFill>
                <a:srgbClr val="FFFF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37" name="Line 1084"/>
            <p:cNvSpPr>
              <a:spLocks noChangeShapeType="1"/>
            </p:cNvSpPr>
            <p:nvPr/>
          </p:nvSpPr>
          <p:spPr bwMode="auto">
            <a:xfrm>
              <a:off x="5780289" y="2775963"/>
              <a:ext cx="1404000" cy="0"/>
            </a:xfrm>
            <a:prstGeom prst="line">
              <a:avLst/>
            </a:prstGeom>
            <a:noFill/>
            <a:ln w="53975">
              <a:solidFill>
                <a:schemeClr val="bg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5734249" y="2739588"/>
                  <a:ext cx="2514780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=(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)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34249" y="2739588"/>
                  <a:ext cx="2514780" cy="400110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b="-1666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5882039" y="2235532"/>
                  <a:ext cx="533459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2039" y="2235532"/>
                  <a:ext cx="533459" cy="400110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b="-6154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0" name="Ομάδα 39"/>
          <p:cNvGrpSpPr/>
          <p:nvPr/>
        </p:nvGrpSpPr>
        <p:grpSpPr>
          <a:xfrm>
            <a:off x="5364088" y="2362200"/>
            <a:ext cx="685803" cy="685800"/>
            <a:chOff x="6046437" y="2362200"/>
            <a:chExt cx="685803" cy="685800"/>
          </a:xfrm>
        </p:grpSpPr>
        <p:sp>
          <p:nvSpPr>
            <p:cNvPr id="41" name="Oval 1040"/>
            <p:cNvSpPr>
              <a:spLocks noChangeArrowheads="1"/>
            </p:cNvSpPr>
            <p:nvPr/>
          </p:nvSpPr>
          <p:spPr bwMode="auto">
            <a:xfrm>
              <a:off x="6046437" y="2362200"/>
              <a:ext cx="685803" cy="685800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1800"/>
            </a:p>
          </p:txBody>
        </p:sp>
        <p:sp>
          <p:nvSpPr>
            <p:cNvPr id="42" name="Text Box 1046"/>
            <p:cNvSpPr txBox="1">
              <a:spLocks noChangeArrowheads="1"/>
            </p:cNvSpPr>
            <p:nvPr/>
          </p:nvSpPr>
          <p:spPr bwMode="auto">
            <a:xfrm>
              <a:off x="6226742" y="2509155"/>
              <a:ext cx="36148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 dirty="0" smtClean="0">
                  <a:latin typeface="Times New Roman" pitchFamily="18" charset="0"/>
                </a:rPr>
                <a:t>m</a:t>
              </a:r>
              <a:r>
                <a:rPr lang="en-US" altLang="el-GR" sz="2000" b="1" i="1" baseline="-25000" dirty="0" smtClean="0">
                  <a:latin typeface="Times New Roman" pitchFamily="18" charset="0"/>
                </a:rPr>
                <a:t>2</a:t>
              </a:r>
              <a:endParaRPr lang="el-GR" altLang="el-GR" sz="2000" b="1" i="1" baseline="-25000" dirty="0">
                <a:latin typeface="Times New Roman" pitchFamily="18" charset="0"/>
              </a:endParaRPr>
            </a:p>
          </p:txBody>
        </p:sp>
      </p:grpSp>
      <p:grpSp>
        <p:nvGrpSpPr>
          <p:cNvPr id="43" name="Ομάδα 42"/>
          <p:cNvGrpSpPr/>
          <p:nvPr/>
        </p:nvGrpSpPr>
        <p:grpSpPr>
          <a:xfrm>
            <a:off x="4319972" y="2514600"/>
            <a:ext cx="457202" cy="457200"/>
            <a:chOff x="4319972" y="2514600"/>
            <a:chExt cx="457202" cy="457200"/>
          </a:xfrm>
        </p:grpSpPr>
        <p:sp>
          <p:nvSpPr>
            <p:cNvPr id="44" name="Oval 1037"/>
            <p:cNvSpPr>
              <a:spLocks noChangeArrowheads="1"/>
            </p:cNvSpPr>
            <p:nvPr/>
          </p:nvSpPr>
          <p:spPr bwMode="auto">
            <a:xfrm>
              <a:off x="4319972" y="2514600"/>
              <a:ext cx="457202" cy="457200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1800"/>
            </a:p>
          </p:txBody>
        </p:sp>
        <p:sp>
          <p:nvSpPr>
            <p:cNvPr id="45" name="Text Box 1046"/>
            <p:cNvSpPr txBox="1">
              <a:spLocks noChangeArrowheads="1"/>
            </p:cNvSpPr>
            <p:nvPr/>
          </p:nvSpPr>
          <p:spPr bwMode="auto">
            <a:xfrm>
              <a:off x="4391980" y="2564904"/>
              <a:ext cx="35989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 dirty="0" smtClean="0">
                  <a:latin typeface="Times New Roman" pitchFamily="18" charset="0"/>
                </a:rPr>
                <a:t>m</a:t>
              </a:r>
              <a:r>
                <a:rPr lang="en-US" altLang="el-GR" sz="2000" b="1" i="1" baseline="-25000" dirty="0" smtClean="0">
                  <a:latin typeface="Times New Roman" pitchFamily="18" charset="0"/>
                </a:rPr>
                <a:t>1</a:t>
              </a:r>
              <a:endParaRPr lang="el-GR" altLang="el-GR" sz="2000" b="1" i="1" baseline="-25000" dirty="0"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730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81 0 L 0.16007 0.000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13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333 0.00578 L 0.09028 0.0062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7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1" grpId="0"/>
      <p:bldP spid="32" grpId="0" animBg="1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noFill/>
          <a:ln>
            <a:noFill/>
          </a:ln>
        </p:spPr>
        <p:txBody>
          <a:bodyPr bIns="190800"/>
          <a:lstStyle>
            <a:lvl1pPr marL="609600" indent="-609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l-G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2.  </a:t>
            </a:r>
            <a:r>
              <a:rPr lang="el-GR" altLang="el-G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ΠΛΑΣΤΙΚΗ ΚΡΟΥΣΗ ΣΕ ΔΥΟ ΔΙΑΣΤΑΣΕΙΣ</a:t>
            </a:r>
          </a:p>
        </p:txBody>
      </p:sp>
      <p:grpSp>
        <p:nvGrpSpPr>
          <p:cNvPr id="25" name="Ομάδα 24"/>
          <p:cNvGrpSpPr/>
          <p:nvPr/>
        </p:nvGrpSpPr>
        <p:grpSpPr>
          <a:xfrm>
            <a:off x="0" y="533400"/>
            <a:ext cx="9144000" cy="3810000"/>
            <a:chOff x="0" y="533400"/>
            <a:chExt cx="9144000" cy="3810000"/>
          </a:xfrm>
        </p:grpSpPr>
        <p:sp>
          <p:nvSpPr>
            <p:cNvPr id="33798" name="Line 6"/>
            <p:cNvSpPr>
              <a:spLocks noChangeShapeType="1"/>
            </p:cNvSpPr>
            <p:nvPr/>
          </p:nvSpPr>
          <p:spPr bwMode="auto">
            <a:xfrm>
              <a:off x="5796136" y="533400"/>
              <a:ext cx="0" cy="38100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33824" name="Line 32"/>
            <p:cNvSpPr>
              <a:spLocks noChangeShapeType="1"/>
            </p:cNvSpPr>
            <p:nvPr/>
          </p:nvSpPr>
          <p:spPr bwMode="auto">
            <a:xfrm>
              <a:off x="0" y="4343400"/>
              <a:ext cx="9144000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33825" name="Text Box 33"/>
          <p:cNvSpPr txBox="1">
            <a:spLocks noChangeArrowheads="1"/>
          </p:cNvSpPr>
          <p:nvPr/>
        </p:nvSpPr>
        <p:spPr bwMode="auto">
          <a:xfrm>
            <a:off x="152400" y="4495800"/>
            <a:ext cx="322614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ΔΙΑΤΗΡΗΣΗ ΤΗΣ ΟΡΜΗΣ:</a:t>
            </a:r>
          </a:p>
        </p:txBody>
      </p:sp>
      <p:grpSp>
        <p:nvGrpSpPr>
          <p:cNvPr id="41" name="Ομάδα 40"/>
          <p:cNvGrpSpPr/>
          <p:nvPr/>
        </p:nvGrpSpPr>
        <p:grpSpPr>
          <a:xfrm>
            <a:off x="609599" y="609600"/>
            <a:ext cx="5180352" cy="2514600"/>
            <a:chOff x="609599" y="609600"/>
            <a:chExt cx="5180352" cy="2514600"/>
          </a:xfrm>
        </p:grpSpPr>
        <p:grpSp>
          <p:nvGrpSpPr>
            <p:cNvPr id="18" name="Ομάδα 17"/>
            <p:cNvGrpSpPr/>
            <p:nvPr/>
          </p:nvGrpSpPr>
          <p:grpSpPr>
            <a:xfrm>
              <a:off x="609599" y="609600"/>
              <a:ext cx="5180352" cy="2514600"/>
              <a:chOff x="609599" y="609600"/>
              <a:chExt cx="5180352" cy="2514600"/>
            </a:xfrm>
          </p:grpSpPr>
          <p:sp>
            <p:nvSpPr>
              <p:cNvPr id="33851" name="Text Box 59"/>
              <p:cNvSpPr txBox="1">
                <a:spLocks noChangeArrowheads="1"/>
              </p:cNvSpPr>
              <p:nvPr/>
            </p:nvSpPr>
            <p:spPr bwMode="auto">
              <a:xfrm>
                <a:off x="3218991" y="609600"/>
                <a:ext cx="257096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</a:rPr>
                  <a:t>ΠΛΑΣΤΙΚΗ ΚΡΟΥΣΗ</a:t>
                </a:r>
              </a:p>
            </p:txBody>
          </p:sp>
          <p:grpSp>
            <p:nvGrpSpPr>
              <p:cNvPr id="9" name="Ομάδα 8"/>
              <p:cNvGrpSpPr/>
              <p:nvPr/>
            </p:nvGrpSpPr>
            <p:grpSpPr>
              <a:xfrm>
                <a:off x="609599" y="1447800"/>
                <a:ext cx="4502461" cy="1676400"/>
                <a:chOff x="609599" y="1447800"/>
                <a:chExt cx="4502461" cy="1676400"/>
              </a:xfrm>
            </p:grpSpPr>
            <p:grpSp>
              <p:nvGrpSpPr>
                <p:cNvPr id="8" name="Ομάδα 7"/>
                <p:cNvGrpSpPr/>
                <p:nvPr/>
              </p:nvGrpSpPr>
              <p:grpSpPr>
                <a:xfrm>
                  <a:off x="609599" y="1447800"/>
                  <a:ext cx="4502461" cy="1676400"/>
                  <a:chOff x="609599" y="1447800"/>
                  <a:chExt cx="4502461" cy="1676400"/>
                </a:xfrm>
              </p:grpSpPr>
              <p:grpSp>
                <p:nvGrpSpPr>
                  <p:cNvPr id="6" name="Ομάδα 5"/>
                  <p:cNvGrpSpPr/>
                  <p:nvPr/>
                </p:nvGrpSpPr>
                <p:grpSpPr>
                  <a:xfrm>
                    <a:off x="609599" y="1447800"/>
                    <a:ext cx="4391169" cy="990600"/>
                    <a:chOff x="609599" y="1447800"/>
                    <a:chExt cx="4391169" cy="990600"/>
                  </a:xfrm>
                </p:grpSpPr>
                <p:sp>
                  <p:nvSpPr>
                    <p:cNvPr id="33848" name="Line 5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09599" y="1447800"/>
                      <a:ext cx="4391169" cy="99060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FFFF00"/>
                      </a:solidFill>
                      <a:prstDash val="dash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33864" name="Line 72"/>
                    <p:cNvSpPr>
                      <a:spLocks noChangeShapeType="1"/>
                    </p:cNvSpPr>
                    <p:nvPr/>
                  </p:nvSpPr>
                  <p:spPr bwMode="auto">
                    <a:xfrm rot="21330910">
                      <a:off x="4075342" y="2189361"/>
                      <a:ext cx="684000" cy="21600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bg1"/>
                      </a:solidFill>
                      <a:round/>
                      <a:headEnd/>
                      <a:tailEnd type="triangle" w="sm" len="lg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</p:grpSp>
              <p:grpSp>
                <p:nvGrpSpPr>
                  <p:cNvPr id="7" name="Ομάδα 6"/>
                  <p:cNvGrpSpPr/>
                  <p:nvPr/>
                </p:nvGrpSpPr>
                <p:grpSpPr>
                  <a:xfrm>
                    <a:off x="838200" y="1943100"/>
                    <a:ext cx="4273860" cy="1181100"/>
                    <a:chOff x="838200" y="1943100"/>
                    <a:chExt cx="4273860" cy="1181100"/>
                  </a:xfrm>
                </p:grpSpPr>
                <p:sp>
                  <p:nvSpPr>
                    <p:cNvPr id="33846" name="Line 5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838200" y="1943100"/>
                      <a:ext cx="4273860" cy="118110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FFFF00"/>
                      </a:solidFill>
                      <a:prstDash val="dash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4137" name="Oval 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18148" y="2024844"/>
                      <a:ext cx="685800" cy="685800"/>
                    </a:xfrm>
                    <a:prstGeom prst="ellipse">
                      <a:avLst/>
                    </a:prstGeom>
                    <a:solidFill>
                      <a:srgbClr val="996600"/>
                    </a:solidFill>
                    <a:ln w="9525">
                      <a:solidFill>
                        <a:srgbClr val="9966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l-GR" altLang="el-GR" sz="1800"/>
                    </a:p>
                  </p:txBody>
                </p:sp>
                <p:sp>
                  <p:nvSpPr>
                    <p:cNvPr id="33872" name="Line 80"/>
                    <p:cNvSpPr>
                      <a:spLocks noChangeShapeType="1"/>
                    </p:cNvSpPr>
                    <p:nvPr/>
                  </p:nvSpPr>
                  <p:spPr bwMode="auto">
                    <a:xfrm rot="21330910" flipV="1">
                      <a:off x="4098612" y="2001450"/>
                      <a:ext cx="972000" cy="18000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bg1"/>
                      </a:solidFill>
                      <a:round/>
                      <a:headEnd/>
                      <a:tailEnd type="triangle" w="sm" len="lg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</p:grpSp>
            </p:grpSp>
            <p:sp>
              <p:nvSpPr>
                <p:cNvPr id="60" name="Oval 58"/>
                <p:cNvSpPr>
                  <a:spLocks noChangeArrowheads="1"/>
                </p:cNvSpPr>
                <p:nvPr/>
              </p:nvSpPr>
              <p:spPr bwMode="auto">
                <a:xfrm>
                  <a:off x="3418148" y="1845121"/>
                  <a:ext cx="457200" cy="45720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rgbClr val="C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1800"/>
                </a:p>
              </p:txBody>
            </p:sp>
          </p:grpSp>
        </p:grpSp>
        <p:sp>
          <p:nvSpPr>
            <p:cNvPr id="54" name="Text Box 45"/>
            <p:cNvSpPr txBox="1">
              <a:spLocks noChangeArrowheads="1"/>
            </p:cNvSpPr>
            <p:nvPr/>
          </p:nvSpPr>
          <p:spPr bwMode="auto">
            <a:xfrm>
              <a:off x="3415729" y="2168860"/>
              <a:ext cx="71333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 dirty="0" smtClean="0">
                  <a:latin typeface="Times New Roman" pitchFamily="18" charset="0"/>
                </a:rPr>
                <a:t>m</a:t>
              </a:r>
              <a:r>
                <a:rPr lang="en-US" altLang="el-GR" sz="2000" b="1" baseline="-25000" dirty="0" smtClean="0">
                  <a:latin typeface="Times New Roman" pitchFamily="18" charset="0"/>
                </a:rPr>
                <a:t>1</a:t>
              </a:r>
              <a:r>
                <a:rPr lang="en-US" altLang="el-GR" sz="2000" b="1" dirty="0" smtClean="0">
                  <a:latin typeface="Times New Roman" pitchFamily="18" charset="0"/>
                </a:rPr>
                <a:t>+</a:t>
              </a:r>
              <a:r>
                <a:rPr lang="en-US" altLang="el-GR" sz="2000" b="1" i="1" dirty="0" smtClean="0">
                  <a:latin typeface="Times New Roman" pitchFamily="18" charset="0"/>
                </a:rPr>
                <a:t>m</a:t>
              </a:r>
              <a:r>
                <a:rPr lang="en-US" altLang="el-GR" sz="2000" b="1" baseline="-25000" dirty="0" smtClean="0">
                  <a:latin typeface="Times New Roman" pitchFamily="18" charset="0"/>
                </a:rPr>
                <a:t>2</a:t>
              </a:r>
              <a:endParaRPr lang="el-GR" altLang="el-GR" sz="2000" b="1" i="1" dirty="0">
                <a:latin typeface="Times New Roman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Ορθογώνιο 10"/>
                <p:cNvSpPr/>
                <p:nvPr/>
              </p:nvSpPr>
              <p:spPr>
                <a:xfrm>
                  <a:off x="4193918" y="2267580"/>
                  <a:ext cx="55810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𝒑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Ορθογώνιο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93918" y="2267580"/>
                  <a:ext cx="558102" cy="369332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Ορθογώνιο 11"/>
                <p:cNvSpPr/>
                <p:nvPr/>
              </p:nvSpPr>
              <p:spPr>
                <a:xfrm>
                  <a:off x="4355976" y="1691516"/>
                  <a:ext cx="55810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𝒑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n-US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Ορθογώνιο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55976" y="1691516"/>
                  <a:ext cx="558102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0" name="Ομάδα 39"/>
          <p:cNvGrpSpPr/>
          <p:nvPr/>
        </p:nvGrpSpPr>
        <p:grpSpPr>
          <a:xfrm>
            <a:off x="-508" y="609600"/>
            <a:ext cx="3274489" cy="2955709"/>
            <a:chOff x="-508" y="609600"/>
            <a:chExt cx="3274489" cy="2955709"/>
          </a:xfrm>
        </p:grpSpPr>
        <p:sp>
          <p:nvSpPr>
            <p:cNvPr id="62" name="Line 72"/>
            <p:cNvSpPr>
              <a:spLocks noChangeShapeType="1"/>
            </p:cNvSpPr>
            <p:nvPr/>
          </p:nvSpPr>
          <p:spPr bwMode="auto">
            <a:xfrm rot="21330910">
              <a:off x="582954" y="1460961"/>
              <a:ext cx="684000" cy="21600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22" name="Ομάδα 21"/>
            <p:cNvGrpSpPr/>
            <p:nvPr/>
          </p:nvGrpSpPr>
          <p:grpSpPr>
            <a:xfrm>
              <a:off x="-508" y="609600"/>
              <a:ext cx="3274489" cy="2955709"/>
              <a:chOff x="-508" y="609600"/>
              <a:chExt cx="3274489" cy="2955709"/>
            </a:xfrm>
          </p:grpSpPr>
          <p:sp>
            <p:nvSpPr>
              <p:cNvPr id="33799" name="Text Box 7"/>
              <p:cNvSpPr txBox="1">
                <a:spLocks noChangeArrowheads="1"/>
              </p:cNvSpPr>
              <p:nvPr/>
            </p:nvSpPr>
            <p:spPr bwMode="auto">
              <a:xfrm>
                <a:off x="121523" y="609600"/>
                <a:ext cx="2650277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</a:rPr>
                  <a:t>ΑΡΧΙΚΗ ΚΑΤΑΣΤΑΣΗ</a:t>
                </a:r>
              </a:p>
            </p:txBody>
          </p:sp>
          <p:grpSp>
            <p:nvGrpSpPr>
              <p:cNvPr id="17" name="Ομάδα 16"/>
              <p:cNvGrpSpPr/>
              <p:nvPr/>
            </p:nvGrpSpPr>
            <p:grpSpPr>
              <a:xfrm>
                <a:off x="-508" y="1143001"/>
                <a:ext cx="3274489" cy="2422308"/>
                <a:chOff x="-508" y="1143001"/>
                <a:chExt cx="3274489" cy="2422308"/>
              </a:xfrm>
            </p:grpSpPr>
            <p:grpSp>
              <p:nvGrpSpPr>
                <p:cNvPr id="15" name="Ομάδα 14"/>
                <p:cNvGrpSpPr/>
                <p:nvPr/>
              </p:nvGrpSpPr>
              <p:grpSpPr>
                <a:xfrm>
                  <a:off x="40171" y="2450700"/>
                  <a:ext cx="3233810" cy="1114609"/>
                  <a:chOff x="40171" y="2450700"/>
                  <a:chExt cx="3233810" cy="1114609"/>
                </a:xfrm>
              </p:grpSpPr>
              <p:sp>
                <p:nvSpPr>
                  <p:cNvPr id="74" name="Line 5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0171" y="3163956"/>
                    <a:ext cx="715405" cy="207268"/>
                  </a:xfrm>
                  <a:prstGeom prst="line">
                    <a:avLst/>
                  </a:prstGeom>
                  <a:noFill/>
                  <a:ln w="12700">
                    <a:solidFill>
                      <a:srgbClr val="FFFF00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grpSp>
                <p:nvGrpSpPr>
                  <p:cNvPr id="3" name="Group 96"/>
                  <p:cNvGrpSpPr>
                    <a:grpSpLocks/>
                  </p:cNvGrpSpPr>
                  <p:nvPr/>
                </p:nvGrpSpPr>
                <p:grpSpPr bwMode="auto">
                  <a:xfrm>
                    <a:off x="113548" y="2879509"/>
                    <a:ext cx="1236663" cy="685800"/>
                    <a:chOff x="96" y="1824"/>
                    <a:chExt cx="779" cy="432"/>
                  </a:xfrm>
                </p:grpSpPr>
                <p:sp>
                  <p:nvSpPr>
                    <p:cNvPr id="4138" name="Oval 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6" y="1824"/>
                      <a:ext cx="432" cy="432"/>
                    </a:xfrm>
                    <a:prstGeom prst="ellipse">
                      <a:avLst/>
                    </a:prstGeom>
                    <a:solidFill>
                      <a:srgbClr val="996600"/>
                    </a:solidFill>
                    <a:ln w="9525">
                      <a:solidFill>
                        <a:srgbClr val="9966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l-GR" altLang="el-GR" sz="1800"/>
                    </a:p>
                  </p:txBody>
                </p:sp>
                <p:sp>
                  <p:nvSpPr>
                    <p:cNvPr id="4139" name="Line 49"/>
                    <p:cNvSpPr>
                      <a:spLocks noChangeShapeType="1"/>
                    </p:cNvSpPr>
                    <p:nvPr/>
                  </p:nvSpPr>
                  <p:spPr bwMode="auto">
                    <a:xfrm rot="20618651">
                      <a:off x="491" y="1894"/>
                      <a:ext cx="384" cy="1"/>
                    </a:xfrm>
                    <a:prstGeom prst="line">
                      <a:avLst/>
                    </a:prstGeom>
                    <a:noFill/>
                    <a:ln w="53975">
                      <a:solidFill>
                        <a:srgbClr val="FFFF00"/>
                      </a:solidFill>
                      <a:round/>
                      <a:headEnd/>
                      <a:tailEnd type="triangle" w="sm" len="lg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4140" name="Text Box 5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08" y="1934"/>
                      <a:ext cx="179" cy="19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l-GR" sz="2000" b="1" i="1" dirty="0" smtClean="0">
                          <a:latin typeface="Times New Roman" pitchFamily="18" charset="0"/>
                        </a:rPr>
                        <a:t>m</a:t>
                      </a:r>
                      <a:r>
                        <a:rPr lang="en-US" altLang="el-GR" sz="2000" b="1" baseline="-25000" dirty="0" smtClean="0">
                          <a:latin typeface="Times New Roman" pitchFamily="18" charset="0"/>
                        </a:rPr>
                        <a:t>2</a:t>
                      </a:r>
                      <a:endParaRPr lang="el-GR" altLang="el-GR" sz="2000" b="1" i="1" dirty="0">
                        <a:latin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63" name="Line 80"/>
                  <p:cNvSpPr>
                    <a:spLocks noChangeShapeType="1"/>
                  </p:cNvSpPr>
                  <p:nvPr/>
                </p:nvSpPr>
                <p:spPr bwMode="auto">
                  <a:xfrm rot="21330910" flipV="1">
                    <a:off x="797130" y="2962590"/>
                    <a:ext cx="972000" cy="180000"/>
                  </a:xfrm>
                  <a:prstGeom prst="line">
                    <a:avLst/>
                  </a:prstGeom>
                  <a:noFill/>
                  <a:ln w="57150">
                    <a:solidFill>
                      <a:schemeClr val="bg1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6" name="TextBox 65"/>
                      <p:cNvSpPr txBox="1"/>
                      <p:nvPr/>
                    </p:nvSpPr>
                    <p:spPr>
                      <a:xfrm rot="20708121">
                        <a:off x="536366" y="2450700"/>
                        <a:ext cx="2074414" cy="394788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l-GR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l-GR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𝝊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b="1" i="0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𝟐𝐢</m:t>
                                  </m:r>
                                </m:sub>
                              </m:sSub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n-US" b="1" i="0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𝟐𝐢𝐱</m:t>
                                  </m:r>
                                </m:sub>
                              </m:sSub>
                              <m:acc>
                                <m:accPr>
                                  <m:chr m:val="̂"/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𝒊</m:t>
                                  </m:r>
                                </m:e>
                              </m:acc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n-US" b="1" i="0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𝟐𝐢𝐲</m:t>
                                  </m:r>
                                </m:sub>
                              </m:sSub>
                              <m:acc>
                                <m:accPr>
                                  <m:chr m:val="̂"/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𝒋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b="1" dirty="0">
                          <a:solidFill>
                            <a:srgbClr val="FFFF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66" name="TextBox 65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 rot="20708121">
                        <a:off x="536366" y="2450700"/>
                        <a:ext cx="2074414" cy="394788"/>
                      </a:xfrm>
                      <a:prstGeom prst="rect">
                        <a:avLst/>
                      </a:prstGeom>
                      <a:blipFill rotWithShape="1">
                        <a:blip r:embed="rId4"/>
                        <a:stretch>
                          <a:fillRect t="-7947" r="-8960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8" name="TextBox 67"/>
                      <p:cNvSpPr txBox="1"/>
                      <p:nvPr/>
                    </p:nvSpPr>
                    <p:spPr>
                      <a:xfrm rot="20644786">
                        <a:off x="670641" y="2863215"/>
                        <a:ext cx="2603340" cy="394788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l-GR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𝒑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n-US" b="1" i="0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𝐢</m:t>
                                  </m:r>
                                </m:sub>
                              </m:s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n-US" b="1" i="0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𝟐𝐢𝐱</m:t>
                                  </m:r>
                                </m:sub>
                              </m:sSub>
                              <m:acc>
                                <m:accPr>
                                  <m:chr m:val="̂"/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𝒊</m:t>
                                  </m:r>
                                </m:e>
                              </m:acc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n-US" b="1" i="0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𝐢𝐲</m:t>
                                  </m:r>
                                </m:sub>
                              </m:sSub>
                              <m:acc>
                                <m:accPr>
                                  <m:chr m:val="̂"/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𝒋</m:t>
                                  </m:r>
                                </m:e>
                              </m:acc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)</m:t>
                              </m:r>
                            </m:oMath>
                          </m:oMathPara>
                        </a14:m>
                        <a:endParaRPr lang="el-GR" b="1" dirty="0">
                          <a:solidFill>
                            <a:schemeClr val="bg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68" name="TextBox 67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 rot="20644786">
                        <a:off x="670641" y="2863215"/>
                        <a:ext cx="2603340" cy="394788"/>
                      </a:xfrm>
                      <a:prstGeom prst="rect">
                        <a:avLst/>
                      </a:prstGeom>
                      <a:blipFill rotWithShape="1">
                        <a:blip r:embed="rId5"/>
                        <a:stretch>
                          <a:fillRect t="-4444" r="-3263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14" name="Ομάδα 13"/>
                <p:cNvGrpSpPr/>
                <p:nvPr/>
              </p:nvGrpSpPr>
              <p:grpSpPr>
                <a:xfrm>
                  <a:off x="-508" y="1143001"/>
                  <a:ext cx="2924210" cy="974073"/>
                  <a:chOff x="-508" y="1143001"/>
                  <a:chExt cx="2924210" cy="974073"/>
                </a:xfrm>
              </p:grpSpPr>
              <p:sp>
                <p:nvSpPr>
                  <p:cNvPr id="72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-508" y="1304780"/>
                    <a:ext cx="612000" cy="144000"/>
                  </a:xfrm>
                  <a:prstGeom prst="line">
                    <a:avLst/>
                  </a:prstGeom>
                  <a:noFill/>
                  <a:ln w="12700">
                    <a:solidFill>
                      <a:srgbClr val="FFFF00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grpSp>
                <p:nvGrpSpPr>
                  <p:cNvPr id="2" name="Group 87"/>
                  <p:cNvGrpSpPr>
                    <a:grpSpLocks/>
                  </p:cNvGrpSpPr>
                  <p:nvPr/>
                </p:nvGrpSpPr>
                <p:grpSpPr bwMode="auto">
                  <a:xfrm>
                    <a:off x="168275" y="1143001"/>
                    <a:ext cx="1560513" cy="457200"/>
                    <a:chOff x="106" y="720"/>
                    <a:chExt cx="983" cy="288"/>
                  </a:xfrm>
                </p:grpSpPr>
                <p:sp>
                  <p:nvSpPr>
                    <p:cNvPr id="4144" name="Oval 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6" y="720"/>
                      <a:ext cx="288" cy="288"/>
                    </a:xfrm>
                    <a:prstGeom prst="ellipse">
                      <a:avLst/>
                    </a:prstGeom>
                    <a:solidFill>
                      <a:srgbClr val="CC3300"/>
                    </a:solidFill>
                    <a:ln w="9525">
                      <a:solidFill>
                        <a:srgbClr val="C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l-GR" altLang="el-GR" sz="1800"/>
                    </a:p>
                  </p:txBody>
                </p:sp>
                <p:sp>
                  <p:nvSpPr>
                    <p:cNvPr id="4145" name="Line 43"/>
                    <p:cNvSpPr>
                      <a:spLocks noChangeShapeType="1"/>
                    </p:cNvSpPr>
                    <p:nvPr/>
                  </p:nvSpPr>
                  <p:spPr bwMode="auto">
                    <a:xfrm rot="852604" flipV="1">
                      <a:off x="385" y="952"/>
                      <a:ext cx="704" cy="17"/>
                    </a:xfrm>
                    <a:prstGeom prst="line">
                      <a:avLst/>
                    </a:prstGeom>
                    <a:noFill/>
                    <a:ln w="53975">
                      <a:solidFill>
                        <a:srgbClr val="FFFF00"/>
                      </a:solidFill>
                      <a:round/>
                      <a:headEnd/>
                      <a:tailEnd type="triangle" w="sm" len="lg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4147" name="Text Box 4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61" y="731"/>
                      <a:ext cx="179" cy="19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l-GR" sz="2000" b="1" i="1" dirty="0" smtClean="0">
                          <a:latin typeface="Times New Roman" pitchFamily="18" charset="0"/>
                        </a:rPr>
                        <a:t>m</a:t>
                      </a:r>
                      <a:r>
                        <a:rPr lang="en-US" altLang="el-GR" sz="2000" b="1" baseline="-25000" dirty="0" smtClean="0">
                          <a:latin typeface="Times New Roman" pitchFamily="18" charset="0"/>
                        </a:rPr>
                        <a:t>1</a:t>
                      </a:r>
                      <a:endParaRPr lang="el-GR" altLang="el-GR" sz="2000" b="1" i="1" dirty="0">
                        <a:latin typeface="Times New Roman" pitchFamily="18" charset="0"/>
                      </a:endParaRPr>
                    </a:p>
                  </p:txBody>
                </p: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0" name="TextBox 9"/>
                      <p:cNvSpPr txBox="1"/>
                      <p:nvPr/>
                    </p:nvSpPr>
                    <p:spPr>
                      <a:xfrm rot="771251">
                        <a:off x="629542" y="1169991"/>
                        <a:ext cx="2069606" cy="394788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l-GR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l-GR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𝝊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  <m:r>
                                    <a:rPr lang="en-US" b="1" i="0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𝐢</m:t>
                                  </m:r>
                                </m:sub>
                              </m:sSub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  <m:r>
                                    <a:rPr lang="en-US" b="1" i="0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𝐢𝐱</m:t>
                                  </m:r>
                                </m:sub>
                              </m:sSub>
                              <m:acc>
                                <m:accPr>
                                  <m:chr m:val="̂"/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𝒊</m:t>
                                  </m:r>
                                </m:e>
                              </m:acc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  <m:r>
                                    <a:rPr lang="en-US" b="1" i="0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𝐢𝐲</m:t>
                                  </m:r>
                                </m:sub>
                              </m:sSub>
                              <m:acc>
                                <m:accPr>
                                  <m:chr m:val="̂"/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𝒋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b="1" dirty="0">
                          <a:solidFill>
                            <a:srgbClr val="FFFF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0" name="TextBox 9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 rot="771251">
                        <a:off x="629542" y="1169991"/>
                        <a:ext cx="2069606" cy="394788"/>
                      </a:xfrm>
                      <a:prstGeom prst="rect">
                        <a:avLst/>
                      </a:prstGeom>
                      <a:blipFill rotWithShape="1">
                        <a:blip r:embed="rId6"/>
                        <a:stretch>
                          <a:fillRect r="-10405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5" name="TextBox 64"/>
                      <p:cNvSpPr txBox="1"/>
                      <p:nvPr/>
                    </p:nvSpPr>
                    <p:spPr>
                      <a:xfrm rot="697790">
                        <a:off x="320362" y="1722286"/>
                        <a:ext cx="2603340" cy="394788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l-GR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𝒑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  <m:r>
                                    <a:rPr lang="en-US" b="1" i="0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𝐢</m:t>
                                  </m:r>
                                </m:sub>
                              </m:s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  <m:r>
                                    <a:rPr lang="en-US" b="1" i="0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𝐢𝐱</m:t>
                                  </m:r>
                                </m:sub>
                              </m:sSub>
                              <m:acc>
                                <m:accPr>
                                  <m:chr m:val="̂"/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𝒊</m:t>
                                  </m:r>
                                </m:e>
                              </m:acc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  <m:r>
                                    <a:rPr lang="en-US" b="1" i="0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𝐢𝐲</m:t>
                                  </m:r>
                                </m:sub>
                              </m:sSub>
                              <m:acc>
                                <m:accPr>
                                  <m:chr m:val="̂"/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𝒋</m:t>
                                  </m:r>
                                </m:e>
                              </m:acc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)</m:t>
                              </m:r>
                            </m:oMath>
                          </m:oMathPara>
                        </a14:m>
                        <a:endParaRPr lang="el-GR" b="1" dirty="0">
                          <a:solidFill>
                            <a:schemeClr val="bg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65" name="TextBox 64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 rot="697790">
                        <a:off x="320362" y="1722286"/>
                        <a:ext cx="2603340" cy="394788"/>
                      </a:xfrm>
                      <a:prstGeom prst="rect">
                        <a:avLst/>
                      </a:prstGeom>
                      <a:blipFill rotWithShape="1">
                        <a:blip r:embed="rId7"/>
                        <a:stretch>
                          <a:fillRect r="-4630" b="-2000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Ορθογώνιο 78"/>
              <p:cNvSpPr/>
              <p:nvPr/>
            </p:nvSpPr>
            <p:spPr>
              <a:xfrm>
                <a:off x="684116" y="3770708"/>
                <a:ext cx="4932000" cy="4503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𝒑</m:t>
                              </m:r>
                            </m:e>
                          </m:acc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𝐢𝐱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𝐢𝐲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𝐢𝐱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𝐢𝐲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l-GR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9" name="Ορθογώνιο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116" y="3770708"/>
                <a:ext cx="4932000" cy="450380"/>
              </a:xfrm>
              <a:prstGeom prst="rect">
                <a:avLst/>
              </a:prstGeom>
              <a:blipFill rotWithShape="1">
                <a:blip r:embed="rId8"/>
                <a:stretch>
                  <a:fillRect t="-1370" r="-3214" b="-1095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Ομάδα 20"/>
          <p:cNvGrpSpPr/>
          <p:nvPr/>
        </p:nvGrpSpPr>
        <p:grpSpPr>
          <a:xfrm>
            <a:off x="2771800" y="1943245"/>
            <a:ext cx="3067740" cy="1701779"/>
            <a:chOff x="2771800" y="1943245"/>
            <a:chExt cx="3067740" cy="1701779"/>
          </a:xfrm>
        </p:grpSpPr>
        <p:sp>
          <p:nvSpPr>
            <p:cNvPr id="58" name="Line 72"/>
            <p:cNvSpPr>
              <a:spLocks noChangeShapeType="1"/>
            </p:cNvSpPr>
            <p:nvPr/>
          </p:nvSpPr>
          <p:spPr bwMode="auto">
            <a:xfrm rot="21330910">
              <a:off x="5068734" y="1943245"/>
              <a:ext cx="684000" cy="2160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59" name="Line 80"/>
            <p:cNvSpPr>
              <a:spLocks noChangeShapeType="1"/>
            </p:cNvSpPr>
            <p:nvPr/>
          </p:nvSpPr>
          <p:spPr bwMode="auto">
            <a:xfrm rot="21330910" flipV="1">
              <a:off x="4793574" y="2153850"/>
              <a:ext cx="972000" cy="1800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33873" name="Line 81"/>
            <p:cNvSpPr>
              <a:spLocks noChangeShapeType="1"/>
            </p:cNvSpPr>
            <p:nvPr/>
          </p:nvSpPr>
          <p:spPr bwMode="auto">
            <a:xfrm rot="21330910">
              <a:off x="4174448" y="2168348"/>
              <a:ext cx="1551065" cy="22148"/>
            </a:xfrm>
            <a:prstGeom prst="line">
              <a:avLst/>
            </a:prstGeom>
            <a:noFill/>
            <a:ln w="53975">
              <a:solidFill>
                <a:schemeClr val="bg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Ορθογώνιο 12"/>
                <p:cNvSpPr/>
                <p:nvPr/>
              </p:nvSpPr>
              <p:spPr>
                <a:xfrm>
                  <a:off x="5292080" y="2096852"/>
                  <a:ext cx="547460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𝒑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</m:oMath>
                    </m:oMathPara>
                  </a14:m>
                  <a:endParaRPr lang="el-GR" sz="20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Ορθογώνιο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92080" y="2096852"/>
                  <a:ext cx="547460" cy="400110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1060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Ορθογώνιο 80"/>
                <p:cNvSpPr/>
                <p:nvPr/>
              </p:nvSpPr>
              <p:spPr>
                <a:xfrm>
                  <a:off x="2771800" y="3244914"/>
                  <a:ext cx="2376000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𝒑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𝒑</m:t>
                                </m:r>
                              </m:e>
                            </m:acc>
                          </m:e>
                          <m:sub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𝒑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 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sz="20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1" name="Ορθογώνιο 8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71800" y="3244914"/>
                  <a:ext cx="2376000" cy="400110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1060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6" name="Ομάδα 25"/>
          <p:cNvGrpSpPr/>
          <p:nvPr/>
        </p:nvGrpSpPr>
        <p:grpSpPr>
          <a:xfrm>
            <a:off x="6075548" y="609600"/>
            <a:ext cx="2816932" cy="2027312"/>
            <a:chOff x="6075548" y="609600"/>
            <a:chExt cx="2816932" cy="2027312"/>
          </a:xfrm>
        </p:grpSpPr>
        <p:grpSp>
          <p:nvGrpSpPr>
            <p:cNvPr id="24" name="Ομάδα 23"/>
            <p:cNvGrpSpPr/>
            <p:nvPr/>
          </p:nvGrpSpPr>
          <p:grpSpPr>
            <a:xfrm>
              <a:off x="6075548" y="609600"/>
              <a:ext cx="2816932" cy="2027312"/>
              <a:chOff x="6075548" y="609600"/>
              <a:chExt cx="2816932" cy="2027312"/>
            </a:xfrm>
          </p:grpSpPr>
          <p:grpSp>
            <p:nvGrpSpPr>
              <p:cNvPr id="23" name="Ομάδα 22"/>
              <p:cNvGrpSpPr/>
              <p:nvPr/>
            </p:nvGrpSpPr>
            <p:grpSpPr>
              <a:xfrm>
                <a:off x="6075548" y="609600"/>
                <a:ext cx="2816932" cy="2027312"/>
                <a:chOff x="6075548" y="609600"/>
                <a:chExt cx="2816932" cy="2027312"/>
              </a:xfrm>
            </p:grpSpPr>
            <p:sp>
              <p:nvSpPr>
                <p:cNvPr id="33858" name="Line 66"/>
                <p:cNvSpPr>
                  <a:spLocks noChangeShapeType="1"/>
                </p:cNvSpPr>
                <p:nvPr/>
              </p:nvSpPr>
              <p:spPr bwMode="auto">
                <a:xfrm flipV="1">
                  <a:off x="6075548" y="2024843"/>
                  <a:ext cx="2816932" cy="219387"/>
                </a:xfrm>
                <a:prstGeom prst="line">
                  <a:avLst/>
                </a:prstGeom>
                <a:noFill/>
                <a:ln w="12700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33800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6192180" y="609600"/>
                  <a:ext cx="264867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</a:rPr>
                    <a:t>ΤΕΛΙΚΗ ΚΑΤΑΣΤΑΣΗ</a:t>
                  </a:r>
                </a:p>
              </p:txBody>
            </p:sp>
            <p:sp>
              <p:nvSpPr>
                <p:cNvPr id="82" name="Line 81"/>
                <p:cNvSpPr>
                  <a:spLocks noChangeShapeType="1"/>
                </p:cNvSpPr>
                <p:nvPr/>
              </p:nvSpPr>
              <p:spPr bwMode="auto">
                <a:xfrm rot="21330910">
                  <a:off x="6881630" y="2193432"/>
                  <a:ext cx="1552734" cy="877"/>
                </a:xfrm>
                <a:prstGeom prst="line">
                  <a:avLst/>
                </a:prstGeom>
                <a:noFill/>
                <a:ln w="53975">
                  <a:solidFill>
                    <a:schemeClr val="bg1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83" name="Oval 57"/>
                <p:cNvSpPr>
                  <a:spLocks noChangeArrowheads="1"/>
                </p:cNvSpPr>
                <p:nvPr/>
              </p:nvSpPr>
              <p:spPr bwMode="auto">
                <a:xfrm>
                  <a:off x="6275388" y="1951112"/>
                  <a:ext cx="685800" cy="685800"/>
                </a:xfrm>
                <a:prstGeom prst="ellipse">
                  <a:avLst/>
                </a:prstGeom>
                <a:solidFill>
                  <a:srgbClr val="996600"/>
                </a:solidFill>
                <a:ln w="9525">
                  <a:solidFill>
                    <a:srgbClr val="99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1800"/>
                </a:p>
              </p:txBody>
            </p:sp>
            <p:sp>
              <p:nvSpPr>
                <p:cNvPr id="84" name="Oval 58"/>
                <p:cNvSpPr>
                  <a:spLocks noChangeArrowheads="1"/>
                </p:cNvSpPr>
                <p:nvPr/>
              </p:nvSpPr>
              <p:spPr bwMode="auto">
                <a:xfrm>
                  <a:off x="6275388" y="1771389"/>
                  <a:ext cx="457200" cy="457200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rgbClr val="C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1800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6" name="Ορθογώνιο 85"/>
                    <p:cNvSpPr/>
                    <p:nvPr/>
                  </p:nvSpPr>
                  <p:spPr>
                    <a:xfrm>
                      <a:off x="7848364" y="2128790"/>
                      <a:ext cx="547460" cy="400110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𝒑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000" b="1" i="0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𝐟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dirty="0">
                        <a:solidFill>
                          <a:schemeClr val="bg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86" name="Ορθογώνιο 85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848364" y="2128790"/>
                      <a:ext cx="547460" cy="400110"/>
                    </a:xfrm>
                    <a:prstGeom prst="rect">
                      <a:avLst/>
                    </a:prstGeom>
                    <a:blipFill rotWithShape="1">
                      <a:blip r:embed="rId11"/>
                      <a:stretch>
                        <a:fillRect b="-10606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91" name="Line 81"/>
                <p:cNvSpPr>
                  <a:spLocks noChangeShapeType="1"/>
                </p:cNvSpPr>
                <p:nvPr/>
              </p:nvSpPr>
              <p:spPr bwMode="auto">
                <a:xfrm rot="21330910" flipV="1">
                  <a:off x="6897594" y="2067712"/>
                  <a:ext cx="1096954" cy="12497"/>
                </a:xfrm>
                <a:prstGeom prst="line">
                  <a:avLst/>
                </a:prstGeom>
                <a:noFill/>
                <a:ln w="53975">
                  <a:solidFill>
                    <a:srgbClr val="FFFF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sp>
            <p:nvSpPr>
              <p:cNvPr id="85" name="Text Box 45"/>
              <p:cNvSpPr txBox="1">
                <a:spLocks noChangeArrowheads="1"/>
              </p:cNvSpPr>
              <p:nvPr/>
            </p:nvSpPr>
            <p:spPr bwMode="auto">
              <a:xfrm>
                <a:off x="6261619" y="2077107"/>
                <a:ext cx="713337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000" b="1" i="1" dirty="0" smtClean="0">
                    <a:latin typeface="Times New Roman" pitchFamily="18" charset="0"/>
                  </a:rPr>
                  <a:t>m</a:t>
                </a:r>
                <a:r>
                  <a:rPr lang="en-US" altLang="el-GR" sz="2000" b="1" baseline="-25000" dirty="0" smtClean="0">
                    <a:latin typeface="Times New Roman" pitchFamily="18" charset="0"/>
                  </a:rPr>
                  <a:t>1</a:t>
                </a:r>
                <a:r>
                  <a:rPr lang="en-US" altLang="el-GR" sz="2000" b="1" dirty="0" smtClean="0">
                    <a:latin typeface="Times New Roman" pitchFamily="18" charset="0"/>
                  </a:rPr>
                  <a:t>+</a:t>
                </a:r>
                <a:r>
                  <a:rPr lang="en-US" altLang="el-GR" sz="2000" b="1" i="1" dirty="0" smtClean="0">
                    <a:latin typeface="Times New Roman" pitchFamily="18" charset="0"/>
                  </a:rPr>
                  <a:t>m</a:t>
                </a:r>
                <a:r>
                  <a:rPr lang="en-US" altLang="el-GR" sz="2000" b="1" baseline="-25000" dirty="0" smtClean="0">
                    <a:latin typeface="Times New Roman" pitchFamily="18" charset="0"/>
                  </a:rPr>
                  <a:t>2</a:t>
                </a:r>
                <a:endParaRPr lang="el-GR" altLang="el-GR" sz="2000" b="1" i="1" dirty="0">
                  <a:latin typeface="Times New Roman" pitchFamily="18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Ορθογώνιο 19"/>
                <p:cNvSpPr/>
                <p:nvPr/>
              </p:nvSpPr>
              <p:spPr>
                <a:xfrm rot="21278028">
                  <a:off x="6647207" y="1575436"/>
                  <a:ext cx="2021579" cy="429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𝐟𝐱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𝐟𝐲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0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20" name="Ορθογώνιο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1278028">
                  <a:off x="6647207" y="1575436"/>
                  <a:ext cx="2021579" cy="429220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t="-7843" r="-1153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Ορθογώνιο 89"/>
              <p:cNvSpPr/>
              <p:nvPr/>
            </p:nvSpPr>
            <p:spPr>
              <a:xfrm>
                <a:off x="5760132" y="3792829"/>
                <a:ext cx="3384376" cy="4282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𝒑</m:t>
                              </m:r>
                            </m:e>
                          </m:acc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)(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𝐟𝐱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𝐟𝐲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0" name="Ορθογώνιο 8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0132" y="3792829"/>
                <a:ext cx="3384376" cy="428259"/>
              </a:xfrm>
              <a:prstGeom prst="rect">
                <a:avLst/>
              </a:prstGeom>
              <a:blipFill rotWithShape="1">
                <a:blip r:embed="rId13"/>
                <a:stretch>
                  <a:fillRect t="-5714" r="-5405" b="-1142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Ορθογώνιο 26"/>
              <p:cNvSpPr/>
              <p:nvPr/>
            </p:nvSpPr>
            <p:spPr>
              <a:xfrm>
                <a:off x="3499562" y="4407495"/>
                <a:ext cx="186442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𝒑</m:t>
                              </m:r>
                            </m:e>
                          </m:acc>
                        </m:e>
                        <m:sub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𝒑</m:t>
                              </m:r>
                            </m:e>
                          </m:acc>
                        </m:e>
                        <m:sub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400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7" name="Ορθογώνιο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9562" y="4407495"/>
                <a:ext cx="1864421" cy="461665"/>
              </a:xfrm>
              <a:prstGeom prst="rect">
                <a:avLst/>
              </a:prstGeom>
              <a:blipFill rotWithShape="1">
                <a:blip r:embed="rId14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Ορθογώνιο 27"/>
              <p:cNvSpPr/>
              <p:nvPr/>
            </p:nvSpPr>
            <p:spPr>
              <a:xfrm>
                <a:off x="1223628" y="4797152"/>
                <a:ext cx="2204130" cy="4503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𝐢𝐱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𝐢𝐲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l-GR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8" name="Ορθογώνιο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3628" y="4797152"/>
                <a:ext cx="2204130" cy="450380"/>
              </a:xfrm>
              <a:prstGeom prst="rect">
                <a:avLst/>
              </a:prstGeom>
              <a:blipFill rotWithShape="1">
                <a:blip r:embed="rId15"/>
                <a:stretch>
                  <a:fillRect t="-1351" r="-6648" b="-945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Ορθογώνιο 28"/>
              <p:cNvSpPr/>
              <p:nvPr/>
            </p:nvSpPr>
            <p:spPr>
              <a:xfrm>
                <a:off x="3188300" y="4796675"/>
                <a:ext cx="2660087" cy="4503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𝟐𝐢𝐱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𝟐𝐢𝐲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9" name="Ορθογώνιο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8300" y="4796675"/>
                <a:ext cx="2660087" cy="450380"/>
              </a:xfrm>
              <a:prstGeom prst="rect">
                <a:avLst/>
              </a:prstGeom>
              <a:blipFill rotWithShape="1">
                <a:blip r:embed="rId16"/>
                <a:stretch>
                  <a:fillRect t="-1351" b="-945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Ορθογώνιο 29"/>
              <p:cNvSpPr/>
              <p:nvPr/>
            </p:nvSpPr>
            <p:spPr>
              <a:xfrm>
                <a:off x="5544108" y="4800464"/>
                <a:ext cx="3412794" cy="4503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𝐟𝐱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𝐟𝐲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0" name="Ορθογώνιο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4108" y="4800464"/>
                <a:ext cx="3412794" cy="450380"/>
              </a:xfrm>
              <a:prstGeom prst="rect">
                <a:avLst/>
              </a:prstGeom>
              <a:blipFill rotWithShape="1">
                <a:blip r:embed="rId17"/>
                <a:stretch>
                  <a:fillRect t="-1351" b="-945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Ορθογώνιο 105"/>
              <p:cNvSpPr/>
              <p:nvPr/>
            </p:nvSpPr>
            <p:spPr>
              <a:xfrm>
                <a:off x="215516" y="5247532"/>
                <a:ext cx="8604000" cy="4503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𝐢𝐱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𝟐𝐢𝐱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</m:t>
                      </m:r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𝐢𝐲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𝐢𝐲</m:t>
                              </m:r>
                            </m:sub>
                          </m:sSub>
                        </m:e>
                      </m:d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𝐟𝐱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+(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𝐟𝐲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6" name="Ορθογώνιο 10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516" y="5247532"/>
                <a:ext cx="8604000" cy="450380"/>
              </a:xfrm>
              <a:prstGeom prst="rect">
                <a:avLst/>
              </a:prstGeom>
              <a:blipFill rotWithShape="1">
                <a:blip r:embed="rId18"/>
                <a:stretch>
                  <a:fillRect t="-1351" r="-1983" b="-945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Ομάδα 35"/>
          <p:cNvGrpSpPr/>
          <p:nvPr/>
        </p:nvGrpSpPr>
        <p:grpSpPr>
          <a:xfrm>
            <a:off x="176934" y="5250844"/>
            <a:ext cx="6339282" cy="990534"/>
            <a:chOff x="140930" y="5250844"/>
            <a:chExt cx="6339282" cy="990534"/>
          </a:xfrm>
        </p:grpSpPr>
        <p:sp>
          <p:nvSpPr>
            <p:cNvPr id="32" name="Ορθογώνιο 31"/>
            <p:cNvSpPr/>
            <p:nvPr/>
          </p:nvSpPr>
          <p:spPr>
            <a:xfrm>
              <a:off x="287524" y="5250844"/>
              <a:ext cx="1728000" cy="44706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bg1"/>
                </a:solidFill>
              </a:endParaRPr>
            </a:p>
          </p:txBody>
        </p:sp>
        <p:sp>
          <p:nvSpPr>
            <p:cNvPr id="109" name="Ορθογώνιο 108"/>
            <p:cNvSpPr/>
            <p:nvPr/>
          </p:nvSpPr>
          <p:spPr>
            <a:xfrm>
              <a:off x="4932212" y="5250844"/>
              <a:ext cx="1548000" cy="44706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bg1"/>
                </a:solidFill>
              </a:endParaRPr>
            </a:p>
          </p:txBody>
        </p:sp>
        <p:grpSp>
          <p:nvGrpSpPr>
            <p:cNvPr id="35" name="Ομάδα 34"/>
            <p:cNvGrpSpPr/>
            <p:nvPr/>
          </p:nvGrpSpPr>
          <p:grpSpPr>
            <a:xfrm>
              <a:off x="140930" y="5837202"/>
              <a:ext cx="3855006" cy="404176"/>
              <a:chOff x="-13084" y="5837202"/>
              <a:chExt cx="3855006" cy="40417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" name="Ορθογώνιο 32"/>
                  <p:cNvSpPr/>
                  <p:nvPr/>
                </p:nvSpPr>
                <p:spPr>
                  <a:xfrm>
                    <a:off x="-13084" y="5841268"/>
                    <a:ext cx="2251707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𝐢𝐱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𝟐𝐢𝐱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)=</m:t>
                          </m:r>
                        </m:oMath>
                      </m:oMathPara>
                    </a14:m>
                    <a:endParaRPr lang="el-GR" sz="2000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3" name="Ορθογώνιο 3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-13084" y="5841268"/>
                    <a:ext cx="2251707" cy="400110"/>
                  </a:xfrm>
                  <a:prstGeom prst="rect">
                    <a:avLst/>
                  </a:prstGeom>
                  <a:blipFill rotWithShape="1">
                    <a:blip r:embed="rId19"/>
                    <a:stretch>
                      <a:fillRect b="-1666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Ορθογώνιο 33"/>
                  <p:cNvSpPr/>
                  <p:nvPr/>
                </p:nvSpPr>
                <p:spPr>
                  <a:xfrm>
                    <a:off x="2015716" y="5837202"/>
                    <a:ext cx="1826206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𝐟𝐱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4" name="Ορθογώνιο 3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15716" y="5837202"/>
                    <a:ext cx="1826206" cy="400110"/>
                  </a:xfrm>
                  <a:prstGeom prst="rect">
                    <a:avLst/>
                  </a:prstGeom>
                  <a:blipFill rotWithShape="1">
                    <a:blip r:embed="rId20"/>
                    <a:stretch>
                      <a:fillRect b="-1846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39" name="Ομάδα 38"/>
          <p:cNvGrpSpPr/>
          <p:nvPr/>
        </p:nvGrpSpPr>
        <p:grpSpPr>
          <a:xfrm>
            <a:off x="140930" y="5184584"/>
            <a:ext cx="8587194" cy="1584933"/>
            <a:chOff x="140930" y="5184584"/>
            <a:chExt cx="8587194" cy="1584933"/>
          </a:xfrm>
        </p:grpSpPr>
        <p:grpSp>
          <p:nvGrpSpPr>
            <p:cNvPr id="113" name="Ομάδα 112"/>
            <p:cNvGrpSpPr/>
            <p:nvPr/>
          </p:nvGrpSpPr>
          <p:grpSpPr>
            <a:xfrm>
              <a:off x="140930" y="6337192"/>
              <a:ext cx="3869432" cy="432325"/>
              <a:chOff x="-13084" y="5837202"/>
              <a:chExt cx="3869432" cy="43232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4" name="Ορθογώνιο 113"/>
                  <p:cNvSpPr/>
                  <p:nvPr/>
                </p:nvSpPr>
                <p:spPr>
                  <a:xfrm>
                    <a:off x="-13084" y="5841268"/>
                    <a:ext cx="2269339" cy="42825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𝐢𝐲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𝟐𝐢</m:t>
                              </m:r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)=</m:t>
                          </m:r>
                        </m:oMath>
                      </m:oMathPara>
                    </a14:m>
                    <a:endParaRPr lang="el-GR" sz="2000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4" name="Ορθογώνιο 11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-13084" y="5841268"/>
                    <a:ext cx="2269339" cy="428259"/>
                  </a:xfrm>
                  <a:prstGeom prst="rect">
                    <a:avLst/>
                  </a:prstGeom>
                  <a:blipFill rotWithShape="1">
                    <a:blip r:embed="rId21"/>
                    <a:stretch>
                      <a:fillRect b="-11429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5" name="Ορθογώνιο 114"/>
                  <p:cNvSpPr/>
                  <p:nvPr/>
                </p:nvSpPr>
                <p:spPr>
                  <a:xfrm>
                    <a:off x="2015716" y="5837202"/>
                    <a:ext cx="1840632" cy="42825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𝐟</m:t>
                              </m:r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5" name="Ορθογώνιο 11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15716" y="5837202"/>
                    <a:ext cx="1840632" cy="428259"/>
                  </a:xfrm>
                  <a:prstGeom prst="rect">
                    <a:avLst/>
                  </a:prstGeom>
                  <a:blipFill rotWithShape="1">
                    <a:blip r:embed="rId22"/>
                    <a:stretch>
                      <a:fillRect b="-857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8" name="Ομάδα 37"/>
            <p:cNvGrpSpPr/>
            <p:nvPr/>
          </p:nvGrpSpPr>
          <p:grpSpPr>
            <a:xfrm>
              <a:off x="2447764" y="5184584"/>
              <a:ext cx="6280360" cy="584676"/>
              <a:chOff x="2447764" y="5184584"/>
              <a:chExt cx="6280360" cy="584676"/>
            </a:xfrm>
          </p:grpSpPr>
          <p:sp>
            <p:nvSpPr>
              <p:cNvPr id="37" name="Έλλειψη 36"/>
              <p:cNvSpPr/>
              <p:nvPr/>
            </p:nvSpPr>
            <p:spPr>
              <a:xfrm>
                <a:off x="2447764" y="5192985"/>
                <a:ext cx="2088000" cy="576275"/>
              </a:xfrm>
              <a:prstGeom prst="ellipse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8" name="Έλλειψη 117"/>
              <p:cNvSpPr/>
              <p:nvPr/>
            </p:nvSpPr>
            <p:spPr>
              <a:xfrm>
                <a:off x="6892124" y="5184584"/>
                <a:ext cx="1836000" cy="576275"/>
              </a:xfrm>
              <a:prstGeom prst="ellipse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3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25" grpId="0"/>
      <p:bldP spid="79" grpId="0"/>
      <p:bldP spid="90" grpId="0"/>
      <p:bldP spid="27" grpId="0"/>
      <p:bldP spid="28" grpId="0"/>
      <p:bldP spid="29" grpId="0"/>
      <p:bldP spid="30" grpId="0"/>
      <p:bldP spid="10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Ομάδα 171"/>
          <p:cNvGrpSpPr/>
          <p:nvPr/>
        </p:nvGrpSpPr>
        <p:grpSpPr>
          <a:xfrm>
            <a:off x="-508" y="0"/>
            <a:ext cx="9145016" cy="4343400"/>
            <a:chOff x="-508" y="0"/>
            <a:chExt cx="9145016" cy="4343400"/>
          </a:xfrm>
        </p:grpSpPr>
        <p:sp>
          <p:nvSpPr>
            <p:cNvPr id="83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91440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bIns="190800"/>
            <a:lstStyle>
              <a:lvl1pPr marL="609600" indent="-609600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l-GR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2.  </a:t>
              </a:r>
              <a:r>
                <a:rPr lang="el-GR" altLang="el-GR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ΠΛΑΣΤΙΚΗ ΚΡΟΥΣΗ ΣΕ ΔΥΟ ΔΙΑΣΤΑΣΕΙΣ</a:t>
              </a:r>
            </a:p>
          </p:txBody>
        </p:sp>
        <p:grpSp>
          <p:nvGrpSpPr>
            <p:cNvPr id="84" name="Ομάδα 83"/>
            <p:cNvGrpSpPr/>
            <p:nvPr/>
          </p:nvGrpSpPr>
          <p:grpSpPr>
            <a:xfrm>
              <a:off x="0" y="533400"/>
              <a:ext cx="9144000" cy="3810000"/>
              <a:chOff x="0" y="533400"/>
              <a:chExt cx="9144000" cy="3810000"/>
            </a:xfrm>
          </p:grpSpPr>
          <p:sp>
            <p:nvSpPr>
              <p:cNvPr id="85" name="Line 6"/>
              <p:cNvSpPr>
                <a:spLocks noChangeShapeType="1"/>
              </p:cNvSpPr>
              <p:nvPr/>
            </p:nvSpPr>
            <p:spPr bwMode="auto">
              <a:xfrm>
                <a:off x="5796136" y="533400"/>
                <a:ext cx="0" cy="381000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86" name="Line 32"/>
              <p:cNvSpPr>
                <a:spLocks noChangeShapeType="1"/>
              </p:cNvSpPr>
              <p:nvPr/>
            </p:nvSpPr>
            <p:spPr bwMode="auto">
              <a:xfrm>
                <a:off x="0" y="4343400"/>
                <a:ext cx="9144000" cy="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88" name="Ομάδα 87"/>
            <p:cNvGrpSpPr/>
            <p:nvPr/>
          </p:nvGrpSpPr>
          <p:grpSpPr>
            <a:xfrm>
              <a:off x="609599" y="609600"/>
              <a:ext cx="5180352" cy="2514600"/>
              <a:chOff x="609599" y="609600"/>
              <a:chExt cx="5180352" cy="2514600"/>
            </a:xfrm>
          </p:grpSpPr>
          <p:grpSp>
            <p:nvGrpSpPr>
              <p:cNvPr id="89" name="Ομάδα 88"/>
              <p:cNvGrpSpPr/>
              <p:nvPr/>
            </p:nvGrpSpPr>
            <p:grpSpPr>
              <a:xfrm>
                <a:off x="609599" y="609600"/>
                <a:ext cx="5180352" cy="2514600"/>
                <a:chOff x="609599" y="609600"/>
                <a:chExt cx="5180352" cy="2514600"/>
              </a:xfrm>
            </p:grpSpPr>
            <p:sp>
              <p:nvSpPr>
                <p:cNvPr id="93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3218991" y="609600"/>
                  <a:ext cx="2570960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</a:rPr>
                    <a:t>ΠΛΑΣΤΙΚΗ ΚΡΟΥΣΗ</a:t>
                  </a:r>
                </a:p>
              </p:txBody>
            </p:sp>
            <p:grpSp>
              <p:nvGrpSpPr>
                <p:cNvPr id="94" name="Ομάδα 93"/>
                <p:cNvGrpSpPr/>
                <p:nvPr/>
              </p:nvGrpSpPr>
              <p:grpSpPr>
                <a:xfrm>
                  <a:off x="609599" y="1447800"/>
                  <a:ext cx="4502461" cy="1676400"/>
                  <a:chOff x="609599" y="1447800"/>
                  <a:chExt cx="4502461" cy="1676400"/>
                </a:xfrm>
              </p:grpSpPr>
              <p:grpSp>
                <p:nvGrpSpPr>
                  <p:cNvPr id="95" name="Ομάδα 94"/>
                  <p:cNvGrpSpPr/>
                  <p:nvPr/>
                </p:nvGrpSpPr>
                <p:grpSpPr>
                  <a:xfrm>
                    <a:off x="609599" y="1447800"/>
                    <a:ext cx="4502461" cy="1676400"/>
                    <a:chOff x="609599" y="1447800"/>
                    <a:chExt cx="4502461" cy="1676400"/>
                  </a:xfrm>
                </p:grpSpPr>
                <p:grpSp>
                  <p:nvGrpSpPr>
                    <p:cNvPr id="97" name="Ομάδα 96"/>
                    <p:cNvGrpSpPr/>
                    <p:nvPr/>
                  </p:nvGrpSpPr>
                  <p:grpSpPr>
                    <a:xfrm>
                      <a:off x="609599" y="1447800"/>
                      <a:ext cx="4391169" cy="990600"/>
                      <a:chOff x="609599" y="1447800"/>
                      <a:chExt cx="4391169" cy="990600"/>
                    </a:xfrm>
                  </p:grpSpPr>
                  <p:sp>
                    <p:nvSpPr>
                      <p:cNvPr id="102" name="Line 5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09599" y="1447800"/>
                        <a:ext cx="4391169" cy="99060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FFFF00"/>
                        </a:solidFill>
                        <a:prstDash val="dash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103" name="Line 72"/>
                      <p:cNvSpPr>
                        <a:spLocks noChangeShapeType="1"/>
                      </p:cNvSpPr>
                      <p:nvPr/>
                    </p:nvSpPr>
                    <p:spPr bwMode="auto">
                      <a:xfrm rot="21330910">
                        <a:off x="4075342" y="2189361"/>
                        <a:ext cx="684000" cy="216000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chemeClr val="bg1"/>
                        </a:solidFill>
                        <a:round/>
                        <a:headEnd/>
                        <a:tailEnd type="triangle" w="sm" len="lg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l-GR"/>
                      </a:p>
                    </p:txBody>
                  </p:sp>
                </p:grpSp>
                <p:grpSp>
                  <p:nvGrpSpPr>
                    <p:cNvPr id="98" name="Ομάδα 97"/>
                    <p:cNvGrpSpPr/>
                    <p:nvPr/>
                  </p:nvGrpSpPr>
                  <p:grpSpPr>
                    <a:xfrm>
                      <a:off x="838200" y="1943100"/>
                      <a:ext cx="4273860" cy="1181100"/>
                      <a:chOff x="838200" y="1943100"/>
                      <a:chExt cx="4273860" cy="1181100"/>
                    </a:xfrm>
                  </p:grpSpPr>
                  <p:sp>
                    <p:nvSpPr>
                      <p:cNvPr id="99" name="Line 54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838200" y="1943100"/>
                        <a:ext cx="4273860" cy="118110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bg1"/>
                        </a:solidFill>
                        <a:prstDash val="dash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100" name="Oval 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18148" y="2024844"/>
                        <a:ext cx="685800" cy="685800"/>
                      </a:xfrm>
                      <a:prstGeom prst="ellipse">
                        <a:avLst/>
                      </a:prstGeom>
                      <a:solidFill>
                        <a:srgbClr val="996600"/>
                      </a:solidFill>
                      <a:ln w="9525">
                        <a:solidFill>
                          <a:srgbClr val="996600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el-GR" altLang="el-GR" sz="1800"/>
                      </a:p>
                    </p:txBody>
                  </p:sp>
                  <p:sp>
                    <p:nvSpPr>
                      <p:cNvPr id="101" name="Line 80"/>
                      <p:cNvSpPr>
                        <a:spLocks noChangeShapeType="1"/>
                      </p:cNvSpPr>
                      <p:nvPr/>
                    </p:nvSpPr>
                    <p:spPr bwMode="auto">
                      <a:xfrm rot="21330910" flipV="1">
                        <a:off x="4098612" y="2001450"/>
                        <a:ext cx="972000" cy="180000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chemeClr val="bg1"/>
                        </a:solidFill>
                        <a:round/>
                        <a:headEnd/>
                        <a:tailEnd type="triangle" w="sm" len="lg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l-GR"/>
                      </a:p>
                    </p:txBody>
                  </p:sp>
                </p:grpSp>
              </p:grpSp>
              <p:sp>
                <p:nvSpPr>
                  <p:cNvPr id="96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3418148" y="1845121"/>
                    <a:ext cx="457200" cy="457200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rgbClr val="C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1800"/>
                  </a:p>
                </p:txBody>
              </p:sp>
            </p:grpSp>
          </p:grpSp>
          <p:sp>
            <p:nvSpPr>
              <p:cNvPr id="90" name="Text Box 45"/>
              <p:cNvSpPr txBox="1">
                <a:spLocks noChangeArrowheads="1"/>
              </p:cNvSpPr>
              <p:nvPr/>
            </p:nvSpPr>
            <p:spPr bwMode="auto">
              <a:xfrm>
                <a:off x="3415729" y="2168860"/>
                <a:ext cx="713337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000" b="1" i="1" dirty="0" smtClean="0">
                    <a:latin typeface="Times New Roman" pitchFamily="18" charset="0"/>
                  </a:rPr>
                  <a:t>m</a:t>
                </a:r>
                <a:r>
                  <a:rPr lang="en-US" altLang="el-GR" sz="2000" b="1" baseline="-25000" dirty="0" smtClean="0">
                    <a:latin typeface="Times New Roman" pitchFamily="18" charset="0"/>
                  </a:rPr>
                  <a:t>1</a:t>
                </a:r>
                <a:r>
                  <a:rPr lang="en-US" altLang="el-GR" sz="2000" b="1" dirty="0" smtClean="0">
                    <a:latin typeface="Times New Roman" pitchFamily="18" charset="0"/>
                  </a:rPr>
                  <a:t>+</a:t>
                </a:r>
                <a:r>
                  <a:rPr lang="en-US" altLang="el-GR" sz="2000" b="1" i="1" dirty="0" smtClean="0">
                    <a:latin typeface="Times New Roman" pitchFamily="18" charset="0"/>
                  </a:rPr>
                  <a:t>m</a:t>
                </a:r>
                <a:r>
                  <a:rPr lang="en-US" altLang="el-GR" sz="2000" b="1" baseline="-25000" dirty="0" smtClean="0">
                    <a:latin typeface="Times New Roman" pitchFamily="18" charset="0"/>
                  </a:rPr>
                  <a:t>2</a:t>
                </a:r>
                <a:endParaRPr lang="el-GR" altLang="el-GR" sz="2000" b="1" i="1" dirty="0">
                  <a:latin typeface="Times New Roman" pitchFamily="18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1" name="Ορθογώνιο 90"/>
                  <p:cNvSpPr/>
                  <p:nvPr/>
                </p:nvSpPr>
                <p:spPr>
                  <a:xfrm>
                    <a:off x="4193918" y="2267580"/>
                    <a:ext cx="55810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91" name="Ορθογώνιο 9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93918" y="2267580"/>
                    <a:ext cx="558102" cy="369332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b="-655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2" name="Ορθογώνιο 91"/>
                  <p:cNvSpPr/>
                  <p:nvPr/>
                </p:nvSpPr>
                <p:spPr>
                  <a:xfrm>
                    <a:off x="4355976" y="1691516"/>
                    <a:ext cx="55810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92" name="Ορθογώνιο 9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55976" y="1691516"/>
                    <a:ext cx="558102" cy="369332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b="-655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04" name="Ομάδα 103"/>
            <p:cNvGrpSpPr/>
            <p:nvPr/>
          </p:nvGrpSpPr>
          <p:grpSpPr>
            <a:xfrm>
              <a:off x="-508" y="609600"/>
              <a:ext cx="3274489" cy="2955709"/>
              <a:chOff x="-508" y="609600"/>
              <a:chExt cx="3274489" cy="2955709"/>
            </a:xfrm>
          </p:grpSpPr>
          <p:sp>
            <p:nvSpPr>
              <p:cNvPr id="105" name="Line 72"/>
              <p:cNvSpPr>
                <a:spLocks noChangeShapeType="1"/>
              </p:cNvSpPr>
              <p:nvPr/>
            </p:nvSpPr>
            <p:spPr bwMode="auto">
              <a:xfrm rot="21330910">
                <a:off x="582954" y="1460961"/>
                <a:ext cx="684000" cy="21600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106" name="Ομάδα 105"/>
              <p:cNvGrpSpPr/>
              <p:nvPr/>
            </p:nvGrpSpPr>
            <p:grpSpPr>
              <a:xfrm>
                <a:off x="-508" y="609600"/>
                <a:ext cx="3274489" cy="2955709"/>
                <a:chOff x="-508" y="609600"/>
                <a:chExt cx="3274489" cy="2955709"/>
              </a:xfrm>
            </p:grpSpPr>
            <p:sp>
              <p:nvSpPr>
                <p:cNvPr id="107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21523" y="609600"/>
                  <a:ext cx="2650277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</a:rPr>
                    <a:t>ΑΡΧΙΚΗ ΚΑΤΑΣΤΑΣΗ</a:t>
                  </a:r>
                </a:p>
              </p:txBody>
            </p:sp>
            <p:grpSp>
              <p:nvGrpSpPr>
                <p:cNvPr id="108" name="Ομάδα 107"/>
                <p:cNvGrpSpPr/>
                <p:nvPr/>
              </p:nvGrpSpPr>
              <p:grpSpPr>
                <a:xfrm>
                  <a:off x="-508" y="1143001"/>
                  <a:ext cx="3274489" cy="2422308"/>
                  <a:chOff x="-508" y="1143001"/>
                  <a:chExt cx="3274489" cy="2422308"/>
                </a:xfrm>
              </p:grpSpPr>
              <p:grpSp>
                <p:nvGrpSpPr>
                  <p:cNvPr id="109" name="Ομάδα 108"/>
                  <p:cNvGrpSpPr/>
                  <p:nvPr/>
                </p:nvGrpSpPr>
                <p:grpSpPr>
                  <a:xfrm>
                    <a:off x="40171" y="2450700"/>
                    <a:ext cx="3233810" cy="1114609"/>
                    <a:chOff x="40171" y="2450700"/>
                    <a:chExt cx="3233810" cy="1114609"/>
                  </a:xfrm>
                </p:grpSpPr>
                <p:sp>
                  <p:nvSpPr>
                    <p:cNvPr id="118" name="Line 5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40171" y="3163956"/>
                      <a:ext cx="715405" cy="20726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FFFF00"/>
                      </a:solidFill>
                      <a:prstDash val="dash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grpSp>
                  <p:nvGrpSpPr>
                    <p:cNvPr id="119" name="Group 9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3548" y="2879509"/>
                      <a:ext cx="1236663" cy="685800"/>
                      <a:chOff x="96" y="1824"/>
                      <a:chExt cx="779" cy="432"/>
                    </a:xfrm>
                  </p:grpSpPr>
                  <p:sp>
                    <p:nvSpPr>
                      <p:cNvPr id="123" name="Oval 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6" y="1824"/>
                        <a:ext cx="432" cy="432"/>
                      </a:xfrm>
                      <a:prstGeom prst="ellipse">
                        <a:avLst/>
                      </a:prstGeom>
                      <a:solidFill>
                        <a:srgbClr val="996600"/>
                      </a:solidFill>
                      <a:ln w="9525">
                        <a:solidFill>
                          <a:srgbClr val="996600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el-GR" altLang="el-GR" sz="1800"/>
                      </a:p>
                    </p:txBody>
                  </p:sp>
                  <p:sp>
                    <p:nvSpPr>
                      <p:cNvPr id="124" name="Line 49"/>
                      <p:cNvSpPr>
                        <a:spLocks noChangeShapeType="1"/>
                      </p:cNvSpPr>
                      <p:nvPr/>
                    </p:nvSpPr>
                    <p:spPr bwMode="auto">
                      <a:xfrm rot="20618651">
                        <a:off x="491" y="1894"/>
                        <a:ext cx="384" cy="1"/>
                      </a:xfrm>
                      <a:prstGeom prst="line">
                        <a:avLst/>
                      </a:prstGeom>
                      <a:noFill/>
                      <a:ln w="53975">
                        <a:solidFill>
                          <a:srgbClr val="FFFF00"/>
                        </a:solidFill>
                        <a:round/>
                        <a:headEnd/>
                        <a:tailEnd type="triangle" w="sm" len="lg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125" name="Text Box 5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08" y="1934"/>
                        <a:ext cx="179" cy="1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 lIns="0" tIns="0" rIns="0" bIns="0">
                        <a:spAutoFit/>
                      </a:bodyPr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r>
                          <a:rPr lang="en-US" altLang="el-GR" sz="2000" b="1" i="1" dirty="0" smtClean="0">
                            <a:latin typeface="Times New Roman" pitchFamily="18" charset="0"/>
                          </a:rPr>
                          <a:t>m</a:t>
                        </a:r>
                        <a:r>
                          <a:rPr lang="en-US" altLang="el-GR" sz="2000" b="1" baseline="-25000" dirty="0" smtClean="0">
                            <a:latin typeface="Times New Roman" pitchFamily="18" charset="0"/>
                          </a:rPr>
                          <a:t>2</a:t>
                        </a:r>
                        <a:endParaRPr lang="el-GR" altLang="el-GR" sz="2000" b="1" i="1" dirty="0">
                          <a:latin typeface="Times New Roman" pitchFamily="18" charset="0"/>
                        </a:endParaRPr>
                      </a:p>
                    </p:txBody>
                  </p:sp>
                </p:grpSp>
                <p:sp>
                  <p:nvSpPr>
                    <p:cNvPr id="120" name="Line 80"/>
                    <p:cNvSpPr>
                      <a:spLocks noChangeShapeType="1"/>
                    </p:cNvSpPr>
                    <p:nvPr/>
                  </p:nvSpPr>
                  <p:spPr bwMode="auto">
                    <a:xfrm rot="21330910" flipV="1">
                      <a:off x="797130" y="2962590"/>
                      <a:ext cx="972000" cy="18000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bg1"/>
                      </a:solidFill>
                      <a:round/>
                      <a:headEnd/>
                      <a:tailEnd type="triangle" w="sm" len="lg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21" name="TextBox 120"/>
                        <p:cNvSpPr txBox="1"/>
                        <p:nvPr/>
                      </p:nvSpPr>
                      <p:spPr>
                        <a:xfrm rot="20708121">
                          <a:off x="536366" y="2450700"/>
                          <a:ext cx="2074414" cy="394788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⃗"/>
                                        <m:ctrlPr>
                                          <a:rPr lang="el-GR" b="1" i="1" smtClean="0">
                                            <a:solidFill>
                                              <a:srgbClr val="FFFF00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l-GR" b="1" i="1" smtClean="0">
                                            <a:solidFill>
                                              <a:srgbClr val="FFFF00"/>
                                            </a:solidFill>
                                            <a:latin typeface="Cambria Math"/>
                                          </a:rPr>
                                          <m:t>𝝊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b="1" i="0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𝟐𝐢</m:t>
                                    </m:r>
                                  </m:sub>
                                </m:sSub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𝝊</m:t>
                                    </m:r>
                                  </m:e>
                                  <m:sub>
                                    <m:r>
                                      <a:rPr lang="en-US" b="1" i="0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𝟐𝐢𝐱</m:t>
                                    </m:r>
                                  </m:sub>
                                </m:sSub>
                                <m:acc>
                                  <m:accPr>
                                    <m:chr m:val="̂"/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𝒊</m:t>
                                    </m:r>
                                  </m:e>
                                </m:acc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𝝊</m:t>
                                    </m:r>
                                  </m:e>
                                  <m:sub>
                                    <m:r>
                                      <a:rPr lang="en-US" b="1" i="0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𝟐𝐢𝐲</m:t>
                                    </m:r>
                                  </m:sub>
                                </m:sSub>
                                <m:acc>
                                  <m:accPr>
                                    <m:chr m:val="̂"/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𝒋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l-GR" b="1" dirty="0">
                            <a:solidFill>
                              <a:srgbClr val="FFFF0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21" name="TextBox 120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 rot="20708121">
                          <a:off x="536366" y="2450700"/>
                          <a:ext cx="2074414" cy="394788"/>
                        </a:xfrm>
                        <a:prstGeom prst="rect">
                          <a:avLst/>
                        </a:prstGeom>
                        <a:blipFill rotWithShape="1">
                          <a:blip r:embed="rId4"/>
                          <a:stretch>
                            <a:fillRect t="-7947" r="-8960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22" name="TextBox 121"/>
                        <p:cNvSpPr txBox="1"/>
                        <p:nvPr/>
                      </p:nvSpPr>
                      <p:spPr>
                        <a:xfrm rot="20644786">
                          <a:off x="670641" y="2863215"/>
                          <a:ext cx="2603340" cy="394788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⃗"/>
                                        <m:ctrlPr>
                                          <a:rPr lang="el-GR" b="1" i="1" smtClean="0">
                                            <a:solidFill>
                                              <a:schemeClr val="bg1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chemeClr val="bg1"/>
                                            </a:solidFill>
                                            <a:latin typeface="Cambria Math"/>
                                          </a:rPr>
                                          <m:t>𝒑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𝟐</m:t>
                                    </m:r>
                                    <m:r>
                                      <a:rPr lang="en-US" b="1" i="0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𝐢</m:t>
                                    </m:r>
                                  </m:sub>
                                </m:sSub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𝒎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𝟐</m:t>
                                    </m:r>
                                  </m:sub>
                                </m:sSub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𝝊</m:t>
                                    </m:r>
                                  </m:e>
                                  <m:sub>
                                    <m:r>
                                      <a:rPr lang="en-US" b="1" i="0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𝟐𝐢𝐱</m:t>
                                    </m:r>
                                  </m:sub>
                                </m:sSub>
                                <m:acc>
                                  <m:accPr>
                                    <m:chr m:val="̂"/>
                                    <m:ctrlPr>
                                      <a:rPr lang="en-US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𝒊</m:t>
                                    </m:r>
                                  </m:e>
                                </m:acc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𝝊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𝟐</m:t>
                                    </m:r>
                                    <m:r>
                                      <a:rPr lang="en-US" b="1" i="0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𝐢𝐲</m:t>
                                    </m:r>
                                  </m:sub>
                                </m:sSub>
                                <m:acc>
                                  <m:accPr>
                                    <m:chr m:val="̂"/>
                                    <m:ctrlPr>
                                      <a:rPr lang="en-US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𝒋</m:t>
                                    </m:r>
                                  </m:e>
                                </m:acc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l-GR" b="1" dirty="0">
                            <a:solidFill>
                              <a:schemeClr val="bg1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22" name="TextBox 121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 rot="20644786">
                          <a:off x="670641" y="2863215"/>
                          <a:ext cx="2603340" cy="394788"/>
                        </a:xfrm>
                        <a:prstGeom prst="rect">
                          <a:avLst/>
                        </a:prstGeom>
                        <a:blipFill rotWithShape="1">
                          <a:blip r:embed="rId5"/>
                          <a:stretch>
                            <a:fillRect t="-4444" r="-3263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grpSp>
                <p:nvGrpSpPr>
                  <p:cNvPr id="110" name="Ομάδα 109"/>
                  <p:cNvGrpSpPr/>
                  <p:nvPr/>
                </p:nvGrpSpPr>
                <p:grpSpPr>
                  <a:xfrm>
                    <a:off x="-508" y="1143001"/>
                    <a:ext cx="2924210" cy="974073"/>
                    <a:chOff x="-508" y="1143001"/>
                    <a:chExt cx="2924210" cy="974073"/>
                  </a:xfrm>
                </p:grpSpPr>
                <p:sp>
                  <p:nvSpPr>
                    <p:cNvPr id="111" name="Line 5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-508" y="1304780"/>
                      <a:ext cx="612000" cy="14400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FFFF00"/>
                      </a:solidFill>
                      <a:prstDash val="dash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grpSp>
                  <p:nvGrpSpPr>
                    <p:cNvPr id="112" name="Group 8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68275" y="1143001"/>
                      <a:ext cx="1560513" cy="457200"/>
                      <a:chOff x="106" y="720"/>
                      <a:chExt cx="983" cy="288"/>
                    </a:xfrm>
                  </p:grpSpPr>
                  <p:sp>
                    <p:nvSpPr>
                      <p:cNvPr id="115" name="Oval 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6" y="720"/>
                        <a:ext cx="288" cy="288"/>
                      </a:xfrm>
                      <a:prstGeom prst="ellipse">
                        <a:avLst/>
                      </a:prstGeom>
                      <a:solidFill>
                        <a:srgbClr val="CC3300"/>
                      </a:solidFill>
                      <a:ln w="9525">
                        <a:solidFill>
                          <a:srgbClr val="C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el-GR" altLang="el-GR" sz="1800"/>
                      </a:p>
                    </p:txBody>
                  </p:sp>
                  <p:sp>
                    <p:nvSpPr>
                      <p:cNvPr id="116" name="Line 43"/>
                      <p:cNvSpPr>
                        <a:spLocks noChangeShapeType="1"/>
                      </p:cNvSpPr>
                      <p:nvPr/>
                    </p:nvSpPr>
                    <p:spPr bwMode="auto">
                      <a:xfrm rot="852604" flipV="1">
                        <a:off x="385" y="952"/>
                        <a:ext cx="704" cy="17"/>
                      </a:xfrm>
                      <a:prstGeom prst="line">
                        <a:avLst/>
                      </a:prstGeom>
                      <a:noFill/>
                      <a:ln w="53975">
                        <a:solidFill>
                          <a:srgbClr val="FFFF00"/>
                        </a:solidFill>
                        <a:round/>
                        <a:headEnd/>
                        <a:tailEnd type="triangle" w="sm" len="lg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117" name="Text Box 45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61" y="731"/>
                        <a:ext cx="179" cy="1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 lIns="0" tIns="0" rIns="0" bIns="0">
                        <a:spAutoFit/>
                      </a:bodyPr>
                      <a:lstStyle>
                        <a:lvl1pPr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Arial" pitchFamily="34" charset="0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r>
                          <a:rPr lang="en-US" altLang="el-GR" sz="2000" b="1" i="1" dirty="0" smtClean="0">
                            <a:latin typeface="Times New Roman" pitchFamily="18" charset="0"/>
                          </a:rPr>
                          <a:t>m</a:t>
                        </a:r>
                        <a:r>
                          <a:rPr lang="en-US" altLang="el-GR" sz="2000" b="1" baseline="-25000" dirty="0" smtClean="0">
                            <a:latin typeface="Times New Roman" pitchFamily="18" charset="0"/>
                          </a:rPr>
                          <a:t>1</a:t>
                        </a:r>
                        <a:endParaRPr lang="el-GR" altLang="el-GR" sz="2000" b="1" i="1" dirty="0">
                          <a:latin typeface="Times New Roman" pitchFamily="18" charset="0"/>
                        </a:endParaRPr>
                      </a:p>
                    </p:txBody>
                  </p: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13" name="TextBox 112"/>
                        <p:cNvSpPr txBox="1"/>
                        <p:nvPr/>
                      </p:nvSpPr>
                      <p:spPr>
                        <a:xfrm rot="771251">
                          <a:off x="629542" y="1169991"/>
                          <a:ext cx="2069606" cy="394788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⃗"/>
                                        <m:ctrlPr>
                                          <a:rPr lang="el-GR" b="1" i="1" smtClean="0">
                                            <a:solidFill>
                                              <a:srgbClr val="FFFF00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l-GR" b="1" i="1" smtClean="0">
                                            <a:solidFill>
                                              <a:srgbClr val="FFFF00"/>
                                            </a:solidFill>
                                            <a:latin typeface="Cambria Math"/>
                                          </a:rPr>
                                          <m:t>𝝊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𝟏</m:t>
                                    </m:r>
                                    <m:r>
                                      <a:rPr lang="en-US" b="1" i="0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𝐢</m:t>
                                    </m:r>
                                  </m:sub>
                                </m:sSub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𝝊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𝟏</m:t>
                                    </m:r>
                                    <m:r>
                                      <a:rPr lang="en-US" b="1" i="0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𝐢𝐱</m:t>
                                    </m:r>
                                  </m:sub>
                                </m:sSub>
                                <m:acc>
                                  <m:accPr>
                                    <m:chr m:val="̂"/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𝒊</m:t>
                                    </m:r>
                                  </m:e>
                                </m:acc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𝝊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𝟏</m:t>
                                    </m:r>
                                    <m:r>
                                      <a:rPr lang="en-US" b="1" i="0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𝐢𝐲</m:t>
                                    </m:r>
                                  </m:sub>
                                </m:sSub>
                                <m:acc>
                                  <m:accPr>
                                    <m:chr m:val="̂"/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𝒋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l-GR" b="1" dirty="0">
                            <a:solidFill>
                              <a:srgbClr val="FFFF0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13" name="TextBox 112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 rot="771251">
                          <a:off x="629542" y="1169991"/>
                          <a:ext cx="2069606" cy="394788"/>
                        </a:xfrm>
                        <a:prstGeom prst="rect">
                          <a:avLst/>
                        </a:prstGeom>
                        <a:blipFill rotWithShape="1">
                          <a:blip r:embed="rId6"/>
                          <a:stretch>
                            <a:fillRect r="-10405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14" name="TextBox 113"/>
                        <p:cNvSpPr txBox="1"/>
                        <p:nvPr/>
                      </p:nvSpPr>
                      <p:spPr>
                        <a:xfrm rot="697790">
                          <a:off x="320362" y="1722286"/>
                          <a:ext cx="2603340" cy="394788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⃗"/>
                                        <m:ctrlPr>
                                          <a:rPr lang="el-GR" b="1" i="1" smtClean="0">
                                            <a:solidFill>
                                              <a:schemeClr val="bg1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chemeClr val="bg1"/>
                                            </a:solidFill>
                                            <a:latin typeface="Cambria Math"/>
                                          </a:rPr>
                                          <m:t>𝒑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𝟏</m:t>
                                    </m:r>
                                    <m:r>
                                      <a:rPr lang="en-US" b="1" i="0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𝐢</m:t>
                                    </m:r>
                                  </m:sub>
                                </m:sSub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𝒎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𝟏</m:t>
                                    </m:r>
                                  </m:sub>
                                </m:sSub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𝝊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𝟏</m:t>
                                    </m:r>
                                    <m:r>
                                      <a:rPr lang="en-US" b="1" i="0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𝐢𝐱</m:t>
                                    </m:r>
                                  </m:sub>
                                </m:sSub>
                                <m:acc>
                                  <m:accPr>
                                    <m:chr m:val="̂"/>
                                    <m:ctrlPr>
                                      <a:rPr lang="en-US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𝒊</m:t>
                                    </m:r>
                                  </m:e>
                                </m:acc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𝝊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𝟏</m:t>
                                    </m:r>
                                    <m:r>
                                      <a:rPr lang="en-US" b="1" i="0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𝐢𝐲</m:t>
                                    </m:r>
                                  </m:sub>
                                </m:sSub>
                                <m:acc>
                                  <m:accPr>
                                    <m:chr m:val="̂"/>
                                    <m:ctrlPr>
                                      <a:rPr lang="en-US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𝒋</m:t>
                                    </m:r>
                                  </m:e>
                                </m:acc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l-GR" b="1" dirty="0">
                            <a:solidFill>
                              <a:schemeClr val="bg1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14" name="TextBox 113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 rot="697790">
                          <a:off x="320362" y="1722286"/>
                          <a:ext cx="2603340" cy="394788"/>
                        </a:xfrm>
                        <a:prstGeom prst="rect">
                          <a:avLst/>
                        </a:prstGeom>
                        <a:blipFill rotWithShape="1">
                          <a:blip r:embed="rId7"/>
                          <a:stretch>
                            <a:fillRect r="-4630" b="-2000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</p:grp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6" name="Ορθογώνιο 125"/>
                <p:cNvSpPr/>
                <p:nvPr/>
              </p:nvSpPr>
              <p:spPr>
                <a:xfrm>
                  <a:off x="684116" y="3770708"/>
                  <a:ext cx="4932000" cy="45038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𝒑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d>
                          <m:d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US" sz="2000" b="1" i="0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𝐢𝐱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𝒊</m:t>
                                </m:r>
                              </m:e>
                            </m:acc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US" sz="2000" b="1" i="0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𝐢𝐲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𝒋</m:t>
                                </m:r>
                              </m:e>
                            </m:acc>
                          </m:e>
                        </m:d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(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𝐢𝐱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𝐢𝐲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el-GR" sz="20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26" name="Ορθογώνιο 1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4116" y="3770708"/>
                  <a:ext cx="4932000" cy="45038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t="-1370" r="-3214" b="-1095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27" name="Ομάδα 126"/>
            <p:cNvGrpSpPr/>
            <p:nvPr/>
          </p:nvGrpSpPr>
          <p:grpSpPr>
            <a:xfrm>
              <a:off x="2771800" y="1943245"/>
              <a:ext cx="3067740" cy="1701779"/>
              <a:chOff x="2771800" y="1943245"/>
              <a:chExt cx="3067740" cy="1701779"/>
            </a:xfrm>
          </p:grpSpPr>
          <p:sp>
            <p:nvSpPr>
              <p:cNvPr id="128" name="Line 72"/>
              <p:cNvSpPr>
                <a:spLocks noChangeShapeType="1"/>
              </p:cNvSpPr>
              <p:nvPr/>
            </p:nvSpPr>
            <p:spPr bwMode="auto">
              <a:xfrm rot="21330910">
                <a:off x="5068734" y="1943245"/>
                <a:ext cx="684000" cy="21600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prstDash val="dash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29" name="Line 80"/>
              <p:cNvSpPr>
                <a:spLocks noChangeShapeType="1"/>
              </p:cNvSpPr>
              <p:nvPr/>
            </p:nvSpPr>
            <p:spPr bwMode="auto">
              <a:xfrm rot="21330910" flipV="1">
                <a:off x="4793574" y="2153850"/>
                <a:ext cx="972000" cy="18000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prstDash val="dash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30" name="Line 81"/>
              <p:cNvSpPr>
                <a:spLocks noChangeShapeType="1"/>
              </p:cNvSpPr>
              <p:nvPr/>
            </p:nvSpPr>
            <p:spPr bwMode="auto">
              <a:xfrm rot="21330910">
                <a:off x="4174448" y="2168348"/>
                <a:ext cx="1551065" cy="22148"/>
              </a:xfrm>
              <a:prstGeom prst="line">
                <a:avLst/>
              </a:prstGeom>
              <a:noFill/>
              <a:ln w="53975">
                <a:solidFill>
                  <a:schemeClr val="bg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1" name="Ορθογώνιο 130"/>
                  <p:cNvSpPr/>
                  <p:nvPr/>
                </p:nvSpPr>
                <p:spPr>
                  <a:xfrm>
                    <a:off x="5292080" y="2096852"/>
                    <a:ext cx="547460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31" name="Ορθογώνιο 13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292080" y="2096852"/>
                    <a:ext cx="547460" cy="400110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 b="-1060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2" name="Ορθογώνιο 131"/>
                  <p:cNvSpPr/>
                  <p:nvPr/>
                </p:nvSpPr>
                <p:spPr>
                  <a:xfrm>
                    <a:off x="2771800" y="3244914"/>
                    <a:ext cx="2376000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  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⇒</m:t>
                          </m:r>
                        </m:oMath>
                      </m:oMathPara>
                    </a14:m>
                    <a:endParaRPr lang="el-GR" sz="2000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32" name="Ορθογώνιο 13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71800" y="3244914"/>
                    <a:ext cx="2376000" cy="400110"/>
                  </a:xfrm>
                  <a:prstGeom prst="rect">
                    <a:avLst/>
                  </a:prstGeom>
                  <a:blipFill rotWithShape="1">
                    <a:blip r:embed="rId10"/>
                    <a:stretch>
                      <a:fillRect b="-1060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33" name="Ομάδα 132"/>
            <p:cNvGrpSpPr/>
            <p:nvPr/>
          </p:nvGrpSpPr>
          <p:grpSpPr>
            <a:xfrm>
              <a:off x="6075548" y="609600"/>
              <a:ext cx="2816932" cy="2027312"/>
              <a:chOff x="6075548" y="609600"/>
              <a:chExt cx="2816932" cy="2027312"/>
            </a:xfrm>
          </p:grpSpPr>
          <p:grpSp>
            <p:nvGrpSpPr>
              <p:cNvPr id="134" name="Ομάδα 133"/>
              <p:cNvGrpSpPr/>
              <p:nvPr/>
            </p:nvGrpSpPr>
            <p:grpSpPr>
              <a:xfrm>
                <a:off x="6075548" y="609600"/>
                <a:ext cx="2816932" cy="2027312"/>
                <a:chOff x="6075548" y="609600"/>
                <a:chExt cx="2816932" cy="2027312"/>
              </a:xfrm>
            </p:grpSpPr>
            <p:grpSp>
              <p:nvGrpSpPr>
                <p:cNvPr id="136" name="Ομάδα 135"/>
                <p:cNvGrpSpPr/>
                <p:nvPr/>
              </p:nvGrpSpPr>
              <p:grpSpPr>
                <a:xfrm>
                  <a:off x="6075548" y="609600"/>
                  <a:ext cx="2816932" cy="2027312"/>
                  <a:chOff x="6075548" y="609600"/>
                  <a:chExt cx="2816932" cy="2027312"/>
                </a:xfrm>
              </p:grpSpPr>
              <p:sp>
                <p:nvSpPr>
                  <p:cNvPr id="138" name="Line 6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6075548" y="2024843"/>
                    <a:ext cx="2816932" cy="219387"/>
                  </a:xfrm>
                  <a:prstGeom prst="line">
                    <a:avLst/>
                  </a:prstGeom>
                  <a:noFill/>
                  <a:ln w="12700">
                    <a:solidFill>
                      <a:srgbClr val="FFFF00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139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192180" y="609600"/>
                    <a:ext cx="2648674" cy="3077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l-GR" altLang="el-GR" sz="20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</a:rPr>
                      <a:t>ΤΕΛΙΚΗ ΚΑΤΑΣΤΑΣΗ</a:t>
                    </a:r>
                  </a:p>
                </p:txBody>
              </p:sp>
              <p:sp>
                <p:nvSpPr>
                  <p:cNvPr id="140" name="Line 81"/>
                  <p:cNvSpPr>
                    <a:spLocks noChangeShapeType="1"/>
                  </p:cNvSpPr>
                  <p:nvPr/>
                </p:nvSpPr>
                <p:spPr bwMode="auto">
                  <a:xfrm rot="21330910">
                    <a:off x="6881630" y="2193432"/>
                    <a:ext cx="1552734" cy="877"/>
                  </a:xfrm>
                  <a:prstGeom prst="line">
                    <a:avLst/>
                  </a:prstGeom>
                  <a:noFill/>
                  <a:ln w="53975">
                    <a:solidFill>
                      <a:schemeClr val="bg1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141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6275388" y="1951112"/>
                    <a:ext cx="685800" cy="685800"/>
                  </a:xfrm>
                  <a:prstGeom prst="ellipse">
                    <a:avLst/>
                  </a:prstGeom>
                  <a:solidFill>
                    <a:srgbClr val="996600"/>
                  </a:solidFill>
                  <a:ln w="9525">
                    <a:solidFill>
                      <a:srgbClr val="9966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1800"/>
                  </a:p>
                </p:txBody>
              </p:sp>
              <p:sp>
                <p:nvSpPr>
                  <p:cNvPr id="142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6275388" y="1771389"/>
                    <a:ext cx="457200" cy="457200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rgbClr val="C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1800"/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43" name="Ορθογώνιο 142"/>
                      <p:cNvSpPr/>
                      <p:nvPr/>
                    </p:nvSpPr>
                    <p:spPr>
                      <a:xfrm>
                        <a:off x="7848364" y="2128790"/>
                        <a:ext cx="547460" cy="400110"/>
                      </a:xfrm>
                      <a:prstGeom prst="rect">
                        <a:avLst/>
                      </a:prstGeom>
                    </p:spPr>
                    <p:txBody>
                      <a:bodyPr wrap="squar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l-GR" sz="2000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𝒑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2000" b="1" i="0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𝐟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2000" dirty="0">
                          <a:solidFill>
                            <a:schemeClr val="bg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43" name="Ορθογώνιο 142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848364" y="2128790"/>
                        <a:ext cx="547460" cy="400110"/>
                      </a:xfrm>
                      <a:prstGeom prst="rect">
                        <a:avLst/>
                      </a:prstGeom>
                      <a:blipFill rotWithShape="1">
                        <a:blip r:embed="rId11"/>
                        <a:stretch>
                          <a:fillRect b="-10606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sp>
                <p:nvSpPr>
                  <p:cNvPr id="144" name="Line 81"/>
                  <p:cNvSpPr>
                    <a:spLocks noChangeShapeType="1"/>
                  </p:cNvSpPr>
                  <p:nvPr/>
                </p:nvSpPr>
                <p:spPr bwMode="auto">
                  <a:xfrm rot="21330910" flipV="1">
                    <a:off x="6897594" y="2067712"/>
                    <a:ext cx="1096954" cy="12497"/>
                  </a:xfrm>
                  <a:prstGeom prst="line">
                    <a:avLst/>
                  </a:prstGeom>
                  <a:noFill/>
                  <a:ln w="53975">
                    <a:solidFill>
                      <a:srgbClr val="FFFF00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p:sp>
              <p:nvSpPr>
                <p:cNvPr id="137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6261619" y="2077107"/>
                  <a:ext cx="713337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000" b="1" i="1" dirty="0" smtClean="0">
                      <a:latin typeface="Times New Roman" pitchFamily="18" charset="0"/>
                    </a:rPr>
                    <a:t>m</a:t>
                  </a:r>
                  <a:r>
                    <a:rPr lang="en-US" altLang="el-GR" sz="2000" b="1" baseline="-25000" dirty="0" smtClean="0">
                      <a:latin typeface="Times New Roman" pitchFamily="18" charset="0"/>
                    </a:rPr>
                    <a:t>1</a:t>
                  </a:r>
                  <a:r>
                    <a:rPr lang="en-US" altLang="el-GR" sz="2000" b="1" dirty="0" smtClean="0">
                      <a:latin typeface="Times New Roman" pitchFamily="18" charset="0"/>
                    </a:rPr>
                    <a:t>+</a:t>
                  </a:r>
                  <a:r>
                    <a:rPr lang="en-US" altLang="el-GR" sz="2000" b="1" i="1" dirty="0" smtClean="0">
                      <a:latin typeface="Times New Roman" pitchFamily="18" charset="0"/>
                    </a:rPr>
                    <a:t>m</a:t>
                  </a:r>
                  <a:r>
                    <a:rPr lang="en-US" altLang="el-GR" sz="2000" b="1" baseline="-25000" dirty="0" smtClean="0">
                      <a:latin typeface="Times New Roman" pitchFamily="18" charset="0"/>
                    </a:rPr>
                    <a:t>2</a:t>
                  </a:r>
                  <a:endParaRPr lang="el-GR" altLang="el-GR" sz="2000" b="1" i="1" dirty="0">
                    <a:latin typeface="Times New Roman" pitchFamily="18" charset="0"/>
                  </a:endParaRPr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5" name="Ορθογώνιο 134"/>
                  <p:cNvSpPr/>
                  <p:nvPr/>
                </p:nvSpPr>
                <p:spPr>
                  <a:xfrm rot="21278028">
                    <a:off x="6647207" y="1575436"/>
                    <a:ext cx="2021579" cy="42922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𝐟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𝐟𝐱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𝐟𝐲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35" name="Ορθογώνιο 13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21278028">
                    <a:off x="6647207" y="1575436"/>
                    <a:ext cx="2021579" cy="429220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 t="-7843" r="-11538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Ορθογώνιο 144"/>
                <p:cNvSpPr/>
                <p:nvPr/>
              </p:nvSpPr>
              <p:spPr>
                <a:xfrm>
                  <a:off x="5760132" y="3792829"/>
                  <a:ext cx="3384376" cy="42825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𝒑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(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)(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𝐟𝐱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𝐟𝐲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45" name="Ορθογώνιο 14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60132" y="3792829"/>
                  <a:ext cx="3384376" cy="428259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t="-5714" r="-5405" b="-1142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0" name="Ομάδα 169"/>
          <p:cNvGrpSpPr/>
          <p:nvPr/>
        </p:nvGrpSpPr>
        <p:grpSpPr>
          <a:xfrm>
            <a:off x="176934" y="4837625"/>
            <a:ext cx="4262552" cy="404176"/>
            <a:chOff x="176934" y="4977172"/>
            <a:chExt cx="4262552" cy="40417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4" name="Ορθογώνιο 163"/>
                <p:cNvSpPr/>
                <p:nvPr/>
              </p:nvSpPr>
              <p:spPr>
                <a:xfrm>
                  <a:off x="176934" y="4981238"/>
                  <a:ext cx="2251707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𝐢𝐱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𝟐𝐢𝐱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)=</m:t>
                        </m:r>
                      </m:oMath>
                    </m:oMathPara>
                  </a14:m>
                  <a:endParaRPr lang="el-GR" sz="20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64" name="Ορθογώνιο 16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6934" y="4981238"/>
                  <a:ext cx="2251707" cy="400110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b="-1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5" name="Ορθογώνιο 164"/>
                <p:cNvSpPr/>
                <p:nvPr/>
              </p:nvSpPr>
              <p:spPr>
                <a:xfrm>
                  <a:off x="2205734" y="4977172"/>
                  <a:ext cx="2233752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b>
                            </m:sSub>
                          </m:e>
                        </m:d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𝐟𝐱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sz="20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65" name="Ορθογώνιο 16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5734" y="4977172"/>
                  <a:ext cx="2233752" cy="400110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 b="-615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1" name="Ομάδα 170"/>
          <p:cNvGrpSpPr/>
          <p:nvPr/>
        </p:nvGrpSpPr>
        <p:grpSpPr>
          <a:xfrm>
            <a:off x="140930" y="5949003"/>
            <a:ext cx="4333084" cy="432325"/>
            <a:chOff x="140930" y="5797132"/>
            <a:chExt cx="4333084" cy="43232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6" name="Ορθογώνιο 165"/>
                <p:cNvSpPr/>
                <p:nvPr/>
              </p:nvSpPr>
              <p:spPr>
                <a:xfrm>
                  <a:off x="140930" y="5801198"/>
                  <a:ext cx="2280561" cy="42825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</m:t>
                            </m:r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𝟐𝐢</m:t>
                            </m:r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)=</m:t>
                        </m:r>
                      </m:oMath>
                    </m:oMathPara>
                  </a14:m>
                  <a:endParaRPr lang="el-GR" sz="20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66" name="Ορθογώνιο 16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0930" y="5801198"/>
                  <a:ext cx="2280561" cy="428259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 b="-857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7" name="Ορθογώνιο 166"/>
                <p:cNvSpPr/>
                <p:nvPr/>
              </p:nvSpPr>
              <p:spPr>
                <a:xfrm>
                  <a:off x="2169730" y="5797132"/>
                  <a:ext cx="2304284" cy="42825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b>
                            </m:sSub>
                          </m:e>
                        </m:d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</m:t>
                            </m:r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sz="20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67" name="Ορθογώνιο 16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69730" y="5797132"/>
                  <a:ext cx="2304284" cy="428259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 b="-714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8" name="Ορθογώνιο 167"/>
              <p:cNvSpPr/>
              <p:nvPr/>
            </p:nvSpPr>
            <p:spPr>
              <a:xfrm>
                <a:off x="4406804" y="4621601"/>
                <a:ext cx="2901500" cy="823623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𝐟𝐱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4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𝐢𝐱</m:t>
                              </m:r>
                            </m:sub>
                          </m:sSub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4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𝟐𝐢𝐱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68" name="Ορθογώνιο 1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804" y="4621601"/>
                <a:ext cx="2901500" cy="823623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Ορθογώνιο 168"/>
              <p:cNvSpPr/>
              <p:nvPr/>
            </p:nvSpPr>
            <p:spPr>
              <a:xfrm>
                <a:off x="4430722" y="5733256"/>
                <a:ext cx="2949590" cy="838371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4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</m:t>
                              </m:r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4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𝟐𝐢</m:t>
                              </m:r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69" name="Ορθογώνιο 1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0722" y="5733256"/>
                <a:ext cx="2949590" cy="838371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9626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" grpId="0" animBg="1"/>
      <p:bldP spid="16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8" name="Line 14"/>
          <p:cNvSpPr>
            <a:spLocks noChangeShapeType="1"/>
          </p:cNvSpPr>
          <p:nvPr/>
        </p:nvSpPr>
        <p:spPr bwMode="auto">
          <a:xfrm>
            <a:off x="71438" y="4655406"/>
            <a:ext cx="2160588" cy="0"/>
          </a:xfrm>
          <a:prstGeom prst="line">
            <a:avLst/>
          </a:prstGeom>
          <a:noFill/>
          <a:ln w="1270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pSp>
        <p:nvGrpSpPr>
          <p:cNvPr id="10" name="Ομάδα 9"/>
          <p:cNvGrpSpPr/>
          <p:nvPr/>
        </p:nvGrpSpPr>
        <p:grpSpPr>
          <a:xfrm>
            <a:off x="323850" y="764704"/>
            <a:ext cx="1258888" cy="1103372"/>
            <a:chOff x="323850" y="4087958"/>
            <a:chExt cx="1258888" cy="1103372"/>
          </a:xfrm>
        </p:grpSpPr>
        <p:grpSp>
          <p:nvGrpSpPr>
            <p:cNvPr id="6" name="Ομάδα 5"/>
            <p:cNvGrpSpPr/>
            <p:nvPr/>
          </p:nvGrpSpPr>
          <p:grpSpPr>
            <a:xfrm>
              <a:off x="323850" y="4087958"/>
              <a:ext cx="1258888" cy="1046162"/>
              <a:chOff x="323850" y="4113213"/>
              <a:chExt cx="1258888" cy="1046162"/>
            </a:xfrm>
          </p:grpSpPr>
          <p:grpSp>
            <p:nvGrpSpPr>
              <p:cNvPr id="3" name="Group 44"/>
              <p:cNvGrpSpPr>
                <a:grpSpLocks/>
              </p:cNvGrpSpPr>
              <p:nvPr/>
            </p:nvGrpSpPr>
            <p:grpSpPr bwMode="auto">
              <a:xfrm>
                <a:off x="323850" y="4113213"/>
                <a:ext cx="1258888" cy="503237"/>
                <a:chOff x="204" y="2591"/>
                <a:chExt cx="793" cy="317"/>
              </a:xfrm>
            </p:grpSpPr>
            <p:sp>
              <p:nvSpPr>
                <p:cNvPr id="6168" name="Oval 22"/>
                <p:cNvSpPr>
                  <a:spLocks noChangeArrowheads="1"/>
                </p:cNvSpPr>
                <p:nvPr/>
              </p:nvSpPr>
              <p:spPr bwMode="auto">
                <a:xfrm>
                  <a:off x="249" y="2591"/>
                  <a:ext cx="748" cy="317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rgbClr val="CC99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1800"/>
                </a:p>
              </p:txBody>
            </p:sp>
            <p:sp>
              <p:nvSpPr>
                <p:cNvPr id="6169" name="Rectangle 29"/>
                <p:cNvSpPr>
                  <a:spLocks noChangeArrowheads="1"/>
                </p:cNvSpPr>
                <p:nvPr/>
              </p:nvSpPr>
              <p:spPr bwMode="auto">
                <a:xfrm>
                  <a:off x="204" y="2636"/>
                  <a:ext cx="793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b="1" i="1" dirty="0">
                      <a:solidFill>
                        <a:srgbClr val="FFFF00"/>
                      </a:solidFill>
                      <a:latin typeface="Times New Roman" pitchFamily="18" charset="0"/>
                    </a:rPr>
                    <a:t>m=</a:t>
                  </a:r>
                  <a:r>
                    <a:rPr lang="el-GR" altLang="el-GR" sz="1800" b="1" dirty="0">
                      <a:solidFill>
                        <a:srgbClr val="FFFF00"/>
                      </a:solidFill>
                      <a:latin typeface="Times New Roman" pitchFamily="18" charset="0"/>
                    </a:rPr>
                    <a:t>1000</a:t>
                  </a:r>
                  <a:r>
                    <a:rPr lang="en-US" altLang="el-GR" sz="1800" b="1" dirty="0">
                      <a:solidFill>
                        <a:srgbClr val="FFFF00"/>
                      </a:solidFill>
                      <a:latin typeface="Times New Roman" pitchFamily="18" charset="0"/>
                    </a:rPr>
                    <a:t> kg</a:t>
                  </a:r>
                  <a:endParaRPr lang="el-GR" altLang="el-GR" sz="1800" b="1" dirty="0">
                    <a:solidFill>
                      <a:srgbClr val="FFFF00"/>
                    </a:solidFill>
                    <a:latin typeface="Times New Roman" pitchFamily="18" charset="0"/>
                  </a:endParaRPr>
                </a:p>
              </p:txBody>
            </p:sp>
          </p:grpSp>
          <p:sp>
            <p:nvSpPr>
              <p:cNvPr id="6157" name="Line 24"/>
              <p:cNvSpPr>
                <a:spLocks noChangeShapeType="1"/>
              </p:cNvSpPr>
              <p:nvPr/>
            </p:nvSpPr>
            <p:spPr bwMode="auto">
              <a:xfrm rot="5400000" flipV="1">
                <a:off x="628650" y="4816475"/>
                <a:ext cx="685800" cy="0"/>
              </a:xfrm>
              <a:prstGeom prst="line">
                <a:avLst/>
              </a:prstGeom>
              <a:noFill/>
              <a:ln w="50800">
                <a:solidFill>
                  <a:srgbClr val="FFFF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971550" y="4791220"/>
                  <a:ext cx="47263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1550" y="4791220"/>
                  <a:ext cx="472630" cy="400110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46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287524" y="3789363"/>
            <a:ext cx="1974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ΠΡΙΝ</a:t>
            </a:r>
            <a:r>
              <a:rPr lang="en-US" alt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l-GR" alt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την κρούση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895850" y="4221163"/>
            <a:ext cx="757238" cy="1260475"/>
            <a:chOff x="3061" y="1888"/>
            <a:chExt cx="477" cy="726"/>
          </a:xfrm>
        </p:grpSpPr>
        <p:sp>
          <p:nvSpPr>
            <p:cNvPr id="6170" name="AutoShape 10"/>
            <p:cNvSpPr>
              <a:spLocks/>
            </p:cNvSpPr>
            <p:nvPr/>
          </p:nvSpPr>
          <p:spPr bwMode="auto">
            <a:xfrm>
              <a:off x="3061" y="1888"/>
              <a:ext cx="295" cy="726"/>
            </a:xfrm>
            <a:prstGeom prst="rightBrace">
              <a:avLst>
                <a:gd name="adj1" fmla="val 20508"/>
                <a:gd name="adj2" fmla="val 50000"/>
              </a:avLst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1800"/>
            </a:p>
          </p:txBody>
        </p:sp>
        <p:sp>
          <p:nvSpPr>
            <p:cNvPr id="6171" name="Line 11"/>
            <p:cNvSpPr>
              <a:spLocks noChangeShapeType="1"/>
            </p:cNvSpPr>
            <p:nvPr/>
          </p:nvSpPr>
          <p:spPr bwMode="auto">
            <a:xfrm>
              <a:off x="3334" y="2251"/>
              <a:ext cx="204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6161" name="Text Box 6"/>
          <p:cNvSpPr txBox="1">
            <a:spLocks noChangeArrowheads="1"/>
          </p:cNvSpPr>
          <p:nvPr/>
        </p:nvSpPr>
        <p:spPr bwMode="auto">
          <a:xfrm>
            <a:off x="2411760" y="3644900"/>
            <a:ext cx="663175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Υπολογισμός του μέτρου της Ταχύτητας Κρούσης:</a:t>
            </a:r>
          </a:p>
        </p:txBody>
      </p:sp>
      <p:sp>
        <p:nvSpPr>
          <p:cNvPr id="6164" name="Line 28"/>
          <p:cNvSpPr>
            <a:spLocks noChangeShapeType="1"/>
          </p:cNvSpPr>
          <p:nvPr/>
        </p:nvSpPr>
        <p:spPr bwMode="auto">
          <a:xfrm>
            <a:off x="2268538" y="552450"/>
            <a:ext cx="0" cy="6119813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165" name="Line 38"/>
          <p:cNvSpPr>
            <a:spLocks noChangeShapeType="1"/>
          </p:cNvSpPr>
          <p:nvPr/>
        </p:nvSpPr>
        <p:spPr bwMode="auto">
          <a:xfrm flipV="1">
            <a:off x="2268538" y="3394075"/>
            <a:ext cx="6875463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pSp>
        <p:nvGrpSpPr>
          <p:cNvPr id="11" name="Ομάδα 10"/>
          <p:cNvGrpSpPr/>
          <p:nvPr/>
        </p:nvGrpSpPr>
        <p:grpSpPr>
          <a:xfrm>
            <a:off x="215516" y="1232756"/>
            <a:ext cx="1078124" cy="3348038"/>
            <a:chOff x="215516" y="1268413"/>
            <a:chExt cx="1078124" cy="3348038"/>
          </a:xfrm>
        </p:grpSpPr>
        <p:sp>
          <p:nvSpPr>
            <p:cNvPr id="6162" name="Text Box 17"/>
            <p:cNvSpPr txBox="1">
              <a:spLocks noChangeArrowheads="1"/>
            </p:cNvSpPr>
            <p:nvPr/>
          </p:nvSpPr>
          <p:spPr bwMode="auto">
            <a:xfrm>
              <a:off x="286954" y="1304925"/>
              <a:ext cx="100668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 dirty="0" smtClean="0">
                  <a:solidFill>
                    <a:srgbClr val="FFFF00"/>
                  </a:solidFill>
                  <a:latin typeface="Times New Roman" pitchFamily="18" charset="0"/>
                </a:rPr>
                <a:t>H =</a:t>
              </a:r>
              <a:r>
                <a:rPr lang="el-GR" altLang="el-GR" sz="2000" b="1" i="1" dirty="0" smtClean="0">
                  <a:solidFill>
                    <a:srgbClr val="FFFF00"/>
                  </a:solidFill>
                  <a:latin typeface="Times New Roman" pitchFamily="18" charset="0"/>
                </a:rPr>
                <a:t> </a:t>
              </a:r>
              <a:r>
                <a:rPr lang="en-US" altLang="el-GR" sz="2000" b="1" dirty="0" smtClean="0">
                  <a:solidFill>
                    <a:srgbClr val="FFFF00"/>
                  </a:solidFill>
                  <a:latin typeface="Times New Roman" pitchFamily="18" charset="0"/>
                </a:rPr>
                <a:t>50 </a:t>
              </a:r>
              <a:r>
                <a:rPr lang="en-US" altLang="el-GR" sz="2000" b="1" dirty="0">
                  <a:solidFill>
                    <a:srgbClr val="FFFF00"/>
                  </a:solidFill>
                  <a:latin typeface="Times New Roman" pitchFamily="18" charset="0"/>
                </a:rPr>
                <a:t>m</a:t>
              </a:r>
              <a:endParaRPr lang="el-GR" altLang="el-GR" sz="2000" b="1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  <p:sp>
          <p:nvSpPr>
            <p:cNvPr id="6163" name="Line 19"/>
            <p:cNvSpPr>
              <a:spLocks noChangeShapeType="1"/>
            </p:cNvSpPr>
            <p:nvPr/>
          </p:nvSpPr>
          <p:spPr bwMode="auto">
            <a:xfrm>
              <a:off x="215516" y="1268413"/>
              <a:ext cx="0" cy="3348038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 type="non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6159" name="Rectangle 36"/>
          <p:cNvSpPr>
            <a:spLocks noChangeArrowheads="1"/>
          </p:cNvSpPr>
          <p:nvPr/>
        </p:nvSpPr>
        <p:spPr bwMode="auto">
          <a:xfrm>
            <a:off x="179388" y="1"/>
            <a:ext cx="1979613" cy="723899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pSp>
        <p:nvGrpSpPr>
          <p:cNvPr id="8" name="Ομάδα 7"/>
          <p:cNvGrpSpPr/>
          <p:nvPr/>
        </p:nvGrpSpPr>
        <p:grpSpPr>
          <a:xfrm>
            <a:off x="2268538" y="550863"/>
            <a:ext cx="6875463" cy="2835275"/>
            <a:chOff x="2268538" y="550863"/>
            <a:chExt cx="6875463" cy="2835275"/>
          </a:xfrm>
        </p:grpSpPr>
        <p:sp>
          <p:nvSpPr>
            <p:cNvPr id="6166" name="Text Box 39"/>
            <p:cNvSpPr txBox="1">
              <a:spLocks noChangeArrowheads="1"/>
            </p:cNvSpPr>
            <p:nvPr/>
          </p:nvSpPr>
          <p:spPr bwMode="auto">
            <a:xfrm>
              <a:off x="2268538" y="550863"/>
              <a:ext cx="6875463" cy="2835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98000" rIns="12600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dirty="0">
                  <a:solidFill>
                    <a:srgbClr val="FFFF00"/>
                  </a:solidFill>
                  <a:latin typeface="Times New Roman" pitchFamily="18" charset="0"/>
                </a:rPr>
                <a:t>Ένα φορτίο μάζας </a:t>
              </a:r>
              <a:r>
                <a:rPr lang="en-US" altLang="el-GR" sz="2000" b="1" i="1" dirty="0">
                  <a:solidFill>
                    <a:srgbClr val="FFFF00"/>
                  </a:solidFill>
                  <a:latin typeface="Times New Roman" pitchFamily="18" charset="0"/>
                </a:rPr>
                <a:t>m=</a:t>
              </a:r>
              <a:r>
                <a:rPr lang="el-GR" altLang="el-GR" sz="2000" b="1" i="1" dirty="0">
                  <a:solidFill>
                    <a:srgbClr val="FFFF00"/>
                  </a:solidFill>
                  <a:latin typeface="Times New Roman" pitchFamily="18" charset="0"/>
                </a:rPr>
                <a:t>1000</a:t>
              </a:r>
              <a:r>
                <a:rPr lang="en-US" altLang="el-GR" sz="2000" b="1" i="1" dirty="0">
                  <a:solidFill>
                    <a:srgbClr val="FFFF00"/>
                  </a:solidFill>
                  <a:latin typeface="Times New Roman" pitchFamily="18" charset="0"/>
                </a:rPr>
                <a:t> kg</a:t>
              </a:r>
              <a:r>
                <a:rPr lang="el-GR" altLang="el-GR" sz="2000" dirty="0">
                  <a:solidFill>
                    <a:srgbClr val="FFFF00"/>
                  </a:solidFill>
                  <a:latin typeface="Times New Roman" pitchFamily="18" charset="0"/>
                </a:rPr>
                <a:t> ρυμουλκείται με γερανό για να τοποθετηθεί στην ταράτσα μιας οικοδομής. Για κάποιο λόγο το σκοινί σπάει όταν το φορτίο βρίσκεται σε ύψος </a:t>
              </a:r>
              <a:r>
                <a:rPr lang="en-US" altLang="el-GR" sz="2000" b="1" i="1" dirty="0" smtClean="0">
                  <a:solidFill>
                    <a:schemeClr val="bg1"/>
                  </a:solidFill>
                  <a:latin typeface="Times New Roman" pitchFamily="18" charset="0"/>
                </a:rPr>
                <a:t>H </a:t>
              </a:r>
              <a:r>
                <a:rPr lang="en-US" altLang="el-GR" sz="2000" b="1" dirty="0" smtClean="0">
                  <a:solidFill>
                    <a:schemeClr val="bg1"/>
                  </a:solidFill>
                  <a:latin typeface="Times New Roman" pitchFamily="18" charset="0"/>
                </a:rPr>
                <a:t>= 50 </a:t>
              </a:r>
              <a:r>
                <a:rPr lang="en-US" altLang="el-GR" sz="2000" b="1" dirty="0">
                  <a:solidFill>
                    <a:schemeClr val="bg1"/>
                  </a:solidFill>
                  <a:latin typeface="Times New Roman" pitchFamily="18" charset="0"/>
                </a:rPr>
                <a:t>m </a:t>
              </a:r>
              <a:r>
                <a:rPr lang="el-GR" altLang="el-GR" sz="2000" dirty="0">
                  <a:solidFill>
                    <a:srgbClr val="FFFF00"/>
                  </a:solidFill>
                  <a:latin typeface="Times New Roman" pitchFamily="18" charset="0"/>
                </a:rPr>
                <a:t>από το έδαφος. Το φορτίο προσκρούει στο έδαφος και ακινητοποιείται σε χρονικό διάστημα </a:t>
              </a:r>
              <a:r>
                <a:rPr lang="el-GR" altLang="el-GR" sz="2000" b="1" dirty="0">
                  <a:solidFill>
                    <a:schemeClr val="bg1"/>
                  </a:solidFill>
                  <a:latin typeface="Times New Roman" pitchFamily="18" charset="0"/>
                </a:rPr>
                <a:t>Δ</a:t>
              </a:r>
              <a:r>
                <a:rPr lang="en-US" altLang="el-GR" sz="2000" b="1" i="1" dirty="0" smtClean="0">
                  <a:solidFill>
                    <a:schemeClr val="bg1"/>
                  </a:solidFill>
                  <a:latin typeface="Times New Roman" pitchFamily="18" charset="0"/>
                </a:rPr>
                <a:t>t = </a:t>
              </a:r>
              <a:r>
                <a:rPr lang="el-GR" altLang="el-GR" sz="2000" b="1" dirty="0" smtClean="0">
                  <a:solidFill>
                    <a:schemeClr val="bg1"/>
                  </a:solidFill>
                  <a:latin typeface="Times New Roman" pitchFamily="18" charset="0"/>
                </a:rPr>
                <a:t>5</a:t>
              </a:r>
              <a:r>
                <a:rPr lang="en-US" altLang="el-GR" sz="2000" b="1" dirty="0" smtClean="0">
                  <a:solidFill>
                    <a:schemeClr val="bg1"/>
                  </a:solidFill>
                  <a:latin typeface="Times New Roman" pitchFamily="18" charset="0"/>
                </a:rPr>
                <a:t>,0 </a:t>
              </a:r>
              <a:r>
                <a:rPr lang="en-US" altLang="el-GR" sz="2000" b="1" dirty="0" err="1" smtClean="0">
                  <a:solidFill>
                    <a:schemeClr val="bg1"/>
                  </a:solidFill>
                  <a:latin typeface="Times New Roman" pitchFamily="18" charset="0"/>
                </a:rPr>
                <a:t>ms</a:t>
              </a:r>
              <a:r>
                <a:rPr lang="el-GR" altLang="el-GR" sz="2000" b="1" i="1" dirty="0">
                  <a:solidFill>
                    <a:srgbClr val="FFFF00"/>
                  </a:solidFill>
                  <a:latin typeface="Times New Roman" pitchFamily="18" charset="0"/>
                </a:rPr>
                <a:t>.  </a:t>
              </a:r>
              <a:r>
                <a:rPr lang="el-GR" altLang="el-GR" sz="2000" dirty="0">
                  <a:solidFill>
                    <a:srgbClr val="FFFF00"/>
                  </a:solidFill>
                  <a:latin typeface="Times New Roman" pitchFamily="18" charset="0"/>
                </a:rPr>
                <a:t>Στο χρονικό αυτό διάστημα, η δύναμη </a:t>
              </a:r>
              <a:r>
                <a:rPr lang="en-US" altLang="el-GR" sz="2000" b="1" i="1" dirty="0">
                  <a:solidFill>
                    <a:schemeClr val="bg1"/>
                  </a:solidFill>
                  <a:latin typeface="Times New Roman" pitchFamily="18" charset="0"/>
                </a:rPr>
                <a:t>F</a:t>
              </a:r>
              <a:r>
                <a:rPr lang="en-US" altLang="el-GR" sz="2000" b="1" dirty="0">
                  <a:solidFill>
                    <a:schemeClr val="bg1"/>
                  </a:solidFill>
                  <a:latin typeface="Times New Roman" pitchFamily="18" charset="0"/>
                </a:rPr>
                <a:t>(</a:t>
              </a:r>
              <a:r>
                <a:rPr lang="en-US" altLang="el-GR" sz="2000" b="1" i="1" dirty="0">
                  <a:solidFill>
                    <a:schemeClr val="bg1"/>
                  </a:solidFill>
                  <a:latin typeface="Times New Roman" pitchFamily="18" charset="0"/>
                </a:rPr>
                <a:t>t</a:t>
              </a:r>
              <a:r>
                <a:rPr lang="en-US" altLang="el-GR" sz="2000" b="1" dirty="0">
                  <a:solidFill>
                    <a:schemeClr val="bg1"/>
                  </a:solidFill>
                  <a:latin typeface="Times New Roman" pitchFamily="18" charset="0"/>
                </a:rPr>
                <a:t>)</a:t>
              </a:r>
              <a:r>
                <a:rPr lang="el-GR" altLang="el-GR" sz="2000" dirty="0">
                  <a:solidFill>
                    <a:srgbClr val="FFFF00"/>
                  </a:solidFill>
                  <a:latin typeface="Times New Roman" pitchFamily="18" charset="0"/>
                </a:rPr>
                <a:t> που ασκεί το </a:t>
              </a:r>
              <a:r>
                <a:rPr lang="el-GR" altLang="el-GR" sz="2000" dirty="0" smtClean="0">
                  <a:solidFill>
                    <a:srgbClr val="FFFF00"/>
                  </a:solidFill>
                  <a:latin typeface="Times New Roman" pitchFamily="18" charset="0"/>
                </a:rPr>
                <a:t>φορτίο πάνω </a:t>
              </a:r>
              <a:r>
                <a:rPr lang="el-GR" altLang="el-GR" sz="2000" dirty="0">
                  <a:solidFill>
                    <a:srgbClr val="FFFF00"/>
                  </a:solidFill>
                  <a:latin typeface="Times New Roman" pitchFamily="18" charset="0"/>
                </a:rPr>
                <a:t>στο </a:t>
              </a:r>
              <a:r>
                <a:rPr lang="el-GR" altLang="el-GR" sz="2000" dirty="0" err="1" smtClean="0">
                  <a:solidFill>
                    <a:srgbClr val="FFFF00"/>
                  </a:solidFill>
                  <a:latin typeface="Times New Roman" pitchFamily="18" charset="0"/>
                </a:rPr>
                <a:t>έσαφος</a:t>
              </a:r>
              <a:r>
                <a:rPr lang="el-GR" altLang="el-GR" sz="2000" dirty="0" smtClean="0">
                  <a:solidFill>
                    <a:srgbClr val="FFFF00"/>
                  </a:solidFill>
                  <a:latin typeface="Times New Roman" pitchFamily="18" charset="0"/>
                </a:rPr>
                <a:t> δίνεται </a:t>
              </a:r>
              <a:r>
                <a:rPr lang="el-GR" altLang="el-GR" sz="2000" dirty="0">
                  <a:solidFill>
                    <a:srgbClr val="FFFF00"/>
                  </a:solidFill>
                  <a:latin typeface="Times New Roman" pitchFamily="18" charset="0"/>
                </a:rPr>
                <a:t>από τη σχέση:                                   </a:t>
              </a:r>
              <a:r>
                <a:rPr lang="en-US" altLang="el-GR" sz="2000" dirty="0" smtClean="0">
                  <a:solidFill>
                    <a:srgbClr val="FFFF00"/>
                  </a:solidFill>
                  <a:latin typeface="Times New Roman" pitchFamily="18" charset="0"/>
                </a:rPr>
                <a:t>      </a:t>
              </a:r>
              <a:r>
                <a:rPr lang="el-GR" altLang="el-GR" sz="2000" dirty="0" smtClean="0">
                  <a:solidFill>
                    <a:srgbClr val="FFFF00"/>
                  </a:solidFill>
                  <a:latin typeface="Times New Roman" pitchFamily="18" charset="0"/>
                </a:rPr>
                <a:t>όπου </a:t>
              </a:r>
              <a:r>
                <a:rPr lang="el-GR" altLang="el-GR" sz="2000" b="1" dirty="0" err="1">
                  <a:solidFill>
                    <a:schemeClr val="bg1"/>
                  </a:solidFill>
                  <a:latin typeface="Times New Roman" pitchFamily="18" charset="0"/>
                </a:rPr>
                <a:t>α=π</a:t>
              </a:r>
              <a:r>
                <a:rPr lang="el-GR" altLang="el-GR" sz="2000" b="1" dirty="0">
                  <a:solidFill>
                    <a:schemeClr val="bg1"/>
                  </a:solidFill>
                  <a:latin typeface="Times New Roman" pitchFamily="18" charset="0"/>
                </a:rPr>
                <a:t>/Δ</a:t>
              </a:r>
              <a:r>
                <a:rPr lang="en-US" altLang="el-GR" sz="2000" b="1" dirty="0">
                  <a:solidFill>
                    <a:schemeClr val="bg1"/>
                  </a:solidFill>
                  <a:latin typeface="Times New Roman" pitchFamily="18" charset="0"/>
                </a:rPr>
                <a:t>t</a:t>
              </a:r>
              <a:r>
                <a:rPr lang="en-US" altLang="el-GR" sz="2000" dirty="0">
                  <a:solidFill>
                    <a:srgbClr val="FFFF00"/>
                  </a:solidFill>
                  <a:latin typeface="Times New Roman" pitchFamily="18" charset="0"/>
                </a:rPr>
                <a:t>. </a:t>
              </a:r>
              <a:r>
                <a:rPr lang="el-GR" altLang="el-GR" sz="2000" dirty="0">
                  <a:solidFill>
                    <a:srgbClr val="FFFF00"/>
                  </a:solidFill>
                  <a:latin typeface="Times New Roman" pitchFamily="18" charset="0"/>
                </a:rPr>
                <a:t>Να υπολογίσετε τη μέγιστη δύναμη </a:t>
              </a:r>
              <a:r>
                <a:rPr lang="en-US" altLang="el-GR" sz="2000" b="1" i="1" dirty="0" err="1">
                  <a:solidFill>
                    <a:schemeClr val="bg1"/>
                  </a:solidFill>
                  <a:latin typeface="Times New Roman" pitchFamily="18" charset="0"/>
                </a:rPr>
                <a:t>F</a:t>
              </a:r>
              <a:r>
                <a:rPr lang="en-US" altLang="el-GR" sz="2000" b="1" baseline="-25000" dirty="0" err="1">
                  <a:solidFill>
                    <a:schemeClr val="bg1"/>
                  </a:solidFill>
                  <a:latin typeface="Times New Roman" pitchFamily="18" charset="0"/>
                </a:rPr>
                <a:t>max</a:t>
              </a:r>
              <a:r>
                <a:rPr lang="el-GR" altLang="el-GR" sz="2000" dirty="0">
                  <a:solidFill>
                    <a:srgbClr val="FFFF00"/>
                  </a:solidFill>
                  <a:latin typeface="Times New Roman" pitchFamily="18" charset="0"/>
                </a:rPr>
                <a:t> καθώς και τη μέση δύναμη </a:t>
              </a:r>
              <a:r>
                <a:rPr lang="en-US" altLang="el-GR" sz="2000" b="1" i="1" dirty="0" err="1">
                  <a:solidFill>
                    <a:schemeClr val="bg1"/>
                  </a:solidFill>
                  <a:latin typeface="Times New Roman" pitchFamily="18" charset="0"/>
                </a:rPr>
                <a:t>F</a:t>
              </a:r>
              <a:r>
                <a:rPr lang="en-US" altLang="el-GR" sz="2000" b="1" baseline="-25000" dirty="0" err="1">
                  <a:solidFill>
                    <a:schemeClr val="bg1"/>
                  </a:solidFill>
                  <a:latin typeface="Times New Roman" pitchFamily="18" charset="0"/>
                </a:rPr>
                <a:t>avg</a:t>
              </a:r>
              <a:r>
                <a:rPr lang="el-GR" altLang="el-GR" sz="2000" dirty="0">
                  <a:solidFill>
                    <a:srgbClr val="FFFF00"/>
                  </a:solidFill>
                  <a:latin typeface="Times New Roman" pitchFamily="18" charset="0"/>
                </a:rPr>
                <a:t> που ασκεί το φορτίο πάνω στο έδαφος.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5491163" y="2384884"/>
                  <a:ext cx="2585388" cy="4070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𝑭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𝐦𝐚𝐱</m:t>
                            </m:r>
                          </m:sub>
                        </m:sSub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sz="2000" b="0" i="0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sin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fName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𝒂𝒕</m:t>
                            </m:r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91163" y="2384884"/>
                  <a:ext cx="2585388" cy="407099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1641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40355" y="4049352"/>
                <a:ext cx="2255681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𝑯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𝒈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24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0355" y="4049352"/>
                <a:ext cx="2255681" cy="78380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Ορθογώνιο 12"/>
              <p:cNvSpPr/>
              <p:nvPr/>
            </p:nvSpPr>
            <p:spPr>
              <a:xfrm>
                <a:off x="3311860" y="5085184"/>
                <a:ext cx="150169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𝛖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𝒈𝒕</m:t>
                      </m:r>
                    </m:oMath>
                  </m:oMathPara>
                </a14:m>
                <a:endParaRPr lang="el-G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Ορθογώνιο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1860" y="5085184"/>
                <a:ext cx="1501693" cy="461665"/>
              </a:xfrm>
              <a:prstGeom prst="rect">
                <a:avLst/>
              </a:prstGeom>
              <a:blipFill rotWithShape="1">
                <a:blip r:embed="rId11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Ορθογώνιο 13"/>
              <p:cNvSpPr/>
              <p:nvPr/>
            </p:nvSpPr>
            <p:spPr>
              <a:xfrm>
                <a:off x="5732673" y="4587515"/>
                <a:ext cx="1797608" cy="5395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𝛖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𝒈𝑯</m:t>
                          </m:r>
                        </m:e>
                      </m:rad>
                    </m:oMath>
                  </m:oMathPara>
                </a14:m>
                <a:endParaRPr lang="el-G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" name="Ορθογώνιο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2673" y="4587515"/>
                <a:ext cx="1797608" cy="53957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Ορθογώνιο 14"/>
              <p:cNvSpPr/>
              <p:nvPr/>
            </p:nvSpPr>
            <p:spPr>
              <a:xfrm>
                <a:off x="2340204" y="5914698"/>
                <a:ext cx="4068000" cy="7186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𝛖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𝟗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𝟖𝟎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/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𝒔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)(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𝟓𝟎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ra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" name="Ορθογώνιο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0204" y="5914698"/>
                <a:ext cx="4068000" cy="718658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Ορθογώνιο 15"/>
              <p:cNvSpPr/>
              <p:nvPr/>
            </p:nvSpPr>
            <p:spPr>
              <a:xfrm>
                <a:off x="6584960" y="6043194"/>
                <a:ext cx="2487540" cy="461665"/>
              </a:xfrm>
              <a:prstGeom prst="rect">
                <a:avLst/>
              </a:prstGeom>
              <a:ln w="28575">
                <a:solidFill>
                  <a:srgbClr val="FFFF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𝛖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𝟑𝟏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,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𝟑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/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𝒔</m:t>
                      </m:r>
                    </m:oMath>
                  </m:oMathPara>
                </a14:m>
                <a:endParaRPr lang="el-G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6" name="Ορθογώνιο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4960" y="6043194"/>
                <a:ext cx="2487540" cy="461665"/>
              </a:xfrm>
              <a:prstGeom prst="rect">
                <a:avLst/>
              </a:prstGeom>
              <a:blipFill rotWithShape="1">
                <a:blip r:embed="rId14"/>
                <a:stretch>
                  <a:fillRect b="-14815"/>
                </a:stretch>
              </a:blipFill>
              <a:ln w="28575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6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731272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1908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</a:t>
            </a:r>
            <a:r>
              <a:rPr lang="el-GR" altLang="el-G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 ΠΡΟΣΚΡΟΥΣΗ ΦΟΡΤΙΟΥ ΣΕ ΕΠΙΦΑΝΕΙΑ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5185E-6 L 0.00208 0.481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24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/>
      <p:bldP spid="6161" grpId="0"/>
      <p:bldP spid="12" grpId="0"/>
      <p:bldP spid="13" grpId="0"/>
      <p:bldP spid="14" grpId="0"/>
      <p:bldP spid="15" grpId="0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731272"/>
          </a:xfrm>
          <a:prstGeom prst="rect">
            <a:avLst/>
          </a:prstGeom>
          <a:noFill/>
          <a:ln>
            <a:noFill/>
          </a:ln>
          <a:extLst/>
        </p:spPr>
        <p:txBody>
          <a:bodyPr bIns="1908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</a:t>
            </a:r>
            <a:r>
              <a:rPr lang="el-GR" altLang="el-G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 ΠΡΟΣΚΡΟΥΣΗ ΦΟΡΤΙΟΥ ΣΕ ΕΠΙΦΑΝΕΙΑ</a:t>
            </a:r>
          </a:p>
        </p:txBody>
      </p:sp>
      <p:sp>
        <p:nvSpPr>
          <p:cNvPr id="7175" name="Text Box 32"/>
          <p:cNvSpPr txBox="1">
            <a:spLocks noChangeArrowheads="1"/>
          </p:cNvSpPr>
          <p:nvPr/>
        </p:nvSpPr>
        <p:spPr bwMode="auto">
          <a:xfrm>
            <a:off x="2771800" y="944563"/>
            <a:ext cx="631262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rgbClr val="FFFF00"/>
                </a:solidFill>
                <a:latin typeface="Times New Roman" pitchFamily="18" charset="0"/>
              </a:rPr>
              <a:t>Υπολογισμός της Μεταβολής της Ορμής:</a:t>
            </a:r>
          </a:p>
        </p:txBody>
      </p:sp>
      <p:grpSp>
        <p:nvGrpSpPr>
          <p:cNvPr id="3" name="Ομάδα 2"/>
          <p:cNvGrpSpPr/>
          <p:nvPr/>
        </p:nvGrpSpPr>
        <p:grpSpPr>
          <a:xfrm>
            <a:off x="107504" y="1268413"/>
            <a:ext cx="2715631" cy="4019610"/>
            <a:chOff x="107504" y="1268413"/>
            <a:chExt cx="2715631" cy="4019610"/>
          </a:xfrm>
        </p:grpSpPr>
        <p:grpSp>
          <p:nvGrpSpPr>
            <p:cNvPr id="7183" name="Group 148"/>
            <p:cNvGrpSpPr>
              <a:grpSpLocks/>
            </p:cNvGrpSpPr>
            <p:nvPr/>
          </p:nvGrpSpPr>
          <p:grpSpPr bwMode="auto">
            <a:xfrm>
              <a:off x="107504" y="1268413"/>
              <a:ext cx="2160589" cy="3962400"/>
              <a:chOff x="0" y="799"/>
              <a:chExt cx="1361" cy="2496"/>
            </a:xfrm>
          </p:grpSpPr>
          <p:sp>
            <p:nvSpPr>
              <p:cNvPr id="7188" name="Line 114"/>
              <p:cNvSpPr>
                <a:spLocks noChangeShapeType="1"/>
              </p:cNvSpPr>
              <p:nvPr/>
            </p:nvSpPr>
            <p:spPr bwMode="auto">
              <a:xfrm>
                <a:off x="0" y="2954"/>
                <a:ext cx="1361" cy="0"/>
              </a:xfrm>
              <a:prstGeom prst="line">
                <a:avLst/>
              </a:prstGeom>
              <a:noFill/>
              <a:ln w="127000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7189" name="Text Box 117"/>
              <p:cNvSpPr txBox="1">
                <a:spLocks noChangeArrowheads="1"/>
              </p:cNvSpPr>
              <p:nvPr/>
            </p:nvSpPr>
            <p:spPr bwMode="auto">
              <a:xfrm>
                <a:off x="113" y="822"/>
                <a:ext cx="634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i="1" dirty="0" smtClean="0">
                    <a:solidFill>
                      <a:srgbClr val="FFFF00"/>
                    </a:solidFill>
                    <a:latin typeface="Times New Roman" pitchFamily="18" charset="0"/>
                  </a:rPr>
                  <a:t>Η</a:t>
                </a:r>
                <a:r>
                  <a:rPr lang="en-US" altLang="el-GR" sz="2000" b="1" i="1" dirty="0" smtClean="0">
                    <a:solidFill>
                      <a:srgbClr val="FFFF00"/>
                    </a:solidFill>
                    <a:latin typeface="Times New Roman" pitchFamily="18" charset="0"/>
                  </a:rPr>
                  <a:t> =</a:t>
                </a:r>
                <a:r>
                  <a:rPr lang="el-GR" altLang="el-GR" sz="2000" b="1" i="1" dirty="0" smtClean="0">
                    <a:solidFill>
                      <a:srgbClr val="FFFF00"/>
                    </a:solidFill>
                    <a:latin typeface="Times New Roman" pitchFamily="18" charset="0"/>
                  </a:rPr>
                  <a:t> </a:t>
                </a:r>
                <a:r>
                  <a:rPr lang="en-US" altLang="el-GR" sz="2000" b="1" dirty="0" smtClean="0">
                    <a:solidFill>
                      <a:srgbClr val="FFFF00"/>
                    </a:solidFill>
                    <a:latin typeface="Times New Roman" pitchFamily="18" charset="0"/>
                  </a:rPr>
                  <a:t>50 </a:t>
                </a:r>
                <a:r>
                  <a:rPr lang="en-US" altLang="el-GR" sz="2000" b="1" dirty="0">
                    <a:solidFill>
                      <a:srgbClr val="FFFF00"/>
                    </a:solidFill>
                    <a:latin typeface="Times New Roman" pitchFamily="18" charset="0"/>
                  </a:rPr>
                  <a:t>m</a:t>
                </a:r>
                <a:endParaRPr lang="el-GR" altLang="el-GR" sz="2000" b="1" dirty="0">
                  <a:solidFill>
                    <a:srgbClr val="FFFF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190" name="Line 119"/>
              <p:cNvSpPr>
                <a:spLocks noChangeShapeType="1"/>
              </p:cNvSpPr>
              <p:nvPr/>
            </p:nvSpPr>
            <p:spPr bwMode="auto">
              <a:xfrm>
                <a:off x="68" y="799"/>
                <a:ext cx="0" cy="2109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prstDash val="dash"/>
                <a:round/>
                <a:headEnd type="triangle" w="med" len="lg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7191" name="Group 120"/>
              <p:cNvGrpSpPr>
                <a:grpSpLocks/>
              </p:cNvGrpSpPr>
              <p:nvPr/>
            </p:nvGrpSpPr>
            <p:grpSpPr bwMode="auto">
              <a:xfrm>
                <a:off x="159" y="2591"/>
                <a:ext cx="793" cy="317"/>
                <a:chOff x="204" y="2591"/>
                <a:chExt cx="793" cy="317"/>
              </a:xfrm>
            </p:grpSpPr>
            <p:sp>
              <p:nvSpPr>
                <p:cNvPr id="7195" name="Oval 121"/>
                <p:cNvSpPr>
                  <a:spLocks noChangeArrowheads="1"/>
                </p:cNvSpPr>
                <p:nvPr/>
              </p:nvSpPr>
              <p:spPr bwMode="auto">
                <a:xfrm>
                  <a:off x="249" y="2591"/>
                  <a:ext cx="748" cy="317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rgbClr val="CC99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1800"/>
                </a:p>
              </p:txBody>
            </p:sp>
            <p:sp>
              <p:nvSpPr>
                <p:cNvPr id="7196" name="Rectangle 122"/>
                <p:cNvSpPr>
                  <a:spLocks noChangeArrowheads="1"/>
                </p:cNvSpPr>
                <p:nvPr/>
              </p:nvSpPr>
              <p:spPr bwMode="auto">
                <a:xfrm>
                  <a:off x="204" y="2636"/>
                  <a:ext cx="793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1800" b="1" i="1" dirty="0">
                      <a:solidFill>
                        <a:srgbClr val="FFFF00"/>
                      </a:solidFill>
                      <a:latin typeface="Times New Roman" pitchFamily="18" charset="0"/>
                    </a:rPr>
                    <a:t>m=</a:t>
                  </a:r>
                  <a:r>
                    <a:rPr lang="el-GR" altLang="el-GR" sz="1800" b="1" dirty="0">
                      <a:solidFill>
                        <a:srgbClr val="FFFF00"/>
                      </a:solidFill>
                      <a:latin typeface="Times New Roman" pitchFamily="18" charset="0"/>
                    </a:rPr>
                    <a:t>1000</a:t>
                  </a:r>
                  <a:r>
                    <a:rPr lang="en-US" altLang="el-GR" sz="1800" b="1" dirty="0">
                      <a:solidFill>
                        <a:srgbClr val="FFFF00"/>
                      </a:solidFill>
                      <a:latin typeface="Times New Roman" pitchFamily="18" charset="0"/>
                    </a:rPr>
                    <a:t> kg</a:t>
                  </a:r>
                  <a:endParaRPr lang="el-GR" altLang="el-GR" sz="1800" b="1" dirty="0">
                    <a:solidFill>
                      <a:srgbClr val="FFFF00"/>
                    </a:solidFill>
                    <a:latin typeface="Times New Roman" pitchFamily="18" charset="0"/>
                  </a:endParaRPr>
                </a:p>
              </p:txBody>
            </p:sp>
          </p:grpSp>
          <p:sp>
            <p:nvSpPr>
              <p:cNvPr id="7192" name="Line 86"/>
              <p:cNvSpPr>
                <a:spLocks noChangeShapeType="1"/>
              </p:cNvSpPr>
              <p:nvPr/>
            </p:nvSpPr>
            <p:spPr bwMode="auto">
              <a:xfrm rot="5400000" flipV="1">
                <a:off x="419" y="3079"/>
                <a:ext cx="432" cy="0"/>
              </a:xfrm>
              <a:prstGeom prst="line">
                <a:avLst/>
              </a:prstGeom>
              <a:noFill/>
              <a:ln w="50800">
                <a:solidFill>
                  <a:srgbClr val="FFFF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7194" name="Text Box 147"/>
              <p:cNvSpPr txBox="1">
                <a:spLocks noChangeArrowheads="1"/>
              </p:cNvSpPr>
              <p:nvPr/>
            </p:nvSpPr>
            <p:spPr bwMode="auto">
              <a:xfrm>
                <a:off x="68" y="2183"/>
                <a:ext cx="1270" cy="3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dirty="0" smtClean="0">
                    <a:solidFill>
                      <a:srgbClr val="FFFF00"/>
                    </a:solidFill>
                    <a:latin typeface="Times New Roman" pitchFamily="18" charset="0"/>
                  </a:rPr>
                  <a:t>Κατά τη διάρκεια της κρούσης</a:t>
                </a:r>
                <a:endParaRPr lang="el-GR" altLang="el-GR" sz="2000" b="1" dirty="0">
                  <a:solidFill>
                    <a:srgbClr val="FFFF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2" name="TextBox 1"/>
            <p:cNvSpPr txBox="1"/>
            <p:nvPr/>
          </p:nvSpPr>
          <p:spPr>
            <a:xfrm>
              <a:off x="1115616" y="4887913"/>
              <a:ext cx="17075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n-US" sz="2000" b="1" baseline="-25000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sz="2000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– 31,3 m/s</a:t>
              </a:r>
              <a:endParaRPr lang="el-GR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" name="Ομάδα 4"/>
          <p:cNvGrpSpPr/>
          <p:nvPr/>
        </p:nvGrpSpPr>
        <p:grpSpPr>
          <a:xfrm>
            <a:off x="935099" y="1484784"/>
            <a:ext cx="5652599" cy="4108522"/>
            <a:chOff x="935099" y="1484784"/>
            <a:chExt cx="5652599" cy="4108522"/>
          </a:xfrm>
        </p:grpSpPr>
        <p:sp>
          <p:nvSpPr>
            <p:cNvPr id="48232" name="Text Box 104"/>
            <p:cNvSpPr txBox="1">
              <a:spLocks noChangeArrowheads="1"/>
            </p:cNvSpPr>
            <p:nvPr/>
          </p:nvSpPr>
          <p:spPr bwMode="auto">
            <a:xfrm>
              <a:off x="3491880" y="1557338"/>
              <a:ext cx="190597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dirty="0">
                  <a:solidFill>
                    <a:srgbClr val="FFFF00"/>
                  </a:solidFill>
                  <a:latin typeface="Times New Roman" pitchFamily="18" charset="0"/>
                </a:rPr>
                <a:t>Αρχική Ορμή: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935099" y="5193196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sz="2000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 </a:t>
              </a:r>
              <a:r>
                <a:rPr lang="en-US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</a:t>
              </a:r>
              <a:r>
                <a:rPr lang="en-US" sz="20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n-US" sz="2000" b="1" baseline="-250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431612" y="1484784"/>
              <a:ext cx="11560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sz="2400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 </a:t>
              </a:r>
              <a:r>
                <a:rPr lang="en-US" sz="24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</a:t>
              </a:r>
              <a:r>
                <a:rPr lang="en-US" sz="24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l-GR" sz="24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n-US" sz="2400" b="1" baseline="-250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endParaRPr lang="el-G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87" name="Line 101"/>
            <p:cNvSpPr>
              <a:spLocks noChangeShapeType="1"/>
            </p:cNvSpPr>
            <p:nvPr/>
          </p:nvSpPr>
          <p:spPr bwMode="auto">
            <a:xfrm rot="5400000" flipV="1">
              <a:off x="478396" y="5002213"/>
              <a:ext cx="914400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13" name="Ομάδα 12"/>
          <p:cNvGrpSpPr/>
          <p:nvPr/>
        </p:nvGrpSpPr>
        <p:grpSpPr>
          <a:xfrm>
            <a:off x="3491880" y="2247255"/>
            <a:ext cx="2828947" cy="461665"/>
            <a:chOff x="3491880" y="2247255"/>
            <a:chExt cx="2828947" cy="461665"/>
          </a:xfrm>
        </p:grpSpPr>
        <p:sp>
          <p:nvSpPr>
            <p:cNvPr id="48237" name="Text Box 109"/>
            <p:cNvSpPr txBox="1">
              <a:spLocks noChangeArrowheads="1"/>
            </p:cNvSpPr>
            <p:nvPr/>
          </p:nvSpPr>
          <p:spPr bwMode="auto">
            <a:xfrm>
              <a:off x="3491880" y="2312988"/>
              <a:ext cx="183473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dirty="0">
                  <a:solidFill>
                    <a:srgbClr val="FFFF00"/>
                  </a:solidFill>
                  <a:latin typeface="Times New Roman" pitchFamily="18" charset="0"/>
                </a:rPr>
                <a:t>Τελική Ορμή: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467708" y="2247255"/>
              <a:ext cx="8531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sz="2400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 </a:t>
              </a:r>
              <a:r>
                <a:rPr lang="en-US" sz="24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0</a:t>
              </a:r>
              <a:endParaRPr lang="el-G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" name="Ομάδα 13"/>
          <p:cNvGrpSpPr/>
          <p:nvPr/>
        </p:nvGrpSpPr>
        <p:grpSpPr>
          <a:xfrm>
            <a:off x="3131840" y="2852936"/>
            <a:ext cx="4762111" cy="461665"/>
            <a:chOff x="3131840" y="2852936"/>
            <a:chExt cx="4762111" cy="461665"/>
          </a:xfrm>
        </p:grpSpPr>
        <p:sp>
          <p:nvSpPr>
            <p:cNvPr id="37" name="Text Box 109"/>
            <p:cNvSpPr txBox="1">
              <a:spLocks noChangeArrowheads="1"/>
            </p:cNvSpPr>
            <p:nvPr/>
          </p:nvSpPr>
          <p:spPr bwMode="auto">
            <a:xfrm>
              <a:off x="3131840" y="2915652"/>
              <a:ext cx="243977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dirty="0" smtClean="0">
                  <a:solidFill>
                    <a:srgbClr val="FFFF00"/>
                  </a:solidFill>
                  <a:latin typeface="Times New Roman" pitchFamily="18" charset="0"/>
                </a:rPr>
                <a:t>Μεταβολή Ορμής:</a:t>
              </a:r>
              <a:endParaRPr lang="el-GR" altLang="el-GR" sz="2400" b="1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5580112" y="2852936"/>
                  <a:ext cx="231383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𝚫</m:t>
                        </m:r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𝒑</m:t>
                        </m:r>
                        <m:r>
                          <a:rPr lang="en-US" sz="24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en-US" sz="24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  <m:r>
                          <a:rPr lang="en-US" sz="24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en-US" sz="24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r>
                          <a:rPr lang="en-US" sz="24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sz="24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80112" y="2852936"/>
                  <a:ext cx="2313839" cy="461665"/>
                </a:xfrm>
                <a:prstGeom prst="rect">
                  <a:avLst/>
                </a:prstGeom>
                <a:blipFill rotWithShape="1">
                  <a:blip r:embed="rId21"/>
                  <a:stretch>
                    <a:fillRect b="-1315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Ορθογώνιο 8"/>
              <p:cNvSpPr/>
              <p:nvPr/>
            </p:nvSpPr>
            <p:spPr>
              <a:xfrm>
                <a:off x="7740352" y="2869485"/>
                <a:ext cx="136178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400" b="1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sSub>
                        <m:sSubPr>
                          <m:ctrlP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9" name="Ορθογώνιο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0352" y="2869485"/>
                <a:ext cx="1361783" cy="461665"/>
              </a:xfrm>
              <a:prstGeom prst="rect">
                <a:avLst/>
              </a:prstGeom>
              <a:blipFill rotWithShape="1">
                <a:blip r:embed="rId22"/>
                <a:stretch>
                  <a:fillRect b="-53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5580112" y="3399383"/>
                <a:ext cx="183832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𝚫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𝒑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𝛖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</m:oMath>
                  </m:oMathPara>
                </a14:m>
                <a:endParaRPr lang="el-GR" sz="24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3399383"/>
                <a:ext cx="1838324" cy="461665"/>
              </a:xfrm>
              <a:prstGeom prst="rect">
                <a:avLst/>
              </a:prstGeom>
              <a:blipFill rotWithShape="1">
                <a:blip r:embed="rId23"/>
                <a:stretch>
                  <a:fillRect b="-14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Ορθογώνιο 9"/>
              <p:cNvSpPr/>
              <p:nvPr/>
            </p:nvSpPr>
            <p:spPr>
              <a:xfrm>
                <a:off x="4644008" y="4185084"/>
                <a:ext cx="437113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smtClean="0">
                          <a:solidFill>
                            <a:schemeClr val="bg1"/>
                          </a:solidFill>
                          <a:latin typeface="Cambria Math"/>
                        </a:rPr>
                        <m:t>𝚫</m:t>
                      </m:r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</a:rPr>
                        <m:t>𝒑</m:t>
                      </m:r>
                      <m:r>
                        <a:rPr lang="en-US" sz="2400" b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−(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𝟏𝟎𝟎𝟎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𝐤𝐠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)(−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𝟑𝟏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,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𝟑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𝐦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/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𝐬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10" name="Ορθογώνιο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4185084"/>
                <a:ext cx="4371133" cy="461665"/>
              </a:xfrm>
              <a:prstGeom prst="rect">
                <a:avLst/>
              </a:prstGeom>
              <a:blipFill rotWithShape="1">
                <a:blip r:embed="rId24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Ορθογώνιο 42"/>
              <p:cNvSpPr/>
              <p:nvPr/>
            </p:nvSpPr>
            <p:spPr>
              <a:xfrm>
                <a:off x="4701367" y="4803539"/>
                <a:ext cx="3045449" cy="461665"/>
              </a:xfrm>
              <a:prstGeom prst="rect">
                <a:avLst/>
              </a:prstGeom>
              <a:ln w="28575">
                <a:solidFill>
                  <a:srgbClr val="FFFF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smtClean="0">
                          <a:solidFill>
                            <a:schemeClr val="bg1"/>
                          </a:solidFill>
                          <a:latin typeface="Cambria Math"/>
                        </a:rPr>
                        <m:t>𝚫</m:t>
                      </m:r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</a:rPr>
                        <m:t>𝒑</m:t>
                      </m:r>
                      <m:r>
                        <a:rPr lang="en-US" sz="2400" b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𝟑𝟏𝟑𝟎𝟎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𝐤𝐠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𝐦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/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𝐬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43" name="Ορθογώνιο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1367" y="4803539"/>
                <a:ext cx="3045449" cy="461665"/>
              </a:xfrm>
              <a:prstGeom prst="rect">
                <a:avLst/>
              </a:prstGeom>
              <a:blipFill rotWithShape="1">
                <a:blip r:embed="rId25"/>
                <a:stretch>
                  <a:fillRect b="-14815"/>
                </a:stretch>
              </a:blipFill>
              <a:ln w="28575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0" grpId="0"/>
      <p:bldP spid="10" grpId="0"/>
      <p:bldP spid="4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731272"/>
          </a:xfrm>
          <a:prstGeom prst="rect">
            <a:avLst/>
          </a:prstGeom>
          <a:noFill/>
          <a:ln>
            <a:noFill/>
          </a:ln>
          <a:extLst/>
        </p:spPr>
        <p:txBody>
          <a:bodyPr bIns="1908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b="1" dirty="0">
                <a:solidFill>
                  <a:srgbClr val="FFFF00"/>
                </a:solidFill>
                <a:latin typeface="Times New Roman" pitchFamily="18" charset="0"/>
              </a:rPr>
              <a:t>3</a:t>
            </a:r>
            <a:r>
              <a:rPr lang="el-GR" altLang="el-GR" b="1" dirty="0">
                <a:solidFill>
                  <a:srgbClr val="FFFF00"/>
                </a:solidFill>
                <a:latin typeface="Times New Roman" pitchFamily="18" charset="0"/>
              </a:rPr>
              <a:t>.  ΠΡΟΣΚΡΟΥΣΗ ΦΟΡΤΙΟΥ ΣΕ ΕΠΙΦΑΝΕΙΑ</a:t>
            </a:r>
          </a:p>
        </p:txBody>
      </p:sp>
      <p:sp>
        <p:nvSpPr>
          <p:cNvPr id="54293" name="Text Box 21"/>
          <p:cNvSpPr txBox="1">
            <a:spLocks noChangeArrowheads="1"/>
          </p:cNvSpPr>
          <p:nvPr/>
        </p:nvSpPr>
        <p:spPr bwMode="auto">
          <a:xfrm>
            <a:off x="2447925" y="728663"/>
            <a:ext cx="545283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rgbClr val="FFFF00"/>
                </a:solidFill>
                <a:latin typeface="Times New Roman" pitchFamily="18" charset="0"/>
              </a:rPr>
              <a:t>Υπολογισμός της Ώθησης Δύναμης:</a:t>
            </a:r>
          </a:p>
        </p:txBody>
      </p:sp>
      <p:sp>
        <p:nvSpPr>
          <p:cNvPr id="8196" name="Text Box 214"/>
          <p:cNvSpPr txBox="1">
            <a:spLocks noChangeArrowheads="1"/>
          </p:cNvSpPr>
          <p:nvPr/>
        </p:nvSpPr>
        <p:spPr bwMode="auto">
          <a:xfrm>
            <a:off x="35496" y="5445224"/>
            <a:ext cx="2036007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0000"/>
                </a:solidFill>
                <a:latin typeface="Times New Roman" pitchFamily="18" charset="0"/>
              </a:rPr>
              <a:t>Κατά τη Διάρκεια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0000"/>
                </a:solidFill>
                <a:latin typeface="Times New Roman" pitchFamily="18" charset="0"/>
              </a:rPr>
              <a:t>της Κρούσης</a:t>
            </a:r>
          </a:p>
        </p:txBody>
      </p:sp>
      <p:grpSp>
        <p:nvGrpSpPr>
          <p:cNvPr id="3" name="Ομάδα 2"/>
          <p:cNvGrpSpPr/>
          <p:nvPr/>
        </p:nvGrpSpPr>
        <p:grpSpPr>
          <a:xfrm>
            <a:off x="107504" y="1268413"/>
            <a:ext cx="2607703" cy="4019610"/>
            <a:chOff x="107504" y="1268413"/>
            <a:chExt cx="2607703" cy="4019610"/>
          </a:xfrm>
        </p:grpSpPr>
        <p:grpSp>
          <p:nvGrpSpPr>
            <p:cNvPr id="33" name="Ομάδα 32"/>
            <p:cNvGrpSpPr/>
            <p:nvPr/>
          </p:nvGrpSpPr>
          <p:grpSpPr>
            <a:xfrm>
              <a:off x="107504" y="1268413"/>
              <a:ext cx="2607703" cy="4019610"/>
              <a:chOff x="107504" y="1268413"/>
              <a:chExt cx="2607703" cy="4019610"/>
            </a:xfrm>
          </p:grpSpPr>
          <p:grpSp>
            <p:nvGrpSpPr>
              <p:cNvPr id="34" name="Group 148"/>
              <p:cNvGrpSpPr>
                <a:grpSpLocks/>
              </p:cNvGrpSpPr>
              <p:nvPr/>
            </p:nvGrpSpPr>
            <p:grpSpPr bwMode="auto">
              <a:xfrm>
                <a:off x="107504" y="1268413"/>
                <a:ext cx="2160589" cy="3962400"/>
                <a:chOff x="0" y="799"/>
                <a:chExt cx="1361" cy="2496"/>
              </a:xfrm>
            </p:grpSpPr>
            <p:sp>
              <p:nvSpPr>
                <p:cNvPr id="36" name="Line 114"/>
                <p:cNvSpPr>
                  <a:spLocks noChangeShapeType="1"/>
                </p:cNvSpPr>
                <p:nvPr/>
              </p:nvSpPr>
              <p:spPr bwMode="auto">
                <a:xfrm>
                  <a:off x="0" y="2954"/>
                  <a:ext cx="1361" cy="0"/>
                </a:xfrm>
                <a:prstGeom prst="line">
                  <a:avLst/>
                </a:prstGeom>
                <a:noFill/>
                <a:ln w="127000">
                  <a:solidFill>
                    <a:srgbClr val="C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37" name="Text Box 117"/>
                <p:cNvSpPr txBox="1">
                  <a:spLocks noChangeArrowheads="1"/>
                </p:cNvSpPr>
                <p:nvPr/>
              </p:nvSpPr>
              <p:spPr bwMode="auto">
                <a:xfrm>
                  <a:off x="113" y="822"/>
                  <a:ext cx="634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000" b="1" i="1" dirty="0" smtClean="0">
                      <a:solidFill>
                        <a:srgbClr val="FFFF00"/>
                      </a:solidFill>
                      <a:latin typeface="Times New Roman" pitchFamily="18" charset="0"/>
                    </a:rPr>
                    <a:t>Η</a:t>
                  </a:r>
                  <a:r>
                    <a:rPr lang="en-US" altLang="el-GR" sz="2000" b="1" i="1" dirty="0" smtClean="0">
                      <a:solidFill>
                        <a:srgbClr val="FFFF00"/>
                      </a:solidFill>
                      <a:latin typeface="Times New Roman" pitchFamily="18" charset="0"/>
                    </a:rPr>
                    <a:t> =</a:t>
                  </a:r>
                  <a:r>
                    <a:rPr lang="el-GR" altLang="el-GR" sz="2000" b="1" i="1" dirty="0" smtClean="0">
                      <a:solidFill>
                        <a:srgbClr val="FFFF00"/>
                      </a:solidFill>
                      <a:latin typeface="Times New Roman" pitchFamily="18" charset="0"/>
                    </a:rPr>
                    <a:t> </a:t>
                  </a:r>
                  <a:r>
                    <a:rPr lang="en-US" altLang="el-GR" sz="2000" b="1" dirty="0" smtClean="0">
                      <a:solidFill>
                        <a:srgbClr val="FFFF00"/>
                      </a:solidFill>
                      <a:latin typeface="Times New Roman" pitchFamily="18" charset="0"/>
                    </a:rPr>
                    <a:t>50 </a:t>
                  </a:r>
                  <a:r>
                    <a:rPr lang="en-US" altLang="el-GR" sz="2000" b="1" dirty="0">
                      <a:solidFill>
                        <a:srgbClr val="FFFF00"/>
                      </a:solidFill>
                      <a:latin typeface="Times New Roman" pitchFamily="18" charset="0"/>
                    </a:rPr>
                    <a:t>m</a:t>
                  </a:r>
                  <a:endParaRPr lang="el-GR" altLang="el-GR" sz="2000" b="1" dirty="0">
                    <a:solidFill>
                      <a:srgbClr val="FFFF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8" name="Line 119"/>
                <p:cNvSpPr>
                  <a:spLocks noChangeShapeType="1"/>
                </p:cNvSpPr>
                <p:nvPr/>
              </p:nvSpPr>
              <p:spPr bwMode="auto">
                <a:xfrm>
                  <a:off x="68" y="799"/>
                  <a:ext cx="0" cy="2109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prstDash val="dash"/>
                  <a:round/>
                  <a:headEnd type="triangle" w="med" len="lg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grpSp>
              <p:nvGrpSpPr>
                <p:cNvPr id="39" name="Group 120"/>
                <p:cNvGrpSpPr>
                  <a:grpSpLocks/>
                </p:cNvGrpSpPr>
                <p:nvPr/>
              </p:nvGrpSpPr>
              <p:grpSpPr bwMode="auto">
                <a:xfrm>
                  <a:off x="159" y="2591"/>
                  <a:ext cx="793" cy="317"/>
                  <a:chOff x="204" y="2591"/>
                  <a:chExt cx="793" cy="317"/>
                </a:xfrm>
              </p:grpSpPr>
              <p:sp>
                <p:nvSpPr>
                  <p:cNvPr id="42" name="Oval 121"/>
                  <p:cNvSpPr>
                    <a:spLocks noChangeArrowheads="1"/>
                  </p:cNvSpPr>
                  <p:nvPr/>
                </p:nvSpPr>
                <p:spPr bwMode="auto">
                  <a:xfrm>
                    <a:off x="249" y="2591"/>
                    <a:ext cx="748" cy="317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rgbClr val="CC99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1800"/>
                  </a:p>
                </p:txBody>
              </p:sp>
              <p:sp>
                <p:nvSpPr>
                  <p:cNvPr id="43" name="Rectangle 122"/>
                  <p:cNvSpPr>
                    <a:spLocks noChangeArrowheads="1"/>
                  </p:cNvSpPr>
                  <p:nvPr/>
                </p:nvSpPr>
                <p:spPr bwMode="auto">
                  <a:xfrm>
                    <a:off x="204" y="2636"/>
                    <a:ext cx="793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1800" b="1" i="1" dirty="0">
                        <a:solidFill>
                          <a:srgbClr val="FFFF00"/>
                        </a:solidFill>
                        <a:latin typeface="Times New Roman" pitchFamily="18" charset="0"/>
                      </a:rPr>
                      <a:t>m=</a:t>
                    </a:r>
                    <a:r>
                      <a:rPr lang="el-GR" altLang="el-GR" sz="1800" b="1" dirty="0">
                        <a:solidFill>
                          <a:srgbClr val="FFFF00"/>
                        </a:solidFill>
                        <a:latin typeface="Times New Roman" pitchFamily="18" charset="0"/>
                      </a:rPr>
                      <a:t>1000</a:t>
                    </a:r>
                    <a:r>
                      <a:rPr lang="en-US" altLang="el-GR" sz="1800" b="1" dirty="0">
                        <a:solidFill>
                          <a:srgbClr val="FFFF00"/>
                        </a:solidFill>
                        <a:latin typeface="Times New Roman" pitchFamily="18" charset="0"/>
                      </a:rPr>
                      <a:t> kg</a:t>
                    </a:r>
                    <a:endParaRPr lang="el-GR" altLang="el-GR" sz="1800" b="1" dirty="0">
                      <a:solidFill>
                        <a:srgbClr val="FFFF00"/>
                      </a:solidFill>
                      <a:latin typeface="Times New Roman" pitchFamily="18" charset="0"/>
                    </a:endParaRPr>
                  </a:p>
                </p:txBody>
              </p:sp>
            </p:grpSp>
            <p:sp>
              <p:nvSpPr>
                <p:cNvPr id="40" name="Line 86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351" y="3079"/>
                  <a:ext cx="432" cy="0"/>
                </a:xfrm>
                <a:prstGeom prst="line">
                  <a:avLst/>
                </a:prstGeom>
                <a:noFill/>
                <a:ln w="50800">
                  <a:solidFill>
                    <a:srgbClr val="FFFF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sp>
            <p:nvSpPr>
              <p:cNvPr id="35" name="TextBox 34"/>
              <p:cNvSpPr txBox="1"/>
              <p:nvPr/>
            </p:nvSpPr>
            <p:spPr>
              <a:xfrm>
                <a:off x="1007688" y="4887913"/>
                <a:ext cx="170751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000" b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r>
                  <a:rPr lang="en-US" sz="2000" b="1" baseline="-25000" dirty="0" err="1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000" b="1" baseline="-250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– 31,3 m/s</a:t>
                </a:r>
                <a:endParaRPr lang="el-GR" sz="2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4" name="TextBox 43"/>
            <p:cNvSpPr txBox="1"/>
            <p:nvPr/>
          </p:nvSpPr>
          <p:spPr>
            <a:xfrm>
              <a:off x="1007604" y="3316922"/>
              <a:ext cx="128272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sz="20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sz="2000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 </a:t>
              </a:r>
              <a:r>
                <a:rPr lang="en-US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</a:t>
              </a:r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–</a:t>
              </a:r>
              <a:r>
                <a:rPr lang="en-US" sz="20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n-US" sz="2000" b="1" baseline="-250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Line 101"/>
            <p:cNvSpPr>
              <a:spLocks noChangeShapeType="1"/>
            </p:cNvSpPr>
            <p:nvPr/>
          </p:nvSpPr>
          <p:spPr bwMode="auto">
            <a:xfrm rot="16200000">
              <a:off x="550404" y="3763888"/>
              <a:ext cx="914400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Ορθογώνιο 6"/>
              <p:cNvSpPr/>
              <p:nvPr/>
            </p:nvSpPr>
            <p:spPr>
              <a:xfrm>
                <a:off x="3779912" y="5642669"/>
                <a:ext cx="3490892" cy="10266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𝑱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𝐦𝐚𝐱</m:t>
                          </m:r>
                        </m:sub>
                      </m:sSub>
                      <m:nary>
                        <m:naryPr>
                          <m:limLoc m:val="undOvr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𝐭</m:t>
                          </m:r>
                        </m:sup>
                        <m:e>
                          <m:func>
                            <m:func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000" b="0" i="0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fName>
                            <m:e>
                              <m:d>
                                <m:dPr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2000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𝝅</m:t>
                                      </m:r>
                                      <m:r>
                                        <a:rPr lang="en-US" sz="2000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num>
                                    <m:den>
                                      <m:r>
                                        <a:rPr lang="el-GR" sz="2000" b="1" i="0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𝚫</m:t>
                                      </m:r>
                                      <m:r>
                                        <a:rPr lang="en-US" sz="2000" b="1" i="0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𝐭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𝒅𝒕</m:t>
                              </m:r>
                            </m:e>
                          </m:func>
                        </m:e>
                      </m:nary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7" name="Ορθογώνιο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5642669"/>
                <a:ext cx="3490892" cy="102669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Ομάδα 15"/>
          <p:cNvGrpSpPr/>
          <p:nvPr/>
        </p:nvGrpSpPr>
        <p:grpSpPr>
          <a:xfrm>
            <a:off x="2447764" y="3191863"/>
            <a:ext cx="6624736" cy="993221"/>
            <a:chOff x="2447764" y="3191863"/>
            <a:chExt cx="6624736" cy="993221"/>
          </a:xfrm>
        </p:grpSpPr>
        <p:sp>
          <p:nvSpPr>
            <p:cNvPr id="54528" name="Text Box 256"/>
            <p:cNvSpPr txBox="1">
              <a:spLocks noChangeArrowheads="1"/>
            </p:cNvSpPr>
            <p:nvPr/>
          </p:nvSpPr>
          <p:spPr bwMode="auto">
            <a:xfrm>
              <a:off x="2447764" y="3563143"/>
              <a:ext cx="305532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dirty="0" smtClean="0">
                  <a:solidFill>
                    <a:srgbClr val="FFFF00"/>
                  </a:solidFill>
                  <a:latin typeface="Times New Roman" pitchFamily="18" charset="0"/>
                </a:rPr>
                <a:t>Θα δίνεται το ολοκλήρωμα</a:t>
              </a:r>
              <a:r>
                <a:rPr lang="el-GR" altLang="el-GR" sz="2000" b="1" dirty="0" smtClean="0">
                  <a:solidFill>
                    <a:srgbClr val="FFFF00"/>
                  </a:solidFill>
                </a:rPr>
                <a:t>:</a:t>
              </a:r>
              <a:endParaRPr lang="el-GR" altLang="el-GR" sz="2000" b="1" dirty="0">
                <a:solidFill>
                  <a:srgbClr val="FFFF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5580500" y="3191863"/>
                  <a:ext cx="3492000" cy="993221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  <m:sup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𝒙</m:t>
                            </m:r>
                          </m:sup>
                          <m:e>
                            <m:func>
                              <m:func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sSup>
                                  <m:sSupPr>
                                    <m:ctrlPr>
                                      <a:rPr lang="en-US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000" b="0" i="0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sin</m:t>
                                    </m:r>
                                  </m:e>
                                  <m:sup>
                                    <m:r>
                                      <a:rPr lang="en-US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</m:fName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𝒂𝒙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)</m:t>
                                </m:r>
                              </m:e>
                            </m:func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𝒅𝒙</m:t>
                            </m:r>
                          </m:e>
                        </m:nary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𝒙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000" b="0" i="0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𝒂𝒙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)</m:t>
                                </m:r>
                              </m:e>
                            </m:func>
                          </m:num>
                          <m:den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𝟒</m:t>
                            </m:r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𝒂</m:t>
                            </m:r>
                          </m:den>
                        </m:f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80500" y="3191863"/>
                  <a:ext cx="3492000" cy="993221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  <a:ln w="28575">
                  <a:solidFill>
                    <a:srgbClr val="FFFF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" name="Ομάδα 17"/>
          <p:cNvGrpSpPr/>
          <p:nvPr/>
        </p:nvGrpSpPr>
        <p:grpSpPr>
          <a:xfrm>
            <a:off x="2341650" y="1159550"/>
            <a:ext cx="4969356" cy="4333908"/>
            <a:chOff x="2341650" y="1159550"/>
            <a:chExt cx="4969356" cy="4333908"/>
          </a:xfrm>
        </p:grpSpPr>
        <p:grpSp>
          <p:nvGrpSpPr>
            <p:cNvPr id="15" name="Ομάδα 14"/>
            <p:cNvGrpSpPr/>
            <p:nvPr/>
          </p:nvGrpSpPr>
          <p:grpSpPr>
            <a:xfrm>
              <a:off x="2341650" y="1159550"/>
              <a:ext cx="4969356" cy="4333908"/>
              <a:chOff x="2341650" y="1159550"/>
              <a:chExt cx="4969356" cy="4333908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46" name="Γράφημα 45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938192481"/>
                      </p:ext>
                    </p:extLst>
                  </p:nvPr>
                </p:nvGraphicFramePr>
                <p:xfrm>
                  <a:off x="2341650" y="1159550"/>
                  <a:ext cx="2520000" cy="1620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4"/>
                  </a:graphicData>
                </a:graphic>
              </p:graphicFrame>
            </mc:Choice>
            <mc:Fallback xmlns="">
              <p:graphicFrame>
                <p:nvGraphicFramePr>
                  <p:cNvPr id="46" name="Γράφημα 45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938192481"/>
                      </p:ext>
                    </p:extLst>
                  </p:nvPr>
                </p:nvGraphicFramePr>
                <p:xfrm>
                  <a:off x="2341650" y="1159550"/>
                  <a:ext cx="2520000" cy="1620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44"/>
                  </a:graphicData>
                </a:graphic>
              </p:graphicFrame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3707904" y="4466767"/>
                    <a:ext cx="3603102" cy="102669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𝑱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nary>
                            <m:naryPr>
                              <m:limLoc m:val="undOvr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4"/>
                                </m:r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𝚫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𝐭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sz="2000" b="1" i="0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𝐦𝐚𝐱</m:t>
                                  </m:r>
                                </m:sub>
                              </m:sSub>
                              <m:func>
                                <m:funcPr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sSup>
                                    <m:sSupPr>
                                      <m:ctrlPr>
                                        <a:rPr lang="en-US" sz="2000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2000" b="0" i="0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sin</m:t>
                                      </m:r>
                                    </m:e>
                                    <m:sup>
                                      <m:r>
                                        <a:rPr lang="en-US" sz="2000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000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sz="2000" b="1" i="1" smtClean="0">
                                              <a:solidFill>
                                                <a:schemeClr val="bg1"/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l-GR" sz="2000" b="1" i="1" smtClean="0">
                                              <a:solidFill>
                                                <a:schemeClr val="bg1"/>
                                              </a:solidFill>
                                              <a:latin typeface="Cambria Math"/>
                                            </a:rPr>
                                            <m:t>𝝅</m:t>
                                          </m:r>
                                          <m:r>
                                            <a:rPr lang="en-US" sz="2000" b="1" i="1" smtClean="0">
                                              <a:solidFill>
                                                <a:schemeClr val="bg1"/>
                                              </a:solidFill>
                                              <a:latin typeface="Cambria Math"/>
                                            </a:rPr>
                                            <m:t>𝒕</m:t>
                                          </m:r>
                                        </m:num>
                                        <m:den>
                                          <m:r>
                                            <a:rPr lang="el-GR" sz="2000" b="1" i="0" smtClean="0">
                                              <a:solidFill>
                                                <a:schemeClr val="bg1"/>
                                              </a:solidFill>
                                              <a:latin typeface="Cambria Math"/>
                                            </a:rPr>
                                            <m:t>𝚫</m:t>
                                          </m:r>
                                          <m:r>
                                            <a:rPr lang="en-US" sz="2000" b="1" i="0" smtClean="0">
                                              <a:solidFill>
                                                <a:schemeClr val="bg1"/>
                                              </a:solidFill>
                                              <a:latin typeface="Cambria Math"/>
                                            </a:rPr>
                                            <m:t>𝐭</m:t>
                                          </m:r>
                                        </m:den>
                                      </m:f>
                                    </m:e>
                                  </m:d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𝒅𝒕</m:t>
                                  </m:r>
                                </m:e>
                              </m:func>
                            </m:e>
                          </m:nary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      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⇒</m:t>
                          </m:r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07904" y="4466767"/>
                    <a:ext cx="3603102" cy="1026691"/>
                  </a:xfrm>
                  <a:prstGeom prst="rect">
                    <a:avLst/>
                  </a:prstGeom>
                  <a:blipFill rotWithShape="1">
                    <a:blip r:embed="rId4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Ορθογώνιο 16"/>
                <p:cNvSpPr/>
                <p:nvPr/>
              </p:nvSpPr>
              <p:spPr>
                <a:xfrm>
                  <a:off x="3401916" y="1952836"/>
                  <a:ext cx="39946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CC3300"/>
                            </a:solidFill>
                            <a:latin typeface="Cambria Math"/>
                          </a:rPr>
                          <m:t>𝑱</m:t>
                        </m:r>
                      </m:oMath>
                    </m:oMathPara>
                  </a14:m>
                  <a:endParaRPr lang="el-GR" sz="2400" dirty="0">
                    <a:solidFill>
                      <a:srgbClr val="CC3300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Ορθογώνιο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01916" y="1952836"/>
                  <a:ext cx="399468" cy="461665"/>
                </a:xfrm>
                <a:prstGeom prst="rect">
                  <a:avLst/>
                </a:prstGeom>
                <a:blipFill rotWithShape="1">
                  <a:blip r:embed="rId46"/>
                  <a:stretch>
                    <a:fillRect b="-1447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" name="Ομάδα 18"/>
          <p:cNvGrpSpPr/>
          <p:nvPr/>
        </p:nvGrpSpPr>
        <p:grpSpPr>
          <a:xfrm>
            <a:off x="1925385" y="1167353"/>
            <a:ext cx="4687170" cy="1838891"/>
            <a:chOff x="1925385" y="1167353"/>
            <a:chExt cx="4687170" cy="1838891"/>
          </a:xfrm>
        </p:grpSpPr>
        <p:grpSp>
          <p:nvGrpSpPr>
            <p:cNvPr id="4" name="Ομάδα 3"/>
            <p:cNvGrpSpPr/>
            <p:nvPr/>
          </p:nvGrpSpPr>
          <p:grpSpPr>
            <a:xfrm>
              <a:off x="1925385" y="1167353"/>
              <a:ext cx="3537697" cy="1838891"/>
              <a:chOff x="1420696" y="1119161"/>
              <a:chExt cx="3537697" cy="1838891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31" name="Γράφημα 30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546410646"/>
                      </p:ext>
                    </p:extLst>
                  </p:nvPr>
                </p:nvGraphicFramePr>
                <p:xfrm>
                  <a:off x="1820865" y="1119161"/>
                  <a:ext cx="2988000" cy="1800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47"/>
                  </a:graphicData>
                </a:graphic>
              </p:graphicFrame>
            </mc:Choice>
            <mc:Fallback xmlns="">
              <p:graphicFrame>
                <p:nvGraphicFramePr>
                  <p:cNvPr id="31" name="Γράφημα 30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546410646"/>
                      </p:ext>
                    </p:extLst>
                  </p:nvPr>
                </p:nvGraphicFramePr>
                <p:xfrm>
                  <a:off x="1820865" y="1119161"/>
                  <a:ext cx="2988000" cy="1800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48"/>
                  </a:graphicData>
                </a:graphic>
              </p:graphicFrame>
            </mc:Fallback>
          </mc:AlternateContent>
          <p:sp>
            <p:nvSpPr>
              <p:cNvPr id="14" name="TextBox 13"/>
              <p:cNvSpPr txBox="1"/>
              <p:nvPr/>
            </p:nvSpPr>
            <p:spPr>
              <a:xfrm>
                <a:off x="1420696" y="1335185"/>
                <a:ext cx="66877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i="1" dirty="0" err="1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000" b="1" baseline="-25000" dirty="0" err="1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max</a:t>
                </a:r>
                <a:endParaRPr lang="el-GR" sz="20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8" name="Line 50"/>
              <p:cNvSpPr>
                <a:spLocks noChangeShapeType="1"/>
              </p:cNvSpPr>
              <p:nvPr/>
            </p:nvSpPr>
            <p:spPr bwMode="auto">
              <a:xfrm flipH="1">
                <a:off x="2017461" y="1555275"/>
                <a:ext cx="1079500" cy="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4355343" y="2588720"/>
                <a:ext cx="603050" cy="369332"/>
              </a:xfrm>
              <a:prstGeom prst="rect">
                <a:avLst/>
              </a:prstGeom>
              <a:solidFill>
                <a:srgbClr val="000099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sz="1600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b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b="1" dirty="0" err="1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ms</a:t>
                </a:r>
                <a:endParaRPr lang="el-GR" sz="16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Box 50"/>
                <p:cNvSpPr txBox="1"/>
                <p:nvPr/>
              </p:nvSpPr>
              <p:spPr>
                <a:xfrm>
                  <a:off x="4027167" y="1383377"/>
                  <a:ext cx="2585388" cy="4070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𝑭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𝐦𝐚𝐱</m:t>
                            </m:r>
                          </m:sub>
                        </m:sSub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sz="2000" b="0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sin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fName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𝒂𝒕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1" name="TextBox 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7167" y="1383377"/>
                  <a:ext cx="2585388" cy="407099"/>
                </a:xfrm>
                <a:prstGeom prst="rect">
                  <a:avLst/>
                </a:prstGeom>
                <a:blipFill rotWithShape="1">
                  <a:blip r:embed="rId49"/>
                  <a:stretch>
                    <a:fillRect b="-1641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" name="Ομάδα 20"/>
          <p:cNvGrpSpPr/>
          <p:nvPr/>
        </p:nvGrpSpPr>
        <p:grpSpPr>
          <a:xfrm>
            <a:off x="3095948" y="2060848"/>
            <a:ext cx="5767117" cy="4428492"/>
            <a:chOff x="3095948" y="2060848"/>
            <a:chExt cx="5767117" cy="442849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Ορθογώνιο 12"/>
                <p:cNvSpPr/>
                <p:nvPr/>
              </p:nvSpPr>
              <p:spPr>
                <a:xfrm>
                  <a:off x="7313923" y="5821657"/>
                  <a:ext cx="1549142" cy="667683"/>
                </a:xfrm>
                <a:prstGeom prst="rect">
                  <a:avLst/>
                </a:prstGeom>
                <a:ln w="28575">
                  <a:solidFill>
                    <a:srgbClr val="FFFF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𝑱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𝐦𝐚𝐱</m:t>
                            </m:r>
                          </m:sub>
                        </m:sSub>
                        <m:f>
                          <m:f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l-GR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𝚫</m:t>
                            </m:r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𝐭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3" name="Ορθογώνιο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13923" y="5821657"/>
                  <a:ext cx="1549142" cy="667683"/>
                </a:xfrm>
                <a:prstGeom prst="rect">
                  <a:avLst/>
                </a:prstGeom>
                <a:blipFill rotWithShape="1">
                  <a:blip r:embed="rId50"/>
                  <a:stretch>
                    <a:fillRect/>
                  </a:stretch>
                </a:blipFill>
                <a:ln w="28575">
                  <a:solidFill>
                    <a:srgbClr val="FFFF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Ορθογώνιο 19"/>
                <p:cNvSpPr/>
                <p:nvPr/>
              </p:nvSpPr>
              <p:spPr>
                <a:xfrm>
                  <a:off x="3095948" y="2060848"/>
                  <a:ext cx="1008000" cy="495072"/>
                </a:xfrm>
                <a:prstGeom prst="rect">
                  <a:avLst/>
                </a:prstGeom>
                <a:solidFill>
                  <a:srgbClr val="FFFF00"/>
                </a:solidFill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b="1" i="1" smtClean="0">
                            <a:solidFill>
                              <a:srgbClr val="CC3300"/>
                            </a:solidFill>
                            <a:latin typeface="Cambria Math"/>
                          </a:rPr>
                          <m:t>𝑱</m:t>
                        </m:r>
                        <m:r>
                          <a:rPr lang="en-US" sz="1400" b="1" i="1" smtClean="0">
                            <a:solidFill>
                              <a:srgbClr val="CC33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1400" b="1" i="1">
                                <a:solidFill>
                                  <a:srgbClr val="CC33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b="1" i="1">
                                <a:solidFill>
                                  <a:srgbClr val="CC33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1400" b="1">
                                <a:solidFill>
                                  <a:srgbClr val="CC3300"/>
                                </a:solidFill>
                                <a:latin typeface="Cambria Math"/>
                              </a:rPr>
                              <m:t>𝐦𝐚𝐱</m:t>
                            </m:r>
                          </m:sub>
                        </m:sSub>
                        <m:f>
                          <m:fPr>
                            <m:ctrlPr>
                              <a:rPr lang="en-US" sz="1400" b="1" i="1">
                                <a:solidFill>
                                  <a:srgbClr val="CC33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l-GR" sz="1400" b="1">
                                <a:solidFill>
                                  <a:srgbClr val="CC3300"/>
                                </a:solidFill>
                                <a:latin typeface="Cambria Math"/>
                              </a:rPr>
                              <m:t>𝚫</m:t>
                            </m:r>
                            <m:r>
                              <a:rPr lang="en-US" sz="1400" b="1">
                                <a:solidFill>
                                  <a:srgbClr val="CC3300"/>
                                </a:solidFill>
                                <a:latin typeface="Cambria Math"/>
                              </a:rPr>
                              <m:t>𝐭</m:t>
                            </m:r>
                          </m:num>
                          <m:den>
                            <m:r>
                              <a:rPr lang="en-US" sz="1400" b="1" i="1">
                                <a:solidFill>
                                  <a:srgbClr val="CC3300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l-GR" sz="1400" dirty="0">
                    <a:solidFill>
                      <a:srgbClr val="CC3300"/>
                    </a:solidFill>
                  </a:endParaRPr>
                </a:p>
              </p:txBody>
            </p:sp>
          </mc:Choice>
          <mc:Fallback xmlns="">
            <p:sp>
              <p:nvSpPr>
                <p:cNvPr id="20" name="Ορθογώνιο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5948" y="2060848"/>
                  <a:ext cx="1008000" cy="495072"/>
                </a:xfrm>
                <a:prstGeom prst="rect">
                  <a:avLst/>
                </a:prstGeom>
                <a:blipFill rotWithShape="1">
                  <a:blip r:embed="rId51"/>
                  <a:stretch>
                    <a:fillRect r="-3636" b="-123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731272"/>
          </a:xfrm>
          <a:prstGeom prst="rect">
            <a:avLst/>
          </a:prstGeom>
          <a:solidFill>
            <a:srgbClr val="000099"/>
          </a:solidFill>
          <a:ln>
            <a:noFill/>
          </a:ln>
          <a:extLst/>
        </p:spPr>
        <p:txBody>
          <a:bodyPr bIns="1908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</a:t>
            </a:r>
            <a:r>
              <a:rPr lang="el-GR" altLang="el-G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 ΠΡΟΣΚΡΟΥΣΗ ΦΟΡΤΙΟΥ ΣΕ ΕΠΙΦΑΝΕΙΑ</a:t>
            </a:r>
          </a:p>
        </p:txBody>
      </p:sp>
      <p:grpSp>
        <p:nvGrpSpPr>
          <p:cNvPr id="4" name="Ομάδα 3"/>
          <p:cNvGrpSpPr/>
          <p:nvPr/>
        </p:nvGrpSpPr>
        <p:grpSpPr>
          <a:xfrm>
            <a:off x="1925385" y="1160748"/>
            <a:ext cx="3537697" cy="1845496"/>
            <a:chOff x="1925385" y="1160748"/>
            <a:chExt cx="3537697" cy="1845496"/>
          </a:xfrm>
        </p:grpSpPr>
        <p:grpSp>
          <p:nvGrpSpPr>
            <p:cNvPr id="3" name="Ομάδα 2"/>
            <p:cNvGrpSpPr/>
            <p:nvPr/>
          </p:nvGrpSpPr>
          <p:grpSpPr>
            <a:xfrm>
              <a:off x="1925385" y="1160748"/>
              <a:ext cx="3537697" cy="1845496"/>
              <a:chOff x="1925385" y="1160748"/>
              <a:chExt cx="3537697" cy="1845496"/>
            </a:xfrm>
          </p:grpSpPr>
          <p:grpSp>
            <p:nvGrpSpPr>
              <p:cNvPr id="2" name="Ομάδα 1"/>
              <p:cNvGrpSpPr/>
              <p:nvPr/>
            </p:nvGrpSpPr>
            <p:grpSpPr>
              <a:xfrm>
                <a:off x="2325554" y="1160748"/>
                <a:ext cx="2988000" cy="1806605"/>
                <a:chOff x="2325554" y="1160748"/>
                <a:chExt cx="2988000" cy="1806605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graphicFrame>
                  <p:nvGraphicFramePr>
                    <p:cNvPr id="31" name="Γράφημα 30"/>
                    <p:cNvGraphicFramePr>
                      <a:graphicFrameLocks/>
                    </p:cNvGraphicFramePr>
                    <p:nvPr>
                      <p:extLst>
                        <p:ext uri="{D42A27DB-BD31-4B8C-83A1-F6EECF244321}">
                          <p14:modId xmlns:p14="http://schemas.microsoft.com/office/powerpoint/2010/main" val="3282498762"/>
                        </p:ext>
                      </p:extLst>
                    </p:nvPr>
                  </p:nvGraphicFramePr>
                  <p:xfrm>
                    <a:off x="2325554" y="1167353"/>
                    <a:ext cx="2988000" cy="1800000"/>
                  </p:xfrm>
                  <a:graphic>
                    <a:graphicData uri="http://schemas.openxmlformats.org/drawingml/2006/chart">
                      <c:chart xmlns:c="http://schemas.openxmlformats.org/drawingml/2006/chart" xmlns:r="http://schemas.openxmlformats.org/officeDocument/2006/relationships" r:id="rId2"/>
                    </a:graphicData>
                  </a:graphic>
                </p:graphicFrame>
              </mc:Choice>
              <mc:Fallback xmlns="">
                <p:graphicFrame>
                  <p:nvGraphicFramePr>
                    <p:cNvPr id="31" name="Γράφημα 30"/>
                    <p:cNvGraphicFramePr>
                      <a:graphicFrameLocks/>
                    </p:cNvGraphicFramePr>
                    <p:nvPr>
                      <p:extLst>
                        <p:ext uri="{D42A27DB-BD31-4B8C-83A1-F6EECF244321}">
                          <p14:modId xmlns:p14="http://schemas.microsoft.com/office/powerpoint/2010/main" val="3282498762"/>
                        </p:ext>
                      </p:extLst>
                    </p:nvPr>
                  </p:nvGraphicFramePr>
                  <p:xfrm>
                    <a:off x="2325554" y="1167353"/>
                    <a:ext cx="2988000" cy="1800000"/>
                  </p:xfrm>
                  <a:graphic>
                    <a:graphicData uri="http://schemas.openxmlformats.org/drawingml/2006/chart">
                      <c:chart xmlns:c="http://schemas.openxmlformats.org/drawingml/2006/chart" xmlns:r="http://schemas.openxmlformats.org/officeDocument/2006/relationships" r:id="rId3"/>
                    </a:graphicData>
                  </a:graphic>
                </p:graphicFrame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graphicFrame>
                  <p:nvGraphicFramePr>
                    <p:cNvPr id="32" name="Γράφημα 31"/>
                    <p:cNvGraphicFramePr>
                      <a:graphicFrameLocks/>
                    </p:cNvGraphicFramePr>
                    <p:nvPr>
                      <p:extLst>
                        <p:ext uri="{D42A27DB-BD31-4B8C-83A1-F6EECF244321}">
                          <p14:modId xmlns:p14="http://schemas.microsoft.com/office/powerpoint/2010/main" val="2315654889"/>
                        </p:ext>
                      </p:extLst>
                    </p:nvPr>
                  </p:nvGraphicFramePr>
                  <p:xfrm>
                    <a:off x="2326957" y="1160748"/>
                    <a:ext cx="2520000" cy="1584000"/>
                  </p:xfrm>
                  <a:graphic>
                    <a:graphicData uri="http://schemas.openxmlformats.org/drawingml/2006/chart">
                      <c:chart xmlns:c="http://schemas.openxmlformats.org/drawingml/2006/chart" xmlns:r="http://schemas.openxmlformats.org/officeDocument/2006/relationships" r:id="rId4"/>
                    </a:graphicData>
                  </a:graphic>
                </p:graphicFrame>
              </mc:Choice>
              <mc:Fallback xmlns="">
                <p:graphicFrame>
                  <p:nvGraphicFramePr>
                    <p:cNvPr id="32" name="Γράφημα 31"/>
                    <p:cNvGraphicFramePr>
                      <a:graphicFrameLocks/>
                    </p:cNvGraphicFramePr>
                    <p:nvPr>
                      <p:extLst>
                        <p:ext uri="{D42A27DB-BD31-4B8C-83A1-F6EECF244321}">
                          <p14:modId xmlns:p14="http://schemas.microsoft.com/office/powerpoint/2010/main" val="2315654889"/>
                        </p:ext>
                      </p:extLst>
                    </p:nvPr>
                  </p:nvGraphicFramePr>
                  <p:xfrm>
                    <a:off x="2326957" y="1160748"/>
                    <a:ext cx="2520000" cy="1584000"/>
                  </p:xfrm>
                  <a:graphic>
                    <a:graphicData uri="http://schemas.openxmlformats.org/drawingml/2006/chart">
                      <c:chart xmlns:c="http://schemas.openxmlformats.org/drawingml/2006/chart" xmlns:r="http://schemas.openxmlformats.org/officeDocument/2006/relationships" r:id="rId5"/>
                    </a:graphicData>
                  </a:graphic>
                </p:graphicFrame>
              </mc:Fallback>
            </mc:AlternateContent>
          </p:grpSp>
          <p:sp>
            <p:nvSpPr>
              <p:cNvPr id="34" name="TextBox 33"/>
              <p:cNvSpPr txBox="1"/>
              <p:nvPr/>
            </p:nvSpPr>
            <p:spPr>
              <a:xfrm>
                <a:off x="1925385" y="1383377"/>
                <a:ext cx="66877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i="1" dirty="0" err="1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000" b="1" baseline="-25000" dirty="0" err="1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max</a:t>
                </a:r>
                <a:endParaRPr lang="el-GR" sz="20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5" name="Line 50"/>
              <p:cNvSpPr>
                <a:spLocks noChangeShapeType="1"/>
              </p:cNvSpPr>
              <p:nvPr/>
            </p:nvSpPr>
            <p:spPr bwMode="auto">
              <a:xfrm flipH="1">
                <a:off x="2522150" y="1603467"/>
                <a:ext cx="1079500" cy="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4860032" y="2636912"/>
                <a:ext cx="603050" cy="369332"/>
              </a:xfrm>
              <a:prstGeom prst="rect">
                <a:avLst/>
              </a:prstGeom>
              <a:solidFill>
                <a:srgbClr val="000099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sz="1600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b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b="1" dirty="0" err="1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ms</a:t>
                </a:r>
                <a:endParaRPr lang="el-GR" sz="16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Ορθογώνιο 37"/>
                <p:cNvSpPr/>
                <p:nvPr/>
              </p:nvSpPr>
              <p:spPr>
                <a:xfrm>
                  <a:off x="3095948" y="2060848"/>
                  <a:ext cx="1008000" cy="495072"/>
                </a:xfrm>
                <a:prstGeom prst="rect">
                  <a:avLst/>
                </a:prstGeom>
                <a:solidFill>
                  <a:srgbClr val="FFFF00"/>
                </a:solidFill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b="1" i="1" smtClean="0">
                            <a:solidFill>
                              <a:srgbClr val="CC3300"/>
                            </a:solidFill>
                            <a:latin typeface="Cambria Math"/>
                          </a:rPr>
                          <m:t>𝑱</m:t>
                        </m:r>
                        <m:r>
                          <a:rPr lang="en-US" sz="1400" b="1" i="1" smtClean="0">
                            <a:solidFill>
                              <a:srgbClr val="CC33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1400" b="1" i="1">
                                <a:solidFill>
                                  <a:srgbClr val="CC33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b="1" i="1">
                                <a:solidFill>
                                  <a:srgbClr val="CC33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1400" b="1">
                                <a:solidFill>
                                  <a:srgbClr val="CC3300"/>
                                </a:solidFill>
                                <a:latin typeface="Cambria Math"/>
                              </a:rPr>
                              <m:t>𝐦𝐚𝐱</m:t>
                            </m:r>
                          </m:sub>
                        </m:sSub>
                        <m:f>
                          <m:fPr>
                            <m:ctrlPr>
                              <a:rPr lang="en-US" sz="1400" b="1" i="1">
                                <a:solidFill>
                                  <a:srgbClr val="CC33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l-GR" sz="1400" b="1">
                                <a:solidFill>
                                  <a:srgbClr val="CC3300"/>
                                </a:solidFill>
                                <a:latin typeface="Cambria Math"/>
                              </a:rPr>
                              <m:t>𝚫</m:t>
                            </m:r>
                            <m:r>
                              <a:rPr lang="en-US" sz="1400" b="1">
                                <a:solidFill>
                                  <a:srgbClr val="CC3300"/>
                                </a:solidFill>
                                <a:latin typeface="Cambria Math"/>
                              </a:rPr>
                              <m:t>𝐭</m:t>
                            </m:r>
                          </m:num>
                          <m:den>
                            <m:r>
                              <a:rPr lang="en-US" sz="1400" b="1" i="1">
                                <a:solidFill>
                                  <a:srgbClr val="CC3300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l-GR" sz="1400" dirty="0">
                    <a:solidFill>
                      <a:srgbClr val="CC3300"/>
                    </a:solidFill>
                  </a:endParaRPr>
                </a:p>
              </p:txBody>
            </p:sp>
          </mc:Choice>
          <mc:Fallback xmlns="">
            <p:sp>
              <p:nvSpPr>
                <p:cNvPr id="38" name="Ορθογώνιο 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5948" y="2060848"/>
                  <a:ext cx="1008000" cy="49507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r="-3636" b="-123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0" name="Text Box 214"/>
          <p:cNvSpPr txBox="1">
            <a:spLocks noChangeArrowheads="1"/>
          </p:cNvSpPr>
          <p:nvPr/>
        </p:nvSpPr>
        <p:spPr bwMode="auto">
          <a:xfrm>
            <a:off x="35496" y="5445224"/>
            <a:ext cx="2036007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0000"/>
                </a:solidFill>
                <a:latin typeface="Times New Roman" pitchFamily="18" charset="0"/>
              </a:rPr>
              <a:t>Κατά τη Διάρκεια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0000"/>
                </a:solidFill>
                <a:latin typeface="Times New Roman" pitchFamily="18" charset="0"/>
              </a:rPr>
              <a:t>της Κρούσης</a:t>
            </a:r>
          </a:p>
        </p:txBody>
      </p:sp>
      <p:grpSp>
        <p:nvGrpSpPr>
          <p:cNvPr id="41" name="Ομάδα 40"/>
          <p:cNvGrpSpPr/>
          <p:nvPr/>
        </p:nvGrpSpPr>
        <p:grpSpPr>
          <a:xfrm>
            <a:off x="107504" y="1268413"/>
            <a:ext cx="2607703" cy="4019610"/>
            <a:chOff x="107504" y="1268413"/>
            <a:chExt cx="2607703" cy="4019610"/>
          </a:xfrm>
        </p:grpSpPr>
        <p:grpSp>
          <p:nvGrpSpPr>
            <p:cNvPr id="42" name="Ομάδα 41"/>
            <p:cNvGrpSpPr/>
            <p:nvPr/>
          </p:nvGrpSpPr>
          <p:grpSpPr>
            <a:xfrm>
              <a:off x="107504" y="1268413"/>
              <a:ext cx="2607703" cy="4019610"/>
              <a:chOff x="107504" y="1268413"/>
              <a:chExt cx="2607703" cy="4019610"/>
            </a:xfrm>
          </p:grpSpPr>
          <p:grpSp>
            <p:nvGrpSpPr>
              <p:cNvPr id="45" name="Group 148"/>
              <p:cNvGrpSpPr>
                <a:grpSpLocks/>
              </p:cNvGrpSpPr>
              <p:nvPr/>
            </p:nvGrpSpPr>
            <p:grpSpPr bwMode="auto">
              <a:xfrm>
                <a:off x="107504" y="1268413"/>
                <a:ext cx="2160589" cy="3962400"/>
                <a:chOff x="0" y="799"/>
                <a:chExt cx="1361" cy="2496"/>
              </a:xfrm>
            </p:grpSpPr>
            <p:sp>
              <p:nvSpPr>
                <p:cNvPr id="47" name="Line 114"/>
                <p:cNvSpPr>
                  <a:spLocks noChangeShapeType="1"/>
                </p:cNvSpPr>
                <p:nvPr/>
              </p:nvSpPr>
              <p:spPr bwMode="auto">
                <a:xfrm>
                  <a:off x="0" y="2954"/>
                  <a:ext cx="1361" cy="0"/>
                </a:xfrm>
                <a:prstGeom prst="line">
                  <a:avLst/>
                </a:prstGeom>
                <a:noFill/>
                <a:ln w="127000">
                  <a:solidFill>
                    <a:srgbClr val="C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48" name="Text Box 117"/>
                <p:cNvSpPr txBox="1">
                  <a:spLocks noChangeArrowheads="1"/>
                </p:cNvSpPr>
                <p:nvPr/>
              </p:nvSpPr>
              <p:spPr bwMode="auto">
                <a:xfrm>
                  <a:off x="113" y="822"/>
                  <a:ext cx="634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2000" b="1" i="1" dirty="0" smtClean="0">
                      <a:solidFill>
                        <a:srgbClr val="FFFF00"/>
                      </a:solidFill>
                      <a:latin typeface="Times New Roman" pitchFamily="18" charset="0"/>
                    </a:rPr>
                    <a:t>Η</a:t>
                  </a:r>
                  <a:r>
                    <a:rPr lang="en-US" altLang="el-GR" sz="2000" b="1" i="1" dirty="0" smtClean="0">
                      <a:solidFill>
                        <a:srgbClr val="FFFF00"/>
                      </a:solidFill>
                      <a:latin typeface="Times New Roman" pitchFamily="18" charset="0"/>
                    </a:rPr>
                    <a:t> =</a:t>
                  </a:r>
                  <a:r>
                    <a:rPr lang="el-GR" altLang="el-GR" sz="2000" b="1" i="1" dirty="0" smtClean="0">
                      <a:solidFill>
                        <a:srgbClr val="FFFF00"/>
                      </a:solidFill>
                      <a:latin typeface="Times New Roman" pitchFamily="18" charset="0"/>
                    </a:rPr>
                    <a:t> </a:t>
                  </a:r>
                  <a:r>
                    <a:rPr lang="en-US" altLang="el-GR" sz="2000" b="1" dirty="0" smtClean="0">
                      <a:solidFill>
                        <a:srgbClr val="FFFF00"/>
                      </a:solidFill>
                      <a:latin typeface="Times New Roman" pitchFamily="18" charset="0"/>
                    </a:rPr>
                    <a:t>50 </a:t>
                  </a:r>
                  <a:r>
                    <a:rPr lang="en-US" altLang="el-GR" sz="2000" b="1" dirty="0">
                      <a:solidFill>
                        <a:srgbClr val="FFFF00"/>
                      </a:solidFill>
                      <a:latin typeface="Times New Roman" pitchFamily="18" charset="0"/>
                    </a:rPr>
                    <a:t>m</a:t>
                  </a:r>
                  <a:endParaRPr lang="el-GR" altLang="el-GR" sz="2000" b="1" dirty="0">
                    <a:solidFill>
                      <a:srgbClr val="FFFF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9" name="Line 119"/>
                <p:cNvSpPr>
                  <a:spLocks noChangeShapeType="1"/>
                </p:cNvSpPr>
                <p:nvPr/>
              </p:nvSpPr>
              <p:spPr bwMode="auto">
                <a:xfrm>
                  <a:off x="68" y="799"/>
                  <a:ext cx="0" cy="2109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prstDash val="dash"/>
                  <a:round/>
                  <a:headEnd type="triangle" w="med" len="lg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grpSp>
              <p:nvGrpSpPr>
                <p:cNvPr id="50" name="Group 120"/>
                <p:cNvGrpSpPr>
                  <a:grpSpLocks/>
                </p:cNvGrpSpPr>
                <p:nvPr/>
              </p:nvGrpSpPr>
              <p:grpSpPr bwMode="auto">
                <a:xfrm>
                  <a:off x="159" y="2591"/>
                  <a:ext cx="793" cy="317"/>
                  <a:chOff x="204" y="2591"/>
                  <a:chExt cx="793" cy="317"/>
                </a:xfrm>
              </p:grpSpPr>
              <p:sp>
                <p:nvSpPr>
                  <p:cNvPr id="52" name="Oval 121"/>
                  <p:cNvSpPr>
                    <a:spLocks noChangeArrowheads="1"/>
                  </p:cNvSpPr>
                  <p:nvPr/>
                </p:nvSpPr>
                <p:spPr bwMode="auto">
                  <a:xfrm>
                    <a:off x="249" y="2591"/>
                    <a:ext cx="748" cy="317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rgbClr val="CC99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1800"/>
                  </a:p>
                </p:txBody>
              </p:sp>
              <p:sp>
                <p:nvSpPr>
                  <p:cNvPr id="53" name="Rectangle 122"/>
                  <p:cNvSpPr>
                    <a:spLocks noChangeArrowheads="1"/>
                  </p:cNvSpPr>
                  <p:nvPr/>
                </p:nvSpPr>
                <p:spPr bwMode="auto">
                  <a:xfrm>
                    <a:off x="204" y="2636"/>
                    <a:ext cx="793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1800" b="1" i="1" dirty="0">
                        <a:solidFill>
                          <a:srgbClr val="FFFF00"/>
                        </a:solidFill>
                        <a:latin typeface="Times New Roman" pitchFamily="18" charset="0"/>
                      </a:rPr>
                      <a:t>m=</a:t>
                    </a:r>
                    <a:r>
                      <a:rPr lang="el-GR" altLang="el-GR" sz="1800" b="1" dirty="0">
                        <a:solidFill>
                          <a:srgbClr val="FFFF00"/>
                        </a:solidFill>
                        <a:latin typeface="Times New Roman" pitchFamily="18" charset="0"/>
                      </a:rPr>
                      <a:t>1000</a:t>
                    </a:r>
                    <a:r>
                      <a:rPr lang="en-US" altLang="el-GR" sz="1800" b="1" dirty="0">
                        <a:solidFill>
                          <a:srgbClr val="FFFF00"/>
                        </a:solidFill>
                        <a:latin typeface="Times New Roman" pitchFamily="18" charset="0"/>
                      </a:rPr>
                      <a:t> kg</a:t>
                    </a:r>
                    <a:endParaRPr lang="el-GR" altLang="el-GR" sz="1800" b="1" dirty="0">
                      <a:solidFill>
                        <a:srgbClr val="FFFF00"/>
                      </a:solidFill>
                      <a:latin typeface="Times New Roman" pitchFamily="18" charset="0"/>
                    </a:endParaRPr>
                  </a:p>
                </p:txBody>
              </p:sp>
            </p:grpSp>
            <p:sp>
              <p:nvSpPr>
                <p:cNvPr id="51" name="Line 86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351" y="3079"/>
                  <a:ext cx="432" cy="0"/>
                </a:xfrm>
                <a:prstGeom prst="line">
                  <a:avLst/>
                </a:prstGeom>
                <a:noFill/>
                <a:ln w="50800">
                  <a:solidFill>
                    <a:srgbClr val="FFFF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sp>
            <p:nvSpPr>
              <p:cNvPr id="46" name="TextBox 45"/>
              <p:cNvSpPr txBox="1"/>
              <p:nvPr/>
            </p:nvSpPr>
            <p:spPr>
              <a:xfrm>
                <a:off x="1007688" y="4887913"/>
                <a:ext cx="170751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000" b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r>
                  <a:rPr lang="en-US" sz="2000" b="1" baseline="-25000" dirty="0" err="1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000" b="1" baseline="-250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– 31,3 m/s</a:t>
                </a:r>
                <a:endParaRPr lang="el-GR" sz="2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3" name="TextBox 42"/>
            <p:cNvSpPr txBox="1"/>
            <p:nvPr/>
          </p:nvSpPr>
          <p:spPr>
            <a:xfrm>
              <a:off x="1007604" y="3316922"/>
              <a:ext cx="128272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sz="20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sz="2000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 </a:t>
              </a:r>
              <a:r>
                <a:rPr lang="en-US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</a:t>
              </a:r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–</a:t>
              </a:r>
              <a:r>
                <a:rPr lang="en-US" sz="20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n-US" sz="2000" b="1" baseline="-250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Line 101"/>
            <p:cNvSpPr>
              <a:spLocks noChangeShapeType="1"/>
            </p:cNvSpPr>
            <p:nvPr/>
          </p:nvSpPr>
          <p:spPr bwMode="auto">
            <a:xfrm rot="16200000">
              <a:off x="550404" y="3763888"/>
              <a:ext cx="914400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6" name="Ομάδα 5"/>
          <p:cNvGrpSpPr/>
          <p:nvPr/>
        </p:nvGrpSpPr>
        <p:grpSpPr>
          <a:xfrm>
            <a:off x="5880595" y="882877"/>
            <a:ext cx="3091251" cy="883714"/>
            <a:chOff x="5880595" y="882877"/>
            <a:chExt cx="3091251" cy="883714"/>
          </a:xfrm>
        </p:grpSpPr>
        <p:sp>
          <p:nvSpPr>
            <p:cNvPr id="61448" name="Text Box 8"/>
            <p:cNvSpPr txBox="1">
              <a:spLocks noChangeArrowheads="1"/>
            </p:cNvSpPr>
            <p:nvPr/>
          </p:nvSpPr>
          <p:spPr bwMode="auto">
            <a:xfrm>
              <a:off x="6007893" y="882877"/>
              <a:ext cx="296395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Μεταβολή της Ορμής: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Ορθογώνιο 53"/>
                <p:cNvSpPr/>
                <p:nvPr/>
              </p:nvSpPr>
              <p:spPr>
                <a:xfrm>
                  <a:off x="5880595" y="1304926"/>
                  <a:ext cx="3045449" cy="461665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𝚫</m:t>
                        </m:r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𝒑</m:t>
                        </m:r>
                        <m:r>
                          <a:rPr lang="en-US" sz="2400" b="1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𝟑𝟏𝟑𝟎𝟎</m:t>
                        </m:r>
                        <m:r>
                          <a:rPr lang="en-US" sz="24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4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𝐤𝐠</m:t>
                        </m:r>
                        <m:r>
                          <a:rPr lang="en-US" sz="24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4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𝐦</m:t>
                        </m:r>
                        <m:r>
                          <a:rPr lang="en-US" sz="24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/</m:t>
                        </m:r>
                        <m:r>
                          <a:rPr lang="en-US" sz="24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𝐬</m:t>
                        </m:r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54" name="Ορθογώνιο 5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0595" y="1304926"/>
                  <a:ext cx="3045449" cy="461665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19737"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Ομάδα 6"/>
          <p:cNvGrpSpPr/>
          <p:nvPr/>
        </p:nvGrpSpPr>
        <p:grpSpPr>
          <a:xfrm>
            <a:off x="6137803" y="2024844"/>
            <a:ext cx="2227213" cy="1196385"/>
            <a:chOff x="6356350" y="2024844"/>
            <a:chExt cx="2227213" cy="1196385"/>
          </a:xfrm>
        </p:grpSpPr>
        <p:sp>
          <p:nvSpPr>
            <p:cNvPr id="61468" name="Text Box 28"/>
            <p:cNvSpPr txBox="1">
              <a:spLocks noChangeArrowheads="1"/>
            </p:cNvSpPr>
            <p:nvPr/>
          </p:nvSpPr>
          <p:spPr bwMode="auto">
            <a:xfrm>
              <a:off x="6356350" y="2024844"/>
              <a:ext cx="222721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Ώθηση Δύναμης: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Ορθογώνιο 54"/>
                <p:cNvSpPr/>
                <p:nvPr/>
              </p:nvSpPr>
              <p:spPr>
                <a:xfrm>
                  <a:off x="6628748" y="2438514"/>
                  <a:ext cx="1822294" cy="782715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𝑱</m:t>
                        </m:r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4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𝐦𝐚𝐱</m:t>
                            </m:r>
                          </m:sub>
                        </m:sSub>
                        <m:f>
                          <m:fPr>
                            <m:ctrlPr>
                              <a:rPr lang="en-US" sz="24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l-GR" sz="24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𝚫</m:t>
                            </m:r>
                            <m:r>
                              <a:rPr lang="en-US" sz="24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𝒕</m:t>
                            </m:r>
                          </m:num>
                          <m:den>
                            <m:r>
                              <a:rPr lang="en-US" sz="24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55" name="Ορθογώνιο 5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8748" y="2438514"/>
                  <a:ext cx="1822294" cy="782715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Ομάδα 7"/>
          <p:cNvGrpSpPr/>
          <p:nvPr/>
        </p:nvGrpSpPr>
        <p:grpSpPr>
          <a:xfrm>
            <a:off x="3383868" y="3392996"/>
            <a:ext cx="4972341" cy="461665"/>
            <a:chOff x="3491880" y="3392996"/>
            <a:chExt cx="4972341" cy="461665"/>
          </a:xfrm>
        </p:grpSpPr>
        <p:sp>
          <p:nvSpPr>
            <p:cNvPr id="61493" name="Text Box 53"/>
            <p:cNvSpPr txBox="1">
              <a:spLocks noChangeArrowheads="1"/>
            </p:cNvSpPr>
            <p:nvPr/>
          </p:nvSpPr>
          <p:spPr bwMode="auto">
            <a:xfrm>
              <a:off x="3491880" y="3421189"/>
              <a:ext cx="366739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Θεώρημα </a:t>
              </a:r>
              <a:r>
                <a:rPr lang="el-GR" altLang="el-GR" sz="24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Ώθησης – Ορμής</a:t>
              </a:r>
              <a:r>
                <a:rPr lang="el-GR" altLang="el-G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7275049" y="3392996"/>
                  <a:ext cx="118917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𝑱</m:t>
                        </m:r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24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𝚫</m:t>
                        </m:r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𝒑</m:t>
                        </m:r>
                      </m:oMath>
                    </m:oMathPara>
                  </a14:m>
                  <a:endParaRPr lang="el-GR" b="1" i="1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75049" y="3392996"/>
                  <a:ext cx="1189172" cy="461665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16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Ορθογώνιο 56"/>
              <p:cNvSpPr/>
              <p:nvPr/>
            </p:nvSpPr>
            <p:spPr>
              <a:xfrm>
                <a:off x="3729349" y="3969060"/>
                <a:ext cx="4581575" cy="782715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𝐦𝐚𝐱</m:t>
                          </m:r>
                        </m:sub>
                      </m:sSub>
                      <m:f>
                        <m:f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𝒕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𝟑𝟏𝟑𝟎𝟎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𝐤𝐠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𝐦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/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𝐬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 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57" name="Ορθογώνιο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9349" y="3969060"/>
                <a:ext cx="4581575" cy="78271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Ορθογώνιο 57"/>
              <p:cNvSpPr/>
              <p:nvPr/>
            </p:nvSpPr>
            <p:spPr>
              <a:xfrm>
                <a:off x="3717104" y="4905164"/>
                <a:ext cx="4742452" cy="791435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𝐦𝐚𝐱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𝟑𝟏𝟑𝟎𝟎</m:t>
                          </m:r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4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𝐤𝐠</m:t>
                          </m:r>
                          <m:r>
                            <a:rPr lang="en-US" sz="24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4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𝐦</m:t>
                          </m:r>
                          <m:r>
                            <a:rPr lang="en-US" sz="24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/</m:t>
                          </m:r>
                          <m:r>
                            <a:rPr lang="en-US" sz="24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𝐬</m:t>
                          </m:r>
                        </m:num>
                        <m:den>
                          <m:r>
                            <a:rPr lang="el-GR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𝒕</m:t>
                          </m:r>
                        </m:den>
                      </m:f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 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58" name="Ορθογώνιο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7104" y="4905164"/>
                <a:ext cx="4742452" cy="79143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Ορθογώνιο 58"/>
              <p:cNvSpPr/>
              <p:nvPr/>
            </p:nvSpPr>
            <p:spPr>
              <a:xfrm>
                <a:off x="1979712" y="5885027"/>
                <a:ext cx="3780000" cy="832920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𝐦𝐚𝐱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𝟔𝟐𝟔</m:t>
                          </m:r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𝟎𝟎</m:t>
                          </m:r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4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𝐤𝐠</m:t>
                          </m:r>
                          <m:r>
                            <a:rPr lang="en-US" sz="24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4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𝐦</m:t>
                          </m:r>
                          <m:r>
                            <a:rPr lang="en-US" sz="24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/</m:t>
                          </m:r>
                          <m:r>
                            <a:rPr lang="en-US" sz="24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𝐬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𝟎𝟎𝟓</m:t>
                          </m:r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𝒔</m:t>
                          </m:r>
                        </m:den>
                      </m:f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59" name="Ορθογώνιο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5885027"/>
                <a:ext cx="3780000" cy="8329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Ορθογώνιο 59"/>
              <p:cNvSpPr/>
              <p:nvPr/>
            </p:nvSpPr>
            <p:spPr>
              <a:xfrm>
                <a:off x="5788493" y="6068178"/>
                <a:ext cx="3166123" cy="468205"/>
              </a:xfrm>
              <a:prstGeom prst="rect">
                <a:avLst/>
              </a:prstGeom>
              <a:ln w="38100">
                <a:solidFill>
                  <a:srgbClr val="FFFF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𝐦𝐚𝐱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,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𝟐𝟓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𝟏𝟎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𝟕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400" b="1" i="0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𝐍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60" name="Ορθογώνιο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8493" y="6068178"/>
                <a:ext cx="3166123" cy="46820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  <a:ln w="38100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Ομάδα 10"/>
          <p:cNvGrpSpPr/>
          <p:nvPr/>
        </p:nvGrpSpPr>
        <p:grpSpPr>
          <a:xfrm>
            <a:off x="8232495" y="2555920"/>
            <a:ext cx="794651" cy="1234601"/>
            <a:chOff x="8232495" y="2555920"/>
            <a:chExt cx="794651" cy="1234601"/>
          </a:xfrm>
        </p:grpSpPr>
        <p:sp>
          <p:nvSpPr>
            <p:cNvPr id="9" name="Δεξιό άγκιστρο 8"/>
            <p:cNvSpPr/>
            <p:nvPr/>
          </p:nvSpPr>
          <p:spPr>
            <a:xfrm>
              <a:off x="8232495" y="2555920"/>
              <a:ext cx="371953" cy="1234601"/>
            </a:xfrm>
            <a:prstGeom prst="rightBrace">
              <a:avLst>
                <a:gd name="adj1" fmla="val 25893"/>
                <a:gd name="adj2" fmla="val 50000"/>
              </a:avLst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Ορθογώνιο 9"/>
                <p:cNvSpPr/>
                <p:nvPr/>
              </p:nvSpPr>
              <p:spPr>
                <a:xfrm>
                  <a:off x="8432111" y="2878054"/>
                  <a:ext cx="595035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sz="28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0" name="Ορθογώνιο 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32111" y="2878054"/>
                  <a:ext cx="595035" cy="523220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8" grpId="0"/>
      <p:bldP spid="59" grpId="0"/>
      <p:bldP spid="60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4272</TotalTime>
  <Words>1766</Words>
  <Application>Microsoft Office PowerPoint</Application>
  <PresentationFormat>Προβολή στην οθόνη (4:3)</PresentationFormat>
  <Paragraphs>187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Default Design</vt:lpstr>
      <vt:lpstr>ΟΡΜΗ –ΔΙΑΤΗΡΗΣΗΣ ΟΡΜΗΣ ΑΣΚΗΣΕΙΣ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Private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Sideris</dc:creator>
  <cp:lastModifiedBy>Sideris</cp:lastModifiedBy>
  <cp:revision>184</cp:revision>
  <dcterms:created xsi:type="dcterms:W3CDTF">2007-11-25T21:14:26Z</dcterms:created>
  <dcterms:modified xsi:type="dcterms:W3CDTF">2018-11-25T23:08:03Z</dcterms:modified>
</cp:coreProperties>
</file>