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69E74526-40CA-4875-B22A-1CBEDC80DC7E}" type="datetimeFigureOut">
              <a:rPr lang="el-GR" smtClean="0"/>
              <a:t>25/4/2017</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1170830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69E74526-40CA-4875-B22A-1CBEDC80DC7E}" type="datetimeFigureOut">
              <a:rPr lang="el-GR" smtClean="0"/>
              <a:t>25/4/2017</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1790410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69E74526-40CA-4875-B22A-1CBEDC80DC7E}" type="datetimeFigureOut">
              <a:rPr lang="el-GR" smtClean="0"/>
              <a:t>25/4/2017</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C5AA5F7-FF6D-4EFE-BF7F-7C305836F28D}"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60419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69E74526-40CA-4875-B22A-1CBEDC80DC7E}" type="datetimeFigureOut">
              <a:rPr lang="el-GR" smtClean="0"/>
              <a:t>25/4/2017</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537900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69E74526-40CA-4875-B22A-1CBEDC80DC7E}" type="datetimeFigureOut">
              <a:rPr lang="el-GR" smtClean="0"/>
              <a:t>25/4/2017</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C5AA5F7-FF6D-4EFE-BF7F-7C305836F28D}"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03671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69E74526-40CA-4875-B22A-1CBEDC80DC7E}" type="datetimeFigureOut">
              <a:rPr lang="el-GR" smtClean="0"/>
              <a:t>25/4/2017</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9186302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69E74526-40CA-4875-B22A-1CBEDC80DC7E}" type="datetimeFigureOut">
              <a:rPr lang="el-GR" smtClean="0"/>
              <a:t>25/4/2017</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2648238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69E74526-40CA-4875-B22A-1CBEDC80DC7E}" type="datetimeFigureOut">
              <a:rPr lang="el-GR" smtClean="0"/>
              <a:t>25/4/2017</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3463478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69E74526-40CA-4875-B22A-1CBEDC80DC7E}" type="datetimeFigureOut">
              <a:rPr lang="el-GR" smtClean="0"/>
              <a:t>25/4/2017</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384938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69E74526-40CA-4875-B22A-1CBEDC80DC7E}" type="datetimeFigureOut">
              <a:rPr lang="el-GR" smtClean="0"/>
              <a:t>25/4/2017</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3380404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69E74526-40CA-4875-B22A-1CBEDC80DC7E}" type="datetimeFigureOut">
              <a:rPr lang="el-GR" smtClean="0"/>
              <a:t>25/4/2017</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3128743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69E74526-40CA-4875-B22A-1CBEDC80DC7E}" type="datetimeFigureOut">
              <a:rPr lang="el-GR" smtClean="0"/>
              <a:t>25/4/2017</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2711001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69E74526-40CA-4875-B22A-1CBEDC80DC7E}" type="datetimeFigureOut">
              <a:rPr lang="el-GR" smtClean="0"/>
              <a:t>25/4/2017</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1496534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74526-40CA-4875-B22A-1CBEDC80DC7E}" type="datetimeFigureOut">
              <a:rPr lang="el-GR" smtClean="0"/>
              <a:t>25/4/2017</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1914975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69E74526-40CA-4875-B22A-1CBEDC80DC7E}" type="datetimeFigureOut">
              <a:rPr lang="el-GR" smtClean="0"/>
              <a:t>25/4/2017</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2572426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69E74526-40CA-4875-B22A-1CBEDC80DC7E}" type="datetimeFigureOut">
              <a:rPr lang="el-GR" smtClean="0"/>
              <a:t>25/4/2017</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C5AA5F7-FF6D-4EFE-BF7F-7C305836F28D}" type="slidenum">
              <a:rPr lang="el-GR" smtClean="0"/>
              <a:t>‹#›</a:t>
            </a:fld>
            <a:endParaRPr lang="el-GR"/>
          </a:p>
        </p:txBody>
      </p:sp>
    </p:spTree>
    <p:extLst>
      <p:ext uri="{BB962C8B-B14F-4D97-AF65-F5344CB8AC3E}">
        <p14:creationId xmlns:p14="http://schemas.microsoft.com/office/powerpoint/2010/main" val="1564898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9E74526-40CA-4875-B22A-1CBEDC80DC7E}" type="datetimeFigureOut">
              <a:rPr lang="el-GR" smtClean="0"/>
              <a:t>25/4/2017</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C5AA5F7-FF6D-4EFE-BF7F-7C305836F28D}" type="slidenum">
              <a:rPr lang="el-GR" smtClean="0"/>
              <a:t>‹#›</a:t>
            </a:fld>
            <a:endParaRPr lang="el-GR"/>
          </a:p>
        </p:txBody>
      </p:sp>
    </p:spTree>
    <p:extLst>
      <p:ext uri="{BB962C8B-B14F-4D97-AF65-F5344CB8AC3E}">
        <p14:creationId xmlns:p14="http://schemas.microsoft.com/office/powerpoint/2010/main" val="2079602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Συμβουλευτική ψυχολογία</a:t>
            </a:r>
            <a:endParaRPr lang="el-GR" dirty="0"/>
          </a:p>
        </p:txBody>
      </p:sp>
      <p:sp>
        <p:nvSpPr>
          <p:cNvPr id="3" name="Υπότιτλος 2"/>
          <p:cNvSpPr>
            <a:spLocks noGrp="1"/>
          </p:cNvSpPr>
          <p:nvPr>
            <p:ph type="subTitle" idx="1"/>
          </p:nvPr>
        </p:nvSpPr>
        <p:spPr/>
        <p:txBody>
          <a:bodyPr/>
          <a:lstStyle/>
          <a:p>
            <a:r>
              <a:rPr lang="el-GR" dirty="0" smtClean="0"/>
              <a:t>Δρ. Κουντουράς Γ. </a:t>
            </a:r>
            <a:endParaRPr lang="el-GR" dirty="0"/>
          </a:p>
        </p:txBody>
      </p:sp>
    </p:spTree>
    <p:extLst>
      <p:ext uri="{BB962C8B-B14F-4D97-AF65-F5344CB8AC3E}">
        <p14:creationId xmlns:p14="http://schemas.microsoft.com/office/powerpoint/2010/main" val="1163445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lnSpc>
                <a:spcPct val="150000"/>
              </a:lnSpc>
              <a:buNone/>
            </a:pPr>
            <a:r>
              <a:rPr lang="el-GR" sz="2000" dirty="0" smtClean="0"/>
              <a:t>Η Συμβουλευτική ως διαδικασία αλλαγής της συμπεριφοράς των</a:t>
            </a:r>
          </a:p>
          <a:p>
            <a:pPr marL="0" indent="0">
              <a:lnSpc>
                <a:spcPct val="150000"/>
              </a:lnSpc>
              <a:buNone/>
            </a:pPr>
            <a:r>
              <a:rPr lang="el-GR" sz="2000" dirty="0" smtClean="0"/>
              <a:t>ατόμων στηρίζεται σε κάποιες θεωρίες (θεωρητική προσέγγιση), που</a:t>
            </a:r>
          </a:p>
          <a:p>
            <a:pPr marL="0" indent="0">
              <a:lnSpc>
                <a:spcPct val="150000"/>
              </a:lnSpc>
              <a:buNone/>
            </a:pPr>
            <a:r>
              <a:rPr lang="el-GR" sz="2000" dirty="0" smtClean="0"/>
              <a:t>σχετίζονται με τη φύση του ανθρώπου, την ανθρώπινη συμπεριφορά και τους σκοπούς της ζωής, επομένως με τις κοινωνικές επιστήμες, την ψυχολογία και τη φιλοσοφία.</a:t>
            </a:r>
            <a:endParaRPr lang="el-GR" sz="2000" dirty="0"/>
          </a:p>
        </p:txBody>
      </p:sp>
    </p:spTree>
    <p:extLst>
      <p:ext uri="{BB962C8B-B14F-4D97-AF65-F5344CB8AC3E}">
        <p14:creationId xmlns:p14="http://schemas.microsoft.com/office/powerpoint/2010/main" val="3262662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half" idx="1"/>
          </p:nvPr>
        </p:nvSpPr>
        <p:spPr/>
        <p:txBody>
          <a:bodyPr/>
          <a:lstStyle/>
          <a:p>
            <a:pPr marL="0" indent="0">
              <a:lnSpc>
                <a:spcPct val="150000"/>
              </a:lnSpc>
              <a:buNone/>
            </a:pPr>
            <a:r>
              <a:rPr lang="el-GR" dirty="0" smtClean="0"/>
              <a:t>Κάθε μια από τις θεωρίες αυτές προσφέρει κάποια στοιχεία στο σύμβουλο. Προσφέρονται ιδέες, κατευθυντήριες γραμμές και φιλοσοφική θεμελίωση.</a:t>
            </a:r>
            <a:endParaRPr lang="el-GR" dirty="0"/>
          </a:p>
        </p:txBody>
      </p:sp>
      <p:sp>
        <p:nvSpPr>
          <p:cNvPr id="4" name="Θέση περιεχομένου 3"/>
          <p:cNvSpPr>
            <a:spLocks noGrp="1"/>
          </p:cNvSpPr>
          <p:nvPr>
            <p:ph sz="half" idx="2"/>
          </p:nvPr>
        </p:nvSpPr>
        <p:spPr/>
        <p:txBody>
          <a:bodyPr/>
          <a:lstStyle/>
          <a:p>
            <a:pPr marL="0" indent="0">
              <a:lnSpc>
                <a:spcPct val="150000"/>
              </a:lnSpc>
              <a:buNone/>
            </a:pPr>
            <a:r>
              <a:rPr lang="el-GR" dirty="0" smtClean="0"/>
              <a:t>Η αποτελεσματικότητα τους κρίνεται από τον βαθμό, στον οποίο προωθούν την ανάπτυξη και επίλυση των προβλημάτων του ατόμου.</a:t>
            </a:r>
            <a:endParaRPr lang="el-GR" dirty="0"/>
          </a:p>
        </p:txBody>
      </p:sp>
    </p:spTree>
    <p:extLst>
      <p:ext uri="{BB962C8B-B14F-4D97-AF65-F5344CB8AC3E}">
        <p14:creationId xmlns:p14="http://schemas.microsoft.com/office/powerpoint/2010/main" val="2184349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Η θεωρία της λογικής προσέγγισης στη συμβουλευτική (</a:t>
            </a:r>
            <a:r>
              <a:rPr lang="el-GR" dirty="0" err="1" smtClean="0"/>
              <a:t>Williamson</a:t>
            </a:r>
            <a:r>
              <a:rPr lang="el-GR" dirty="0" smtClean="0"/>
              <a:t>, </a:t>
            </a:r>
            <a:r>
              <a:rPr lang="el-GR" dirty="0" err="1" smtClean="0"/>
              <a:t>Ellis</a:t>
            </a:r>
            <a:r>
              <a:rPr lang="el-GR" dirty="0" smtClean="0"/>
              <a:t>)</a:t>
            </a:r>
            <a:endParaRPr lang="el-GR" dirty="0"/>
          </a:p>
        </p:txBody>
      </p:sp>
      <p:sp>
        <p:nvSpPr>
          <p:cNvPr id="3" name="Θέση περιεχομένου 2"/>
          <p:cNvSpPr>
            <a:spLocks noGrp="1"/>
          </p:cNvSpPr>
          <p:nvPr>
            <p:ph sz="half" idx="1"/>
          </p:nvPr>
        </p:nvSpPr>
        <p:spPr/>
        <p:txBody>
          <a:bodyPr>
            <a:normAutofit/>
          </a:bodyPr>
          <a:lstStyle/>
          <a:p>
            <a:pPr marL="0" indent="0">
              <a:lnSpc>
                <a:spcPct val="150000"/>
              </a:lnSpc>
              <a:buNone/>
            </a:pPr>
            <a:r>
              <a:rPr lang="el-GR" dirty="0" smtClean="0"/>
              <a:t>Οι θεωρίες λογικής προσέγγισης στη συμβουλευτική προσεγγίζουν τη συμβουλευτική με τη λογική, για να λυθούν τα προβλήματα και οι δυσκολίες των ατόμων.</a:t>
            </a:r>
            <a:endParaRPr lang="el-GR" dirty="0"/>
          </a:p>
        </p:txBody>
      </p:sp>
      <p:sp>
        <p:nvSpPr>
          <p:cNvPr id="4" name="Θέση περιεχομένου 3"/>
          <p:cNvSpPr>
            <a:spLocks noGrp="1"/>
          </p:cNvSpPr>
          <p:nvPr>
            <p:ph sz="half" idx="2"/>
          </p:nvPr>
        </p:nvSpPr>
        <p:spPr/>
        <p:txBody>
          <a:bodyPr>
            <a:normAutofit/>
          </a:bodyPr>
          <a:lstStyle/>
          <a:p>
            <a:pPr marL="0" indent="0">
              <a:lnSpc>
                <a:spcPct val="150000"/>
              </a:lnSpc>
              <a:buNone/>
            </a:pPr>
            <a:r>
              <a:rPr lang="el-GR" dirty="0"/>
              <a:t>Σ</a:t>
            </a:r>
            <a:r>
              <a:rPr lang="el-GR" dirty="0" smtClean="0"/>
              <a:t>υλλέγονται πληροφορίες για τον </a:t>
            </a:r>
            <a:r>
              <a:rPr lang="el-GR" dirty="0" err="1" smtClean="0"/>
              <a:t>συμβουλευόμενο</a:t>
            </a:r>
            <a:r>
              <a:rPr lang="el-GR" dirty="0" smtClean="0"/>
              <a:t>, με βάση τις οποίες γίνεται συζήτηση για τα αποτελέσματα της μιας ή της άλλης επιλογής και ανάλογα με τις δυνατότητες ή αδυναμίες του ατόμου παίρνονται από τον ίδιο, υπεύθυνα, οι αποφάσεις.</a:t>
            </a:r>
            <a:endParaRPr lang="el-GR" dirty="0"/>
          </a:p>
        </p:txBody>
      </p:sp>
    </p:spTree>
    <p:extLst>
      <p:ext uri="{BB962C8B-B14F-4D97-AF65-F5344CB8AC3E}">
        <p14:creationId xmlns:p14="http://schemas.microsoft.com/office/powerpoint/2010/main" val="3648416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lnSpc>
                <a:spcPct val="150000"/>
              </a:lnSpc>
              <a:buNone/>
            </a:pPr>
            <a:r>
              <a:rPr lang="el-GR" b="1" dirty="0" smtClean="0"/>
              <a:t>Ανάλυση</a:t>
            </a:r>
            <a:r>
              <a:rPr lang="el-GR" dirty="0" smtClean="0"/>
              <a:t> : σκοπός της ανάλυσης είναι να συγκεντρωθούν πληροφορίες και δεδομένα για τον </a:t>
            </a:r>
            <a:r>
              <a:rPr lang="el-GR" dirty="0" err="1" smtClean="0"/>
              <a:t>συμβουλευόμενο</a:t>
            </a:r>
            <a:r>
              <a:rPr lang="el-GR" dirty="0" smtClean="0"/>
              <a:t>. </a:t>
            </a:r>
          </a:p>
          <a:p>
            <a:pPr marL="0" indent="0">
              <a:lnSpc>
                <a:spcPct val="150000"/>
              </a:lnSpc>
              <a:buNone/>
            </a:pPr>
            <a:r>
              <a:rPr lang="el-GR" dirty="0" smtClean="0"/>
              <a:t>Οι πληροφορίες αυτές πρέπει να είναι έγκυρες, αξιόπιστες και σχετικές με το πρόβλημα, ώστε να είναι δυνατή η διάγνωση τάσεων, ενδιαφερόντων, φυσικής υγείας και συναισθηματικής ισορροπίας, που θα βοηθήσουν το </a:t>
            </a:r>
            <a:r>
              <a:rPr lang="el-GR" dirty="0" err="1" smtClean="0"/>
              <a:t>συμβουλευόμενο</a:t>
            </a:r>
            <a:r>
              <a:rPr lang="el-GR" dirty="0" smtClean="0"/>
              <a:t>, να προσαρμοστεί στο σχολείο και την εργασία.</a:t>
            </a:r>
            <a:endParaRPr lang="el-GR" dirty="0"/>
          </a:p>
        </p:txBody>
      </p:sp>
    </p:spTree>
    <p:extLst>
      <p:ext uri="{BB962C8B-B14F-4D97-AF65-F5344CB8AC3E}">
        <p14:creationId xmlns:p14="http://schemas.microsoft.com/office/powerpoint/2010/main" val="3817518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lnSpc>
                <a:spcPct val="150000"/>
              </a:lnSpc>
              <a:buNone/>
            </a:pPr>
            <a:r>
              <a:rPr lang="el-GR" b="1" dirty="0" smtClean="0"/>
              <a:t>Σύνθεση</a:t>
            </a:r>
            <a:r>
              <a:rPr lang="el-GR" dirty="0" smtClean="0"/>
              <a:t>: η σύνθεση αποβλέπει στο να οργανωθούν τα δεδομένα της ανάλυσης και να παρουσιαστούν περιληπτικά, ώστε να είναι δυνατόν να αποκαλυφθούν οι δυνατότητες, οι αδυναμίες, οι δυνατότητες προσαρμογής και οι προβληματικές καταστάσεις. Οι πληροφορίες αυτές θα είναι χρήσιμες για τη διάγνωση.</a:t>
            </a:r>
            <a:endParaRPr lang="el-GR" dirty="0"/>
          </a:p>
        </p:txBody>
      </p:sp>
    </p:spTree>
    <p:extLst>
      <p:ext uri="{BB962C8B-B14F-4D97-AF65-F5344CB8AC3E}">
        <p14:creationId xmlns:p14="http://schemas.microsoft.com/office/powerpoint/2010/main" val="2967268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buNone/>
            </a:pPr>
            <a:r>
              <a:rPr lang="el-GR" b="1" dirty="0" smtClean="0"/>
              <a:t>Διάγνωση</a:t>
            </a:r>
            <a:r>
              <a:rPr lang="el-GR" dirty="0" smtClean="0"/>
              <a:t>: η διάγνωση αποβλέπει στο να διαγνωστούν με βάση </a:t>
            </a:r>
            <a:r>
              <a:rPr lang="el-GR" dirty="0" err="1" smtClean="0"/>
              <a:t>ταστοιχεία</a:t>
            </a:r>
            <a:r>
              <a:rPr lang="el-GR" dirty="0" smtClean="0"/>
              <a:t>, που συγκεντρώθηκαν, τα προβλήματα του </a:t>
            </a:r>
            <a:r>
              <a:rPr lang="el-GR" dirty="0" err="1" smtClean="0"/>
              <a:t>συμβουλευόμενου</a:t>
            </a:r>
            <a:r>
              <a:rPr lang="el-GR" dirty="0"/>
              <a:t> </a:t>
            </a:r>
            <a:r>
              <a:rPr lang="el-GR" dirty="0" smtClean="0"/>
              <a:t>και οι αιτίες, που τα προκαλούν και άλλα χαρακτηριστικά, που αναφέρονται στις δυνατότητες και τις αδυναμίες του ατόμου. Η διάγνωση πραγματοποιείται σε τρία στάδια. </a:t>
            </a:r>
          </a:p>
          <a:p>
            <a:pPr marL="0" indent="0">
              <a:buNone/>
            </a:pPr>
            <a:r>
              <a:rPr lang="el-GR" dirty="0" smtClean="0"/>
              <a:t>Στο </a:t>
            </a:r>
            <a:r>
              <a:rPr lang="el-GR" b="1" dirty="0" smtClean="0"/>
              <a:t>πρώτο στάδιο </a:t>
            </a:r>
            <a:r>
              <a:rPr lang="el-GR" dirty="0" smtClean="0"/>
              <a:t>εντοπίζεται, πιστοποιείται, περιγραφικά το πρόβλημα. </a:t>
            </a:r>
          </a:p>
          <a:p>
            <a:pPr marL="0" indent="0">
              <a:buNone/>
            </a:pPr>
            <a:r>
              <a:rPr lang="el-GR" dirty="0" smtClean="0"/>
              <a:t>Στο </a:t>
            </a:r>
            <a:r>
              <a:rPr lang="el-GR" b="1" dirty="0" smtClean="0"/>
              <a:t>δεύτερο στάδιο </a:t>
            </a:r>
            <a:r>
              <a:rPr lang="el-GR" dirty="0" smtClean="0"/>
              <a:t>αναζητούνται οι αιτίες που δημιούργησαν το πρόβλημα και στο </a:t>
            </a:r>
          </a:p>
          <a:p>
            <a:pPr marL="0" indent="0">
              <a:buNone/>
            </a:pPr>
            <a:r>
              <a:rPr lang="el-GR" b="1" dirty="0" smtClean="0"/>
              <a:t>τρίτο στάδιο </a:t>
            </a:r>
            <a:r>
              <a:rPr lang="el-GR" dirty="0" smtClean="0"/>
              <a:t>γίνεται η πρόγνωση. Η πρόγνωση είναι μέρος της διάγνωσης και αναφέρεται στο μέλλον, ενώ η διάγνωση συνολικά αναφέρεται στο παρελθόν και το παρόν.</a:t>
            </a:r>
            <a:endParaRPr lang="el-GR" dirty="0"/>
          </a:p>
        </p:txBody>
      </p:sp>
    </p:spTree>
    <p:extLst>
      <p:ext uri="{BB962C8B-B14F-4D97-AF65-F5344CB8AC3E}">
        <p14:creationId xmlns:p14="http://schemas.microsoft.com/office/powerpoint/2010/main" val="2135500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lnSpc>
                <a:spcPct val="150000"/>
              </a:lnSpc>
              <a:buNone/>
            </a:pPr>
            <a:r>
              <a:rPr lang="el-GR" sz="2000" b="1" dirty="0" smtClean="0"/>
              <a:t>Η Παρακολούθηση</a:t>
            </a:r>
            <a:r>
              <a:rPr lang="el-GR" sz="2000" dirty="0" smtClean="0"/>
              <a:t>: η παρακολούθηση έχει την έννοια, πως ο σύμβουλος δεν παύει να ενδιαφέρεται για την τύχη του </a:t>
            </a:r>
            <a:r>
              <a:rPr lang="el-GR" sz="2000" dirty="0" err="1" smtClean="0"/>
              <a:t>συμβουλευόμενου</a:t>
            </a:r>
            <a:r>
              <a:rPr lang="el-GR" sz="2000" dirty="0" smtClean="0"/>
              <a:t>, για τυχόν επανεμφάνιση του προβλήματος ή άλλων προβλημάτων ή για να επιβεβαιωθεί η αποτελεσματικότητα της συμβουλευτικής που ασκήθηκε.</a:t>
            </a:r>
            <a:endParaRPr lang="el-GR" sz="2000" dirty="0"/>
          </a:p>
        </p:txBody>
      </p:sp>
    </p:spTree>
    <p:extLst>
      <p:ext uri="{BB962C8B-B14F-4D97-AF65-F5344CB8AC3E}">
        <p14:creationId xmlns:p14="http://schemas.microsoft.com/office/powerpoint/2010/main" val="561610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Autofit/>
          </a:bodyPr>
          <a:lstStyle/>
          <a:p>
            <a:pPr marL="0" indent="0">
              <a:buNone/>
            </a:pPr>
            <a:r>
              <a:rPr lang="el-GR" dirty="0" smtClean="0"/>
              <a:t>Συμβουλευτική: σκοπός της Συμβουλευτικής είναι να βοηθήσει το</a:t>
            </a:r>
          </a:p>
          <a:p>
            <a:pPr marL="0" indent="0">
              <a:buNone/>
            </a:pPr>
            <a:r>
              <a:rPr lang="el-GR" dirty="0" smtClean="0"/>
              <a:t>άτομο να απαντήσει στις παρακάτω ερωτήσεις:</a:t>
            </a:r>
          </a:p>
          <a:p>
            <a:r>
              <a:rPr lang="el-GR" dirty="0" smtClean="0"/>
              <a:t>Πως πήρα αυτό το δρόμο;</a:t>
            </a:r>
          </a:p>
          <a:p>
            <a:r>
              <a:rPr lang="el-GR" dirty="0" smtClean="0"/>
              <a:t>Ποιοι παράγοντες δημιούργησαν αυτή τη συμπεριφορά;</a:t>
            </a:r>
          </a:p>
          <a:p>
            <a:r>
              <a:rPr lang="el-GR" dirty="0" smtClean="0"/>
              <a:t> Ποιες θα είναι οι πιθανές μελλοντικές εξελίξεις, αν η σημερινή</a:t>
            </a:r>
          </a:p>
          <a:p>
            <a:pPr marL="0" indent="0">
              <a:buNone/>
            </a:pPr>
            <a:r>
              <a:rPr lang="el-GR" dirty="0" smtClean="0"/>
              <a:t>κατάσταση συνεχισθεί;</a:t>
            </a:r>
          </a:p>
          <a:p>
            <a:r>
              <a:rPr lang="el-GR" dirty="0" smtClean="0"/>
              <a:t>Ποιες εναλλακτικές δραστηριότητες ή τροποποιήσεις μπορούν να</a:t>
            </a:r>
          </a:p>
          <a:p>
            <a:pPr marL="0" indent="0">
              <a:buNone/>
            </a:pPr>
            <a:r>
              <a:rPr lang="el-GR" dirty="0" smtClean="0"/>
              <a:t>προβλεφθούν και με ποια μέσα;</a:t>
            </a:r>
          </a:p>
          <a:p>
            <a:r>
              <a:rPr lang="el-GR" dirty="0" smtClean="0"/>
              <a:t>Πως μπορώ αποτελεσματικά να ανατρέψω τις παραπάνω</a:t>
            </a:r>
          </a:p>
          <a:p>
            <a:pPr marL="0" indent="0">
              <a:buNone/>
            </a:pPr>
            <a:r>
              <a:rPr lang="el-GR" dirty="0" smtClean="0"/>
              <a:t>προβλέψεις;</a:t>
            </a:r>
          </a:p>
          <a:p>
            <a:r>
              <a:rPr lang="el-GR" dirty="0" smtClean="0"/>
              <a:t>Πως μπορώ να δημιουργήσω επιθυμητές αλλαγές στη συμπεριφορά</a:t>
            </a:r>
          </a:p>
          <a:p>
            <a:pPr marL="0" indent="0">
              <a:buNone/>
            </a:pPr>
            <a:r>
              <a:rPr lang="el-GR" dirty="0" smtClean="0"/>
              <a:t>μου;</a:t>
            </a:r>
            <a:endParaRPr lang="el-GR" dirty="0"/>
          </a:p>
        </p:txBody>
      </p:sp>
    </p:spTree>
    <p:extLst>
      <p:ext uri="{BB962C8B-B14F-4D97-AF65-F5344CB8AC3E}">
        <p14:creationId xmlns:p14="http://schemas.microsoft.com/office/powerpoint/2010/main" val="344089076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TotalTime>
  <Words>492</Words>
  <Application>Microsoft Office PowerPoint</Application>
  <PresentationFormat>Widescreen</PresentationFormat>
  <Paragraphs>30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Wisp</vt:lpstr>
      <vt:lpstr>Συμβουλευτική ψυχολογία</vt:lpstr>
      <vt:lpstr>PowerPoint Presentation</vt:lpstr>
      <vt:lpstr>PowerPoint Presentation</vt:lpstr>
      <vt:lpstr>Η θεωρία της λογικής προσέγγισης στη συμβουλευτική (Williamson, Ellis)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Συμβουλευτική ψυχολογία</dc:title>
  <dc:creator>Γεώργιε</dc:creator>
  <cp:lastModifiedBy>Γεώργιος</cp:lastModifiedBy>
  <cp:revision>3</cp:revision>
  <dcterms:created xsi:type="dcterms:W3CDTF">2017-03-21T16:32:38Z</dcterms:created>
  <dcterms:modified xsi:type="dcterms:W3CDTF">2017-04-25T16:27:38Z</dcterms:modified>
</cp:coreProperties>
</file>