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58" r:id="rId9"/>
    <p:sldId id="25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02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7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1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32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0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28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65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0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80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75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88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3F64-F3EC-4E96-887A-06B5F476A410}" type="datetimeFigureOut">
              <a:rPr lang="el-GR" smtClean="0"/>
              <a:t>26/11/2018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A79F-3B5D-4341-AD14-5BD14F7FC2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50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Chapter 19\Fig 19-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196752"/>
            <a:ext cx="5562600" cy="2847975"/>
          </a:xfrm>
          <a:noFill/>
        </p:spPr>
      </p:pic>
    </p:spTree>
    <p:extLst>
      <p:ext uri="{BB962C8B-B14F-4D97-AF65-F5344CB8AC3E}">
        <p14:creationId xmlns:p14="http://schemas.microsoft.com/office/powerpoint/2010/main" val="26917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 1923b.jpg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320528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 1924a.jpg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4" y="1052736"/>
            <a:ext cx="404693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929.jpg 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8449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Chapter 19\Fig 19-3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18" y="1052736"/>
            <a:ext cx="39322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73365" y="868070"/>
                <a:ext cx="2550763" cy="765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𝑩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sz="20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l-GR" sz="20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000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l-GR" sz="20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b="1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65" y="868070"/>
                <a:ext cx="2550763" cy="7651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/>
          <p:cNvGrpSpPr/>
          <p:nvPr/>
        </p:nvGrpSpPr>
        <p:grpSpPr>
          <a:xfrm>
            <a:off x="1964731" y="3255406"/>
            <a:ext cx="3111325" cy="1560203"/>
            <a:chOff x="1964731" y="3255406"/>
            <a:chExt cx="3111325" cy="1560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791474" y="4149080"/>
                  <a:ext cx="1284582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latin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latin typeface="Cambria Math"/>
                              </a:rPr>
                              <m:t>𝑰</m:t>
                            </m:r>
                          </m:num>
                          <m:den>
                            <m:r>
                              <a:rPr lang="el-GR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𝑹</m:t>
                            </m:r>
                          </m:den>
                        </m:f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474" y="4149080"/>
                  <a:ext cx="1284582" cy="6665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Ευθύγραμμο βέλος σύνδεσης 6"/>
            <p:cNvCxnSpPr>
              <a:stCxn id="6" idx="1"/>
            </p:cNvCxnSpPr>
            <p:nvPr/>
          </p:nvCxnSpPr>
          <p:spPr>
            <a:xfrm flipH="1" flipV="1">
              <a:off x="1964731" y="3255406"/>
              <a:ext cx="1826743" cy="1226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2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Chapter 19\Fig 19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96752"/>
            <a:ext cx="2674938" cy="4114800"/>
          </a:xfrm>
          <a:prstGeom prst="rect">
            <a:avLst/>
          </a:prstGeom>
          <a:noFill/>
        </p:spPr>
      </p:pic>
      <p:grpSp>
        <p:nvGrpSpPr>
          <p:cNvPr id="8" name="Ομάδα 7"/>
          <p:cNvGrpSpPr/>
          <p:nvPr/>
        </p:nvGrpSpPr>
        <p:grpSpPr>
          <a:xfrm>
            <a:off x="1788198" y="3121804"/>
            <a:ext cx="3431874" cy="523220"/>
            <a:chOff x="1788198" y="3121804"/>
            <a:chExt cx="343187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296084" y="3121804"/>
                  <a:ext cx="1923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</a:rPr>
                          <m:t>𝑰</m:t>
                        </m:r>
                      </m:oMath>
                    </m:oMathPara>
                  </a14:m>
                  <a:endParaRPr lang="el-GR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84" y="3121804"/>
                  <a:ext cx="192398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Ευθύγραμμο βέλος σύνδεσης 5"/>
            <p:cNvCxnSpPr/>
            <p:nvPr/>
          </p:nvCxnSpPr>
          <p:spPr>
            <a:xfrm flipH="1">
              <a:off x="1788198" y="3383414"/>
              <a:ext cx="1631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8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919.jpg 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42625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1920.jpg 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5593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8448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Κίνηση Φορτίου σε Ηλεκτρικό και Μαγνητικό Πεδίο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17524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Φασματογράφος Μάζας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 1910a.jpg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53" y="980728"/>
            <a:ext cx="1790121" cy="473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 1910b.jpg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1" y="983293"/>
            <a:ext cx="1732900" cy="47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 1910c.jpg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03" y="1047864"/>
            <a:ext cx="1757837" cy="466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94383" y="6165304"/>
                <a:ext cx="2041713" cy="536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  <m:r>
                            <a:rPr lang="el-GR" sz="24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83" y="6165304"/>
                <a:ext cx="2041713" cy="5360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8049" y="6182882"/>
                <a:ext cx="3458447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0" smtClean="0">
                          <a:latin typeface="Cambria Math"/>
                        </a:rPr>
                        <m:t>Ό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ταν</m:t>
                      </m:r>
                      <m:r>
                        <a:rPr lang="el-GR" sz="2400" b="0" i="0" smtClean="0">
                          <a:latin typeface="Cambria Math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:    </m:t>
                      </m:r>
                      <m:r>
                        <a:rPr lang="en-US" sz="2400" b="1" i="1" smtClean="0">
                          <a:latin typeface="Cambria Math"/>
                        </a:rPr>
                        <m:t>𝑭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𝑩𝑰𝑳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49" y="6182882"/>
                <a:ext cx="3458447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3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928.jpg 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9" y="1412776"/>
            <a:ext cx="4278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30988" y="3251971"/>
                <a:ext cx="282494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𝑳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988" y="3251971"/>
                <a:ext cx="2824941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5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0296"/>
            <a:ext cx="31718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917.jpg                                                       000F0D5ACasper                         BA5763D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56" y="1132829"/>
            <a:ext cx="47879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110</Words>
  <Application>Microsoft Office PowerPoint</Application>
  <PresentationFormat>Προβολή στην οθόνη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Sideris</cp:lastModifiedBy>
  <cp:revision>19</cp:revision>
  <dcterms:created xsi:type="dcterms:W3CDTF">2015-06-08T18:20:03Z</dcterms:created>
  <dcterms:modified xsi:type="dcterms:W3CDTF">2018-11-26T09:22:52Z</dcterms:modified>
</cp:coreProperties>
</file>