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5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CC09B7-0D6F-1305-FB78-4DFE37DDA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2BFF43E-F6AD-CA2D-43A1-CA45CDCFC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687CC7E-A9DA-3153-A9D5-B12C96C1C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40008A-E4B8-1DF8-6B9F-82EFB8BB9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A773701-DC8A-4FEF-4FC4-4F36A309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080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FD84BB-147F-7989-FC5B-9065E357F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1C5CE6D-7ACA-15F0-C954-8BCDB727DC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C9F13D2-22B6-8C84-D567-8DAFCDBBD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60704CC-43FE-403E-DCF5-30A7F24AA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CFFA10C-CE01-C05F-E219-5959EA488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5099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F5B0FB67-7394-5CE2-197F-737A466C9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24780D0-1F1F-BCF2-6A95-8CB63094A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DE0C73C-F7C2-44C5-4723-279D7DEB2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0F65FE6-D4B5-C80E-19F3-53BB6CC8B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731E424-0188-9094-9168-DE7FCFF0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2962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A530E7-3A9D-837E-561E-6239234B7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803D50-9FA7-4BB7-80D4-58B893547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8526832-D7BD-0F4B-A116-260631832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3CE7900-60F7-C2B5-357A-57356CD0B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A9BEB50-9B4B-2595-A8DE-2520A1E52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415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778FAB-ED63-ABB5-59EA-E5F15EFB8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2442311-A14D-899A-8132-0C75ECE56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D974F78-9ABA-0DE4-54F8-290D11895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BEB5FC7-777C-D3DC-76E4-338152DC8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5850C32-0342-979B-D480-2DCA53FD0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0212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5C6738-801C-5F69-53D5-AD335DE05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D3D434-E623-E893-028D-77258C8380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79A44DA-80AC-218F-4D50-83634E7E1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3C998E7-DBA6-90F1-24A3-E3657382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B91CC97-76B6-A68C-B8E6-693CD9732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8509083-A904-AB3B-EBED-7A497CFD0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731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9E0BEC-4809-FEDA-1B18-76DA95317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EE1E990-6DDA-9B86-2A8A-AE345E7E2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15F2544-905E-DCC1-A34D-9D176BB19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9B7E039-3F50-85BD-598D-0C8245A4A6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A57C16B-7D25-C52A-1334-E4566E39C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9C2C0FB-7296-2D0B-6654-CFD0BF618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23E1C5A0-9612-57B4-389E-F3CCF825C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3E719EA-8EE1-1D85-1F36-EB07CF121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1624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D8A6EA-591F-AF09-E733-C818EE1F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5ACA741-ABBE-5C1B-45B1-DAC4F5524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6694DC0-46DD-9D70-92BF-F5F398560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419D605-DF58-9CCB-DF79-36C0472AE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5045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6425853-A43C-B997-1ABF-B00E6CF2C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3865B64-941B-9D25-B9E8-61FFB34CA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780B406-00E8-D50C-4D9A-E0C2B2667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1008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A934B3-6EDD-6726-645E-E2F5E1924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B9A1763-6C57-3DBC-FC6C-8E01905ED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9264885-D2CF-3564-1912-F239BF046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B9EA3DE-890C-A42F-56CD-84A6BA5FE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28B9BE9-6C7C-0593-E5AC-6F0A55CD2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39AD7CA-7A6E-62C5-004B-7E66F3920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132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1435BB-D7A5-EED0-ED5E-91512EA87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803F2F7-FFB3-FFF9-F4DD-6475B9CCCF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677BED3-B1C1-3FA5-4F91-D5FF5098E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50800F7-0DFA-4CAD-ACA8-D5DC25242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1426E12-4CF8-A631-875E-0CA747B37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D9342B2-CA7E-AF87-CC22-90E13F45B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965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7693856-30FF-D54F-C561-13BEE4185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C50B906-A435-6869-1AD0-9DB944FEE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1732543-E833-8496-25E6-74880FA6F5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88533-D4DD-41D8-923A-9774E29743FE}" type="datetimeFigureOut">
              <a:rPr lang="el-GR" smtClean="0"/>
              <a:t>3/12/2025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E33A27F-5D78-0A87-1F23-52EEE5FB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B3CBDF6-F180-0FF7-8B77-2D1998D90B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97796-D51B-4F6C-A2F4-F138924FD28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48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he.wikipedia.org/wiki/%D7%94%D7%9E%D7%A9%D7%97%D7%A7%D7%99%D7%9D_%D7%94%D7%A4%D7%90%D7%A8%D7%90%D7%9C%D7%99%D7%9E%D7%A4%D7%99%D7%99%D7%9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B0B48C-B7F8-D163-DAF2-6F3A6DA123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Κινητικές Αναπηρίες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251020F-C37B-5E1D-7388-E077CFABFD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Στεφανία Φούσκα</a:t>
            </a:r>
          </a:p>
          <a:p>
            <a:r>
              <a:rPr lang="en-US" dirty="0"/>
              <a:t>Dr </a:t>
            </a:r>
            <a:r>
              <a:rPr lang="el-GR" dirty="0"/>
              <a:t>Συμβουλευτικής  Ειδικής Αγωγής</a:t>
            </a:r>
          </a:p>
        </p:txBody>
      </p:sp>
    </p:spTree>
    <p:extLst>
      <p:ext uri="{BB962C8B-B14F-4D97-AF65-F5344CB8AC3E}">
        <p14:creationId xmlns:p14="http://schemas.microsoft.com/office/powerpoint/2010/main" val="513019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A76B7E-1E67-4F16-5D48-B6C2CAD02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ορίζονται οι κινητικές αναπηρίες;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108EBB-F6C6-F09B-324F-661E4D816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altLang="el-GR" dirty="0"/>
          </a:p>
          <a:p>
            <a:pPr marL="0" indent="0">
              <a:buNone/>
            </a:pPr>
            <a:endParaRPr lang="el-GR" altLang="el-GR" dirty="0"/>
          </a:p>
          <a:p>
            <a:pPr marL="0" indent="0">
              <a:buNone/>
            </a:pPr>
            <a:r>
              <a:rPr lang="el-GR" altLang="el-GR" dirty="0"/>
              <a:t>Οι κινητικές αναπηρίες αναφέρονται σε μια κατάσταση που προκαλεί δυσκολία στην αυτόνομη κίνηση του ατόμου. Είναι μία κατάσταση </a:t>
            </a:r>
            <a:r>
              <a:rPr lang="el-GR" altLang="el-GR" dirty="0" err="1"/>
              <a:t>ηοποία</a:t>
            </a:r>
            <a:r>
              <a:rPr lang="el-GR" altLang="el-GR" dirty="0"/>
              <a:t> αποκόπτει την μετάβαση των ερεθισμάτων μεταξύ της περιφέρειας και του εγκεφάλου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98975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401557-360D-62FF-7AC1-24D759FB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«Κατηγορίες» κινητικής αναπηρίας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26A622A-E9BF-7C68-8F55-9F49567FD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Ημιπληγία: κινητική αναπηρία στη μία πλευρά του σώματος</a:t>
            </a:r>
          </a:p>
          <a:p>
            <a:r>
              <a:rPr lang="el-GR" dirty="0"/>
              <a:t>Παραπληγία: κινητική αναπηρία των κάτω άκρων</a:t>
            </a:r>
          </a:p>
          <a:p>
            <a:r>
              <a:rPr lang="el-GR" dirty="0" err="1"/>
              <a:t>Διπληγία</a:t>
            </a:r>
            <a:r>
              <a:rPr lang="el-GR" dirty="0"/>
              <a:t>: κινητική αναπηρία δύο άνω ή κάτω άκρα</a:t>
            </a:r>
          </a:p>
          <a:p>
            <a:r>
              <a:rPr lang="el-GR" dirty="0"/>
              <a:t>Τετραπληγία: κινητική αναπηρία και των τεσσάρων άκρων</a:t>
            </a:r>
          </a:p>
        </p:txBody>
      </p:sp>
    </p:spTree>
    <p:extLst>
      <p:ext uri="{BB962C8B-B14F-4D97-AF65-F5344CB8AC3E}">
        <p14:creationId xmlns:p14="http://schemas.microsoft.com/office/powerpoint/2010/main" val="1878939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Είδη Παράλυσης Εικόνα διαδικτυακού εικονιδίου διανύσματος εικονογράφηση της Μονοπληγίας, Ημιπληγία, Διπληγία, Παραπληγία, Τετραπληγία">
            <a:extLst>
              <a:ext uri="{FF2B5EF4-FFF2-40B4-BE49-F238E27FC236}">
                <a16:creationId xmlns:a16="http://schemas.microsoft.com/office/drawing/2014/main" id="{29EF8D49-FB3C-FC87-EA7D-29498711DB0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624" y="1825625"/>
            <a:ext cx="10278751" cy="4660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7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6E50D8-6518-3C17-08F9-DB2F1A41C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Αιτιολογία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7103277-043C-CAC6-7410-07386515A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Νευρολογικές διαταραχές </a:t>
            </a:r>
          </a:p>
          <a:p>
            <a:r>
              <a:rPr lang="el-GR" dirty="0" err="1"/>
              <a:t>Μυοσκελετικές</a:t>
            </a:r>
            <a:r>
              <a:rPr lang="el-GR" dirty="0"/>
              <a:t> διαταραχές </a:t>
            </a:r>
          </a:p>
          <a:p>
            <a:r>
              <a:rPr lang="el-GR" dirty="0"/>
              <a:t>Εκ γενετής βλάβες </a:t>
            </a:r>
          </a:p>
          <a:p>
            <a:r>
              <a:rPr lang="el-GR" dirty="0"/>
              <a:t>Βλάβες από ατυχήματα </a:t>
            </a:r>
          </a:p>
          <a:p>
            <a:r>
              <a:rPr lang="el-GR" dirty="0"/>
              <a:t>Βλάβες από διάφορες ασθένειες</a:t>
            </a:r>
          </a:p>
        </p:txBody>
      </p:sp>
    </p:spTree>
    <p:extLst>
      <p:ext uri="{BB962C8B-B14F-4D97-AF65-F5344CB8AC3E}">
        <p14:creationId xmlns:p14="http://schemas.microsoft.com/office/powerpoint/2010/main" val="817056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B79CAA-F6AD-A939-25EB-3BF4375DC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Ανάγκες ατόμων με κινητική αναπηρία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5DDF6E6-205A-9D25-62B3-CC453F3F9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Ελεύθερη κίνηση στους δρόμους</a:t>
            </a:r>
          </a:p>
          <a:p>
            <a:r>
              <a:rPr lang="el-GR" dirty="0"/>
              <a:t>Προσβασιμότητα κτιρίων</a:t>
            </a:r>
          </a:p>
          <a:p>
            <a:r>
              <a:rPr lang="el-GR" dirty="0"/>
              <a:t>Προσβασιμότητα κατοικίας</a:t>
            </a:r>
          </a:p>
          <a:p>
            <a:r>
              <a:rPr lang="el-GR" dirty="0"/>
              <a:t>Προσβασιμότητα υπηρεσιών</a:t>
            </a:r>
          </a:p>
          <a:p>
            <a:r>
              <a:rPr lang="el-GR" dirty="0"/>
              <a:t>Προσβασιμότητα δομών υγείας</a:t>
            </a:r>
          </a:p>
          <a:p>
            <a:r>
              <a:rPr lang="el-GR" dirty="0"/>
              <a:t>Προσβασιμότητα μέσων μαζικής μεταφοράς</a:t>
            </a:r>
          </a:p>
          <a:p>
            <a:r>
              <a:rPr lang="el-GR" dirty="0"/>
              <a:t>Προσβασιμότητα σε χώρους εκπαίδευσης</a:t>
            </a:r>
          </a:p>
          <a:p>
            <a:r>
              <a:rPr lang="el-GR" dirty="0"/>
              <a:t>Προσβασιμότητα σε εκπαιδευτικό υλικό</a:t>
            </a:r>
          </a:p>
          <a:p>
            <a:r>
              <a:rPr lang="el-GR" dirty="0"/>
              <a:t>Προσβασιμότητα σε χώρους άθλησης, πολιτιστικούς, διασκέδασης</a:t>
            </a:r>
          </a:p>
        </p:txBody>
      </p:sp>
    </p:spTree>
    <p:extLst>
      <p:ext uri="{BB962C8B-B14F-4D97-AF65-F5344CB8AC3E}">
        <p14:creationId xmlns:p14="http://schemas.microsoft.com/office/powerpoint/2010/main" val="455643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4CC19-35D4-D8A3-25F9-DF53CDA1D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6BBDAC64-190D-AB00-BECA-3E045047EF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538563" y="1338606"/>
            <a:ext cx="7359581" cy="4231138"/>
          </a:xfrm>
        </p:spPr>
      </p:pic>
    </p:spTree>
    <p:extLst>
      <p:ext uri="{BB962C8B-B14F-4D97-AF65-F5344CB8AC3E}">
        <p14:creationId xmlns:p14="http://schemas.microsoft.com/office/powerpoint/2010/main" val="232002651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136</Words>
  <Application>Microsoft Office PowerPoint</Application>
  <PresentationFormat>Ευρεία οθόνη</PresentationFormat>
  <Paragraphs>28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Κινητικές Αναπηρίες</vt:lpstr>
      <vt:lpstr>Πώς ορίζονται οι κινητικές αναπηρίες;</vt:lpstr>
      <vt:lpstr>«Κατηγορίες» κινητικής αναπηρίας</vt:lpstr>
      <vt:lpstr>Παρουσίαση του PowerPoint</vt:lpstr>
      <vt:lpstr>Αιτιολογία</vt:lpstr>
      <vt:lpstr>Ανάγκες ατόμων με κινητική αναπηρία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Stefania Fouska</dc:creator>
  <cp:lastModifiedBy>Stefania Fouska</cp:lastModifiedBy>
  <cp:revision>1</cp:revision>
  <dcterms:created xsi:type="dcterms:W3CDTF">2025-12-03T19:01:04Z</dcterms:created>
  <dcterms:modified xsi:type="dcterms:W3CDTF">2025-12-03T19:11:57Z</dcterms:modified>
</cp:coreProperties>
</file>