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10080625" cy="5670550"/>
  <p:notesSz cx="7772400" cy="10058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70" y="-245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0B36F3-FAA7-4930-8FF6-723875A72EF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EA430C-73DD-4F05-89FF-EFE4E73E95F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8D82941-0B1B-42E4-95C4-662F7E665F32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919970-F14A-444F-B1CF-C0636019A03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4E74F4A-B0BD-4C5C-A8CC-20D1E6EABA3A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0CEE4A-8A72-4951-9FCA-0C1182FAAB1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C51B7A1-929E-4F1D-83B1-5EEA7AB02BD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8A5292A-48EF-4AE3-8282-3D46C772130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8DB07DE-27B6-4C91-B15B-D200BF5C7CD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318B89-E4D7-43C6-ADEA-4244D57FF20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E74AE2-D245-4AA8-9B82-21337B52C1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59232B-CF82-4D0C-BC83-9BF8E5164CC6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7FFFF3-44C1-46BC-B378-348EC98F855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EA88F3-9685-4606-9FB3-E3C85322108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4981046-4A7D-4A87-8763-C6CEE10B87EC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3B5058-022B-4220-80CB-3181E733ADA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B0FD0C-B59D-4531-9446-62E60295F27E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086598-0C46-4D39-8FFF-013B7896D98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910E318-CD9D-43B2-A51B-5460B4D029C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842478-A6D3-4D7F-974F-572F1B18CC1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D90A60-608F-4AFB-A657-0346E113DDB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E02517-84BA-490B-9268-FF7AE1CE9A3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0C8954-E2CD-4EF8-A629-E790A74E05C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F26DB32-5356-44A4-984D-2A2E1C72DA1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DB6A60B-3189-4775-BF6C-AD32223EB088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1D07E53-B340-4B27-843B-5923E45A99D5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81 - Εικόνα"/>
          <p:cNvPicPr/>
          <p:nvPr/>
        </p:nvPicPr>
        <p:blipFill>
          <a:blip r:embed="rId2"/>
          <a:srcRect l="18194" t="12077" r="59114" b="3219"/>
          <a:stretch/>
        </p:blipFill>
        <p:spPr>
          <a:xfrm rot="5372400">
            <a:off x="1772640" y="-637560"/>
            <a:ext cx="6055920" cy="726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82 - Εικόνα"/>
          <p:cNvPicPr/>
          <p:nvPr/>
        </p:nvPicPr>
        <p:blipFill>
          <a:blip r:embed="rId2"/>
          <a:srcRect l="29531" t="12328" r="31905" b="6993"/>
          <a:stretch/>
        </p:blipFill>
        <p:spPr>
          <a:xfrm rot="5395200">
            <a:off x="1941120" y="-1016640"/>
            <a:ext cx="6404760" cy="7534440"/>
          </a:xfrm>
          <a:prstGeom prst="rect">
            <a:avLst/>
          </a:prstGeom>
          <a:ln w="0">
            <a:noFill/>
          </a:ln>
        </p:spPr>
      </p:pic>
      <p:sp>
        <p:nvSpPr>
          <p:cNvPr id="84" name="83 - Ορθογώνιο"/>
          <p:cNvSpPr/>
          <p:nvPr/>
        </p:nvSpPr>
        <p:spPr>
          <a:xfrm>
            <a:off x="4150800" y="4800600"/>
            <a:ext cx="456840" cy="456840"/>
          </a:xfrm>
          <a:prstGeom prst="rect">
            <a:avLst/>
          </a:prstGeom>
          <a:solidFill>
            <a:srgbClr val="B2B2B2"/>
          </a:solidFill>
          <a:ln w="0"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5" name="84 - Ευθεία γραμμή σύνδεσης"/>
          <p:cNvSpPr/>
          <p:nvPr/>
        </p:nvSpPr>
        <p:spPr>
          <a:xfrm>
            <a:off x="4114800" y="5065200"/>
            <a:ext cx="565200" cy="192600"/>
          </a:xfrm>
          <a:prstGeom prst="line">
            <a:avLst/>
          </a:prstGeom>
          <a:ln w="3672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6" name="85 - Ευθεία γραμμή σύνδεσης"/>
          <p:cNvSpPr/>
          <p:nvPr/>
        </p:nvSpPr>
        <p:spPr>
          <a:xfrm>
            <a:off x="4114800" y="4800600"/>
            <a:ext cx="360" cy="300600"/>
          </a:xfrm>
          <a:prstGeom prst="line">
            <a:avLst/>
          </a:prstGeom>
          <a:ln w="3672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" name="5 - Εικόνα"/>
          <p:cNvPicPr/>
          <p:nvPr/>
        </p:nvPicPr>
        <p:blipFill>
          <a:blip r:embed="rId2"/>
          <a:srcRect l="53580" t="63237" r="42980" b="36014"/>
          <a:stretch/>
        </p:blipFill>
        <p:spPr>
          <a:xfrm rot="5395200">
            <a:off x="5504409" y="3657510"/>
            <a:ext cx="571305" cy="69941"/>
          </a:xfrm>
          <a:prstGeom prst="rect">
            <a:avLst/>
          </a:prstGeom>
          <a:ln w="0">
            <a:noFill/>
          </a:ln>
        </p:spPr>
      </p:pic>
      <p:pic>
        <p:nvPicPr>
          <p:cNvPr id="7" name="6 - Εικόνα"/>
          <p:cNvPicPr/>
          <p:nvPr/>
        </p:nvPicPr>
        <p:blipFill>
          <a:blip r:embed="rId2"/>
          <a:srcRect l="53580" t="63237" r="42980" b="36014"/>
          <a:stretch/>
        </p:blipFill>
        <p:spPr>
          <a:xfrm rot="5395200">
            <a:off x="5504407" y="5014832"/>
            <a:ext cx="571305" cy="69941"/>
          </a:xfrm>
          <a:prstGeom prst="rect">
            <a:avLst/>
          </a:prstGeom>
          <a:ln w="0">
            <a:noFill/>
          </a:ln>
        </p:spPr>
      </p:pic>
      <p:pic>
        <p:nvPicPr>
          <p:cNvPr id="8" name="7 - Εικόνα"/>
          <p:cNvPicPr/>
          <p:nvPr/>
        </p:nvPicPr>
        <p:blipFill>
          <a:blip r:embed="rId2"/>
          <a:srcRect l="43995" t="17148" r="53618" b="72357"/>
          <a:stretch/>
        </p:blipFill>
        <p:spPr>
          <a:xfrm rot="5395200">
            <a:off x="7433486" y="370714"/>
            <a:ext cx="1285882" cy="107156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86 - Εικόνα"/>
          <p:cNvPicPr/>
          <p:nvPr/>
        </p:nvPicPr>
        <p:blipFill>
          <a:blip r:embed="rId2"/>
          <a:srcRect l="7014" t="11245" r="9073" b="32269"/>
          <a:stretch/>
        </p:blipFill>
        <p:spPr>
          <a:xfrm>
            <a:off x="686160" y="914400"/>
            <a:ext cx="8457480" cy="319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87 - Εικόνα"/>
          <p:cNvPicPr/>
          <p:nvPr/>
        </p:nvPicPr>
        <p:blipFill>
          <a:blip r:embed="rId2"/>
          <a:stretch/>
        </p:blipFill>
        <p:spPr>
          <a:xfrm>
            <a:off x="0" y="0"/>
            <a:ext cx="10080360" cy="566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0</Words>
  <Application>LibreOffice/7.5.9.2$Windows_X86_64 LibreOffice_project/cdeefe45c17511d326101eed8008ac4092f278a9</Application>
  <PresentationFormat>Προσαρμογή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subject/>
  <dc:creator/>
  <dc:description/>
  <cp:lastModifiedBy>user</cp:lastModifiedBy>
  <cp:revision>8</cp:revision>
  <dcterms:created xsi:type="dcterms:W3CDTF">2024-06-18T08:03:40Z</dcterms:created>
  <dcterms:modified xsi:type="dcterms:W3CDTF">2026-05-26T08:22:10Z</dcterms:modified>
  <dc:language>en-US</dc:language>
</cp:coreProperties>
</file>