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6" r:id="rId2"/>
    <p:sldId id="270" r:id="rId3"/>
    <p:sldId id="256" r:id="rId4"/>
    <p:sldId id="267" r:id="rId5"/>
    <p:sldId id="268" r:id="rId6"/>
    <p:sldId id="269" r:id="rId7"/>
    <p:sldId id="271" r:id="rId8"/>
    <p:sldId id="265" r:id="rId9"/>
    <p:sldId id="272" r:id="rId1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9B9783-9B54-4F91-8E4C-504EBBB029EC}" type="datetimeFigureOut">
              <a:rPr lang="el-GR" smtClean="0"/>
              <a:t>25/5/2020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DB5A86-1DF9-4899-B673-7F8978289E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5685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DB5A86-1DF9-4899-B673-7F8978289E24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074324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DB5A86-1DF9-4899-B673-7F8978289E24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891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69984-66C1-4FFA-9F18-7DC139CFE9F6}" type="datetimeFigureOut">
              <a:rPr lang="el-GR" smtClean="0"/>
              <a:t>25/5/2020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BA3CD-004F-4C36-B26B-241500503E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0059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69984-66C1-4FFA-9F18-7DC139CFE9F6}" type="datetimeFigureOut">
              <a:rPr lang="el-GR" smtClean="0"/>
              <a:t>25/5/2020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BA3CD-004F-4C36-B26B-241500503E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9217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69984-66C1-4FFA-9F18-7DC139CFE9F6}" type="datetimeFigureOut">
              <a:rPr lang="el-GR" smtClean="0"/>
              <a:t>25/5/2020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BA3CD-004F-4C36-B26B-241500503E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75349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69984-66C1-4FFA-9F18-7DC139CFE9F6}" type="datetimeFigureOut">
              <a:rPr lang="el-GR" smtClean="0"/>
              <a:t>25/5/2020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BA3CD-004F-4C36-B26B-241500503E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65976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69984-66C1-4FFA-9F18-7DC139CFE9F6}" type="datetimeFigureOut">
              <a:rPr lang="el-GR" smtClean="0"/>
              <a:t>25/5/2020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BA3CD-004F-4C36-B26B-241500503E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81073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69984-66C1-4FFA-9F18-7DC139CFE9F6}" type="datetimeFigureOut">
              <a:rPr lang="el-GR" smtClean="0"/>
              <a:t>25/5/2020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BA3CD-004F-4C36-B26B-241500503E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40553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69984-66C1-4FFA-9F18-7DC139CFE9F6}" type="datetimeFigureOut">
              <a:rPr lang="el-GR" smtClean="0"/>
              <a:t>25/5/2020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BA3CD-004F-4C36-B26B-241500503E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93353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69984-66C1-4FFA-9F18-7DC139CFE9F6}" type="datetimeFigureOut">
              <a:rPr lang="el-GR" smtClean="0"/>
              <a:t>25/5/2020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BA3CD-004F-4C36-B26B-241500503E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6996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69984-66C1-4FFA-9F18-7DC139CFE9F6}" type="datetimeFigureOut">
              <a:rPr lang="el-GR" smtClean="0"/>
              <a:t>25/5/2020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BA3CD-004F-4C36-B26B-241500503E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77918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69984-66C1-4FFA-9F18-7DC139CFE9F6}" type="datetimeFigureOut">
              <a:rPr lang="el-GR" smtClean="0"/>
              <a:t>25/5/2020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BA3CD-004F-4C36-B26B-241500503E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04411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69984-66C1-4FFA-9F18-7DC139CFE9F6}" type="datetimeFigureOut">
              <a:rPr lang="el-GR" smtClean="0"/>
              <a:t>25/5/2020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BA3CD-004F-4C36-B26B-241500503E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825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69984-66C1-4FFA-9F18-7DC139CFE9F6}" type="datetimeFigureOut">
              <a:rPr lang="el-GR" smtClean="0"/>
              <a:t>25/5/2020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3BA3CD-004F-4C36-B26B-241500503E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886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2.png"/><Relationship Id="rId18" Type="http://schemas.openxmlformats.org/officeDocument/2006/relationships/image" Target="../media/image37.png"/><Relationship Id="rId21" Type="http://schemas.openxmlformats.org/officeDocument/2006/relationships/image" Target="../media/image20.png"/><Relationship Id="rId3" Type="http://schemas.openxmlformats.org/officeDocument/2006/relationships/image" Target="../media/image25.png"/><Relationship Id="rId12" Type="http://schemas.openxmlformats.org/officeDocument/2006/relationships/image" Target="../media/image31.png"/><Relationship Id="rId17" Type="http://schemas.openxmlformats.org/officeDocument/2006/relationships/image" Target="../media/image36.png"/><Relationship Id="rId16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30.png"/><Relationship Id="rId6" Type="http://schemas.openxmlformats.org/officeDocument/2006/relationships/image" Target="../media/image28.png"/><Relationship Id="rId15" Type="http://schemas.openxmlformats.org/officeDocument/2006/relationships/image" Target="../media/image34.png"/><Relationship Id="rId23" Type="http://schemas.openxmlformats.org/officeDocument/2006/relationships/image" Target="../media/image26.png"/><Relationship Id="rId5" Type="http://schemas.openxmlformats.org/officeDocument/2006/relationships/image" Target="../media/image27.png"/><Relationship Id="rId10" Type="http://schemas.openxmlformats.org/officeDocument/2006/relationships/image" Target="../media/image29.png"/><Relationship Id="rId19" Type="http://schemas.openxmlformats.org/officeDocument/2006/relationships/image" Target="../media/image18.png"/><Relationship Id="rId14" Type="http://schemas.openxmlformats.org/officeDocument/2006/relationships/image" Target="../media/image33.png"/><Relationship Id="rId4" Type="http://schemas.openxmlformats.org/officeDocument/2006/relationships/image" Target="../media/image3.png"/><Relationship Id="rId22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13" Type="http://schemas.openxmlformats.org/officeDocument/2006/relationships/image" Target="../media/image380.pn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12" Type="http://schemas.openxmlformats.org/officeDocument/2006/relationships/image" Target="../media/image49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11" Type="http://schemas.openxmlformats.org/officeDocument/2006/relationships/image" Target="../media/image45.png"/><Relationship Id="rId5" Type="http://schemas.openxmlformats.org/officeDocument/2006/relationships/image" Target="../media/image38.png"/><Relationship Id="rId15" Type="http://schemas.openxmlformats.org/officeDocument/2006/relationships/image" Target="../media/image51.png"/><Relationship Id="rId10" Type="http://schemas.openxmlformats.org/officeDocument/2006/relationships/image" Target="../media/image47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Relationship Id="rId14" Type="http://schemas.openxmlformats.org/officeDocument/2006/relationships/image" Target="../media/image5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0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13" Type="http://schemas.openxmlformats.org/officeDocument/2006/relationships/image" Target="../media/image62.png"/><Relationship Id="rId3" Type="http://schemas.openxmlformats.org/officeDocument/2006/relationships/image" Target="../media/image48.png"/><Relationship Id="rId7" Type="http://schemas.openxmlformats.org/officeDocument/2006/relationships/image" Target="../media/image56.png"/><Relationship Id="rId12" Type="http://schemas.openxmlformats.org/officeDocument/2006/relationships/image" Target="../media/image61.png"/><Relationship Id="rId17" Type="http://schemas.openxmlformats.org/officeDocument/2006/relationships/image" Target="../media/image66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6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5.png"/><Relationship Id="rId11" Type="http://schemas.openxmlformats.org/officeDocument/2006/relationships/image" Target="../media/image60.png"/><Relationship Id="rId5" Type="http://schemas.openxmlformats.org/officeDocument/2006/relationships/image" Target="../media/image54.png"/><Relationship Id="rId15" Type="http://schemas.openxmlformats.org/officeDocument/2006/relationships/image" Target="../media/image64.png"/><Relationship Id="rId10" Type="http://schemas.openxmlformats.org/officeDocument/2006/relationships/image" Target="../media/image59.png"/><Relationship Id="rId4" Type="http://schemas.openxmlformats.org/officeDocument/2006/relationships/image" Target="../media/image530.png"/><Relationship Id="rId9" Type="http://schemas.openxmlformats.org/officeDocument/2006/relationships/image" Target="../media/image58.png"/><Relationship Id="rId14" Type="http://schemas.openxmlformats.org/officeDocument/2006/relationships/image" Target="../media/image6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Σώματα μέσα σε Στατικό Ηλεκτρικό Πεδίο</a:t>
            </a:r>
            <a:endParaRPr lang="el-G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3688432"/>
            <a:ext cx="8229600" cy="604664"/>
          </a:xfrm>
        </p:spPr>
        <p:txBody>
          <a:bodyPr/>
          <a:lstStyle/>
          <a:p>
            <a:r>
              <a:rPr lang="el-GR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Αγωγοί μέσα σε Στατικό Ηλεκτρικό Πεδίο</a:t>
            </a:r>
            <a:endParaRPr lang="el-G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Θέση περιεχομένου 2"/>
          <p:cNvSpPr txBox="1">
            <a:spLocks/>
          </p:cNvSpPr>
          <p:nvPr/>
        </p:nvSpPr>
        <p:spPr>
          <a:xfrm>
            <a:off x="446856" y="4624536"/>
            <a:ext cx="8229600" cy="11087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Μονωτικά Υλικά μέσα σε Στατικό Ηλεκτρικό Πεδίο</a:t>
            </a:r>
            <a:endParaRPr lang="el-G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Θέση περιεχομένου 2"/>
          <p:cNvSpPr txBox="1">
            <a:spLocks/>
          </p:cNvSpPr>
          <p:nvPr/>
        </p:nvSpPr>
        <p:spPr>
          <a:xfrm>
            <a:off x="446856" y="2752328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Αγωγοί με Ηλεκτρικά Φορτία</a:t>
            </a:r>
            <a:endParaRPr lang="el-G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Θέση περιεχομένου 2"/>
          <p:cNvSpPr txBox="1">
            <a:spLocks/>
          </p:cNvSpPr>
          <p:nvPr/>
        </p:nvSpPr>
        <p:spPr>
          <a:xfrm>
            <a:off x="446856" y="1816224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Αγωγοί και Μονωτές (Διηλεκτρικά)</a:t>
            </a:r>
            <a:endParaRPr lang="el-G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3755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περιεχομένου 2"/>
          <p:cNvSpPr txBox="1">
            <a:spLocks/>
          </p:cNvSpPr>
          <p:nvPr/>
        </p:nvSpPr>
        <p:spPr>
          <a:xfrm>
            <a:off x="457200" y="44624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Αγωγοί και Μονωτές (Διηλεκτρικά)</a:t>
            </a:r>
            <a:endParaRPr lang="el-G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496" y="3471391"/>
            <a:ext cx="10919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Η Ύλη</a:t>
            </a:r>
            <a:endParaRPr lang="el-GR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63688" y="2276872"/>
            <a:ext cx="2448000" cy="1200329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Μονωτικά Υλικά ή Διηλεκτρικά</a:t>
            </a:r>
          </a:p>
          <a:p>
            <a:pPr algn="ctr"/>
            <a:r>
              <a:rPr lang="el-GR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Δεν διαθέτουν ελεύθερα φορτία</a:t>
            </a:r>
            <a:endParaRPr lang="el-GR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1547500"/>
            <a:ext cx="4518000" cy="369332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l-GR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Ετεροπολικές</a:t>
            </a:r>
            <a:r>
              <a:rPr lang="el-G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ενώσεις, </a:t>
            </a:r>
            <a:r>
              <a:rPr lang="el-GR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π.χ. οξέα, βάσεις, άλατα</a:t>
            </a:r>
            <a:endParaRPr lang="el-GR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63688" y="3861048"/>
            <a:ext cx="2448000" cy="1384995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Ημιαγώγιμα</a:t>
            </a:r>
            <a:r>
              <a:rPr 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Υλικά</a:t>
            </a:r>
          </a:p>
          <a:p>
            <a:pPr algn="ctr"/>
            <a:r>
              <a:rPr lang="el-GR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Ανάλογα με τις συνθήκες συμπεριφέρονται είτε ως αγώγιμα είτε ως μονωτικά υλικά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0" y="3031728"/>
            <a:ext cx="4320480" cy="369332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Ομοιοπολικές ενώσεις, </a:t>
            </a:r>
            <a:r>
              <a:rPr lang="el-GR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π.χ. το </a:t>
            </a:r>
            <a:r>
              <a:rPr lang="el-GR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καθαρό νερό</a:t>
            </a:r>
            <a:endParaRPr lang="el-GR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3" name="Ομάδα 22"/>
          <p:cNvGrpSpPr/>
          <p:nvPr/>
        </p:nvGrpSpPr>
        <p:grpSpPr>
          <a:xfrm>
            <a:off x="4139952" y="908720"/>
            <a:ext cx="4811485" cy="828208"/>
            <a:chOff x="4212008" y="1268760"/>
            <a:chExt cx="4811485" cy="828208"/>
          </a:xfrm>
        </p:grpSpPr>
        <p:sp>
          <p:nvSpPr>
            <p:cNvPr id="8" name="TextBox 7"/>
            <p:cNvSpPr txBox="1"/>
            <p:nvPr/>
          </p:nvSpPr>
          <p:spPr>
            <a:xfrm>
              <a:off x="4644008" y="1268760"/>
              <a:ext cx="4379485" cy="369332"/>
            </a:xfrm>
            <a:prstGeom prst="rect">
              <a:avLst/>
            </a:prstGeom>
            <a:noFill/>
            <a:ln w="1905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l-GR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Μέταλλα </a:t>
              </a:r>
              <a:r>
                <a:rPr lang="el-GR" sz="16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π.χ. χαλκός Σίδηρος, Αλουμίνιο </a:t>
              </a:r>
              <a:r>
                <a:rPr lang="el-GR" sz="1600" b="1" dirty="0" err="1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κλπ</a:t>
              </a:r>
              <a:endParaRPr lang="el-G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Αριστερό άγκιστρο 15"/>
            <p:cNvSpPr/>
            <p:nvPr/>
          </p:nvSpPr>
          <p:spPr>
            <a:xfrm>
              <a:off x="4212008" y="1448968"/>
              <a:ext cx="432000" cy="648000"/>
            </a:xfrm>
            <a:prstGeom prst="leftBrace">
              <a:avLst>
                <a:gd name="adj1" fmla="val 5912"/>
                <a:gd name="adj2" fmla="val 50000"/>
              </a:avLst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22" name="Ομάδα 21"/>
          <p:cNvGrpSpPr/>
          <p:nvPr/>
        </p:nvGrpSpPr>
        <p:grpSpPr>
          <a:xfrm>
            <a:off x="1196008" y="962725"/>
            <a:ext cx="3015680" cy="5186323"/>
            <a:chOff x="1196008" y="1322765"/>
            <a:chExt cx="3015680" cy="5186323"/>
          </a:xfrm>
        </p:grpSpPr>
        <p:sp>
          <p:nvSpPr>
            <p:cNvPr id="6" name="TextBox 5"/>
            <p:cNvSpPr txBox="1"/>
            <p:nvPr/>
          </p:nvSpPr>
          <p:spPr>
            <a:xfrm>
              <a:off x="1763688" y="1322765"/>
              <a:ext cx="2448000" cy="892552"/>
            </a:xfrm>
            <a:prstGeom prst="rect">
              <a:avLst/>
            </a:prstGeom>
            <a:noFill/>
            <a:ln w="1905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20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Αγώγιμα Υλικά</a:t>
              </a:r>
            </a:p>
            <a:p>
              <a:pPr algn="ctr"/>
              <a:r>
                <a:rPr lang="el-GR" sz="16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Διαθέτουν ελεύθερα φορτία</a:t>
              </a:r>
              <a:endParaRPr lang="el-GR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Αριστερό άγκιστρο 16"/>
            <p:cNvSpPr/>
            <p:nvPr/>
          </p:nvSpPr>
          <p:spPr>
            <a:xfrm>
              <a:off x="1196008" y="1772815"/>
              <a:ext cx="576064" cy="4736273"/>
            </a:xfrm>
            <a:prstGeom prst="leftBrace">
              <a:avLst>
                <a:gd name="adj1" fmla="val 35107"/>
                <a:gd name="adj2" fmla="val 50000"/>
              </a:avLst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24" name="Ομάδα 23"/>
          <p:cNvGrpSpPr/>
          <p:nvPr/>
        </p:nvGrpSpPr>
        <p:grpSpPr>
          <a:xfrm>
            <a:off x="4139952" y="2372639"/>
            <a:ext cx="4950000" cy="840337"/>
            <a:chOff x="4212008" y="2876695"/>
            <a:chExt cx="4950000" cy="840337"/>
          </a:xfrm>
        </p:grpSpPr>
        <p:sp>
          <p:nvSpPr>
            <p:cNvPr id="11" name="TextBox 10"/>
            <p:cNvSpPr txBox="1"/>
            <p:nvPr/>
          </p:nvSpPr>
          <p:spPr>
            <a:xfrm>
              <a:off x="4644008" y="2876695"/>
              <a:ext cx="4518000" cy="369332"/>
            </a:xfrm>
            <a:prstGeom prst="rect">
              <a:avLst/>
            </a:prstGeom>
            <a:noFill/>
            <a:ln w="1905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l-GR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Αμέταλλα </a:t>
              </a:r>
              <a:r>
                <a:rPr lang="el-GR" sz="16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π.χ. Άνθρακας, Φωσφόρος, Θείο, </a:t>
              </a:r>
              <a:r>
                <a:rPr lang="el-GR" sz="1600" b="1" dirty="0" err="1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κλπ</a:t>
              </a:r>
              <a:endParaRPr lang="el-G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Αριστερό άγκιστρο 17"/>
            <p:cNvSpPr/>
            <p:nvPr/>
          </p:nvSpPr>
          <p:spPr>
            <a:xfrm>
              <a:off x="4212008" y="3069032"/>
              <a:ext cx="432000" cy="648000"/>
            </a:xfrm>
            <a:prstGeom prst="leftBrace">
              <a:avLst>
                <a:gd name="adj1" fmla="val 5912"/>
                <a:gd name="adj2" fmla="val 50000"/>
              </a:avLst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25" name="Ομάδα 24"/>
          <p:cNvGrpSpPr/>
          <p:nvPr/>
        </p:nvGrpSpPr>
        <p:grpSpPr>
          <a:xfrm>
            <a:off x="4211688" y="4316903"/>
            <a:ext cx="4824808" cy="369332"/>
            <a:chOff x="4211688" y="4948132"/>
            <a:chExt cx="4824808" cy="369332"/>
          </a:xfrm>
        </p:grpSpPr>
        <p:sp>
          <p:nvSpPr>
            <p:cNvPr id="13" name="TextBox 12"/>
            <p:cNvSpPr txBox="1"/>
            <p:nvPr/>
          </p:nvSpPr>
          <p:spPr>
            <a:xfrm>
              <a:off x="4572000" y="4948132"/>
              <a:ext cx="4464496" cy="369332"/>
            </a:xfrm>
            <a:prstGeom prst="rect">
              <a:avLst/>
            </a:prstGeom>
            <a:noFill/>
            <a:ln w="1905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l-GR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Πυρίτιο, Γερμάνιο, Κασσίτερος, Μόλυβδος</a:t>
              </a:r>
              <a:endParaRPr lang="el-GR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0" name="Ευθύγραμμο βέλος σύνδεσης 19"/>
            <p:cNvCxnSpPr/>
            <p:nvPr/>
          </p:nvCxnSpPr>
          <p:spPr>
            <a:xfrm>
              <a:off x="4211688" y="5137161"/>
              <a:ext cx="360312" cy="20031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TextBox 20"/>
          <p:cNvSpPr txBox="1"/>
          <p:nvPr/>
        </p:nvSpPr>
        <p:spPr>
          <a:xfrm>
            <a:off x="1763688" y="5589240"/>
            <a:ext cx="2448000" cy="1138773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Υπεραγώγιμα</a:t>
            </a:r>
            <a:r>
              <a:rPr 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Υλικά</a:t>
            </a:r>
          </a:p>
          <a:p>
            <a:pPr algn="ctr"/>
            <a:r>
              <a:rPr lang="el-GR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Σε πολύ χαμηλές θερμοκρασίες έχουν μηδενική αντίσταση</a:t>
            </a:r>
            <a:endParaRPr lang="el-GR" sz="16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6" name="Ομάδα 25"/>
          <p:cNvGrpSpPr/>
          <p:nvPr/>
        </p:nvGrpSpPr>
        <p:grpSpPr>
          <a:xfrm>
            <a:off x="4211688" y="5939988"/>
            <a:ext cx="4824808" cy="369332"/>
            <a:chOff x="4211688" y="4948132"/>
            <a:chExt cx="4824808" cy="369332"/>
          </a:xfrm>
        </p:grpSpPr>
        <p:sp>
          <p:nvSpPr>
            <p:cNvPr id="27" name="TextBox 26"/>
            <p:cNvSpPr txBox="1"/>
            <p:nvPr/>
          </p:nvSpPr>
          <p:spPr>
            <a:xfrm>
              <a:off x="4572000" y="4948132"/>
              <a:ext cx="4464496" cy="369332"/>
            </a:xfrm>
            <a:prstGeom prst="rect">
              <a:avLst/>
            </a:prstGeom>
            <a:noFill/>
            <a:ln w="1905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Tl-Ba-Ca-Cu-O</a:t>
              </a:r>
              <a:r>
                <a:rPr lang="el-GR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σε θερμοκρασία 125 Κ</a:t>
              </a:r>
              <a:endParaRPr lang="el-GR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8" name="Ευθύγραμμο βέλος σύνδεσης 27"/>
            <p:cNvCxnSpPr/>
            <p:nvPr/>
          </p:nvCxnSpPr>
          <p:spPr>
            <a:xfrm>
              <a:off x="4211688" y="5137161"/>
              <a:ext cx="360312" cy="20031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79066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2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Θέση περιεχομένου 2"/>
          <p:cNvSpPr txBox="1">
            <a:spLocks/>
          </p:cNvSpPr>
          <p:nvPr/>
        </p:nvSpPr>
        <p:spPr>
          <a:xfrm>
            <a:off x="457200" y="44624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Αγωγοί με Ηλεκτρικά Φορτία</a:t>
            </a:r>
            <a:endParaRPr lang="el-G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Θέση περιεχομένου 2"/>
          <p:cNvSpPr txBox="1">
            <a:spLocks/>
          </p:cNvSpPr>
          <p:nvPr/>
        </p:nvSpPr>
        <p:spPr>
          <a:xfrm>
            <a:off x="446856" y="592088"/>
            <a:ext cx="8229600" cy="4079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Βασικές Επισημάνσεις</a:t>
            </a:r>
            <a:endParaRPr lang="el-GR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644008" y="5736158"/>
            <a:ext cx="449999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συνιστώσα </a:t>
            </a:r>
            <a:r>
              <a:rPr lang="en-US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600" b="1" i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║</a:t>
            </a:r>
            <a:r>
              <a:rPr lang="el-GR" sz="1600" b="1" i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που είναι παράλληλη στην επιφάνεια του αγωγού θα ασκεί δύναμη </a:t>
            </a:r>
            <a:r>
              <a:rPr lang="en-US" sz="1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1600" b="1" i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║</a:t>
            </a:r>
            <a:r>
              <a:rPr lang="el-GR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r>
              <a:rPr lang="en-US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600" b="1" i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║</a:t>
            </a:r>
            <a:r>
              <a:rPr lang="en-US" sz="1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πάνω στα φορτία τα οποία θα πάψουν να είναι ακίνητα.</a:t>
            </a:r>
            <a:endParaRPr lang="el-GR" sz="1600" b="1" dirty="0">
              <a:solidFill>
                <a:srgbClr val="002060"/>
              </a:solidFill>
            </a:endParaRPr>
          </a:p>
        </p:txBody>
      </p:sp>
      <p:grpSp>
        <p:nvGrpSpPr>
          <p:cNvPr id="55" name="Ομάδα 54"/>
          <p:cNvGrpSpPr/>
          <p:nvPr/>
        </p:nvGrpSpPr>
        <p:grpSpPr>
          <a:xfrm>
            <a:off x="645524" y="1947921"/>
            <a:ext cx="2198284" cy="1603609"/>
            <a:chOff x="573536" y="1393818"/>
            <a:chExt cx="2198284" cy="1603609"/>
          </a:xfrm>
        </p:grpSpPr>
        <p:sp>
          <p:nvSpPr>
            <p:cNvPr id="115" name="Ελεύθερη σχεδίαση 114"/>
            <p:cNvSpPr/>
            <p:nvPr/>
          </p:nvSpPr>
          <p:spPr>
            <a:xfrm>
              <a:off x="590480" y="1404544"/>
              <a:ext cx="2181340" cy="1542361"/>
            </a:xfrm>
            <a:custGeom>
              <a:avLst/>
              <a:gdLst>
                <a:gd name="connsiteX0" fmla="*/ 0 w 2181340"/>
                <a:gd name="connsiteY0" fmla="*/ 1542361 h 1542361"/>
                <a:gd name="connsiteX1" fmla="*/ 198304 w 2181340"/>
                <a:gd name="connsiteY1" fmla="*/ 1178805 h 1542361"/>
                <a:gd name="connsiteX2" fmla="*/ 561861 w 2181340"/>
                <a:gd name="connsiteY2" fmla="*/ 738130 h 1542361"/>
                <a:gd name="connsiteX3" fmla="*/ 1035586 w 2181340"/>
                <a:gd name="connsiteY3" fmla="*/ 385590 h 1542361"/>
                <a:gd name="connsiteX4" fmla="*/ 1575413 w 2181340"/>
                <a:gd name="connsiteY4" fmla="*/ 110169 h 1542361"/>
                <a:gd name="connsiteX5" fmla="*/ 2181340 w 2181340"/>
                <a:gd name="connsiteY5" fmla="*/ 0 h 1542361"/>
                <a:gd name="connsiteX6" fmla="*/ 2181340 w 2181340"/>
                <a:gd name="connsiteY6" fmla="*/ 0 h 1542361"/>
                <a:gd name="connsiteX0" fmla="*/ 0 w 2181340"/>
                <a:gd name="connsiteY0" fmla="*/ 1542361 h 1542361"/>
                <a:gd name="connsiteX1" fmla="*/ 198304 w 2181340"/>
                <a:gd name="connsiteY1" fmla="*/ 1178805 h 1542361"/>
                <a:gd name="connsiteX2" fmla="*/ 561861 w 2181340"/>
                <a:gd name="connsiteY2" fmla="*/ 738130 h 1542361"/>
                <a:gd name="connsiteX3" fmla="*/ 1035586 w 2181340"/>
                <a:gd name="connsiteY3" fmla="*/ 385590 h 1542361"/>
                <a:gd name="connsiteX4" fmla="*/ 1575413 w 2181340"/>
                <a:gd name="connsiteY4" fmla="*/ 110169 h 1542361"/>
                <a:gd name="connsiteX5" fmla="*/ 2181340 w 2181340"/>
                <a:gd name="connsiteY5" fmla="*/ 0 h 1542361"/>
                <a:gd name="connsiteX6" fmla="*/ 2181340 w 2181340"/>
                <a:gd name="connsiteY6" fmla="*/ 0 h 1542361"/>
                <a:gd name="connsiteX0" fmla="*/ 0 w 2181340"/>
                <a:gd name="connsiteY0" fmla="*/ 1542361 h 1542361"/>
                <a:gd name="connsiteX1" fmla="*/ 198304 w 2181340"/>
                <a:gd name="connsiteY1" fmla="*/ 1178805 h 1542361"/>
                <a:gd name="connsiteX2" fmla="*/ 561861 w 2181340"/>
                <a:gd name="connsiteY2" fmla="*/ 738130 h 1542361"/>
                <a:gd name="connsiteX3" fmla="*/ 1013552 w 2181340"/>
                <a:gd name="connsiteY3" fmla="*/ 352539 h 1542361"/>
                <a:gd name="connsiteX4" fmla="*/ 1575413 w 2181340"/>
                <a:gd name="connsiteY4" fmla="*/ 110169 h 1542361"/>
                <a:gd name="connsiteX5" fmla="*/ 2181340 w 2181340"/>
                <a:gd name="connsiteY5" fmla="*/ 0 h 1542361"/>
                <a:gd name="connsiteX6" fmla="*/ 2181340 w 2181340"/>
                <a:gd name="connsiteY6" fmla="*/ 0 h 1542361"/>
                <a:gd name="connsiteX0" fmla="*/ 0 w 2181340"/>
                <a:gd name="connsiteY0" fmla="*/ 1542361 h 1542361"/>
                <a:gd name="connsiteX1" fmla="*/ 198304 w 2181340"/>
                <a:gd name="connsiteY1" fmla="*/ 1178805 h 1542361"/>
                <a:gd name="connsiteX2" fmla="*/ 561861 w 2181340"/>
                <a:gd name="connsiteY2" fmla="*/ 738130 h 1542361"/>
                <a:gd name="connsiteX3" fmla="*/ 1002535 w 2181340"/>
                <a:gd name="connsiteY3" fmla="*/ 374573 h 1542361"/>
                <a:gd name="connsiteX4" fmla="*/ 1575413 w 2181340"/>
                <a:gd name="connsiteY4" fmla="*/ 110169 h 1542361"/>
                <a:gd name="connsiteX5" fmla="*/ 2181340 w 2181340"/>
                <a:gd name="connsiteY5" fmla="*/ 0 h 1542361"/>
                <a:gd name="connsiteX6" fmla="*/ 2181340 w 2181340"/>
                <a:gd name="connsiteY6" fmla="*/ 0 h 1542361"/>
                <a:gd name="connsiteX0" fmla="*/ 0 w 2181340"/>
                <a:gd name="connsiteY0" fmla="*/ 1542361 h 1542361"/>
                <a:gd name="connsiteX1" fmla="*/ 198304 w 2181340"/>
                <a:gd name="connsiteY1" fmla="*/ 1178805 h 1542361"/>
                <a:gd name="connsiteX2" fmla="*/ 561861 w 2181340"/>
                <a:gd name="connsiteY2" fmla="*/ 738130 h 1542361"/>
                <a:gd name="connsiteX3" fmla="*/ 1002535 w 2181340"/>
                <a:gd name="connsiteY3" fmla="*/ 374573 h 1542361"/>
                <a:gd name="connsiteX4" fmla="*/ 1575413 w 2181340"/>
                <a:gd name="connsiteY4" fmla="*/ 110169 h 1542361"/>
                <a:gd name="connsiteX5" fmla="*/ 2181340 w 2181340"/>
                <a:gd name="connsiteY5" fmla="*/ 0 h 1542361"/>
                <a:gd name="connsiteX6" fmla="*/ 2181340 w 2181340"/>
                <a:gd name="connsiteY6" fmla="*/ 0 h 1542361"/>
                <a:gd name="connsiteX0" fmla="*/ 0 w 2181340"/>
                <a:gd name="connsiteY0" fmla="*/ 1542361 h 1542361"/>
                <a:gd name="connsiteX1" fmla="*/ 198304 w 2181340"/>
                <a:gd name="connsiteY1" fmla="*/ 1178805 h 1542361"/>
                <a:gd name="connsiteX2" fmla="*/ 561861 w 2181340"/>
                <a:gd name="connsiteY2" fmla="*/ 727114 h 1542361"/>
                <a:gd name="connsiteX3" fmla="*/ 1002535 w 2181340"/>
                <a:gd name="connsiteY3" fmla="*/ 374573 h 1542361"/>
                <a:gd name="connsiteX4" fmla="*/ 1575413 w 2181340"/>
                <a:gd name="connsiteY4" fmla="*/ 110169 h 1542361"/>
                <a:gd name="connsiteX5" fmla="*/ 2181340 w 2181340"/>
                <a:gd name="connsiteY5" fmla="*/ 0 h 1542361"/>
                <a:gd name="connsiteX6" fmla="*/ 2181340 w 2181340"/>
                <a:gd name="connsiteY6" fmla="*/ 0 h 15423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81340" h="1542361">
                  <a:moveTo>
                    <a:pt x="0" y="1542361"/>
                  </a:moveTo>
                  <a:cubicBezTo>
                    <a:pt x="52330" y="1427602"/>
                    <a:pt x="104661" y="1314679"/>
                    <a:pt x="198304" y="1178805"/>
                  </a:cubicBezTo>
                  <a:cubicBezTo>
                    <a:pt x="291947" y="1042931"/>
                    <a:pt x="427823" y="861153"/>
                    <a:pt x="561861" y="727114"/>
                  </a:cubicBezTo>
                  <a:cubicBezTo>
                    <a:pt x="695899" y="593075"/>
                    <a:pt x="833610" y="477397"/>
                    <a:pt x="1002535" y="374573"/>
                  </a:cubicBezTo>
                  <a:cubicBezTo>
                    <a:pt x="1171460" y="271749"/>
                    <a:pt x="1378946" y="172598"/>
                    <a:pt x="1575413" y="110169"/>
                  </a:cubicBezTo>
                  <a:cubicBezTo>
                    <a:pt x="1771880" y="47740"/>
                    <a:pt x="2181340" y="0"/>
                    <a:pt x="2181340" y="0"/>
                  </a:cubicBezTo>
                  <a:lnTo>
                    <a:pt x="2181340" y="0"/>
                  </a:lnTo>
                </a:path>
              </a:pathLst>
            </a:cu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  <a:alpha val="26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13" name="Ορθογώνιο τρίγωνο 112"/>
            <p:cNvSpPr/>
            <p:nvPr/>
          </p:nvSpPr>
          <p:spPr>
            <a:xfrm flipH="1">
              <a:off x="573536" y="1393818"/>
              <a:ext cx="2187267" cy="1542070"/>
            </a:xfrm>
            <a:prstGeom prst="rtTriangl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  <a:alpha val="26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45" name="Ορθογώνιο 144"/>
            <p:cNvSpPr/>
            <p:nvPr/>
          </p:nvSpPr>
          <p:spPr>
            <a:xfrm>
              <a:off x="1167671" y="2658873"/>
              <a:ext cx="1533112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Τμήμα Αγωγός </a:t>
              </a:r>
              <a:endParaRPr lang="el-GR" sz="1600" dirty="0"/>
            </a:p>
          </p:txBody>
        </p:sp>
      </p:grpSp>
      <p:grpSp>
        <p:nvGrpSpPr>
          <p:cNvPr id="1062" name="Ομάδα 1061"/>
          <p:cNvGrpSpPr/>
          <p:nvPr/>
        </p:nvGrpSpPr>
        <p:grpSpPr>
          <a:xfrm>
            <a:off x="57581" y="1862940"/>
            <a:ext cx="3434299" cy="2510875"/>
            <a:chOff x="57581" y="1862940"/>
            <a:chExt cx="3434299" cy="2510875"/>
          </a:xfrm>
        </p:grpSpPr>
        <p:sp>
          <p:nvSpPr>
            <p:cNvPr id="147" name="TextBox 146"/>
            <p:cNvSpPr txBox="1"/>
            <p:nvPr/>
          </p:nvSpPr>
          <p:spPr>
            <a:xfrm>
              <a:off x="57581" y="3789040"/>
              <a:ext cx="343429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Τα φορτία κατανέμονται στην επιφάνεια του αγωγού</a:t>
              </a:r>
              <a:endParaRPr lang="el-GR" sz="1600" b="1" dirty="0">
                <a:solidFill>
                  <a:srgbClr val="002060"/>
                </a:solidFill>
              </a:endParaRPr>
            </a:p>
          </p:txBody>
        </p:sp>
        <p:grpSp>
          <p:nvGrpSpPr>
            <p:cNvPr id="1025" name="Ομάδα 1024"/>
            <p:cNvGrpSpPr/>
            <p:nvPr/>
          </p:nvGrpSpPr>
          <p:grpSpPr>
            <a:xfrm>
              <a:off x="611560" y="1862940"/>
              <a:ext cx="2383499" cy="1769560"/>
              <a:chOff x="611560" y="1862940"/>
              <a:chExt cx="2383499" cy="1769560"/>
            </a:xfrm>
          </p:grpSpPr>
          <p:grpSp>
            <p:nvGrpSpPr>
              <p:cNvPr id="1024" name="Ομάδα 1023"/>
              <p:cNvGrpSpPr/>
              <p:nvPr/>
            </p:nvGrpSpPr>
            <p:grpSpPr>
              <a:xfrm>
                <a:off x="678493" y="1862940"/>
                <a:ext cx="2316566" cy="1617160"/>
                <a:chOff x="789175" y="1939779"/>
                <a:chExt cx="2316566" cy="1617160"/>
              </a:xfrm>
            </p:grpSpPr>
            <p:grpSp>
              <p:nvGrpSpPr>
                <p:cNvPr id="56" name="Ομάδα 55"/>
                <p:cNvGrpSpPr/>
                <p:nvPr/>
              </p:nvGrpSpPr>
              <p:grpSpPr>
                <a:xfrm>
                  <a:off x="789175" y="1939779"/>
                  <a:ext cx="2316566" cy="1617160"/>
                  <a:chOff x="789175" y="1939779"/>
                  <a:chExt cx="2316566" cy="1617160"/>
                </a:xfrm>
              </p:grpSpPr>
              <p:sp>
                <p:nvSpPr>
                  <p:cNvPr id="148" name="Ορθογώνιο 147"/>
                  <p:cNvSpPr/>
                  <p:nvPr/>
                </p:nvSpPr>
                <p:spPr>
                  <a:xfrm>
                    <a:off x="897078" y="3040464"/>
                    <a:ext cx="356011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l-GR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+</a:t>
                    </a:r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149" name="Ορθογώνιο 148"/>
                  <p:cNvSpPr/>
                  <p:nvPr/>
                </p:nvSpPr>
                <p:spPr>
                  <a:xfrm>
                    <a:off x="1430709" y="2453516"/>
                    <a:ext cx="356011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l-GR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+</a:t>
                    </a:r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150" name="Ορθογώνιο 149"/>
                  <p:cNvSpPr/>
                  <p:nvPr/>
                </p:nvSpPr>
                <p:spPr>
                  <a:xfrm>
                    <a:off x="1778097" y="2213408"/>
                    <a:ext cx="356011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l-GR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+</a:t>
                    </a:r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151" name="Ορθογώνιο 150"/>
                  <p:cNvSpPr/>
                  <p:nvPr/>
                </p:nvSpPr>
                <p:spPr>
                  <a:xfrm>
                    <a:off x="2154265" y="2050744"/>
                    <a:ext cx="356011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l-GR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+</a:t>
                    </a:r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152" name="Ορθογώνιο 151"/>
                  <p:cNvSpPr/>
                  <p:nvPr/>
                </p:nvSpPr>
                <p:spPr>
                  <a:xfrm>
                    <a:off x="2553262" y="1967719"/>
                    <a:ext cx="356011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l-GR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+</a:t>
                    </a:r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153" name="Ορθογώνιο 152"/>
                  <p:cNvSpPr/>
                  <p:nvPr/>
                </p:nvSpPr>
                <p:spPr>
                  <a:xfrm>
                    <a:off x="1012072" y="2892806"/>
                    <a:ext cx="356011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l-GR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+</a:t>
                    </a:r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154" name="Ορθογώνιο 153"/>
                  <p:cNvSpPr/>
                  <p:nvPr/>
                </p:nvSpPr>
                <p:spPr>
                  <a:xfrm>
                    <a:off x="789175" y="3187607"/>
                    <a:ext cx="356011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l-GR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+</a:t>
                    </a:r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155" name="Ορθογώνιο 154"/>
                  <p:cNvSpPr/>
                  <p:nvPr/>
                </p:nvSpPr>
                <p:spPr>
                  <a:xfrm>
                    <a:off x="1297396" y="2585047"/>
                    <a:ext cx="356011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l-GR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+</a:t>
                    </a:r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156" name="Ορθογώνιο 155"/>
                  <p:cNvSpPr/>
                  <p:nvPr/>
                </p:nvSpPr>
                <p:spPr>
                  <a:xfrm>
                    <a:off x="1606141" y="2329484"/>
                    <a:ext cx="356011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l-GR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+</a:t>
                    </a:r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157" name="Ορθογώνιο 156"/>
                  <p:cNvSpPr/>
                  <p:nvPr/>
                </p:nvSpPr>
                <p:spPr>
                  <a:xfrm>
                    <a:off x="1959193" y="2130383"/>
                    <a:ext cx="356011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l-GR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+</a:t>
                    </a:r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158" name="Ορθογώνιο 157"/>
                  <p:cNvSpPr/>
                  <p:nvPr/>
                </p:nvSpPr>
                <p:spPr>
                  <a:xfrm>
                    <a:off x="2363257" y="1997384"/>
                    <a:ext cx="356011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l-GR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+</a:t>
                    </a:r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159" name="Ορθογώνιο 158"/>
                  <p:cNvSpPr/>
                  <p:nvPr/>
                </p:nvSpPr>
                <p:spPr>
                  <a:xfrm>
                    <a:off x="2749730" y="1939779"/>
                    <a:ext cx="356011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l-GR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+</a:t>
                    </a:r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</p:grpSp>
            <p:sp>
              <p:nvSpPr>
                <p:cNvPr id="161" name="Ορθογώνιο 160"/>
                <p:cNvSpPr/>
                <p:nvPr/>
              </p:nvSpPr>
              <p:spPr>
                <a:xfrm>
                  <a:off x="1136221" y="2721207"/>
                  <a:ext cx="356011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l-GR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+</a:t>
                  </a:r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p:grpSp>
          <p:sp>
            <p:nvSpPr>
              <p:cNvPr id="163" name="Ορθογώνιο 162"/>
              <p:cNvSpPr/>
              <p:nvPr/>
            </p:nvSpPr>
            <p:spPr>
              <a:xfrm>
                <a:off x="611560" y="3263168"/>
                <a:ext cx="356011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endParaRPr lang="el-GR" dirty="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1063" name="Ομάδα 1062"/>
          <p:cNvGrpSpPr/>
          <p:nvPr/>
        </p:nvGrpSpPr>
        <p:grpSpPr>
          <a:xfrm>
            <a:off x="-6862" y="2420888"/>
            <a:ext cx="3570750" cy="2592288"/>
            <a:chOff x="-6862" y="2420888"/>
            <a:chExt cx="3570750" cy="2592288"/>
          </a:xfrm>
        </p:grpSpPr>
        <p:sp>
          <p:nvSpPr>
            <p:cNvPr id="165" name="TextBox 164"/>
            <p:cNvSpPr txBox="1"/>
            <p:nvPr/>
          </p:nvSpPr>
          <p:spPr>
            <a:xfrm>
              <a:off x="-6862" y="4397623"/>
              <a:ext cx="3570750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Η ένταση του ηλεκτρικού πεδίου </a:t>
              </a:r>
              <a:r>
                <a:rPr lang="el-GR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Ε</a:t>
              </a:r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στο εσωτερικό του αγωγού είναι μηδέν</a:t>
              </a:r>
              <a:endParaRPr lang="el-GR" sz="1600" b="1" dirty="0">
                <a:solidFill>
                  <a:srgbClr val="002060"/>
                </a:solidFill>
              </a:endParaRPr>
            </a:p>
          </p:txBody>
        </p:sp>
        <p:sp>
          <p:nvSpPr>
            <p:cNvPr id="166" name="TextBox 165"/>
            <p:cNvSpPr txBox="1"/>
            <p:nvPr/>
          </p:nvSpPr>
          <p:spPr>
            <a:xfrm>
              <a:off x="1636109" y="2420888"/>
              <a:ext cx="7008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r>
                <a:rPr lang="el-GR" b="1" i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</a:t>
              </a:r>
              <a:r>
                <a:rPr lang="el-GR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lang="el-G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64" name="Ομάδα 1063"/>
          <p:cNvGrpSpPr/>
          <p:nvPr/>
        </p:nvGrpSpPr>
        <p:grpSpPr>
          <a:xfrm>
            <a:off x="-14427" y="2699494"/>
            <a:ext cx="3434299" cy="3033762"/>
            <a:chOff x="-14427" y="2699494"/>
            <a:chExt cx="3434299" cy="3033762"/>
          </a:xfrm>
        </p:grpSpPr>
        <p:sp>
          <p:nvSpPr>
            <p:cNvPr id="167" name="TextBox 166"/>
            <p:cNvSpPr txBox="1"/>
            <p:nvPr/>
          </p:nvSpPr>
          <p:spPr>
            <a:xfrm>
              <a:off x="-14427" y="5117703"/>
              <a:ext cx="3434299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Το δυναμικό </a:t>
              </a:r>
              <a:r>
                <a:rPr lang="en-US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el-GR" sz="16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στο εσωτερικό του αγωγού είναι σταθερ</a:t>
              </a:r>
              <a:r>
                <a:rPr lang="el-GR" sz="16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ό</a:t>
              </a:r>
              <a:endParaRPr lang="el-GR" sz="1600" b="1" dirty="0">
                <a:solidFill>
                  <a:srgbClr val="002060"/>
                </a:solidFill>
              </a:endParaRPr>
            </a:p>
          </p:txBody>
        </p:sp>
        <p:sp>
          <p:nvSpPr>
            <p:cNvPr id="1027" name="Ορθογώνιο 1026"/>
            <p:cNvSpPr/>
            <p:nvPr/>
          </p:nvSpPr>
          <p:spPr>
            <a:xfrm>
              <a:off x="1605201" y="2699494"/>
              <a:ext cx="131061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el-GR" b="1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= </a:t>
              </a:r>
              <a:r>
                <a:rPr lang="el-GR" sz="16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σταθερό</a:t>
              </a:r>
              <a:endParaRPr lang="el-GR" sz="160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1065" name="Ομάδα 1064"/>
          <p:cNvGrpSpPr/>
          <p:nvPr/>
        </p:nvGrpSpPr>
        <p:grpSpPr>
          <a:xfrm>
            <a:off x="30413" y="1156700"/>
            <a:ext cx="3496963" cy="5500354"/>
            <a:chOff x="30413" y="1156700"/>
            <a:chExt cx="3496963" cy="5500354"/>
          </a:xfrm>
        </p:grpSpPr>
        <p:sp>
          <p:nvSpPr>
            <p:cNvPr id="2" name="TextBox 1"/>
            <p:cNvSpPr txBox="1"/>
            <p:nvPr/>
          </p:nvSpPr>
          <p:spPr>
            <a:xfrm>
              <a:off x="35496" y="5826057"/>
              <a:ext cx="3491880" cy="83099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Το διάνυσμα της έντασης του ηλεκτρικού πεδίου είναι κάθετο στην επιφάνεια του αγωγού</a:t>
              </a:r>
              <a:endParaRPr lang="el-GR" sz="1600" b="1" dirty="0">
                <a:solidFill>
                  <a:srgbClr val="002060"/>
                </a:solidFill>
              </a:endParaRPr>
            </a:p>
          </p:txBody>
        </p:sp>
        <p:grpSp>
          <p:nvGrpSpPr>
            <p:cNvPr id="1061" name="Ομάδα 1060"/>
            <p:cNvGrpSpPr/>
            <p:nvPr/>
          </p:nvGrpSpPr>
          <p:grpSpPr>
            <a:xfrm>
              <a:off x="30413" y="1156700"/>
              <a:ext cx="2636328" cy="2195420"/>
              <a:chOff x="30413" y="1156700"/>
              <a:chExt cx="2636328" cy="2195420"/>
            </a:xfrm>
          </p:grpSpPr>
          <p:grpSp>
            <p:nvGrpSpPr>
              <p:cNvPr id="1059" name="Ομάδα 1058"/>
              <p:cNvGrpSpPr/>
              <p:nvPr/>
            </p:nvGrpSpPr>
            <p:grpSpPr>
              <a:xfrm>
                <a:off x="30413" y="1156700"/>
                <a:ext cx="2636328" cy="2195420"/>
                <a:chOff x="30413" y="1156700"/>
                <a:chExt cx="2636328" cy="2195420"/>
              </a:xfrm>
            </p:grpSpPr>
            <p:cxnSp>
              <p:nvCxnSpPr>
                <p:cNvPr id="170" name="Ευθύγραμμο βέλος σύνδεσης 169"/>
                <p:cNvCxnSpPr/>
                <p:nvPr/>
              </p:nvCxnSpPr>
              <p:spPr>
                <a:xfrm flipH="1" flipV="1">
                  <a:off x="484742" y="2192357"/>
                  <a:ext cx="662041" cy="556762"/>
                </a:xfrm>
                <a:prstGeom prst="straightConnector1">
                  <a:avLst/>
                </a:prstGeom>
                <a:ln w="38100">
                  <a:solidFill>
                    <a:srgbClr val="FF000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2" name="Ευθύγραμμο βέλος σύνδεσης 171"/>
                <p:cNvCxnSpPr/>
                <p:nvPr/>
              </p:nvCxnSpPr>
              <p:spPr>
                <a:xfrm flipH="1" flipV="1">
                  <a:off x="705787" y="1926128"/>
                  <a:ext cx="636872" cy="655021"/>
                </a:xfrm>
                <a:prstGeom prst="straightConnector1">
                  <a:avLst/>
                </a:prstGeom>
                <a:ln w="38100">
                  <a:solidFill>
                    <a:srgbClr val="FF000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5" name="Ευθύγραμμο βέλος σύνδεσης 174"/>
                <p:cNvCxnSpPr/>
                <p:nvPr/>
              </p:nvCxnSpPr>
              <p:spPr>
                <a:xfrm flipH="1" flipV="1">
                  <a:off x="955850" y="1709233"/>
                  <a:ext cx="573004" cy="704102"/>
                </a:xfrm>
                <a:prstGeom prst="straightConnector1">
                  <a:avLst/>
                </a:prstGeom>
                <a:ln w="38100">
                  <a:solidFill>
                    <a:srgbClr val="FF000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6" name="Ευθύγραμμο βέλος σύνδεσης 175"/>
                <p:cNvCxnSpPr/>
                <p:nvPr/>
              </p:nvCxnSpPr>
              <p:spPr>
                <a:xfrm flipH="1" flipV="1">
                  <a:off x="1244909" y="1519433"/>
                  <a:ext cx="490840" cy="768457"/>
                </a:xfrm>
                <a:prstGeom prst="straightConnector1">
                  <a:avLst/>
                </a:prstGeom>
                <a:ln w="38100">
                  <a:solidFill>
                    <a:srgbClr val="FF000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5" name="Ευθύγραμμο βέλος σύνδεσης 184"/>
                <p:cNvCxnSpPr/>
                <p:nvPr/>
              </p:nvCxnSpPr>
              <p:spPr>
                <a:xfrm flipH="1" flipV="1">
                  <a:off x="275422" y="2478795"/>
                  <a:ext cx="722724" cy="475071"/>
                </a:xfrm>
                <a:prstGeom prst="straightConnector1">
                  <a:avLst/>
                </a:prstGeom>
                <a:ln w="38100">
                  <a:solidFill>
                    <a:srgbClr val="FF000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8" name="Ευθύγραμμο βέλος σύνδεσης 187"/>
                <p:cNvCxnSpPr/>
                <p:nvPr/>
              </p:nvCxnSpPr>
              <p:spPr>
                <a:xfrm flipH="1" flipV="1">
                  <a:off x="112971" y="2776045"/>
                  <a:ext cx="737850" cy="380558"/>
                </a:xfrm>
                <a:prstGeom prst="straightConnector1">
                  <a:avLst/>
                </a:prstGeom>
                <a:ln w="38100">
                  <a:solidFill>
                    <a:srgbClr val="FF000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Ευθύγραμμο βέλος σύνδεσης 191"/>
                <p:cNvCxnSpPr/>
                <p:nvPr/>
              </p:nvCxnSpPr>
              <p:spPr>
                <a:xfrm flipH="1" flipV="1">
                  <a:off x="30413" y="3106265"/>
                  <a:ext cx="686729" cy="245855"/>
                </a:xfrm>
                <a:prstGeom prst="straightConnector1">
                  <a:avLst/>
                </a:prstGeom>
                <a:ln w="38100">
                  <a:solidFill>
                    <a:srgbClr val="FF000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Ευθύγραμμο βέλος σύνδεσης 194"/>
                <p:cNvCxnSpPr/>
                <p:nvPr/>
              </p:nvCxnSpPr>
              <p:spPr>
                <a:xfrm flipH="1" flipV="1">
                  <a:off x="1571840" y="1376924"/>
                  <a:ext cx="374822" cy="815329"/>
                </a:xfrm>
                <a:prstGeom prst="straightConnector1">
                  <a:avLst/>
                </a:prstGeom>
                <a:ln w="38100">
                  <a:solidFill>
                    <a:srgbClr val="FF000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7" name="Ευθύγραμμο βέλος σύνδεσης 196"/>
                <p:cNvCxnSpPr/>
                <p:nvPr/>
              </p:nvCxnSpPr>
              <p:spPr>
                <a:xfrm flipH="1" flipV="1">
                  <a:off x="1916845" y="1303027"/>
                  <a:ext cx="242166" cy="790605"/>
                </a:xfrm>
                <a:prstGeom prst="straightConnector1">
                  <a:avLst/>
                </a:prstGeom>
                <a:ln w="38100">
                  <a:solidFill>
                    <a:srgbClr val="FF000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" name="Ευθύγραμμο βέλος σύνδεσης 201"/>
                <p:cNvCxnSpPr/>
                <p:nvPr/>
              </p:nvCxnSpPr>
              <p:spPr>
                <a:xfrm flipH="1" flipV="1">
                  <a:off x="2251689" y="1180814"/>
                  <a:ext cx="175196" cy="845501"/>
                </a:xfrm>
                <a:prstGeom prst="straightConnector1">
                  <a:avLst/>
                </a:prstGeom>
                <a:ln w="38100">
                  <a:solidFill>
                    <a:srgbClr val="FF000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" name="Ευθύγραμμο βέλος σύνδεσης 203"/>
                <p:cNvCxnSpPr/>
                <p:nvPr/>
              </p:nvCxnSpPr>
              <p:spPr>
                <a:xfrm flipH="1" flipV="1">
                  <a:off x="2597188" y="1156700"/>
                  <a:ext cx="69553" cy="830469"/>
                </a:xfrm>
                <a:prstGeom prst="straightConnector1">
                  <a:avLst/>
                </a:prstGeom>
                <a:ln w="38100">
                  <a:solidFill>
                    <a:srgbClr val="FF000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60" name="TextBox 1059"/>
                  <p:cNvSpPr txBox="1"/>
                  <p:nvPr/>
                </p:nvSpPr>
                <p:spPr>
                  <a:xfrm>
                    <a:off x="972815" y="1273225"/>
                    <a:ext cx="203582" cy="310598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e>
                          </m:acc>
                        </m:oMath>
                      </m:oMathPara>
                    </a14:m>
                    <a:endParaRPr lang="el-GR" b="1" dirty="0"/>
                  </a:p>
                </p:txBody>
              </p:sp>
            </mc:Choice>
            <mc:Fallback xmlns="">
              <p:sp>
                <p:nvSpPr>
                  <p:cNvPr id="1060" name="TextBox 105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72815" y="1273225"/>
                    <a:ext cx="203582" cy="310598"/>
                  </a:xfrm>
                  <a:prstGeom prst="rect">
                    <a:avLst/>
                  </a:prstGeom>
                  <a:blipFill>
                    <a:blip r:embed="rId2"/>
                    <a:stretch>
                      <a:fillRect l="-30303" r="-27273" b="-588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1068" name="Ομάδα 1067"/>
          <p:cNvGrpSpPr/>
          <p:nvPr/>
        </p:nvGrpSpPr>
        <p:grpSpPr>
          <a:xfrm>
            <a:off x="4968552" y="1445875"/>
            <a:ext cx="3718248" cy="3024167"/>
            <a:chOff x="4968552" y="1445875"/>
            <a:chExt cx="3718248" cy="3024167"/>
          </a:xfrm>
        </p:grpSpPr>
        <p:sp>
          <p:nvSpPr>
            <p:cNvPr id="14" name="TextBox 13"/>
            <p:cNvSpPr txBox="1"/>
            <p:nvPr/>
          </p:nvSpPr>
          <p:spPr>
            <a:xfrm>
              <a:off x="4968552" y="1445875"/>
              <a:ext cx="371824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Περίπτωση που το διάνυσμα της έντασης του ηλεκτρικού πεδίου δεν ήταν κάθετο στην επιφάνεια του αγωγού</a:t>
              </a:r>
              <a:endParaRPr lang="el-GR" sz="1600" b="1" dirty="0">
                <a:solidFill>
                  <a:srgbClr val="002060"/>
                </a:solidFill>
              </a:endParaRPr>
            </a:p>
          </p:txBody>
        </p:sp>
        <p:grpSp>
          <p:nvGrpSpPr>
            <p:cNvPr id="222" name="Ομάδα 221"/>
            <p:cNvGrpSpPr/>
            <p:nvPr/>
          </p:nvGrpSpPr>
          <p:grpSpPr>
            <a:xfrm>
              <a:off x="5684041" y="2684405"/>
              <a:ext cx="2414800" cy="1785637"/>
              <a:chOff x="5684041" y="3257044"/>
              <a:chExt cx="2414800" cy="1785637"/>
            </a:xfrm>
          </p:grpSpPr>
          <p:grpSp>
            <p:nvGrpSpPr>
              <p:cNvPr id="223" name="Ομάδα 222"/>
              <p:cNvGrpSpPr/>
              <p:nvPr/>
            </p:nvGrpSpPr>
            <p:grpSpPr>
              <a:xfrm>
                <a:off x="5684041" y="3257044"/>
                <a:ext cx="2414800" cy="1785637"/>
                <a:chOff x="5684041" y="3257044"/>
                <a:chExt cx="2414800" cy="1785637"/>
              </a:xfrm>
            </p:grpSpPr>
            <p:grpSp>
              <p:nvGrpSpPr>
                <p:cNvPr id="245" name="Ομάδα 244"/>
                <p:cNvGrpSpPr/>
                <p:nvPr/>
              </p:nvGrpSpPr>
              <p:grpSpPr>
                <a:xfrm>
                  <a:off x="5713111" y="3356992"/>
                  <a:ext cx="2192357" cy="1542361"/>
                  <a:chOff x="5713111" y="3356992"/>
                  <a:chExt cx="2192357" cy="1542361"/>
                </a:xfrm>
              </p:grpSpPr>
              <p:sp>
                <p:nvSpPr>
                  <p:cNvPr id="255" name="Ορθογώνιο τρίγωνο 254"/>
                  <p:cNvSpPr/>
                  <p:nvPr/>
                </p:nvSpPr>
                <p:spPr>
                  <a:xfrm flipH="1">
                    <a:off x="5713111" y="3356992"/>
                    <a:ext cx="2187267" cy="1542070"/>
                  </a:xfrm>
                  <a:prstGeom prst="rtTriangle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solidFill>
                      <a:schemeClr val="bg2">
                        <a:lumMod val="50000"/>
                        <a:alpha val="26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56" name="Ελεύθερη σχεδίαση 255"/>
                  <p:cNvSpPr/>
                  <p:nvPr/>
                </p:nvSpPr>
                <p:spPr>
                  <a:xfrm>
                    <a:off x="5724128" y="3356992"/>
                    <a:ext cx="2181340" cy="1542361"/>
                  </a:xfrm>
                  <a:custGeom>
                    <a:avLst/>
                    <a:gdLst>
                      <a:gd name="connsiteX0" fmla="*/ 0 w 2181340"/>
                      <a:gd name="connsiteY0" fmla="*/ 1542361 h 1542361"/>
                      <a:gd name="connsiteX1" fmla="*/ 198304 w 2181340"/>
                      <a:gd name="connsiteY1" fmla="*/ 1178805 h 1542361"/>
                      <a:gd name="connsiteX2" fmla="*/ 561861 w 2181340"/>
                      <a:gd name="connsiteY2" fmla="*/ 738130 h 1542361"/>
                      <a:gd name="connsiteX3" fmla="*/ 1035586 w 2181340"/>
                      <a:gd name="connsiteY3" fmla="*/ 385590 h 1542361"/>
                      <a:gd name="connsiteX4" fmla="*/ 1575413 w 2181340"/>
                      <a:gd name="connsiteY4" fmla="*/ 110169 h 1542361"/>
                      <a:gd name="connsiteX5" fmla="*/ 2181340 w 2181340"/>
                      <a:gd name="connsiteY5" fmla="*/ 0 h 1542361"/>
                      <a:gd name="connsiteX6" fmla="*/ 2181340 w 2181340"/>
                      <a:gd name="connsiteY6" fmla="*/ 0 h 1542361"/>
                      <a:gd name="connsiteX0" fmla="*/ 0 w 2181340"/>
                      <a:gd name="connsiteY0" fmla="*/ 1542361 h 1542361"/>
                      <a:gd name="connsiteX1" fmla="*/ 198304 w 2181340"/>
                      <a:gd name="connsiteY1" fmla="*/ 1178805 h 1542361"/>
                      <a:gd name="connsiteX2" fmla="*/ 561861 w 2181340"/>
                      <a:gd name="connsiteY2" fmla="*/ 738130 h 1542361"/>
                      <a:gd name="connsiteX3" fmla="*/ 1035586 w 2181340"/>
                      <a:gd name="connsiteY3" fmla="*/ 385590 h 1542361"/>
                      <a:gd name="connsiteX4" fmla="*/ 1575413 w 2181340"/>
                      <a:gd name="connsiteY4" fmla="*/ 110169 h 1542361"/>
                      <a:gd name="connsiteX5" fmla="*/ 2181340 w 2181340"/>
                      <a:gd name="connsiteY5" fmla="*/ 0 h 1542361"/>
                      <a:gd name="connsiteX6" fmla="*/ 2181340 w 2181340"/>
                      <a:gd name="connsiteY6" fmla="*/ 0 h 1542361"/>
                      <a:gd name="connsiteX0" fmla="*/ 0 w 2181340"/>
                      <a:gd name="connsiteY0" fmla="*/ 1542361 h 1542361"/>
                      <a:gd name="connsiteX1" fmla="*/ 198304 w 2181340"/>
                      <a:gd name="connsiteY1" fmla="*/ 1178805 h 1542361"/>
                      <a:gd name="connsiteX2" fmla="*/ 561861 w 2181340"/>
                      <a:gd name="connsiteY2" fmla="*/ 738130 h 1542361"/>
                      <a:gd name="connsiteX3" fmla="*/ 1013552 w 2181340"/>
                      <a:gd name="connsiteY3" fmla="*/ 352539 h 1542361"/>
                      <a:gd name="connsiteX4" fmla="*/ 1575413 w 2181340"/>
                      <a:gd name="connsiteY4" fmla="*/ 110169 h 1542361"/>
                      <a:gd name="connsiteX5" fmla="*/ 2181340 w 2181340"/>
                      <a:gd name="connsiteY5" fmla="*/ 0 h 1542361"/>
                      <a:gd name="connsiteX6" fmla="*/ 2181340 w 2181340"/>
                      <a:gd name="connsiteY6" fmla="*/ 0 h 1542361"/>
                      <a:gd name="connsiteX0" fmla="*/ 0 w 2181340"/>
                      <a:gd name="connsiteY0" fmla="*/ 1542361 h 1542361"/>
                      <a:gd name="connsiteX1" fmla="*/ 198304 w 2181340"/>
                      <a:gd name="connsiteY1" fmla="*/ 1178805 h 1542361"/>
                      <a:gd name="connsiteX2" fmla="*/ 561861 w 2181340"/>
                      <a:gd name="connsiteY2" fmla="*/ 738130 h 1542361"/>
                      <a:gd name="connsiteX3" fmla="*/ 1002535 w 2181340"/>
                      <a:gd name="connsiteY3" fmla="*/ 374573 h 1542361"/>
                      <a:gd name="connsiteX4" fmla="*/ 1575413 w 2181340"/>
                      <a:gd name="connsiteY4" fmla="*/ 110169 h 1542361"/>
                      <a:gd name="connsiteX5" fmla="*/ 2181340 w 2181340"/>
                      <a:gd name="connsiteY5" fmla="*/ 0 h 1542361"/>
                      <a:gd name="connsiteX6" fmla="*/ 2181340 w 2181340"/>
                      <a:gd name="connsiteY6" fmla="*/ 0 h 1542361"/>
                      <a:gd name="connsiteX0" fmla="*/ 0 w 2181340"/>
                      <a:gd name="connsiteY0" fmla="*/ 1542361 h 1542361"/>
                      <a:gd name="connsiteX1" fmla="*/ 198304 w 2181340"/>
                      <a:gd name="connsiteY1" fmla="*/ 1178805 h 1542361"/>
                      <a:gd name="connsiteX2" fmla="*/ 561861 w 2181340"/>
                      <a:gd name="connsiteY2" fmla="*/ 738130 h 1542361"/>
                      <a:gd name="connsiteX3" fmla="*/ 1002535 w 2181340"/>
                      <a:gd name="connsiteY3" fmla="*/ 374573 h 1542361"/>
                      <a:gd name="connsiteX4" fmla="*/ 1575413 w 2181340"/>
                      <a:gd name="connsiteY4" fmla="*/ 110169 h 1542361"/>
                      <a:gd name="connsiteX5" fmla="*/ 2181340 w 2181340"/>
                      <a:gd name="connsiteY5" fmla="*/ 0 h 1542361"/>
                      <a:gd name="connsiteX6" fmla="*/ 2181340 w 2181340"/>
                      <a:gd name="connsiteY6" fmla="*/ 0 h 1542361"/>
                      <a:gd name="connsiteX0" fmla="*/ 0 w 2181340"/>
                      <a:gd name="connsiteY0" fmla="*/ 1542361 h 1542361"/>
                      <a:gd name="connsiteX1" fmla="*/ 198304 w 2181340"/>
                      <a:gd name="connsiteY1" fmla="*/ 1178805 h 1542361"/>
                      <a:gd name="connsiteX2" fmla="*/ 561861 w 2181340"/>
                      <a:gd name="connsiteY2" fmla="*/ 727114 h 1542361"/>
                      <a:gd name="connsiteX3" fmla="*/ 1002535 w 2181340"/>
                      <a:gd name="connsiteY3" fmla="*/ 374573 h 1542361"/>
                      <a:gd name="connsiteX4" fmla="*/ 1575413 w 2181340"/>
                      <a:gd name="connsiteY4" fmla="*/ 110169 h 1542361"/>
                      <a:gd name="connsiteX5" fmla="*/ 2181340 w 2181340"/>
                      <a:gd name="connsiteY5" fmla="*/ 0 h 1542361"/>
                      <a:gd name="connsiteX6" fmla="*/ 2181340 w 2181340"/>
                      <a:gd name="connsiteY6" fmla="*/ 0 h 15423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181340" h="1542361">
                        <a:moveTo>
                          <a:pt x="0" y="1542361"/>
                        </a:moveTo>
                        <a:cubicBezTo>
                          <a:pt x="52330" y="1427602"/>
                          <a:pt x="104661" y="1314679"/>
                          <a:pt x="198304" y="1178805"/>
                        </a:cubicBezTo>
                        <a:cubicBezTo>
                          <a:pt x="291947" y="1042931"/>
                          <a:pt x="427823" y="861153"/>
                          <a:pt x="561861" y="727114"/>
                        </a:cubicBezTo>
                        <a:cubicBezTo>
                          <a:pt x="695899" y="593075"/>
                          <a:pt x="833610" y="477397"/>
                          <a:pt x="1002535" y="374573"/>
                        </a:cubicBezTo>
                        <a:cubicBezTo>
                          <a:pt x="1171460" y="271749"/>
                          <a:pt x="1378946" y="172598"/>
                          <a:pt x="1575413" y="110169"/>
                        </a:cubicBezTo>
                        <a:cubicBezTo>
                          <a:pt x="1771880" y="47740"/>
                          <a:pt x="2181340" y="0"/>
                          <a:pt x="2181340" y="0"/>
                        </a:cubicBezTo>
                        <a:lnTo>
                          <a:pt x="2181340" y="0"/>
                        </a:lnTo>
                      </a:path>
                    </a:pathLst>
                  </a:custGeom>
                  <a:solidFill>
                    <a:schemeClr val="bg2">
                      <a:lumMod val="50000"/>
                    </a:schemeClr>
                  </a:solidFill>
                  <a:ln>
                    <a:solidFill>
                      <a:schemeClr val="bg2">
                        <a:lumMod val="50000"/>
                        <a:alpha val="26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46" name="Ομάδα 245"/>
                <p:cNvGrpSpPr/>
                <p:nvPr/>
              </p:nvGrpSpPr>
              <p:grpSpPr>
                <a:xfrm>
                  <a:off x="5684041" y="3257044"/>
                  <a:ext cx="2414800" cy="1785637"/>
                  <a:chOff x="5684041" y="3257044"/>
                  <a:chExt cx="2414800" cy="1785637"/>
                </a:xfrm>
              </p:grpSpPr>
              <p:sp>
                <p:nvSpPr>
                  <p:cNvPr id="247" name="Ορθογώνιο 246"/>
                  <p:cNvSpPr/>
                  <p:nvPr/>
                </p:nvSpPr>
                <p:spPr>
                  <a:xfrm>
                    <a:off x="5684041" y="4673349"/>
                    <a:ext cx="356011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l-GR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+</a:t>
                    </a:r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48" name="Ορθογώνιο 247"/>
                  <p:cNvSpPr/>
                  <p:nvPr/>
                </p:nvSpPr>
                <p:spPr>
                  <a:xfrm>
                    <a:off x="6005172" y="4210071"/>
                    <a:ext cx="356011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l-GR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+</a:t>
                    </a:r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49" name="Ορθογώνιο 248"/>
                  <p:cNvSpPr/>
                  <p:nvPr/>
                </p:nvSpPr>
                <p:spPr>
                  <a:xfrm>
                    <a:off x="5782275" y="4504872"/>
                    <a:ext cx="356011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l-GR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+</a:t>
                    </a:r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50" name="Ορθογώνιο 249"/>
                  <p:cNvSpPr/>
                  <p:nvPr/>
                </p:nvSpPr>
                <p:spPr>
                  <a:xfrm>
                    <a:off x="6290496" y="3902312"/>
                    <a:ext cx="356011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l-GR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+</a:t>
                    </a:r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51" name="Ορθογώνιο 250"/>
                  <p:cNvSpPr/>
                  <p:nvPr/>
                </p:nvSpPr>
                <p:spPr>
                  <a:xfrm>
                    <a:off x="6599241" y="3646749"/>
                    <a:ext cx="356011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l-GR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+</a:t>
                    </a:r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52" name="Ορθογώνιο 251"/>
                  <p:cNvSpPr/>
                  <p:nvPr/>
                </p:nvSpPr>
                <p:spPr>
                  <a:xfrm>
                    <a:off x="6952293" y="3447648"/>
                    <a:ext cx="356011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l-GR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+</a:t>
                    </a:r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53" name="Ορθογώνιο 252"/>
                  <p:cNvSpPr/>
                  <p:nvPr/>
                </p:nvSpPr>
                <p:spPr>
                  <a:xfrm>
                    <a:off x="7356357" y="3314649"/>
                    <a:ext cx="356011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l-GR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+</a:t>
                    </a:r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54" name="Ορθογώνιο 253"/>
                  <p:cNvSpPr/>
                  <p:nvPr/>
                </p:nvSpPr>
                <p:spPr>
                  <a:xfrm>
                    <a:off x="7742830" y="3257044"/>
                    <a:ext cx="356011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l-GR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+</a:t>
                    </a:r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</p:grpSp>
          </p:grpSp>
          <p:grpSp>
            <p:nvGrpSpPr>
              <p:cNvPr id="227" name="Ομάδα 226"/>
              <p:cNvGrpSpPr/>
              <p:nvPr/>
            </p:nvGrpSpPr>
            <p:grpSpPr>
              <a:xfrm>
                <a:off x="5890178" y="3284984"/>
                <a:ext cx="2012195" cy="1442077"/>
                <a:chOff x="5890178" y="3284984"/>
                <a:chExt cx="2012195" cy="1442077"/>
              </a:xfrm>
            </p:grpSpPr>
            <p:sp>
              <p:nvSpPr>
                <p:cNvPr id="231" name="Ορθογώνιο 230"/>
                <p:cNvSpPr/>
                <p:nvPr/>
              </p:nvSpPr>
              <p:spPr>
                <a:xfrm>
                  <a:off x="5890178" y="4357729"/>
                  <a:ext cx="356011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l-GR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+</a:t>
                  </a:r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32" name="Ορθογώνιο 231"/>
                <p:cNvSpPr/>
                <p:nvPr/>
              </p:nvSpPr>
              <p:spPr>
                <a:xfrm>
                  <a:off x="6129321" y="4038472"/>
                  <a:ext cx="356011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l-GR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+</a:t>
                  </a:r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33" name="Ορθογώνιο 232"/>
                <p:cNvSpPr/>
                <p:nvPr/>
              </p:nvSpPr>
              <p:spPr>
                <a:xfrm>
                  <a:off x="6423809" y="3770781"/>
                  <a:ext cx="356011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l-GR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+</a:t>
                  </a:r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34" name="Ορθογώνιο 233"/>
                <p:cNvSpPr/>
                <p:nvPr/>
              </p:nvSpPr>
              <p:spPr>
                <a:xfrm>
                  <a:off x="6771197" y="3530673"/>
                  <a:ext cx="356011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l-GR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+</a:t>
                  </a:r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35" name="Ορθογώνιο 234"/>
                <p:cNvSpPr/>
                <p:nvPr/>
              </p:nvSpPr>
              <p:spPr>
                <a:xfrm>
                  <a:off x="7147365" y="3368009"/>
                  <a:ext cx="356011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l-GR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+</a:t>
                  </a:r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36" name="Ορθογώνιο 235"/>
                <p:cNvSpPr/>
                <p:nvPr/>
              </p:nvSpPr>
              <p:spPr>
                <a:xfrm>
                  <a:off x="7546362" y="3284984"/>
                  <a:ext cx="356011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l-GR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+</a:t>
                  </a:r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p:grpSp>
          <p:sp>
            <p:nvSpPr>
              <p:cNvPr id="228" name="Ορθογώνιο 227"/>
              <p:cNvSpPr/>
              <p:nvPr/>
            </p:nvSpPr>
            <p:spPr>
              <a:xfrm>
                <a:off x="6347440" y="4610754"/>
                <a:ext cx="1552349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l-GR" sz="16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Τμήμα Αγωγού </a:t>
                </a:r>
                <a:endParaRPr lang="el-GR" sz="1600" dirty="0"/>
              </a:p>
            </p:txBody>
          </p:sp>
        </p:grpSp>
        <p:cxnSp>
          <p:nvCxnSpPr>
            <p:cNvPr id="257" name="Ευθύγραμμο βέλος σύνδεσης 256"/>
            <p:cNvCxnSpPr/>
            <p:nvPr/>
          </p:nvCxnSpPr>
          <p:spPr>
            <a:xfrm flipV="1">
              <a:off x="6285989" y="2424313"/>
              <a:ext cx="50299" cy="1087154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8" name="TextBox 257"/>
            <p:cNvSpPr txBox="1"/>
            <p:nvPr/>
          </p:nvSpPr>
          <p:spPr>
            <a:xfrm>
              <a:off x="6300192" y="2631045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endParaRPr lang="el-G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69" name="Ομάδα 1068"/>
          <p:cNvGrpSpPr/>
          <p:nvPr/>
        </p:nvGrpSpPr>
        <p:grpSpPr>
          <a:xfrm>
            <a:off x="5544200" y="2586033"/>
            <a:ext cx="1631061" cy="1134424"/>
            <a:chOff x="5544200" y="2586033"/>
            <a:chExt cx="1631061" cy="1134424"/>
          </a:xfrm>
        </p:grpSpPr>
        <p:cxnSp>
          <p:nvCxnSpPr>
            <p:cNvPr id="263" name="Ευθεία γραμμή σύνδεσης 262"/>
            <p:cNvCxnSpPr/>
            <p:nvPr/>
          </p:nvCxnSpPr>
          <p:spPr>
            <a:xfrm rot="16200000" flipV="1">
              <a:off x="5562156" y="2766398"/>
              <a:ext cx="792088" cy="82800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Ευθεία γραμμή σύνδεσης 263"/>
            <p:cNvCxnSpPr/>
            <p:nvPr/>
          </p:nvCxnSpPr>
          <p:spPr>
            <a:xfrm flipV="1">
              <a:off x="6084168" y="2586033"/>
              <a:ext cx="1091093" cy="1134424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Ομάδα 2"/>
          <p:cNvGrpSpPr/>
          <p:nvPr/>
        </p:nvGrpSpPr>
        <p:grpSpPr>
          <a:xfrm>
            <a:off x="5381932" y="2420888"/>
            <a:ext cx="1854364" cy="1090579"/>
            <a:chOff x="5381932" y="2420888"/>
            <a:chExt cx="1854364" cy="1090579"/>
          </a:xfrm>
        </p:grpSpPr>
        <p:grpSp>
          <p:nvGrpSpPr>
            <p:cNvPr id="1071" name="Ομάδα 1070"/>
            <p:cNvGrpSpPr/>
            <p:nvPr/>
          </p:nvGrpSpPr>
          <p:grpSpPr>
            <a:xfrm>
              <a:off x="5381932" y="2930255"/>
              <a:ext cx="918260" cy="581212"/>
              <a:chOff x="5381932" y="2930255"/>
              <a:chExt cx="918260" cy="581212"/>
            </a:xfrm>
          </p:grpSpPr>
          <p:cxnSp>
            <p:nvCxnSpPr>
              <p:cNvPr id="259" name="Ευθύγραμμο βέλος σύνδεσης 258"/>
              <p:cNvCxnSpPr/>
              <p:nvPr/>
            </p:nvCxnSpPr>
            <p:spPr>
              <a:xfrm flipH="1" flipV="1">
                <a:off x="5760224" y="3007411"/>
                <a:ext cx="539968" cy="504056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0" name="Ορθογώνιο 259"/>
              <p:cNvSpPr/>
              <p:nvPr/>
            </p:nvSpPr>
            <p:spPr>
              <a:xfrm>
                <a:off x="5381932" y="2930255"/>
                <a:ext cx="478993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r>
                  <a:rPr lang="en-US" b="1" i="1" baseline="-25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┴</a:t>
                </a:r>
                <a:endParaRPr lang="el-GR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072" name="Ομάδα 1071"/>
            <p:cNvGrpSpPr/>
            <p:nvPr/>
          </p:nvGrpSpPr>
          <p:grpSpPr>
            <a:xfrm>
              <a:off x="6285988" y="2559037"/>
              <a:ext cx="950308" cy="945396"/>
              <a:chOff x="6285988" y="2559037"/>
              <a:chExt cx="950308" cy="945396"/>
            </a:xfrm>
          </p:grpSpPr>
          <p:cxnSp>
            <p:nvCxnSpPr>
              <p:cNvPr id="261" name="Ευθύγραμμο βέλος σύνδεσης 260"/>
              <p:cNvCxnSpPr/>
              <p:nvPr/>
            </p:nvCxnSpPr>
            <p:spPr>
              <a:xfrm flipV="1">
                <a:off x="6285988" y="2885423"/>
                <a:ext cx="576000" cy="619010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2" name="Ορθογώνιο 261"/>
              <p:cNvSpPr/>
              <p:nvPr/>
            </p:nvSpPr>
            <p:spPr>
              <a:xfrm>
                <a:off x="6757303" y="2559037"/>
                <a:ext cx="478993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r>
                  <a:rPr lang="en-US" b="1" i="1" baseline="-25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║</a:t>
                </a:r>
                <a:endParaRPr lang="el-GR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073" name="Ομάδα 1072"/>
            <p:cNvGrpSpPr/>
            <p:nvPr/>
          </p:nvGrpSpPr>
          <p:grpSpPr>
            <a:xfrm>
              <a:off x="5796136" y="2420888"/>
              <a:ext cx="1065852" cy="579489"/>
              <a:chOff x="5796136" y="2420888"/>
              <a:chExt cx="1065852" cy="579489"/>
            </a:xfrm>
          </p:grpSpPr>
          <p:cxnSp>
            <p:nvCxnSpPr>
              <p:cNvPr id="270" name="Ευθεία γραμμή σύνδεσης 269"/>
              <p:cNvCxnSpPr/>
              <p:nvPr/>
            </p:nvCxnSpPr>
            <p:spPr>
              <a:xfrm flipV="1">
                <a:off x="5796136" y="2420888"/>
                <a:ext cx="550610" cy="579489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8" name="Ευθεία γραμμή σύνδεσης 297"/>
              <p:cNvCxnSpPr/>
              <p:nvPr/>
            </p:nvCxnSpPr>
            <p:spPr>
              <a:xfrm flipH="1" flipV="1">
                <a:off x="6336288" y="2424314"/>
                <a:ext cx="525700" cy="483147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8" name="TextBox 87"/>
          <p:cNvSpPr txBox="1"/>
          <p:nvPr/>
        </p:nvSpPr>
        <p:spPr>
          <a:xfrm>
            <a:off x="4572000" y="4624680"/>
            <a:ext cx="4572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Αναλύουμε την ένταση </a:t>
            </a:r>
            <a:r>
              <a:rPr lang="en-US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στις συνιστώσες 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600" b="1" i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┴</a:t>
            </a:r>
            <a:r>
              <a:rPr lang="el-GR" sz="1600" b="1" i="1" baseline="-25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(κάθετη στην επιφάνεια) και 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b="1" i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║</a:t>
            </a:r>
            <a:r>
              <a:rPr lang="el-GR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(παράλληλη στην επιφάνεια)   </a:t>
            </a:r>
            <a:endParaRPr lang="el-GR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915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8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" name="Ομάδα 86"/>
          <p:cNvGrpSpPr/>
          <p:nvPr/>
        </p:nvGrpSpPr>
        <p:grpSpPr>
          <a:xfrm>
            <a:off x="550584" y="1240884"/>
            <a:ext cx="2414800" cy="1785637"/>
            <a:chOff x="5684041" y="3257044"/>
            <a:chExt cx="2414800" cy="1785637"/>
          </a:xfrm>
        </p:grpSpPr>
        <p:grpSp>
          <p:nvGrpSpPr>
            <p:cNvPr id="4" name="Ομάδα 3"/>
            <p:cNvGrpSpPr/>
            <p:nvPr/>
          </p:nvGrpSpPr>
          <p:grpSpPr>
            <a:xfrm>
              <a:off x="5684041" y="3257044"/>
              <a:ext cx="2414800" cy="1785637"/>
              <a:chOff x="5684041" y="3257044"/>
              <a:chExt cx="2414800" cy="1785637"/>
            </a:xfrm>
          </p:grpSpPr>
          <p:grpSp>
            <p:nvGrpSpPr>
              <p:cNvPr id="5" name="Ομάδα 4"/>
              <p:cNvGrpSpPr/>
              <p:nvPr/>
            </p:nvGrpSpPr>
            <p:grpSpPr>
              <a:xfrm>
                <a:off x="5713111" y="3356992"/>
                <a:ext cx="2192357" cy="1542361"/>
                <a:chOff x="5713111" y="3356992"/>
                <a:chExt cx="2192357" cy="1542361"/>
              </a:xfrm>
            </p:grpSpPr>
            <p:sp>
              <p:nvSpPr>
                <p:cNvPr id="15" name="Ορθογώνιο τρίγωνο 14"/>
                <p:cNvSpPr/>
                <p:nvPr/>
              </p:nvSpPr>
              <p:spPr>
                <a:xfrm flipH="1">
                  <a:off x="5713111" y="3356992"/>
                  <a:ext cx="2187267" cy="1542070"/>
                </a:xfrm>
                <a:prstGeom prst="rtTriangle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solidFill>
                    <a:schemeClr val="bg2">
                      <a:lumMod val="50000"/>
                      <a:alpha val="26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6" name="Ελεύθερη σχεδίαση 15"/>
                <p:cNvSpPr/>
                <p:nvPr/>
              </p:nvSpPr>
              <p:spPr>
                <a:xfrm>
                  <a:off x="5724128" y="3356992"/>
                  <a:ext cx="2181340" cy="1542361"/>
                </a:xfrm>
                <a:custGeom>
                  <a:avLst/>
                  <a:gdLst>
                    <a:gd name="connsiteX0" fmla="*/ 0 w 2181340"/>
                    <a:gd name="connsiteY0" fmla="*/ 1542361 h 1542361"/>
                    <a:gd name="connsiteX1" fmla="*/ 198304 w 2181340"/>
                    <a:gd name="connsiteY1" fmla="*/ 1178805 h 1542361"/>
                    <a:gd name="connsiteX2" fmla="*/ 561861 w 2181340"/>
                    <a:gd name="connsiteY2" fmla="*/ 738130 h 1542361"/>
                    <a:gd name="connsiteX3" fmla="*/ 1035586 w 2181340"/>
                    <a:gd name="connsiteY3" fmla="*/ 385590 h 1542361"/>
                    <a:gd name="connsiteX4" fmla="*/ 1575413 w 2181340"/>
                    <a:gd name="connsiteY4" fmla="*/ 110169 h 1542361"/>
                    <a:gd name="connsiteX5" fmla="*/ 2181340 w 2181340"/>
                    <a:gd name="connsiteY5" fmla="*/ 0 h 1542361"/>
                    <a:gd name="connsiteX6" fmla="*/ 2181340 w 2181340"/>
                    <a:gd name="connsiteY6" fmla="*/ 0 h 1542361"/>
                    <a:gd name="connsiteX0" fmla="*/ 0 w 2181340"/>
                    <a:gd name="connsiteY0" fmla="*/ 1542361 h 1542361"/>
                    <a:gd name="connsiteX1" fmla="*/ 198304 w 2181340"/>
                    <a:gd name="connsiteY1" fmla="*/ 1178805 h 1542361"/>
                    <a:gd name="connsiteX2" fmla="*/ 561861 w 2181340"/>
                    <a:gd name="connsiteY2" fmla="*/ 738130 h 1542361"/>
                    <a:gd name="connsiteX3" fmla="*/ 1035586 w 2181340"/>
                    <a:gd name="connsiteY3" fmla="*/ 385590 h 1542361"/>
                    <a:gd name="connsiteX4" fmla="*/ 1575413 w 2181340"/>
                    <a:gd name="connsiteY4" fmla="*/ 110169 h 1542361"/>
                    <a:gd name="connsiteX5" fmla="*/ 2181340 w 2181340"/>
                    <a:gd name="connsiteY5" fmla="*/ 0 h 1542361"/>
                    <a:gd name="connsiteX6" fmla="*/ 2181340 w 2181340"/>
                    <a:gd name="connsiteY6" fmla="*/ 0 h 1542361"/>
                    <a:gd name="connsiteX0" fmla="*/ 0 w 2181340"/>
                    <a:gd name="connsiteY0" fmla="*/ 1542361 h 1542361"/>
                    <a:gd name="connsiteX1" fmla="*/ 198304 w 2181340"/>
                    <a:gd name="connsiteY1" fmla="*/ 1178805 h 1542361"/>
                    <a:gd name="connsiteX2" fmla="*/ 561861 w 2181340"/>
                    <a:gd name="connsiteY2" fmla="*/ 738130 h 1542361"/>
                    <a:gd name="connsiteX3" fmla="*/ 1013552 w 2181340"/>
                    <a:gd name="connsiteY3" fmla="*/ 352539 h 1542361"/>
                    <a:gd name="connsiteX4" fmla="*/ 1575413 w 2181340"/>
                    <a:gd name="connsiteY4" fmla="*/ 110169 h 1542361"/>
                    <a:gd name="connsiteX5" fmla="*/ 2181340 w 2181340"/>
                    <a:gd name="connsiteY5" fmla="*/ 0 h 1542361"/>
                    <a:gd name="connsiteX6" fmla="*/ 2181340 w 2181340"/>
                    <a:gd name="connsiteY6" fmla="*/ 0 h 1542361"/>
                    <a:gd name="connsiteX0" fmla="*/ 0 w 2181340"/>
                    <a:gd name="connsiteY0" fmla="*/ 1542361 h 1542361"/>
                    <a:gd name="connsiteX1" fmla="*/ 198304 w 2181340"/>
                    <a:gd name="connsiteY1" fmla="*/ 1178805 h 1542361"/>
                    <a:gd name="connsiteX2" fmla="*/ 561861 w 2181340"/>
                    <a:gd name="connsiteY2" fmla="*/ 738130 h 1542361"/>
                    <a:gd name="connsiteX3" fmla="*/ 1002535 w 2181340"/>
                    <a:gd name="connsiteY3" fmla="*/ 374573 h 1542361"/>
                    <a:gd name="connsiteX4" fmla="*/ 1575413 w 2181340"/>
                    <a:gd name="connsiteY4" fmla="*/ 110169 h 1542361"/>
                    <a:gd name="connsiteX5" fmla="*/ 2181340 w 2181340"/>
                    <a:gd name="connsiteY5" fmla="*/ 0 h 1542361"/>
                    <a:gd name="connsiteX6" fmla="*/ 2181340 w 2181340"/>
                    <a:gd name="connsiteY6" fmla="*/ 0 h 1542361"/>
                    <a:gd name="connsiteX0" fmla="*/ 0 w 2181340"/>
                    <a:gd name="connsiteY0" fmla="*/ 1542361 h 1542361"/>
                    <a:gd name="connsiteX1" fmla="*/ 198304 w 2181340"/>
                    <a:gd name="connsiteY1" fmla="*/ 1178805 h 1542361"/>
                    <a:gd name="connsiteX2" fmla="*/ 561861 w 2181340"/>
                    <a:gd name="connsiteY2" fmla="*/ 738130 h 1542361"/>
                    <a:gd name="connsiteX3" fmla="*/ 1002535 w 2181340"/>
                    <a:gd name="connsiteY3" fmla="*/ 374573 h 1542361"/>
                    <a:gd name="connsiteX4" fmla="*/ 1575413 w 2181340"/>
                    <a:gd name="connsiteY4" fmla="*/ 110169 h 1542361"/>
                    <a:gd name="connsiteX5" fmla="*/ 2181340 w 2181340"/>
                    <a:gd name="connsiteY5" fmla="*/ 0 h 1542361"/>
                    <a:gd name="connsiteX6" fmla="*/ 2181340 w 2181340"/>
                    <a:gd name="connsiteY6" fmla="*/ 0 h 1542361"/>
                    <a:gd name="connsiteX0" fmla="*/ 0 w 2181340"/>
                    <a:gd name="connsiteY0" fmla="*/ 1542361 h 1542361"/>
                    <a:gd name="connsiteX1" fmla="*/ 198304 w 2181340"/>
                    <a:gd name="connsiteY1" fmla="*/ 1178805 h 1542361"/>
                    <a:gd name="connsiteX2" fmla="*/ 561861 w 2181340"/>
                    <a:gd name="connsiteY2" fmla="*/ 727114 h 1542361"/>
                    <a:gd name="connsiteX3" fmla="*/ 1002535 w 2181340"/>
                    <a:gd name="connsiteY3" fmla="*/ 374573 h 1542361"/>
                    <a:gd name="connsiteX4" fmla="*/ 1575413 w 2181340"/>
                    <a:gd name="connsiteY4" fmla="*/ 110169 h 1542361"/>
                    <a:gd name="connsiteX5" fmla="*/ 2181340 w 2181340"/>
                    <a:gd name="connsiteY5" fmla="*/ 0 h 1542361"/>
                    <a:gd name="connsiteX6" fmla="*/ 2181340 w 2181340"/>
                    <a:gd name="connsiteY6" fmla="*/ 0 h 154236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181340" h="1542361">
                      <a:moveTo>
                        <a:pt x="0" y="1542361"/>
                      </a:moveTo>
                      <a:cubicBezTo>
                        <a:pt x="52330" y="1427602"/>
                        <a:pt x="104661" y="1314679"/>
                        <a:pt x="198304" y="1178805"/>
                      </a:cubicBezTo>
                      <a:cubicBezTo>
                        <a:pt x="291947" y="1042931"/>
                        <a:pt x="427823" y="861153"/>
                        <a:pt x="561861" y="727114"/>
                      </a:cubicBezTo>
                      <a:cubicBezTo>
                        <a:pt x="695899" y="593075"/>
                        <a:pt x="833610" y="477397"/>
                        <a:pt x="1002535" y="374573"/>
                      </a:cubicBezTo>
                      <a:cubicBezTo>
                        <a:pt x="1171460" y="271749"/>
                        <a:pt x="1378946" y="172598"/>
                        <a:pt x="1575413" y="110169"/>
                      </a:cubicBezTo>
                      <a:cubicBezTo>
                        <a:pt x="1771880" y="47740"/>
                        <a:pt x="2181340" y="0"/>
                        <a:pt x="2181340" y="0"/>
                      </a:cubicBezTo>
                      <a:lnTo>
                        <a:pt x="2181340" y="0"/>
                      </a:lnTo>
                    </a:path>
                  </a:pathLst>
                </a:custGeom>
                <a:solidFill>
                  <a:schemeClr val="bg2">
                    <a:lumMod val="50000"/>
                  </a:schemeClr>
                </a:solidFill>
                <a:ln>
                  <a:solidFill>
                    <a:schemeClr val="bg2">
                      <a:lumMod val="50000"/>
                      <a:alpha val="26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" name="Ομάδα 5"/>
              <p:cNvGrpSpPr/>
              <p:nvPr/>
            </p:nvGrpSpPr>
            <p:grpSpPr>
              <a:xfrm>
                <a:off x="5684041" y="3257044"/>
                <a:ext cx="2414800" cy="1785637"/>
                <a:chOff x="5684041" y="3257044"/>
                <a:chExt cx="2414800" cy="1785637"/>
              </a:xfrm>
            </p:grpSpPr>
            <p:sp>
              <p:nvSpPr>
                <p:cNvPr id="7" name="Ορθογώνιο 6"/>
                <p:cNvSpPr/>
                <p:nvPr/>
              </p:nvSpPr>
              <p:spPr>
                <a:xfrm>
                  <a:off x="5684041" y="4673349"/>
                  <a:ext cx="356011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l-GR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+</a:t>
                  </a:r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8" name="Ορθογώνιο 7"/>
                <p:cNvSpPr/>
                <p:nvPr/>
              </p:nvSpPr>
              <p:spPr>
                <a:xfrm>
                  <a:off x="6005172" y="4210071"/>
                  <a:ext cx="356011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l-GR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+</a:t>
                  </a:r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9" name="Ορθογώνιο 8"/>
                <p:cNvSpPr/>
                <p:nvPr/>
              </p:nvSpPr>
              <p:spPr>
                <a:xfrm>
                  <a:off x="5782275" y="4504872"/>
                  <a:ext cx="356011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l-GR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+</a:t>
                  </a:r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0" name="Ορθογώνιο 9"/>
                <p:cNvSpPr/>
                <p:nvPr/>
              </p:nvSpPr>
              <p:spPr>
                <a:xfrm>
                  <a:off x="6290496" y="3902312"/>
                  <a:ext cx="356011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l-GR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+</a:t>
                  </a:r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1" name="Ορθογώνιο 10"/>
                <p:cNvSpPr/>
                <p:nvPr/>
              </p:nvSpPr>
              <p:spPr>
                <a:xfrm>
                  <a:off x="6599241" y="3646749"/>
                  <a:ext cx="356011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l-GR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+</a:t>
                  </a:r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2" name="Ορθογώνιο 11"/>
                <p:cNvSpPr/>
                <p:nvPr/>
              </p:nvSpPr>
              <p:spPr>
                <a:xfrm>
                  <a:off x="6952293" y="3447648"/>
                  <a:ext cx="356011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l-GR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+</a:t>
                  </a:r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3" name="Ορθογώνιο 12"/>
                <p:cNvSpPr/>
                <p:nvPr/>
              </p:nvSpPr>
              <p:spPr>
                <a:xfrm>
                  <a:off x="7356357" y="3314649"/>
                  <a:ext cx="356011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l-GR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+</a:t>
                  </a:r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4" name="Ορθογώνιο 13"/>
                <p:cNvSpPr/>
                <p:nvPr/>
              </p:nvSpPr>
              <p:spPr>
                <a:xfrm>
                  <a:off x="7742830" y="3257044"/>
                  <a:ext cx="356011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l-GR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+</a:t>
                  </a:r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p:grpSp>
        </p:grpSp>
        <p:grpSp>
          <p:nvGrpSpPr>
            <p:cNvPr id="31" name="Ομάδα 30"/>
            <p:cNvGrpSpPr/>
            <p:nvPr/>
          </p:nvGrpSpPr>
          <p:grpSpPr>
            <a:xfrm>
              <a:off x="5890178" y="3284984"/>
              <a:ext cx="2012195" cy="1442077"/>
              <a:chOff x="5890178" y="3284984"/>
              <a:chExt cx="2012195" cy="1442077"/>
            </a:xfrm>
          </p:grpSpPr>
          <p:sp>
            <p:nvSpPr>
              <p:cNvPr id="32" name="Ορθογώνιο 31"/>
              <p:cNvSpPr/>
              <p:nvPr/>
            </p:nvSpPr>
            <p:spPr>
              <a:xfrm>
                <a:off x="5890178" y="4357729"/>
                <a:ext cx="356011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endParaRPr lang="el-GR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3" name="Ορθογώνιο 32"/>
              <p:cNvSpPr/>
              <p:nvPr/>
            </p:nvSpPr>
            <p:spPr>
              <a:xfrm>
                <a:off x="6129321" y="4038472"/>
                <a:ext cx="356011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endParaRPr lang="el-GR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4" name="Ορθογώνιο 33"/>
              <p:cNvSpPr/>
              <p:nvPr/>
            </p:nvSpPr>
            <p:spPr>
              <a:xfrm>
                <a:off x="6423809" y="3770781"/>
                <a:ext cx="356011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endParaRPr lang="el-GR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5" name="Ορθογώνιο 34"/>
              <p:cNvSpPr/>
              <p:nvPr/>
            </p:nvSpPr>
            <p:spPr>
              <a:xfrm>
                <a:off x="6771197" y="3530673"/>
                <a:ext cx="356011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endParaRPr lang="el-GR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6" name="Ορθογώνιο 35"/>
              <p:cNvSpPr/>
              <p:nvPr/>
            </p:nvSpPr>
            <p:spPr>
              <a:xfrm>
                <a:off x="7147365" y="3368009"/>
                <a:ext cx="356011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endParaRPr lang="el-GR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7" name="Ορθογώνιο 36"/>
              <p:cNvSpPr/>
              <p:nvPr/>
            </p:nvSpPr>
            <p:spPr>
              <a:xfrm>
                <a:off x="7546362" y="3284984"/>
                <a:ext cx="356011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endParaRPr lang="el-GR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39" name="Ορθογώνιο 38"/>
            <p:cNvSpPr/>
            <p:nvPr/>
          </p:nvSpPr>
          <p:spPr>
            <a:xfrm>
              <a:off x="6321081" y="4635601"/>
              <a:ext cx="1552349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Τμήμα Αγωγού </a:t>
              </a:r>
              <a:endParaRPr lang="el-GR" sz="1600" dirty="0"/>
            </a:p>
          </p:txBody>
        </p:sp>
      </p:grpSp>
      <p:sp>
        <p:nvSpPr>
          <p:cNvPr id="49" name="Θέση περιεχομένου 2"/>
          <p:cNvSpPr txBox="1">
            <a:spLocks/>
          </p:cNvSpPr>
          <p:nvPr/>
        </p:nvSpPr>
        <p:spPr>
          <a:xfrm>
            <a:off x="457200" y="44624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Αγωγοί με Ηλεκτρικά Φορτία</a:t>
            </a:r>
            <a:endParaRPr lang="el-G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Θέση περιεχομένου 2"/>
          <p:cNvSpPr txBox="1">
            <a:spLocks/>
          </p:cNvSpPr>
          <p:nvPr/>
        </p:nvSpPr>
        <p:spPr>
          <a:xfrm>
            <a:off x="446856" y="592088"/>
            <a:ext cx="8229600" cy="4079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Η ένταση του Ηλεκτρικού Πεδίου στην Επιφάνεια Αγωγού</a:t>
            </a:r>
            <a:endParaRPr lang="el-GR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7" name="Ομάδα 56"/>
          <p:cNvGrpSpPr/>
          <p:nvPr/>
        </p:nvGrpSpPr>
        <p:grpSpPr>
          <a:xfrm>
            <a:off x="844469" y="1530641"/>
            <a:ext cx="8113446" cy="713712"/>
            <a:chOff x="844469" y="1846549"/>
            <a:chExt cx="8113446" cy="713712"/>
          </a:xfrm>
        </p:grpSpPr>
        <p:sp>
          <p:nvSpPr>
            <p:cNvPr id="2" name="Οβάλ 1"/>
            <p:cNvSpPr/>
            <p:nvPr/>
          </p:nvSpPr>
          <p:spPr>
            <a:xfrm rot="18900000">
              <a:off x="844469" y="2335693"/>
              <a:ext cx="792000" cy="184666"/>
            </a:xfrm>
            <a:prstGeom prst="ellipse">
              <a:avLst/>
            </a:prstGeom>
            <a:solidFill>
              <a:schemeClr val="tx1">
                <a:lumMod val="85000"/>
                <a:lumOff val="15000"/>
                <a:alpha val="48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3305517" y="1944708"/>
              <a:ext cx="5652398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Πάνω στην επιφάνεια του αγωγού παίρνουμε μια μικρή επιφάνεια εμβαδού </a:t>
              </a:r>
              <a:r>
                <a:rPr lang="el-GR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ΔΑ</a:t>
              </a:r>
              <a:endParaRPr lang="el-G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5" name="Ορθογώνιο 44"/>
            <p:cNvSpPr/>
            <p:nvPr/>
          </p:nvSpPr>
          <p:spPr>
            <a:xfrm>
              <a:off x="1398445" y="1846549"/>
              <a:ext cx="449161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l-GR" sz="16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l-GR" sz="16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</a:t>
              </a:r>
              <a:endParaRPr lang="el-GR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58" name="Ομάδα 57"/>
          <p:cNvGrpSpPr/>
          <p:nvPr/>
        </p:nvGrpSpPr>
        <p:grpSpPr>
          <a:xfrm>
            <a:off x="3305517" y="2204864"/>
            <a:ext cx="5659313" cy="853063"/>
            <a:chOff x="3305517" y="2101909"/>
            <a:chExt cx="5659313" cy="853063"/>
          </a:xfrm>
        </p:grpSpPr>
        <p:sp>
          <p:nvSpPr>
            <p:cNvPr id="59" name="TextBox 58"/>
            <p:cNvSpPr txBox="1"/>
            <p:nvPr/>
          </p:nvSpPr>
          <p:spPr>
            <a:xfrm>
              <a:off x="3305517" y="2101909"/>
              <a:ext cx="565931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Αν  </a:t>
              </a:r>
              <a:r>
                <a:rPr lang="el-GR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σ</a:t>
              </a:r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είναι η επιφανειακή πυκνότητα φορτίου στην επιφάνεια του αγωγού, η επιφάνεια </a:t>
              </a:r>
              <a:r>
                <a:rPr lang="el-GR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ΔΑ</a:t>
              </a:r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θα έχει φορτίο:</a:t>
              </a:r>
              <a:endParaRPr lang="el-GR" sz="1600" b="1" dirty="0">
                <a:solidFill>
                  <a:srgbClr val="00206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TextBox 55"/>
                <p:cNvSpPr txBox="1"/>
                <p:nvPr/>
              </p:nvSpPr>
              <p:spPr>
                <a:xfrm>
                  <a:off x="4895372" y="2677973"/>
                  <a:ext cx="1326788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𝚫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𝒒</m:t>
                        </m:r>
                        <m:r>
                          <a:rPr lang="en-US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𝛔</m:t>
                        </m:r>
                        <m:r>
                          <a:rPr lang="el-GR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𝚫𝚨</m:t>
                        </m:r>
                      </m:oMath>
                    </m:oMathPara>
                  </a14:m>
                  <a:endParaRPr lang="el-GR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56" name="TextBox 5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95372" y="2677973"/>
                  <a:ext cx="1326788" cy="276999"/>
                </a:xfrm>
                <a:prstGeom prst="rect">
                  <a:avLst/>
                </a:prstGeom>
                <a:blipFill>
                  <a:blip r:embed="rId3"/>
                  <a:stretch>
                    <a:fillRect b="-2391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3" name="Ομάδα 62"/>
          <p:cNvGrpSpPr/>
          <p:nvPr/>
        </p:nvGrpSpPr>
        <p:grpSpPr>
          <a:xfrm>
            <a:off x="179513" y="1863992"/>
            <a:ext cx="8928992" cy="2097520"/>
            <a:chOff x="179513" y="2179900"/>
            <a:chExt cx="8928992" cy="2097520"/>
          </a:xfrm>
        </p:grpSpPr>
        <p:grpSp>
          <p:nvGrpSpPr>
            <p:cNvPr id="60" name="Ομάδα 59"/>
            <p:cNvGrpSpPr/>
            <p:nvPr/>
          </p:nvGrpSpPr>
          <p:grpSpPr>
            <a:xfrm>
              <a:off x="798243" y="2179900"/>
              <a:ext cx="1017502" cy="518094"/>
              <a:chOff x="798243" y="2179900"/>
              <a:chExt cx="1017502" cy="518094"/>
            </a:xfrm>
          </p:grpSpPr>
          <p:grpSp>
            <p:nvGrpSpPr>
              <p:cNvPr id="19" name="Ομάδα 18"/>
              <p:cNvGrpSpPr/>
              <p:nvPr/>
            </p:nvGrpSpPr>
            <p:grpSpPr>
              <a:xfrm>
                <a:off x="958525" y="2337994"/>
                <a:ext cx="857220" cy="360000"/>
                <a:chOff x="4756302" y="3197528"/>
                <a:chExt cx="857220" cy="360000"/>
              </a:xfrm>
            </p:grpSpPr>
            <p:sp>
              <p:nvSpPr>
                <p:cNvPr id="47" name="Οβάλ 46"/>
                <p:cNvSpPr/>
                <p:nvPr/>
              </p:nvSpPr>
              <p:spPr>
                <a:xfrm rot="18900000">
                  <a:off x="4821522" y="3363700"/>
                  <a:ext cx="792000" cy="184666"/>
                </a:xfrm>
                <a:prstGeom prst="ellipse">
                  <a:avLst/>
                </a:prstGeom>
                <a:solidFill>
                  <a:schemeClr val="tx1">
                    <a:lumMod val="85000"/>
                    <a:lumOff val="15000"/>
                    <a:alpha val="48000"/>
                  </a:schemeClr>
                </a:solidFill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" name="Κύλινδρος 45"/>
                <p:cNvSpPr/>
                <p:nvPr/>
              </p:nvSpPr>
              <p:spPr>
                <a:xfrm rot="18904934">
                  <a:off x="4756302" y="3197528"/>
                  <a:ext cx="772134" cy="360000"/>
                </a:xfrm>
                <a:prstGeom prst="can">
                  <a:avLst>
                    <a:gd name="adj" fmla="val 44752"/>
                  </a:avLst>
                </a:prstGeom>
                <a:solidFill>
                  <a:schemeClr val="bg2">
                    <a:lumMod val="90000"/>
                    <a:alpha val="5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sp>
            <p:nvSpPr>
              <p:cNvPr id="18" name="Κύλινδρος 17"/>
              <p:cNvSpPr/>
              <p:nvPr/>
            </p:nvSpPr>
            <p:spPr>
              <a:xfrm rot="18904934">
                <a:off x="798243" y="2179900"/>
                <a:ext cx="772134" cy="360000"/>
              </a:xfrm>
              <a:prstGeom prst="can">
                <a:avLst>
                  <a:gd name="adj" fmla="val 44752"/>
                </a:avLst>
              </a:prstGeom>
              <a:solidFill>
                <a:schemeClr val="bg2">
                  <a:lumMod val="90000"/>
                  <a:alpha val="57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61" name="TextBox 60"/>
            <p:cNvSpPr txBox="1"/>
            <p:nvPr/>
          </p:nvSpPr>
          <p:spPr>
            <a:xfrm>
              <a:off x="179513" y="3384868"/>
              <a:ext cx="8928992" cy="892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Η κλειστή επιφάνεια </a:t>
              </a:r>
              <a:r>
                <a:rPr lang="en-US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Gauss</a:t>
              </a:r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που περικλείει το φορτίο </a:t>
              </a:r>
              <a:r>
                <a:rPr lang="el-GR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n-US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είναι η επιφάνεια ενός κυλίνδρου του οποίου ο άξονας είναι κάθετος στην επιφάνεια του αγωγού και του οποίου οι βάσεις με εμβαδό  </a:t>
              </a:r>
              <a:r>
                <a:rPr lang="el-GR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ΔΑ</a:t>
              </a:r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βρίσκονται εκατέρωθεν της επιφάνειας του αγωγού</a:t>
              </a:r>
              <a:endParaRPr lang="el-GR" sz="1600" b="1" dirty="0">
                <a:solidFill>
                  <a:srgbClr val="002060"/>
                </a:solidFill>
              </a:endParaRPr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1926951" y="2032972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l-GR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l-GR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l-G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7" name="Ομάδα 66"/>
          <p:cNvGrpSpPr/>
          <p:nvPr/>
        </p:nvGrpSpPr>
        <p:grpSpPr>
          <a:xfrm>
            <a:off x="530785" y="1052736"/>
            <a:ext cx="8577720" cy="930262"/>
            <a:chOff x="530785" y="1052736"/>
            <a:chExt cx="8577720" cy="930262"/>
          </a:xfrm>
        </p:grpSpPr>
        <p:sp>
          <p:nvSpPr>
            <p:cNvPr id="53" name="TextBox 52"/>
            <p:cNvSpPr txBox="1"/>
            <p:nvPr/>
          </p:nvSpPr>
          <p:spPr>
            <a:xfrm>
              <a:off x="3311079" y="1052736"/>
              <a:ext cx="5797426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Η ένταση </a:t>
              </a:r>
              <a:r>
                <a:rPr lang="en-US" b="1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του ηλεκτρικού πεδίου στην επιφάνεια του αγωγού προκύπτει από το νόμο του </a:t>
              </a:r>
              <a:r>
                <a:rPr lang="en-US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Gauss</a:t>
              </a:r>
              <a:endParaRPr lang="el-GR" sz="1600" b="1" dirty="0">
                <a:solidFill>
                  <a:srgbClr val="002060"/>
                </a:solidFill>
              </a:endParaRPr>
            </a:p>
          </p:txBody>
        </p:sp>
        <p:cxnSp>
          <p:nvCxnSpPr>
            <p:cNvPr id="38" name="Ευθύγραμμο βέλος σύνδεσης 37"/>
            <p:cNvCxnSpPr/>
            <p:nvPr/>
          </p:nvCxnSpPr>
          <p:spPr>
            <a:xfrm flipH="1" flipV="1">
              <a:off x="530785" y="1478942"/>
              <a:ext cx="539968" cy="504056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TextBox 67"/>
                <p:cNvSpPr txBox="1"/>
                <p:nvPr/>
              </p:nvSpPr>
              <p:spPr>
                <a:xfrm>
                  <a:off x="683568" y="1407726"/>
                  <a:ext cx="295497" cy="276166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16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𝜠</m:t>
                            </m:r>
                          </m:e>
                        </m:acc>
                      </m:oMath>
                    </m:oMathPara>
                  </a14:m>
                  <a:endParaRPr lang="el-GR" sz="16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68" name="TextBox 6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3568" y="1407726"/>
                  <a:ext cx="295497" cy="276166"/>
                </a:xfrm>
                <a:prstGeom prst="rect">
                  <a:avLst/>
                </a:prstGeom>
                <a:blipFill>
                  <a:blip r:embed="rId4"/>
                  <a:stretch>
                    <a:fillRect r="-4082" b="-1555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8" name="Ομάδα 87"/>
          <p:cNvGrpSpPr/>
          <p:nvPr/>
        </p:nvGrpSpPr>
        <p:grpSpPr>
          <a:xfrm>
            <a:off x="150407" y="3878465"/>
            <a:ext cx="5680828" cy="1150828"/>
            <a:chOff x="150407" y="4221088"/>
            <a:chExt cx="5680828" cy="1150828"/>
          </a:xfrm>
        </p:grpSpPr>
        <p:grpSp>
          <p:nvGrpSpPr>
            <p:cNvPr id="82" name="Ομάδα 81"/>
            <p:cNvGrpSpPr/>
            <p:nvPr/>
          </p:nvGrpSpPr>
          <p:grpSpPr>
            <a:xfrm>
              <a:off x="150407" y="4221088"/>
              <a:ext cx="4776735" cy="1150828"/>
              <a:chOff x="78399" y="5620349"/>
              <a:chExt cx="4776735" cy="1150828"/>
            </a:xfrm>
          </p:grpSpPr>
          <p:sp>
            <p:nvSpPr>
              <p:cNvPr id="83" name="Ορθογώνιο 82"/>
              <p:cNvSpPr/>
              <p:nvPr/>
            </p:nvSpPr>
            <p:spPr>
              <a:xfrm>
                <a:off x="78399" y="5794117"/>
                <a:ext cx="3227118" cy="6155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sz="16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Νόμος του </a:t>
                </a:r>
                <a:r>
                  <a:rPr lang="en-US" sz="16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Gauss </a:t>
                </a:r>
                <a:r>
                  <a:rPr lang="el-GR" sz="16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για το φορτίο </a:t>
                </a:r>
                <a:r>
                  <a:rPr lang="el-GR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</a:t>
                </a:r>
                <a:r>
                  <a:rPr lang="en-US" b="1" i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</a:t>
                </a:r>
                <a:r>
                  <a:rPr lang="en-US" sz="16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l-GR" sz="16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και την επιφάνεια του κυλίνδρου</a:t>
                </a:r>
                <a:endParaRPr lang="el-GR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4" name="Ορθογώνιο 83"/>
                  <p:cNvSpPr/>
                  <p:nvPr/>
                </p:nvSpPr>
                <p:spPr>
                  <a:xfrm>
                    <a:off x="3275856" y="5620349"/>
                    <a:ext cx="1579278" cy="1150828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nary>
                            <m:naryPr>
                              <m:chr m:val="∮"/>
                              <m:limLoc m:val="undOvr"/>
                              <m:ctrlPr>
                                <a:rPr lang="el-G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eqArr>
                                <m:eqArrPr>
                                  <m:ctrlPr>
                                    <a:rPr lang="el-GR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eqArrPr>
                                <m:e>
                                  <m:r>
                                    <a:rPr lang="el-GR" b="1" i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𝛆𝛑𝛊𝛗𝛂𝛎𝛆𝛊𝛂</m:t>
                                  </m:r>
                                </m:e>
                                <m:e>
                                  <m:r>
                                    <a:rPr lang="el-GR" b="1" i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𝛋𝛖𝛌𝛊𝛎𝛅𝛒𝛐𝛖</m:t>
                                  </m:r>
                                </m:e>
                              </m:eqArr>
                            </m:sub>
                            <m:sup/>
                            <m:e/>
                          </m:nary>
                          <m: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   </m:t>
                          </m:r>
                        </m:oMath>
                      </m:oMathPara>
                    </a14:m>
                    <a:endParaRPr lang="el-GR" sz="2000" dirty="0"/>
                  </a:p>
                </p:txBody>
              </p:sp>
            </mc:Choice>
            <mc:Fallback xmlns="">
              <p:sp>
                <p:nvSpPr>
                  <p:cNvPr id="84" name="Ορθογώνιο 83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275856" y="5620349"/>
                    <a:ext cx="1579278" cy="1150828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7" name="Ορθογώνιο 76"/>
                <p:cNvSpPr/>
                <p:nvPr/>
              </p:nvSpPr>
              <p:spPr>
                <a:xfrm>
                  <a:off x="3945962" y="4476412"/>
                  <a:ext cx="1197764" cy="4037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  <m:r>
                          <a:rPr lang="el-G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𝑨</m:t>
                            </m:r>
                          </m:e>
                        </m:acc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  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77" name="Ορθογώνιο 7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45962" y="4476412"/>
                  <a:ext cx="1197764" cy="40376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9" name="Ορθογώνιο 78"/>
                <p:cNvSpPr/>
                <p:nvPr/>
              </p:nvSpPr>
              <p:spPr>
                <a:xfrm>
                  <a:off x="4814611" y="4357295"/>
                  <a:ext cx="1016624" cy="65857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b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𝒒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𝜺</m:t>
                                </m:r>
                              </m:e>
                              <m:sub>
                                <m: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den>
                        </m:f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l-G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⟹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79" name="Ορθογώνιο 7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14611" y="4357295"/>
                  <a:ext cx="1016624" cy="658578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7" name="Ομάδα 126"/>
          <p:cNvGrpSpPr/>
          <p:nvPr/>
        </p:nvGrpSpPr>
        <p:grpSpPr>
          <a:xfrm>
            <a:off x="5330253" y="3861048"/>
            <a:ext cx="2234812" cy="1150828"/>
            <a:chOff x="5330253" y="3861048"/>
            <a:chExt cx="2234812" cy="115082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9" name="Ορθογώνιο 88"/>
                <p:cNvSpPr/>
                <p:nvPr/>
              </p:nvSpPr>
              <p:spPr>
                <a:xfrm>
                  <a:off x="5330253" y="3861048"/>
                  <a:ext cx="1579278" cy="115082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∮"/>
                            <m:limLoc m:val="undOvr"/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eqArr>
                              <m:eqArrPr>
                                <m:ctrlP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el-GR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𝛆𝛑𝛊𝛗𝛂𝛎𝛆𝛊𝛂</m:t>
                                </m:r>
                              </m:e>
                              <m:e>
                                <m:r>
                                  <a:rPr lang="el-GR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𝛋𝛖𝛌𝛊𝛎𝛅𝛒𝛐𝛖</m:t>
                                </m:r>
                              </m:e>
                            </m:eqArr>
                          </m:sub>
                          <m:sup/>
                          <m:e/>
                        </m:nary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  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89" name="Ορθογώνιο 8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30253" y="3861048"/>
                  <a:ext cx="1579278" cy="1150828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0" name="Ορθογώνιο 89"/>
                <p:cNvSpPr/>
                <p:nvPr/>
              </p:nvSpPr>
              <p:spPr>
                <a:xfrm>
                  <a:off x="5928351" y="4116372"/>
                  <a:ext cx="1197764" cy="4037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  <m:r>
                          <a:rPr lang="el-G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𝑨</m:t>
                            </m:r>
                          </m:e>
                        </m:acc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  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90" name="Ορθογώνιο 8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28351" y="4116372"/>
                  <a:ext cx="1197764" cy="403765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1" name="Ορθογώνιο 90"/>
                <p:cNvSpPr/>
                <p:nvPr/>
              </p:nvSpPr>
              <p:spPr>
                <a:xfrm>
                  <a:off x="6832172" y="4005064"/>
                  <a:ext cx="732893" cy="65857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𝛔</m:t>
                            </m:r>
                            <m:r>
                              <a:rPr lang="en-US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l-GR" b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𝜺</m:t>
                                </m:r>
                              </m:e>
                              <m:sub>
                                <m: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den>
                        </m:f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91" name="Ορθογώνιο 9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32172" y="4005064"/>
                  <a:ext cx="732893" cy="658578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9" name="Ομάδα 128"/>
          <p:cNvGrpSpPr/>
          <p:nvPr/>
        </p:nvGrpSpPr>
        <p:grpSpPr>
          <a:xfrm>
            <a:off x="-17145" y="5384233"/>
            <a:ext cx="4783948" cy="1166812"/>
            <a:chOff x="-17145" y="5384233"/>
            <a:chExt cx="4783948" cy="116681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8" name="TextBox 127"/>
                <p:cNvSpPr txBox="1"/>
                <p:nvPr/>
              </p:nvSpPr>
              <p:spPr>
                <a:xfrm>
                  <a:off x="1125957" y="5424781"/>
                  <a:ext cx="1179810" cy="109350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limLoc m:val="undOvr"/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eqArr>
                              <m:eqArrPr>
                                <m:ctrlP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el-GR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𝛆𝛏𝛚</m:t>
                                </m:r>
                                <m:r>
                                  <a:rPr lang="el-GR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l-GR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𝛃𝛂𝛔𝛈</m:t>
                                </m:r>
                              </m:e>
                              <m:e>
                                <m:r>
                                  <a:rPr lang="el-GR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𝛋𝛖𝛌𝛊𝛎𝛅𝛒𝛐𝛖</m:t>
                                </m:r>
                              </m:e>
                            </m:eqArr>
                          </m:sub>
                          <m:sup/>
                          <m:e/>
                        </m:nary>
                      </m:oMath>
                    </m:oMathPara>
                  </a14:m>
                  <a:endParaRPr lang="el-GR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28" name="TextBox 1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25957" y="5424781"/>
                  <a:ext cx="1179810" cy="1093504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2" name="Ορθογώνιο 91"/>
                <p:cNvSpPr/>
                <p:nvPr/>
              </p:nvSpPr>
              <p:spPr>
                <a:xfrm>
                  <a:off x="-17145" y="5384233"/>
                  <a:ext cx="1579278" cy="115082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∮"/>
                            <m:limLoc m:val="undOvr"/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eqArr>
                              <m:eqArrPr>
                                <m:ctrlP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el-GR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𝛆𝛑𝛊𝛗𝛂𝛎𝛆𝛊𝛂</m:t>
                                </m:r>
                              </m:e>
                              <m:e>
                                <m:r>
                                  <a:rPr lang="el-GR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𝛋𝛖𝛌𝛊𝛎𝛅𝛒𝛐𝛖</m:t>
                                </m:r>
                              </m:e>
                            </m:eqArr>
                          </m:sub>
                          <m:sup/>
                          <m:e/>
                        </m:nary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  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92" name="Ορθογώνιο 9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17145" y="5384233"/>
                  <a:ext cx="1579278" cy="1150828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3" name="Ορθογώνιο 92"/>
                <p:cNvSpPr/>
                <p:nvPr/>
              </p:nvSpPr>
              <p:spPr>
                <a:xfrm>
                  <a:off x="530785" y="5670965"/>
                  <a:ext cx="1197764" cy="4037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  <m:r>
                          <a:rPr lang="el-G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𝑨</m:t>
                            </m:r>
                          </m:e>
                        </m:acc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  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93" name="Ορθογώνιο 9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0785" y="5670965"/>
                  <a:ext cx="1197764" cy="403765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5" name="Ορθογώνιο 94"/>
                <p:cNvSpPr/>
                <p:nvPr/>
              </p:nvSpPr>
              <p:spPr>
                <a:xfrm>
                  <a:off x="1646044" y="5667157"/>
                  <a:ext cx="1197764" cy="44414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  <m:r>
                          <a:rPr lang="el-G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𝑨</m:t>
                            </m:r>
                          </m:e>
                        </m:acc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  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95" name="Ορθογώνιο 9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46044" y="5667157"/>
                  <a:ext cx="1197764" cy="444142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9" name="TextBox 98"/>
                <p:cNvSpPr txBox="1"/>
                <p:nvPr/>
              </p:nvSpPr>
              <p:spPr>
                <a:xfrm>
                  <a:off x="2217770" y="5457541"/>
                  <a:ext cx="1179810" cy="109350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limLoc m:val="undOvr"/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eqArr>
                              <m:eqArrPr>
                                <m:ctrlP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el-GR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𝛍𝛆𝛔𝛂</m:t>
                                </m:r>
                                <m:r>
                                  <a:rPr lang="el-GR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l-GR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𝛃𝛂𝛔𝛈</m:t>
                                </m:r>
                              </m:e>
                              <m:e>
                                <m:r>
                                  <a:rPr lang="el-GR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𝛋𝛖𝛌𝛊𝛎𝛅𝛒𝛐𝛖</m:t>
                                </m:r>
                              </m:e>
                            </m:eqArr>
                          </m:sub>
                          <m:sup/>
                          <m:e/>
                        </m:nary>
                      </m:oMath>
                    </m:oMathPara>
                  </a14:m>
                  <a:endParaRPr lang="el-GR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99" name="TextBox 9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17770" y="5457541"/>
                  <a:ext cx="1179810" cy="1093504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7" name="Ορθογώνιο 96"/>
                <p:cNvSpPr/>
                <p:nvPr/>
              </p:nvSpPr>
              <p:spPr>
                <a:xfrm>
                  <a:off x="2726164" y="5698363"/>
                  <a:ext cx="1197764" cy="4037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  <m:r>
                          <a:rPr lang="el-G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𝑨</m:t>
                            </m:r>
                          </m:e>
                        </m:acc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  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97" name="Ορθογώνιο 9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26164" y="5698363"/>
                  <a:ext cx="1197764" cy="403765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0" name="TextBox 99"/>
                <p:cNvSpPr txBox="1"/>
                <p:nvPr/>
              </p:nvSpPr>
              <p:spPr>
                <a:xfrm>
                  <a:off x="3289724" y="5481674"/>
                  <a:ext cx="1210268" cy="105875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limLoc m:val="undOvr"/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eqArr>
                              <m:eqArrPr>
                                <m:ctrlP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el-GR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𝛋𝛖𝛌𝛊𝛎𝛅𝛒𝛊𝛋𝛈</m:t>
                                </m:r>
                              </m:e>
                              <m:e>
                                <m:r>
                                  <a:rPr lang="el-GR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𝛆𝛑𝛊𝛗𝛂𝛎𝛆𝛊𝛂</m:t>
                                </m:r>
                              </m:e>
                            </m:eqArr>
                          </m:sub>
                          <m:sup/>
                          <m:e/>
                        </m:nary>
                      </m:oMath>
                    </m:oMathPara>
                  </a14:m>
                  <a:endParaRPr lang="el-GR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00" name="TextBox 9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89724" y="5481674"/>
                  <a:ext cx="1210268" cy="1058751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1" name="Ορθογώνιο 100"/>
                <p:cNvSpPr/>
                <p:nvPr/>
              </p:nvSpPr>
              <p:spPr>
                <a:xfrm>
                  <a:off x="3806284" y="5726646"/>
                  <a:ext cx="960519" cy="4037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  <m:r>
                          <a:rPr lang="el-G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𝑨</m:t>
                            </m:r>
                          </m:e>
                        </m:acc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01" name="Ορθογώνιο 10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06284" y="5726646"/>
                  <a:ext cx="960519" cy="403765"/>
                </a:xfrm>
                <a:prstGeom prst="rect">
                  <a:avLst/>
                </a:prstGeom>
                <a:blipFill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3" name="Ομάδα 102"/>
          <p:cNvGrpSpPr/>
          <p:nvPr/>
        </p:nvGrpSpPr>
        <p:grpSpPr>
          <a:xfrm>
            <a:off x="489578" y="1700808"/>
            <a:ext cx="5522582" cy="3866946"/>
            <a:chOff x="489578" y="1700808"/>
            <a:chExt cx="5522582" cy="3866946"/>
          </a:xfrm>
        </p:grpSpPr>
        <p:grpSp>
          <p:nvGrpSpPr>
            <p:cNvPr id="70" name="Ομάδα 69"/>
            <p:cNvGrpSpPr/>
            <p:nvPr/>
          </p:nvGrpSpPr>
          <p:grpSpPr>
            <a:xfrm>
              <a:off x="489578" y="1700808"/>
              <a:ext cx="698054" cy="353228"/>
              <a:chOff x="489578" y="1700808"/>
              <a:chExt cx="698054" cy="353228"/>
            </a:xfrm>
          </p:grpSpPr>
          <p:sp>
            <p:nvSpPr>
              <p:cNvPr id="65" name="Οβάλ 64"/>
              <p:cNvSpPr/>
              <p:nvPr/>
            </p:nvSpPr>
            <p:spPr>
              <a:xfrm rot="18917894">
                <a:off x="971632" y="1946036"/>
                <a:ext cx="216000" cy="108000"/>
              </a:xfrm>
              <a:prstGeom prst="ellipse">
                <a:avLst/>
              </a:prstGeom>
              <a:solidFill>
                <a:schemeClr val="tx1">
                  <a:alpha val="65000"/>
                </a:schemeClr>
              </a:solidFill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66" name="Ευθύγραμμο βέλος σύνδεσης 65"/>
              <p:cNvCxnSpPr/>
              <p:nvPr/>
            </p:nvCxnSpPr>
            <p:spPr>
              <a:xfrm flipH="1" flipV="1">
                <a:off x="729465" y="1753300"/>
                <a:ext cx="275186" cy="252028"/>
              </a:xfrm>
              <a:prstGeom prst="straightConnector1">
                <a:avLst/>
              </a:prstGeom>
              <a:ln w="38100">
                <a:solidFill>
                  <a:schemeClr val="tx1">
                    <a:lumMod val="85000"/>
                    <a:lumOff val="15000"/>
                  </a:schemeClr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9" name="TextBox 68"/>
                  <p:cNvSpPr txBox="1"/>
                  <p:nvPr/>
                </p:nvSpPr>
                <p:spPr>
                  <a:xfrm>
                    <a:off x="489578" y="1700808"/>
                    <a:ext cx="295497" cy="242246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l-GR" sz="1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</m:acc>
                        </m:oMath>
                      </m:oMathPara>
                    </a14:m>
                    <a:endParaRPr lang="el-GR" sz="1400" b="1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9" name="TextBox 6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89578" y="1700808"/>
                    <a:ext cx="295497" cy="242246"/>
                  </a:xfrm>
                  <a:prstGeom prst="rect">
                    <a:avLst/>
                  </a:prstGeom>
                  <a:blipFill>
                    <a:blip r:embed="rId19"/>
                    <a:stretch>
                      <a:fillRect l="-12245" r="-8163" b="-7500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02" name="Ορθογώνιο 101"/>
            <p:cNvSpPr/>
            <p:nvPr/>
          </p:nvSpPr>
          <p:spPr>
            <a:xfrm>
              <a:off x="4851265" y="5229200"/>
              <a:ext cx="116089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Έξω βάση:</a:t>
              </a:r>
              <a:endParaRPr lang="el-GR" sz="16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Ορθογώνιο 103"/>
              <p:cNvSpPr/>
              <p:nvPr/>
            </p:nvSpPr>
            <p:spPr>
              <a:xfrm>
                <a:off x="5849533" y="5185475"/>
                <a:ext cx="3114955" cy="4037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</m:acc>
                      <m:r>
                        <a:rPr lang="el-GR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↑↑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</m:t>
                      </m:r>
                      <m:acc>
                        <m:accPr>
                          <m:chr m:val="⃗"/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</m:t>
                          </m:r>
                        </m:e>
                      </m:acc>
                      <m:r>
                        <a:rPr lang="el-GR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⟹  </m:t>
                      </m:r>
                      <m:acc>
                        <m:accPr>
                          <m:chr m:val="⃗"/>
                          <m:ctrlP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</m:acc>
                      <m:r>
                        <a:rPr lang="el-GR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</m:t>
                      </m:r>
                      <m:acc>
                        <m:accPr>
                          <m:chr m:val="⃗"/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</m:t>
                          </m:r>
                        </m:e>
                      </m:acc>
                      <m:r>
                        <a:rPr lang="el-GR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𝑬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𝒅𝑨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04" name="Ορθογώνιο 10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9533" y="5185475"/>
                <a:ext cx="3114955" cy="403765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5" name="Ομάδα 134"/>
          <p:cNvGrpSpPr/>
          <p:nvPr/>
        </p:nvGrpSpPr>
        <p:grpSpPr>
          <a:xfrm>
            <a:off x="251520" y="1783833"/>
            <a:ext cx="6700000" cy="4908044"/>
            <a:chOff x="251520" y="1783833"/>
            <a:chExt cx="6700000" cy="4908044"/>
          </a:xfrm>
        </p:grpSpPr>
        <p:sp>
          <p:nvSpPr>
            <p:cNvPr id="74" name="Οβάλ 73"/>
            <p:cNvSpPr/>
            <p:nvPr/>
          </p:nvSpPr>
          <p:spPr>
            <a:xfrm rot="13472645">
              <a:off x="857810" y="2277652"/>
              <a:ext cx="144000" cy="72000"/>
            </a:xfrm>
            <a:prstGeom prst="ellipse">
              <a:avLst/>
            </a:prstGeom>
            <a:solidFill>
              <a:schemeClr val="tx1">
                <a:alpha val="6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75" name="Ευθύγραμμο βέλος σύνδεσης 74"/>
            <p:cNvCxnSpPr/>
            <p:nvPr/>
          </p:nvCxnSpPr>
          <p:spPr>
            <a:xfrm flipH="1">
              <a:off x="675532" y="2295929"/>
              <a:ext cx="252000" cy="288000"/>
            </a:xfrm>
            <a:prstGeom prst="straightConnector1">
              <a:avLst/>
            </a:prstGeom>
            <a:ln w="38100">
              <a:solidFill>
                <a:schemeClr val="tx1">
                  <a:lumMod val="85000"/>
                  <a:lumOff val="15000"/>
                </a:schemeClr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8" name="TextBox 77"/>
                <p:cNvSpPr txBox="1"/>
                <p:nvPr/>
              </p:nvSpPr>
              <p:spPr>
                <a:xfrm>
                  <a:off x="460079" y="2322658"/>
                  <a:ext cx="295497" cy="242246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l-GR" sz="1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</m:acc>
                      </m:oMath>
                    </m:oMathPara>
                  </a14:m>
                  <a:endParaRPr lang="el-GR" sz="14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78" name="TextBox 7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0079" y="2322658"/>
                  <a:ext cx="295497" cy="242246"/>
                </a:xfrm>
                <a:prstGeom prst="rect">
                  <a:avLst/>
                </a:prstGeom>
                <a:blipFill>
                  <a:blip r:embed="rId21"/>
                  <a:stretch>
                    <a:fillRect l="-12245" r="-8163" b="-75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0" name="Ευθύγραμμο βέλος σύνδεσης 79"/>
            <p:cNvCxnSpPr/>
            <p:nvPr/>
          </p:nvCxnSpPr>
          <p:spPr>
            <a:xfrm flipH="1" flipV="1">
              <a:off x="326573" y="1783833"/>
              <a:ext cx="539968" cy="504056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1" name="TextBox 80"/>
                <p:cNvSpPr txBox="1"/>
                <p:nvPr/>
              </p:nvSpPr>
              <p:spPr>
                <a:xfrm>
                  <a:off x="251520" y="1894266"/>
                  <a:ext cx="295497" cy="276166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16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𝜠</m:t>
                            </m:r>
                          </m:e>
                        </m:acc>
                      </m:oMath>
                    </m:oMathPara>
                  </a14:m>
                  <a:endParaRPr lang="el-GR" sz="16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81" name="TextBox 8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520" y="1894266"/>
                  <a:ext cx="295497" cy="276166"/>
                </a:xfrm>
                <a:prstGeom prst="rect">
                  <a:avLst/>
                </a:prstGeom>
                <a:blipFill>
                  <a:blip r:embed="rId22"/>
                  <a:stretch>
                    <a:fillRect r="-4082" b="-1555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2" name="Ορθογώνιο 111"/>
            <p:cNvSpPr/>
            <p:nvPr/>
          </p:nvSpPr>
          <p:spPr>
            <a:xfrm>
              <a:off x="4748673" y="6353323"/>
              <a:ext cx="2202847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Κυλινδρική επιφάνεια:</a:t>
              </a:r>
              <a:endParaRPr lang="el-GR" sz="1600" dirty="0"/>
            </a:p>
          </p:txBody>
        </p:sp>
      </p:grpSp>
      <p:grpSp>
        <p:nvGrpSpPr>
          <p:cNvPr id="136" name="Ομάδα 135"/>
          <p:cNvGrpSpPr/>
          <p:nvPr/>
        </p:nvGrpSpPr>
        <p:grpSpPr>
          <a:xfrm>
            <a:off x="6754274" y="6282346"/>
            <a:ext cx="2405619" cy="407065"/>
            <a:chOff x="6754274" y="6282346"/>
            <a:chExt cx="2405619" cy="40706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3" name="Ορθογώνιο 112"/>
                <p:cNvSpPr/>
                <p:nvPr/>
              </p:nvSpPr>
              <p:spPr>
                <a:xfrm>
                  <a:off x="6754274" y="6285646"/>
                  <a:ext cx="1306768" cy="4037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⊥</m:t>
                        </m:r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𝑨</m:t>
                            </m:r>
                          </m:e>
                        </m:acc>
                        <m:r>
                          <a:rPr lang="el-G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⟹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13" name="Ορθογώνιο 11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54274" y="6285646"/>
                  <a:ext cx="1306768" cy="403765"/>
                </a:xfrm>
                <a:prstGeom prst="rect">
                  <a:avLst/>
                </a:prstGeom>
                <a:blipFill>
                  <a:blip r:embed="rId2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4" name="Ορθογώνιο 113"/>
                <p:cNvSpPr/>
                <p:nvPr/>
              </p:nvSpPr>
              <p:spPr>
                <a:xfrm>
                  <a:off x="7862743" y="6282346"/>
                  <a:ext cx="1297150" cy="4037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  <m:r>
                          <a:rPr lang="el-G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𝑨</m:t>
                            </m:r>
                          </m:e>
                        </m:acc>
                        <m:r>
                          <a:rPr lang="el-G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14" name="Ορθογώνιο 11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62743" y="6282346"/>
                  <a:ext cx="1297150" cy="403765"/>
                </a:xfrm>
                <a:prstGeom prst="rect">
                  <a:avLst/>
                </a:prstGeom>
                <a:blipFill>
                  <a:blip r:embed="rId2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34" name="Ομάδα 133"/>
          <p:cNvGrpSpPr/>
          <p:nvPr/>
        </p:nvGrpSpPr>
        <p:grpSpPr>
          <a:xfrm>
            <a:off x="4820681" y="5750522"/>
            <a:ext cx="3713108" cy="403765"/>
            <a:chOff x="4820681" y="5750522"/>
            <a:chExt cx="3713108" cy="40376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1" name="Ορθογώνιο 110"/>
                <p:cNvSpPr/>
                <p:nvPr/>
              </p:nvSpPr>
              <p:spPr>
                <a:xfrm>
                  <a:off x="5989503" y="5750522"/>
                  <a:ext cx="2544286" cy="4037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l-G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⟹  </m:t>
                        </m:r>
                        <m:acc>
                          <m:accPr>
                            <m:chr m:val="⃗"/>
                            <m:ctrlPr>
                              <a:rPr lang="el-GR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  <m:r>
                          <a:rPr lang="el-G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𝑨</m:t>
                            </m:r>
                          </m:e>
                        </m:acc>
                        <m:r>
                          <a:rPr lang="el-G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11" name="Ορθογώνιο 11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89503" y="5750522"/>
                  <a:ext cx="2544286" cy="403765"/>
                </a:xfrm>
                <a:prstGeom prst="rect">
                  <a:avLst/>
                </a:prstGeom>
                <a:blipFill>
                  <a:blip r:embed="rId2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5" name="Ορθογώνιο 114"/>
            <p:cNvSpPr/>
            <p:nvPr/>
          </p:nvSpPr>
          <p:spPr>
            <a:xfrm>
              <a:off x="4820681" y="5782682"/>
              <a:ext cx="1263487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Μέσα βάση:</a:t>
              </a:r>
              <a:endParaRPr lang="el-GR" sz="1600" dirty="0"/>
            </a:p>
          </p:txBody>
        </p:sp>
      </p:grpSp>
      <p:sp>
        <p:nvSpPr>
          <p:cNvPr id="123" name="Αριστερό άγκιστρο 122"/>
          <p:cNvSpPr/>
          <p:nvPr/>
        </p:nvSpPr>
        <p:spPr>
          <a:xfrm>
            <a:off x="4545413" y="5330285"/>
            <a:ext cx="314619" cy="1188000"/>
          </a:xfrm>
          <a:prstGeom prst="leftBrace">
            <a:avLst>
              <a:gd name="adj1" fmla="val 25841"/>
              <a:gd name="adj2" fmla="val 50000"/>
            </a:avLst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133" name="Ομάδα 132"/>
          <p:cNvGrpSpPr/>
          <p:nvPr/>
        </p:nvGrpSpPr>
        <p:grpSpPr>
          <a:xfrm>
            <a:off x="3469588" y="5589240"/>
            <a:ext cx="5616882" cy="1152128"/>
            <a:chOff x="3469588" y="5589240"/>
            <a:chExt cx="5616882" cy="1152128"/>
          </a:xfrm>
        </p:grpSpPr>
        <p:sp>
          <p:nvSpPr>
            <p:cNvPr id="124" name="Οβάλ 123"/>
            <p:cNvSpPr/>
            <p:nvPr/>
          </p:nvSpPr>
          <p:spPr>
            <a:xfrm>
              <a:off x="7934341" y="6259829"/>
              <a:ext cx="1152129" cy="481539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126" name="Ευθεία γραμμή σύνδεσης 125"/>
            <p:cNvCxnSpPr/>
            <p:nvPr/>
          </p:nvCxnSpPr>
          <p:spPr>
            <a:xfrm flipV="1">
              <a:off x="3469588" y="5589240"/>
              <a:ext cx="1102412" cy="94848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2" name="Ομάδα 131"/>
          <p:cNvGrpSpPr/>
          <p:nvPr/>
        </p:nvGrpSpPr>
        <p:grpSpPr>
          <a:xfrm>
            <a:off x="2411760" y="5600257"/>
            <a:ext cx="6048673" cy="948480"/>
            <a:chOff x="2411760" y="5600257"/>
            <a:chExt cx="6048673" cy="948480"/>
          </a:xfrm>
        </p:grpSpPr>
        <p:sp>
          <p:nvSpPr>
            <p:cNvPr id="130" name="Οβάλ 129"/>
            <p:cNvSpPr/>
            <p:nvPr/>
          </p:nvSpPr>
          <p:spPr>
            <a:xfrm>
              <a:off x="7308304" y="5694782"/>
              <a:ext cx="1152129" cy="481539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131" name="Ευθεία γραμμή σύνδεσης 130"/>
            <p:cNvCxnSpPr/>
            <p:nvPr/>
          </p:nvCxnSpPr>
          <p:spPr>
            <a:xfrm flipV="1">
              <a:off x="2411760" y="5600257"/>
              <a:ext cx="1102412" cy="94848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90401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/>
      <p:bldP spid="1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" name="Ομάδα 93"/>
          <p:cNvGrpSpPr/>
          <p:nvPr/>
        </p:nvGrpSpPr>
        <p:grpSpPr>
          <a:xfrm>
            <a:off x="4644008" y="1704490"/>
            <a:ext cx="2234812" cy="1150828"/>
            <a:chOff x="5330253" y="3861048"/>
            <a:chExt cx="2234812" cy="115082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5" name="Ορθογώνιο 94"/>
                <p:cNvSpPr/>
                <p:nvPr/>
              </p:nvSpPr>
              <p:spPr>
                <a:xfrm>
                  <a:off x="5330253" y="3861048"/>
                  <a:ext cx="1579278" cy="115082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∮"/>
                            <m:limLoc m:val="undOvr"/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eqArr>
                              <m:eqArrPr>
                                <m:ctrlP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el-GR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𝛆𝛑𝛊𝛗𝛂𝛎𝛆𝛊𝛂</m:t>
                                </m:r>
                              </m:e>
                              <m:e>
                                <m:r>
                                  <a:rPr lang="el-GR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𝛋𝛖𝛌𝛊𝛎𝛅𝛒𝛐𝛖</m:t>
                                </m:r>
                              </m:e>
                            </m:eqArr>
                          </m:sub>
                          <m:sup/>
                          <m:e/>
                        </m:nary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  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95" name="Ορθογώνιο 9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30253" y="3861048"/>
                  <a:ext cx="1579278" cy="1150828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6" name="Ορθογώνιο 95"/>
                <p:cNvSpPr/>
                <p:nvPr/>
              </p:nvSpPr>
              <p:spPr>
                <a:xfrm>
                  <a:off x="5928351" y="4116372"/>
                  <a:ext cx="1197764" cy="4037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  <m:r>
                          <a:rPr lang="el-G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𝑨</m:t>
                            </m:r>
                          </m:e>
                        </m:acc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  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96" name="Ορθογώνιο 9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28351" y="4116372"/>
                  <a:ext cx="1197764" cy="403765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7" name="Ορθογώνιο 96"/>
                <p:cNvSpPr/>
                <p:nvPr/>
              </p:nvSpPr>
              <p:spPr>
                <a:xfrm>
                  <a:off x="6832172" y="4005064"/>
                  <a:ext cx="732893" cy="65857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𝛔</m:t>
                            </m:r>
                            <m:r>
                              <a:rPr lang="en-US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l-GR" b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𝜺</m:t>
                                </m:r>
                              </m:e>
                              <m:sub>
                                <m: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den>
                        </m:f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97" name="Ορθογώνιο 9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32172" y="4005064"/>
                  <a:ext cx="732893" cy="658578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4" name="Ομάδα 113"/>
          <p:cNvGrpSpPr/>
          <p:nvPr/>
        </p:nvGrpSpPr>
        <p:grpSpPr>
          <a:xfrm>
            <a:off x="5292080" y="2922166"/>
            <a:ext cx="1294022" cy="1093504"/>
            <a:chOff x="5292080" y="2202086"/>
            <a:chExt cx="1294022" cy="1093504"/>
          </a:xfrm>
        </p:grpSpPr>
        <p:grpSp>
          <p:nvGrpSpPr>
            <p:cNvPr id="100" name="Ομάδα 99"/>
            <p:cNvGrpSpPr/>
            <p:nvPr/>
          </p:nvGrpSpPr>
          <p:grpSpPr>
            <a:xfrm>
              <a:off x="5292080" y="2202086"/>
              <a:ext cx="1179810" cy="1093504"/>
              <a:chOff x="6416526" y="2204864"/>
              <a:chExt cx="1179810" cy="109350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8" name="TextBox 97"/>
                  <p:cNvSpPr txBox="1"/>
                  <p:nvPr/>
                </p:nvSpPr>
                <p:spPr>
                  <a:xfrm>
                    <a:off x="6416526" y="2204864"/>
                    <a:ext cx="1179810" cy="1093504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nary>
                            <m:naryPr>
                              <m:limLoc m:val="undOvr"/>
                              <m:ctrlPr>
                                <a:rPr lang="el-G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eqArr>
                                <m:eqArrPr>
                                  <m:ctrlPr>
                                    <a:rPr lang="el-GR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eqArrPr>
                                <m:e>
                                  <m:r>
                                    <a:rPr lang="el-GR" b="1" i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𝛆𝛏𝛚</m:t>
                                  </m:r>
                                  <m:r>
                                    <a:rPr lang="el-GR" b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l-GR" b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𝛃𝛂𝛔𝛈</m:t>
                                  </m:r>
                                </m:e>
                                <m:e>
                                  <m:r>
                                    <a:rPr lang="el-GR" b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𝛋𝛖𝛌𝛊𝛎𝛅𝛒𝛐𝛖</m:t>
                                  </m:r>
                                </m:e>
                              </m:eqArr>
                            </m:sub>
                            <m:sup/>
                            <m:e/>
                          </m:nary>
                        </m:oMath>
                      </m:oMathPara>
                    </a14:m>
                    <a:endParaRPr lang="el-GR" b="1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98" name="TextBox 9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416526" y="2204864"/>
                    <a:ext cx="1179810" cy="1093504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9" name="Ορθογώνιο 98"/>
                  <p:cNvSpPr/>
                  <p:nvPr/>
                </p:nvSpPr>
                <p:spPr>
                  <a:xfrm>
                    <a:off x="6546126" y="2526235"/>
                    <a:ext cx="38824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𝑬</m:t>
                          </m:r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99" name="Ορθογώνιο 9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546126" y="2526235"/>
                    <a:ext cx="388247" cy="369332"/>
                  </a:xfrm>
                  <a:prstGeom prst="rect">
                    <a:avLst/>
                  </a:prstGeom>
                  <a:blipFill>
                    <a:blip r:embed="rId1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1" name="Ορθογώνιο 100"/>
                <p:cNvSpPr/>
                <p:nvPr/>
              </p:nvSpPr>
              <p:spPr>
                <a:xfrm>
                  <a:off x="5809927" y="2475973"/>
                  <a:ext cx="77617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𝒅𝑨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01" name="Ορθογώνιο 10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09927" y="2475973"/>
                  <a:ext cx="776175" cy="369332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Ορθογώνιο 101"/>
              <p:cNvSpPr/>
              <p:nvPr/>
            </p:nvSpPr>
            <p:spPr>
              <a:xfrm>
                <a:off x="6444208" y="3181650"/>
                <a:ext cx="74090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𝑬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l-GR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𝚫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02" name="Ορθογώνιο 10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4208" y="3181650"/>
                <a:ext cx="740908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0" name="Ομάδα 109"/>
          <p:cNvGrpSpPr/>
          <p:nvPr/>
        </p:nvGrpSpPr>
        <p:grpSpPr>
          <a:xfrm>
            <a:off x="7092280" y="1963292"/>
            <a:ext cx="1897640" cy="1897755"/>
            <a:chOff x="7092280" y="1243212"/>
            <a:chExt cx="1897640" cy="1897755"/>
          </a:xfrm>
        </p:grpSpPr>
        <p:sp>
          <p:nvSpPr>
            <p:cNvPr id="103" name="Αριστερό άγκιστρο 102"/>
            <p:cNvSpPr/>
            <p:nvPr/>
          </p:nvSpPr>
          <p:spPr>
            <a:xfrm flipH="1">
              <a:off x="7092280" y="1243212"/>
              <a:ext cx="429069" cy="1897755"/>
            </a:xfrm>
            <a:prstGeom prst="leftBrace">
              <a:avLst>
                <a:gd name="adj1" fmla="val 25841"/>
                <a:gd name="adj2" fmla="val 50000"/>
              </a:avLst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4" name="Ορθογώνιο 103"/>
                <p:cNvSpPr/>
                <p:nvPr/>
              </p:nvSpPr>
              <p:spPr>
                <a:xfrm>
                  <a:off x="7452320" y="1844824"/>
                  <a:ext cx="1537600" cy="65857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𝑬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l-GR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𝚫</m:t>
                        </m:r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𝑨</m:t>
                        </m:r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l-GR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b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𝛔</m:t>
                            </m:r>
                            <m:r>
                              <a:rPr lang="en-US" b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l-GR" b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𝜺</m:t>
                                </m:r>
                              </m:e>
                              <m:sub>
                                <m: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den>
                        </m:f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04" name="Ορθογώνιο 10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52320" y="1844824"/>
                  <a:ext cx="1537600" cy="658578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8" name="Ομάδα 107"/>
          <p:cNvGrpSpPr/>
          <p:nvPr/>
        </p:nvGrpSpPr>
        <p:grpSpPr>
          <a:xfrm>
            <a:off x="7758797" y="2563099"/>
            <a:ext cx="1080838" cy="492675"/>
            <a:chOff x="7758797" y="1843019"/>
            <a:chExt cx="1080838" cy="492675"/>
          </a:xfrm>
        </p:grpSpPr>
        <p:cxnSp>
          <p:nvCxnSpPr>
            <p:cNvPr id="105" name="Ευθεία γραμμή σύνδεσης 104"/>
            <p:cNvCxnSpPr/>
            <p:nvPr/>
          </p:nvCxnSpPr>
          <p:spPr>
            <a:xfrm flipV="1">
              <a:off x="7758797" y="2021891"/>
              <a:ext cx="305670" cy="313803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Ευθεία γραμμή σύνδεσης 106"/>
            <p:cNvCxnSpPr/>
            <p:nvPr/>
          </p:nvCxnSpPr>
          <p:spPr>
            <a:xfrm flipV="1">
              <a:off x="8533965" y="1843019"/>
              <a:ext cx="305670" cy="313803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3" name="Ομάδα 112"/>
          <p:cNvGrpSpPr/>
          <p:nvPr/>
        </p:nvGrpSpPr>
        <p:grpSpPr>
          <a:xfrm>
            <a:off x="7637932" y="3121912"/>
            <a:ext cx="1254548" cy="1387208"/>
            <a:chOff x="7637932" y="2401832"/>
            <a:chExt cx="1254548" cy="1387208"/>
          </a:xfrm>
        </p:grpSpPr>
        <p:sp>
          <p:nvSpPr>
            <p:cNvPr id="111" name="Αριστερό άγκιστρο 110"/>
            <p:cNvSpPr/>
            <p:nvPr/>
          </p:nvSpPr>
          <p:spPr>
            <a:xfrm rot="5400000" flipH="1">
              <a:off x="8050671" y="1989093"/>
              <a:ext cx="429069" cy="1254548"/>
            </a:xfrm>
            <a:prstGeom prst="leftBrace">
              <a:avLst>
                <a:gd name="adj1" fmla="val 25841"/>
                <a:gd name="adj2" fmla="val 50000"/>
              </a:avLst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2" name="Ορθογώνιο 111"/>
                <p:cNvSpPr/>
                <p:nvPr/>
              </p:nvSpPr>
              <p:spPr>
                <a:xfrm>
                  <a:off x="7708589" y="2999144"/>
                  <a:ext cx="1161857" cy="789896"/>
                </a:xfrm>
                <a:prstGeom prst="rect">
                  <a:avLst/>
                </a:prstGeom>
                <a:ln w="38100">
                  <a:solidFill>
                    <a:srgbClr val="00206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𝑬</m:t>
                        </m:r>
                        <m:r>
                          <a:rPr lang="el-GR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l-GR" sz="24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400" b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𝛔</m:t>
                            </m:r>
                            <m:r>
                              <a:rPr lang="en-US" sz="2400" b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sz="24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24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𝜺</m:t>
                                </m:r>
                              </m:e>
                              <m:sub>
                                <m:r>
                                  <a:rPr lang="el-GR" sz="24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den>
                        </m:f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112" name="Ορθογώνιο 11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08589" y="2999144"/>
                  <a:ext cx="1161857" cy="789896"/>
                </a:xfrm>
                <a:prstGeom prst="rect">
                  <a:avLst/>
                </a:prstGeom>
                <a:blipFill>
                  <a:blip r:embed="rId18"/>
                  <a:stretch>
                    <a:fillRect/>
                  </a:stretch>
                </a:blipFill>
                <a:ln w="38100">
                  <a:solidFill>
                    <a:srgbClr val="00206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83" name="Θέση περιεχομένου 2"/>
          <p:cNvSpPr txBox="1">
            <a:spLocks/>
          </p:cNvSpPr>
          <p:nvPr/>
        </p:nvSpPr>
        <p:spPr>
          <a:xfrm>
            <a:off x="457200" y="44624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Αγωγοί με Ηλεκτρικά Φορτία</a:t>
            </a:r>
            <a:endParaRPr lang="el-G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" name="Θέση περιεχομένου 2"/>
          <p:cNvSpPr txBox="1">
            <a:spLocks/>
          </p:cNvSpPr>
          <p:nvPr/>
        </p:nvSpPr>
        <p:spPr>
          <a:xfrm>
            <a:off x="446856" y="620688"/>
            <a:ext cx="8229600" cy="4079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Η ένταση του Ηλεκτρικού Πεδίου στην Επιφάνεια Αγωγού</a:t>
            </a:r>
            <a:endParaRPr lang="el-GR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1" name="Ομάδα 130"/>
          <p:cNvGrpSpPr/>
          <p:nvPr/>
        </p:nvGrpSpPr>
        <p:grpSpPr>
          <a:xfrm>
            <a:off x="240503" y="1257743"/>
            <a:ext cx="2713864" cy="1785637"/>
            <a:chOff x="251520" y="1240884"/>
            <a:chExt cx="2713864" cy="1785637"/>
          </a:xfrm>
        </p:grpSpPr>
        <p:grpSp>
          <p:nvGrpSpPr>
            <p:cNvPr id="132" name="Ομάδα 131"/>
            <p:cNvGrpSpPr/>
            <p:nvPr/>
          </p:nvGrpSpPr>
          <p:grpSpPr>
            <a:xfrm>
              <a:off x="550584" y="1240884"/>
              <a:ext cx="2414800" cy="1785637"/>
              <a:chOff x="5684041" y="3257044"/>
              <a:chExt cx="2414800" cy="1785637"/>
            </a:xfrm>
          </p:grpSpPr>
          <p:grpSp>
            <p:nvGrpSpPr>
              <p:cNvPr id="155" name="Ομάδα 154"/>
              <p:cNvGrpSpPr/>
              <p:nvPr/>
            </p:nvGrpSpPr>
            <p:grpSpPr>
              <a:xfrm>
                <a:off x="5684041" y="3257044"/>
                <a:ext cx="2414800" cy="1785637"/>
                <a:chOff x="5684041" y="3257044"/>
                <a:chExt cx="2414800" cy="1785637"/>
              </a:xfrm>
            </p:grpSpPr>
            <p:grpSp>
              <p:nvGrpSpPr>
                <p:cNvPr id="164" name="Ομάδα 163"/>
                <p:cNvGrpSpPr/>
                <p:nvPr/>
              </p:nvGrpSpPr>
              <p:grpSpPr>
                <a:xfrm>
                  <a:off x="5713111" y="3356992"/>
                  <a:ext cx="2192357" cy="1542361"/>
                  <a:chOff x="5713111" y="3356992"/>
                  <a:chExt cx="2192357" cy="1542361"/>
                </a:xfrm>
              </p:grpSpPr>
              <p:sp>
                <p:nvSpPr>
                  <p:cNvPr id="174" name="Ορθογώνιο τρίγωνο 173"/>
                  <p:cNvSpPr/>
                  <p:nvPr/>
                </p:nvSpPr>
                <p:spPr>
                  <a:xfrm flipH="1">
                    <a:off x="5713111" y="3356992"/>
                    <a:ext cx="2187267" cy="1542070"/>
                  </a:xfrm>
                  <a:prstGeom prst="rtTriangle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solidFill>
                      <a:schemeClr val="bg2">
                        <a:lumMod val="50000"/>
                        <a:alpha val="26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75" name="Ελεύθερη σχεδίαση 174"/>
                  <p:cNvSpPr/>
                  <p:nvPr/>
                </p:nvSpPr>
                <p:spPr>
                  <a:xfrm>
                    <a:off x="5724128" y="3356992"/>
                    <a:ext cx="2181340" cy="1542361"/>
                  </a:xfrm>
                  <a:custGeom>
                    <a:avLst/>
                    <a:gdLst>
                      <a:gd name="connsiteX0" fmla="*/ 0 w 2181340"/>
                      <a:gd name="connsiteY0" fmla="*/ 1542361 h 1542361"/>
                      <a:gd name="connsiteX1" fmla="*/ 198304 w 2181340"/>
                      <a:gd name="connsiteY1" fmla="*/ 1178805 h 1542361"/>
                      <a:gd name="connsiteX2" fmla="*/ 561861 w 2181340"/>
                      <a:gd name="connsiteY2" fmla="*/ 738130 h 1542361"/>
                      <a:gd name="connsiteX3" fmla="*/ 1035586 w 2181340"/>
                      <a:gd name="connsiteY3" fmla="*/ 385590 h 1542361"/>
                      <a:gd name="connsiteX4" fmla="*/ 1575413 w 2181340"/>
                      <a:gd name="connsiteY4" fmla="*/ 110169 h 1542361"/>
                      <a:gd name="connsiteX5" fmla="*/ 2181340 w 2181340"/>
                      <a:gd name="connsiteY5" fmla="*/ 0 h 1542361"/>
                      <a:gd name="connsiteX6" fmla="*/ 2181340 w 2181340"/>
                      <a:gd name="connsiteY6" fmla="*/ 0 h 1542361"/>
                      <a:gd name="connsiteX0" fmla="*/ 0 w 2181340"/>
                      <a:gd name="connsiteY0" fmla="*/ 1542361 h 1542361"/>
                      <a:gd name="connsiteX1" fmla="*/ 198304 w 2181340"/>
                      <a:gd name="connsiteY1" fmla="*/ 1178805 h 1542361"/>
                      <a:gd name="connsiteX2" fmla="*/ 561861 w 2181340"/>
                      <a:gd name="connsiteY2" fmla="*/ 738130 h 1542361"/>
                      <a:gd name="connsiteX3" fmla="*/ 1035586 w 2181340"/>
                      <a:gd name="connsiteY3" fmla="*/ 385590 h 1542361"/>
                      <a:gd name="connsiteX4" fmla="*/ 1575413 w 2181340"/>
                      <a:gd name="connsiteY4" fmla="*/ 110169 h 1542361"/>
                      <a:gd name="connsiteX5" fmla="*/ 2181340 w 2181340"/>
                      <a:gd name="connsiteY5" fmla="*/ 0 h 1542361"/>
                      <a:gd name="connsiteX6" fmla="*/ 2181340 w 2181340"/>
                      <a:gd name="connsiteY6" fmla="*/ 0 h 1542361"/>
                      <a:gd name="connsiteX0" fmla="*/ 0 w 2181340"/>
                      <a:gd name="connsiteY0" fmla="*/ 1542361 h 1542361"/>
                      <a:gd name="connsiteX1" fmla="*/ 198304 w 2181340"/>
                      <a:gd name="connsiteY1" fmla="*/ 1178805 h 1542361"/>
                      <a:gd name="connsiteX2" fmla="*/ 561861 w 2181340"/>
                      <a:gd name="connsiteY2" fmla="*/ 738130 h 1542361"/>
                      <a:gd name="connsiteX3" fmla="*/ 1013552 w 2181340"/>
                      <a:gd name="connsiteY3" fmla="*/ 352539 h 1542361"/>
                      <a:gd name="connsiteX4" fmla="*/ 1575413 w 2181340"/>
                      <a:gd name="connsiteY4" fmla="*/ 110169 h 1542361"/>
                      <a:gd name="connsiteX5" fmla="*/ 2181340 w 2181340"/>
                      <a:gd name="connsiteY5" fmla="*/ 0 h 1542361"/>
                      <a:gd name="connsiteX6" fmla="*/ 2181340 w 2181340"/>
                      <a:gd name="connsiteY6" fmla="*/ 0 h 1542361"/>
                      <a:gd name="connsiteX0" fmla="*/ 0 w 2181340"/>
                      <a:gd name="connsiteY0" fmla="*/ 1542361 h 1542361"/>
                      <a:gd name="connsiteX1" fmla="*/ 198304 w 2181340"/>
                      <a:gd name="connsiteY1" fmla="*/ 1178805 h 1542361"/>
                      <a:gd name="connsiteX2" fmla="*/ 561861 w 2181340"/>
                      <a:gd name="connsiteY2" fmla="*/ 738130 h 1542361"/>
                      <a:gd name="connsiteX3" fmla="*/ 1002535 w 2181340"/>
                      <a:gd name="connsiteY3" fmla="*/ 374573 h 1542361"/>
                      <a:gd name="connsiteX4" fmla="*/ 1575413 w 2181340"/>
                      <a:gd name="connsiteY4" fmla="*/ 110169 h 1542361"/>
                      <a:gd name="connsiteX5" fmla="*/ 2181340 w 2181340"/>
                      <a:gd name="connsiteY5" fmla="*/ 0 h 1542361"/>
                      <a:gd name="connsiteX6" fmla="*/ 2181340 w 2181340"/>
                      <a:gd name="connsiteY6" fmla="*/ 0 h 1542361"/>
                      <a:gd name="connsiteX0" fmla="*/ 0 w 2181340"/>
                      <a:gd name="connsiteY0" fmla="*/ 1542361 h 1542361"/>
                      <a:gd name="connsiteX1" fmla="*/ 198304 w 2181340"/>
                      <a:gd name="connsiteY1" fmla="*/ 1178805 h 1542361"/>
                      <a:gd name="connsiteX2" fmla="*/ 561861 w 2181340"/>
                      <a:gd name="connsiteY2" fmla="*/ 738130 h 1542361"/>
                      <a:gd name="connsiteX3" fmla="*/ 1002535 w 2181340"/>
                      <a:gd name="connsiteY3" fmla="*/ 374573 h 1542361"/>
                      <a:gd name="connsiteX4" fmla="*/ 1575413 w 2181340"/>
                      <a:gd name="connsiteY4" fmla="*/ 110169 h 1542361"/>
                      <a:gd name="connsiteX5" fmla="*/ 2181340 w 2181340"/>
                      <a:gd name="connsiteY5" fmla="*/ 0 h 1542361"/>
                      <a:gd name="connsiteX6" fmla="*/ 2181340 w 2181340"/>
                      <a:gd name="connsiteY6" fmla="*/ 0 h 1542361"/>
                      <a:gd name="connsiteX0" fmla="*/ 0 w 2181340"/>
                      <a:gd name="connsiteY0" fmla="*/ 1542361 h 1542361"/>
                      <a:gd name="connsiteX1" fmla="*/ 198304 w 2181340"/>
                      <a:gd name="connsiteY1" fmla="*/ 1178805 h 1542361"/>
                      <a:gd name="connsiteX2" fmla="*/ 561861 w 2181340"/>
                      <a:gd name="connsiteY2" fmla="*/ 727114 h 1542361"/>
                      <a:gd name="connsiteX3" fmla="*/ 1002535 w 2181340"/>
                      <a:gd name="connsiteY3" fmla="*/ 374573 h 1542361"/>
                      <a:gd name="connsiteX4" fmla="*/ 1575413 w 2181340"/>
                      <a:gd name="connsiteY4" fmla="*/ 110169 h 1542361"/>
                      <a:gd name="connsiteX5" fmla="*/ 2181340 w 2181340"/>
                      <a:gd name="connsiteY5" fmla="*/ 0 h 1542361"/>
                      <a:gd name="connsiteX6" fmla="*/ 2181340 w 2181340"/>
                      <a:gd name="connsiteY6" fmla="*/ 0 h 15423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181340" h="1542361">
                        <a:moveTo>
                          <a:pt x="0" y="1542361"/>
                        </a:moveTo>
                        <a:cubicBezTo>
                          <a:pt x="52330" y="1427602"/>
                          <a:pt x="104661" y="1314679"/>
                          <a:pt x="198304" y="1178805"/>
                        </a:cubicBezTo>
                        <a:cubicBezTo>
                          <a:pt x="291947" y="1042931"/>
                          <a:pt x="427823" y="861153"/>
                          <a:pt x="561861" y="727114"/>
                        </a:cubicBezTo>
                        <a:cubicBezTo>
                          <a:pt x="695899" y="593075"/>
                          <a:pt x="833610" y="477397"/>
                          <a:pt x="1002535" y="374573"/>
                        </a:cubicBezTo>
                        <a:cubicBezTo>
                          <a:pt x="1171460" y="271749"/>
                          <a:pt x="1378946" y="172598"/>
                          <a:pt x="1575413" y="110169"/>
                        </a:cubicBezTo>
                        <a:cubicBezTo>
                          <a:pt x="1771880" y="47740"/>
                          <a:pt x="2181340" y="0"/>
                          <a:pt x="2181340" y="0"/>
                        </a:cubicBezTo>
                        <a:lnTo>
                          <a:pt x="2181340" y="0"/>
                        </a:lnTo>
                      </a:path>
                    </a:pathLst>
                  </a:custGeom>
                  <a:solidFill>
                    <a:schemeClr val="bg2">
                      <a:lumMod val="50000"/>
                    </a:schemeClr>
                  </a:solidFill>
                  <a:ln>
                    <a:solidFill>
                      <a:schemeClr val="bg2">
                        <a:lumMod val="50000"/>
                        <a:alpha val="26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165" name="Ομάδα 164"/>
                <p:cNvGrpSpPr/>
                <p:nvPr/>
              </p:nvGrpSpPr>
              <p:grpSpPr>
                <a:xfrm>
                  <a:off x="5684041" y="3257044"/>
                  <a:ext cx="2414800" cy="1785637"/>
                  <a:chOff x="5684041" y="3257044"/>
                  <a:chExt cx="2414800" cy="1785637"/>
                </a:xfrm>
              </p:grpSpPr>
              <p:sp>
                <p:nvSpPr>
                  <p:cNvPr id="166" name="Ορθογώνιο 165"/>
                  <p:cNvSpPr/>
                  <p:nvPr/>
                </p:nvSpPr>
                <p:spPr>
                  <a:xfrm>
                    <a:off x="5684041" y="4673349"/>
                    <a:ext cx="356011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l-GR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+</a:t>
                    </a:r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167" name="Ορθογώνιο 166"/>
                  <p:cNvSpPr/>
                  <p:nvPr/>
                </p:nvSpPr>
                <p:spPr>
                  <a:xfrm>
                    <a:off x="6005172" y="4210071"/>
                    <a:ext cx="356011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l-GR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+</a:t>
                    </a:r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168" name="Ορθογώνιο 167"/>
                  <p:cNvSpPr/>
                  <p:nvPr/>
                </p:nvSpPr>
                <p:spPr>
                  <a:xfrm>
                    <a:off x="5782275" y="4504872"/>
                    <a:ext cx="356011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l-GR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+</a:t>
                    </a:r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169" name="Ορθογώνιο 168"/>
                  <p:cNvSpPr/>
                  <p:nvPr/>
                </p:nvSpPr>
                <p:spPr>
                  <a:xfrm>
                    <a:off x="6290496" y="3902312"/>
                    <a:ext cx="356011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l-GR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+</a:t>
                    </a:r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170" name="Ορθογώνιο 169"/>
                  <p:cNvSpPr/>
                  <p:nvPr/>
                </p:nvSpPr>
                <p:spPr>
                  <a:xfrm>
                    <a:off x="6599241" y="3646749"/>
                    <a:ext cx="356011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l-GR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+</a:t>
                    </a:r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171" name="Ορθογώνιο 170"/>
                  <p:cNvSpPr/>
                  <p:nvPr/>
                </p:nvSpPr>
                <p:spPr>
                  <a:xfrm>
                    <a:off x="6952293" y="3447648"/>
                    <a:ext cx="356011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l-GR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+</a:t>
                    </a:r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172" name="Ορθογώνιο 171"/>
                  <p:cNvSpPr/>
                  <p:nvPr/>
                </p:nvSpPr>
                <p:spPr>
                  <a:xfrm>
                    <a:off x="7356357" y="3314649"/>
                    <a:ext cx="356011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l-GR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+</a:t>
                    </a:r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173" name="Ορθογώνιο 172"/>
                  <p:cNvSpPr/>
                  <p:nvPr/>
                </p:nvSpPr>
                <p:spPr>
                  <a:xfrm>
                    <a:off x="7742830" y="3257044"/>
                    <a:ext cx="356011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l-GR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+</a:t>
                    </a:r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</p:grpSp>
          </p:grpSp>
          <p:grpSp>
            <p:nvGrpSpPr>
              <p:cNvPr id="156" name="Ομάδα 155"/>
              <p:cNvGrpSpPr/>
              <p:nvPr/>
            </p:nvGrpSpPr>
            <p:grpSpPr>
              <a:xfrm>
                <a:off x="5890178" y="3284984"/>
                <a:ext cx="2012195" cy="1442077"/>
                <a:chOff x="5890178" y="3284984"/>
                <a:chExt cx="2012195" cy="1442077"/>
              </a:xfrm>
            </p:grpSpPr>
            <p:sp>
              <p:nvSpPr>
                <p:cNvPr id="158" name="Ορθογώνιο 157"/>
                <p:cNvSpPr/>
                <p:nvPr/>
              </p:nvSpPr>
              <p:spPr>
                <a:xfrm>
                  <a:off x="5890178" y="4357729"/>
                  <a:ext cx="356011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l-GR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+</a:t>
                  </a:r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59" name="Ορθογώνιο 158"/>
                <p:cNvSpPr/>
                <p:nvPr/>
              </p:nvSpPr>
              <p:spPr>
                <a:xfrm>
                  <a:off x="6129321" y="4038472"/>
                  <a:ext cx="356011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l-GR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+</a:t>
                  </a:r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60" name="Ορθογώνιο 159"/>
                <p:cNvSpPr/>
                <p:nvPr/>
              </p:nvSpPr>
              <p:spPr>
                <a:xfrm>
                  <a:off x="6423809" y="3770781"/>
                  <a:ext cx="356011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l-GR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+</a:t>
                  </a:r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61" name="Ορθογώνιο 160"/>
                <p:cNvSpPr/>
                <p:nvPr/>
              </p:nvSpPr>
              <p:spPr>
                <a:xfrm>
                  <a:off x="6771197" y="3530673"/>
                  <a:ext cx="356011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l-GR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+</a:t>
                  </a:r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62" name="Ορθογώνιο 161"/>
                <p:cNvSpPr/>
                <p:nvPr/>
              </p:nvSpPr>
              <p:spPr>
                <a:xfrm>
                  <a:off x="7147365" y="3368009"/>
                  <a:ext cx="356011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l-GR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+</a:t>
                  </a:r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63" name="Ορθογώνιο 162"/>
                <p:cNvSpPr/>
                <p:nvPr/>
              </p:nvSpPr>
              <p:spPr>
                <a:xfrm>
                  <a:off x="7546362" y="3284984"/>
                  <a:ext cx="356011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l-GR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+</a:t>
                  </a:r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p:grpSp>
          <p:sp>
            <p:nvSpPr>
              <p:cNvPr id="157" name="Ορθογώνιο 156"/>
              <p:cNvSpPr/>
              <p:nvPr/>
            </p:nvSpPr>
            <p:spPr>
              <a:xfrm>
                <a:off x="6321081" y="4635601"/>
                <a:ext cx="1552349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l-GR" sz="16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Τμήμα Αγωγού </a:t>
                </a:r>
                <a:endParaRPr lang="el-GR" sz="1600" dirty="0"/>
              </a:p>
            </p:txBody>
          </p:sp>
        </p:grpSp>
        <p:grpSp>
          <p:nvGrpSpPr>
            <p:cNvPr id="133" name="Ομάδα 132"/>
            <p:cNvGrpSpPr/>
            <p:nvPr/>
          </p:nvGrpSpPr>
          <p:grpSpPr>
            <a:xfrm>
              <a:off x="844469" y="1530641"/>
              <a:ext cx="1003137" cy="673810"/>
              <a:chOff x="844469" y="1846549"/>
              <a:chExt cx="1003137" cy="673810"/>
            </a:xfrm>
          </p:grpSpPr>
          <p:sp>
            <p:nvSpPr>
              <p:cNvPr id="153" name="Οβάλ 152"/>
              <p:cNvSpPr/>
              <p:nvPr/>
            </p:nvSpPr>
            <p:spPr>
              <a:xfrm rot="18900000">
                <a:off x="844469" y="2335693"/>
                <a:ext cx="792000" cy="184666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  <a:alpha val="48000"/>
                </a:schemeClr>
              </a:solidFill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54" name="Ορθογώνιο 153"/>
              <p:cNvSpPr/>
              <p:nvPr/>
            </p:nvSpPr>
            <p:spPr>
              <a:xfrm>
                <a:off x="1398445" y="1846549"/>
                <a:ext cx="449161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l-GR" sz="16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</a:t>
                </a:r>
                <a:r>
                  <a:rPr lang="el-GR" sz="1600" b="1" i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</a:t>
                </a:r>
                <a:endParaRPr lang="el-GR" sz="16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134" name="Ομάδα 133"/>
            <p:cNvGrpSpPr/>
            <p:nvPr/>
          </p:nvGrpSpPr>
          <p:grpSpPr>
            <a:xfrm>
              <a:off x="798243" y="1863992"/>
              <a:ext cx="1017502" cy="518094"/>
              <a:chOff x="798243" y="2179900"/>
              <a:chExt cx="1017502" cy="518094"/>
            </a:xfrm>
          </p:grpSpPr>
          <p:grpSp>
            <p:nvGrpSpPr>
              <p:cNvPr id="149" name="Ομάδα 148"/>
              <p:cNvGrpSpPr/>
              <p:nvPr/>
            </p:nvGrpSpPr>
            <p:grpSpPr>
              <a:xfrm>
                <a:off x="958525" y="2337994"/>
                <a:ext cx="857220" cy="360000"/>
                <a:chOff x="4756302" y="3197528"/>
                <a:chExt cx="857220" cy="360000"/>
              </a:xfrm>
            </p:grpSpPr>
            <p:sp>
              <p:nvSpPr>
                <p:cNvPr id="151" name="Οβάλ 150"/>
                <p:cNvSpPr/>
                <p:nvPr/>
              </p:nvSpPr>
              <p:spPr>
                <a:xfrm rot="18900000">
                  <a:off x="4821522" y="3363700"/>
                  <a:ext cx="792000" cy="184666"/>
                </a:xfrm>
                <a:prstGeom prst="ellipse">
                  <a:avLst/>
                </a:prstGeom>
                <a:solidFill>
                  <a:schemeClr val="tx1">
                    <a:lumMod val="85000"/>
                    <a:lumOff val="15000"/>
                    <a:alpha val="48000"/>
                  </a:schemeClr>
                </a:solidFill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52" name="Κύλινδρος 151"/>
                <p:cNvSpPr/>
                <p:nvPr/>
              </p:nvSpPr>
              <p:spPr>
                <a:xfrm rot="18904934">
                  <a:off x="4756302" y="3197528"/>
                  <a:ext cx="772134" cy="360000"/>
                </a:xfrm>
                <a:prstGeom prst="can">
                  <a:avLst>
                    <a:gd name="adj" fmla="val 44752"/>
                  </a:avLst>
                </a:prstGeom>
                <a:solidFill>
                  <a:schemeClr val="bg2">
                    <a:lumMod val="90000"/>
                    <a:alpha val="5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sp>
            <p:nvSpPr>
              <p:cNvPr id="150" name="Κύλινδρος 149"/>
              <p:cNvSpPr/>
              <p:nvPr/>
            </p:nvSpPr>
            <p:spPr>
              <a:xfrm rot="18904934">
                <a:off x="798243" y="2179900"/>
                <a:ext cx="772134" cy="360000"/>
              </a:xfrm>
              <a:prstGeom prst="can">
                <a:avLst>
                  <a:gd name="adj" fmla="val 44752"/>
                </a:avLst>
              </a:prstGeom>
              <a:solidFill>
                <a:schemeClr val="bg2">
                  <a:lumMod val="90000"/>
                  <a:alpha val="57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135" name="TextBox 134"/>
            <p:cNvSpPr txBox="1"/>
            <p:nvPr/>
          </p:nvSpPr>
          <p:spPr>
            <a:xfrm>
              <a:off x="1926951" y="2032972"/>
              <a:ext cx="7008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r>
                <a:rPr lang="el-GR" b="1" i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</a:t>
              </a:r>
              <a:r>
                <a:rPr lang="el-GR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lang="el-G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36" name="Ομάδα 135"/>
            <p:cNvGrpSpPr/>
            <p:nvPr/>
          </p:nvGrpSpPr>
          <p:grpSpPr>
            <a:xfrm>
              <a:off x="530785" y="1407726"/>
              <a:ext cx="539968" cy="575272"/>
              <a:chOff x="530785" y="1407726"/>
              <a:chExt cx="539968" cy="575272"/>
            </a:xfrm>
          </p:grpSpPr>
          <p:cxnSp>
            <p:nvCxnSpPr>
              <p:cNvPr id="147" name="Ευθύγραμμο βέλος σύνδεσης 146"/>
              <p:cNvCxnSpPr/>
              <p:nvPr/>
            </p:nvCxnSpPr>
            <p:spPr>
              <a:xfrm flipH="1" flipV="1">
                <a:off x="530785" y="1478942"/>
                <a:ext cx="539968" cy="504056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8" name="TextBox 147"/>
                  <p:cNvSpPr txBox="1"/>
                  <p:nvPr/>
                </p:nvSpPr>
                <p:spPr>
                  <a:xfrm>
                    <a:off x="683568" y="1407726"/>
                    <a:ext cx="295497" cy="276166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1600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𝜠</m:t>
                              </m:r>
                            </m:e>
                          </m:acc>
                        </m:oMath>
                      </m:oMathPara>
                    </a14:m>
                    <a:endParaRPr lang="el-GR" sz="1600" b="1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8" name="TextBox 6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83568" y="1407726"/>
                    <a:ext cx="295497" cy="276166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r="-4082" b="-15556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37" name="Ομάδα 136"/>
            <p:cNvGrpSpPr/>
            <p:nvPr/>
          </p:nvGrpSpPr>
          <p:grpSpPr>
            <a:xfrm>
              <a:off x="489578" y="1700808"/>
              <a:ext cx="698054" cy="353228"/>
              <a:chOff x="489578" y="1700808"/>
              <a:chExt cx="698054" cy="353228"/>
            </a:xfrm>
          </p:grpSpPr>
          <p:sp>
            <p:nvSpPr>
              <p:cNvPr id="144" name="Οβάλ 143"/>
              <p:cNvSpPr/>
              <p:nvPr/>
            </p:nvSpPr>
            <p:spPr>
              <a:xfrm rot="18917894">
                <a:off x="971632" y="1946036"/>
                <a:ext cx="216000" cy="108000"/>
              </a:xfrm>
              <a:prstGeom prst="ellipse">
                <a:avLst/>
              </a:prstGeom>
              <a:solidFill>
                <a:schemeClr val="tx1">
                  <a:alpha val="65000"/>
                </a:schemeClr>
              </a:solidFill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145" name="Ευθύγραμμο βέλος σύνδεσης 144"/>
              <p:cNvCxnSpPr/>
              <p:nvPr/>
            </p:nvCxnSpPr>
            <p:spPr>
              <a:xfrm flipH="1" flipV="1">
                <a:off x="729465" y="1753300"/>
                <a:ext cx="275186" cy="252028"/>
              </a:xfrm>
              <a:prstGeom prst="straightConnector1">
                <a:avLst/>
              </a:prstGeom>
              <a:ln w="38100">
                <a:solidFill>
                  <a:schemeClr val="tx1">
                    <a:lumMod val="85000"/>
                    <a:lumOff val="15000"/>
                  </a:schemeClr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6" name="TextBox 145"/>
                  <p:cNvSpPr txBox="1"/>
                  <p:nvPr/>
                </p:nvSpPr>
                <p:spPr>
                  <a:xfrm>
                    <a:off x="489578" y="1700808"/>
                    <a:ext cx="295497" cy="242246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l-GR" sz="1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</m:acc>
                        </m:oMath>
                      </m:oMathPara>
                    </a14:m>
                    <a:endParaRPr lang="el-GR" sz="1400" b="1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9" name="TextBox 6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89578" y="1700808"/>
                    <a:ext cx="295497" cy="242246"/>
                  </a:xfrm>
                  <a:prstGeom prst="rect">
                    <a:avLst/>
                  </a:prstGeom>
                  <a:blipFill>
                    <a:blip r:embed="rId19"/>
                    <a:stretch>
                      <a:fillRect l="-12245" r="-8163" b="-7500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38" name="Ομάδα 137"/>
            <p:cNvGrpSpPr/>
            <p:nvPr/>
          </p:nvGrpSpPr>
          <p:grpSpPr>
            <a:xfrm>
              <a:off x="251520" y="1783833"/>
              <a:ext cx="750290" cy="800096"/>
              <a:chOff x="251520" y="1783833"/>
              <a:chExt cx="750290" cy="800096"/>
            </a:xfrm>
          </p:grpSpPr>
          <p:sp>
            <p:nvSpPr>
              <p:cNvPr id="139" name="Οβάλ 138"/>
              <p:cNvSpPr/>
              <p:nvPr/>
            </p:nvSpPr>
            <p:spPr>
              <a:xfrm rot="13472645">
                <a:off x="857810" y="2277652"/>
                <a:ext cx="144000" cy="72000"/>
              </a:xfrm>
              <a:prstGeom prst="ellipse">
                <a:avLst/>
              </a:prstGeom>
              <a:solidFill>
                <a:schemeClr val="tx1">
                  <a:alpha val="65000"/>
                </a:schemeClr>
              </a:solidFill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140" name="Ευθύγραμμο βέλος σύνδεσης 139"/>
              <p:cNvCxnSpPr/>
              <p:nvPr/>
            </p:nvCxnSpPr>
            <p:spPr>
              <a:xfrm flipH="1">
                <a:off x="675532" y="2295929"/>
                <a:ext cx="252000" cy="288000"/>
              </a:xfrm>
              <a:prstGeom prst="straightConnector1">
                <a:avLst/>
              </a:prstGeom>
              <a:ln w="38100">
                <a:solidFill>
                  <a:schemeClr val="tx1">
                    <a:lumMod val="85000"/>
                    <a:lumOff val="15000"/>
                  </a:schemeClr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1" name="TextBox 140"/>
                  <p:cNvSpPr txBox="1"/>
                  <p:nvPr/>
                </p:nvSpPr>
                <p:spPr>
                  <a:xfrm>
                    <a:off x="460079" y="2322658"/>
                    <a:ext cx="295497" cy="242246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l-GR" sz="1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</m:acc>
                        </m:oMath>
                      </m:oMathPara>
                    </a14:m>
                    <a:endParaRPr lang="el-GR" sz="1400" b="1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8" name="TextBox 7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0079" y="2322658"/>
                    <a:ext cx="295497" cy="242246"/>
                  </a:xfrm>
                  <a:prstGeom prst="rect">
                    <a:avLst/>
                  </a:prstGeom>
                  <a:blipFill>
                    <a:blip r:embed="rId21"/>
                    <a:stretch>
                      <a:fillRect l="-12245" r="-8163" b="-7500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42" name="Ευθύγραμμο βέλος σύνδεσης 141"/>
              <p:cNvCxnSpPr/>
              <p:nvPr/>
            </p:nvCxnSpPr>
            <p:spPr>
              <a:xfrm flipH="1" flipV="1">
                <a:off x="326573" y="1783833"/>
                <a:ext cx="539968" cy="504056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3" name="TextBox 142"/>
                  <p:cNvSpPr txBox="1"/>
                  <p:nvPr/>
                </p:nvSpPr>
                <p:spPr>
                  <a:xfrm>
                    <a:off x="251520" y="1894266"/>
                    <a:ext cx="295497" cy="276166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1600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𝜠</m:t>
                              </m:r>
                            </m:e>
                          </m:acc>
                        </m:oMath>
                      </m:oMathPara>
                    </a14:m>
                    <a:endParaRPr lang="el-GR" sz="1600" b="1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81" name="TextBox 8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1520" y="1894266"/>
                    <a:ext cx="295497" cy="276166"/>
                  </a:xfrm>
                  <a:prstGeom prst="rect">
                    <a:avLst/>
                  </a:prstGeom>
                  <a:blipFill>
                    <a:blip r:embed="rId22"/>
                    <a:stretch>
                      <a:fillRect r="-4082" b="-15556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2" name="Ομάδα 1"/>
          <p:cNvGrpSpPr/>
          <p:nvPr/>
        </p:nvGrpSpPr>
        <p:grpSpPr>
          <a:xfrm>
            <a:off x="1242052" y="2924944"/>
            <a:ext cx="4360460" cy="1150828"/>
            <a:chOff x="1242052" y="2924944"/>
            <a:chExt cx="4360460" cy="1150828"/>
          </a:xfrm>
        </p:grpSpPr>
        <p:grpSp>
          <p:nvGrpSpPr>
            <p:cNvPr id="57" name="Ομάδα 56"/>
            <p:cNvGrpSpPr/>
            <p:nvPr/>
          </p:nvGrpSpPr>
          <p:grpSpPr>
            <a:xfrm>
              <a:off x="2915816" y="2924944"/>
              <a:ext cx="2686696" cy="1150828"/>
              <a:chOff x="2915816" y="2204864"/>
              <a:chExt cx="2686696" cy="1150828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8" name="TextBox 57"/>
                  <p:cNvSpPr txBox="1"/>
                  <p:nvPr/>
                </p:nvSpPr>
                <p:spPr>
                  <a:xfrm>
                    <a:off x="4058918" y="2245412"/>
                    <a:ext cx="1179810" cy="1093504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nary>
                            <m:naryPr>
                              <m:limLoc m:val="undOvr"/>
                              <m:ctrlPr>
                                <a:rPr lang="el-G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eqArr>
                                <m:eqArrPr>
                                  <m:ctrlPr>
                                    <a:rPr lang="el-GR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eqArrPr>
                                <m:e>
                                  <m:r>
                                    <a:rPr lang="el-GR" b="1" i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𝛆𝛏𝛚</m:t>
                                  </m:r>
                                  <m:r>
                                    <a:rPr lang="el-GR" b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l-GR" b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𝛃𝛂𝛔𝛈</m:t>
                                  </m:r>
                                </m:e>
                                <m:e>
                                  <m:r>
                                    <a:rPr lang="el-GR" b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𝛋𝛖𝛌𝛊𝛎𝛅𝛒𝛐𝛖</m:t>
                                  </m:r>
                                </m:e>
                              </m:eqArr>
                            </m:sub>
                            <m:sup/>
                            <m:e/>
                          </m:nary>
                        </m:oMath>
                      </m:oMathPara>
                    </a14:m>
                    <a:endParaRPr lang="el-GR" b="1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8" name="TextBox 5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058918" y="2245412"/>
                    <a:ext cx="1179810" cy="1093504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9" name="Ορθογώνιο 58"/>
                  <p:cNvSpPr/>
                  <p:nvPr/>
                </p:nvSpPr>
                <p:spPr>
                  <a:xfrm>
                    <a:off x="2915816" y="2204864"/>
                    <a:ext cx="1579278" cy="1150828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nary>
                            <m:naryPr>
                              <m:chr m:val="∮"/>
                              <m:limLoc m:val="undOvr"/>
                              <m:ctrlPr>
                                <a:rPr lang="el-G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eqArr>
                                <m:eqArrPr>
                                  <m:ctrlPr>
                                    <a:rPr lang="el-GR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eqArrPr>
                                <m:e>
                                  <m:r>
                                    <a:rPr lang="el-GR" b="1" i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𝛆𝛑𝛊𝛗𝛂𝛎𝛆𝛊𝛂</m:t>
                                  </m:r>
                                </m:e>
                                <m:e>
                                  <m:r>
                                    <a:rPr lang="el-GR" b="1" i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𝛋𝛖𝛌𝛊𝛎𝛅𝛒𝛐𝛖</m:t>
                                  </m:r>
                                </m:e>
                              </m:eqArr>
                            </m:sub>
                            <m:sup/>
                            <m:e/>
                          </m:nary>
                          <m: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   </m:t>
                          </m:r>
                        </m:oMath>
                      </m:oMathPara>
                    </a14:m>
                    <a:endParaRPr lang="el-GR" sz="2000" dirty="0"/>
                  </a:p>
                </p:txBody>
              </p:sp>
            </mc:Choice>
            <mc:Fallback xmlns="">
              <p:sp>
                <p:nvSpPr>
                  <p:cNvPr id="59" name="Ορθογώνιο 5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915816" y="2204864"/>
                    <a:ext cx="1579278" cy="1150828"/>
                  </a:xfrm>
                  <a:prstGeom prst="rect">
                    <a:avLst/>
                  </a:prstGeom>
                  <a:blipFill>
                    <a:blip r:embed="rId2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0" name="Ορθογώνιο 59"/>
                  <p:cNvSpPr/>
                  <p:nvPr/>
                </p:nvSpPr>
                <p:spPr>
                  <a:xfrm>
                    <a:off x="3463746" y="2491596"/>
                    <a:ext cx="1197764" cy="40376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e>
                          </m:acc>
                          <m: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</m:e>
                          </m:acc>
                          <m: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  </m:t>
                          </m:r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60" name="Ορθογώνιο 5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463746" y="2491596"/>
                    <a:ext cx="1197764" cy="403765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1" name="Ορθογώνιο 60"/>
                  <p:cNvSpPr/>
                  <p:nvPr/>
                </p:nvSpPr>
                <p:spPr>
                  <a:xfrm>
                    <a:off x="4579006" y="2509822"/>
                    <a:ext cx="1023506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𝑬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  </m:t>
                          </m:r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61" name="Ορθογώνιο 6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579006" y="2509822"/>
                    <a:ext cx="1023506" cy="369332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76" name="TextBox 175"/>
            <p:cNvSpPr txBox="1"/>
            <p:nvPr/>
          </p:nvSpPr>
          <p:spPr>
            <a:xfrm>
              <a:off x="1242052" y="3284984"/>
              <a:ext cx="16017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20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Αποδείξαμε:</a:t>
              </a:r>
              <a:endParaRPr lang="el-GR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06515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περιεχομένου 2"/>
          <p:cNvSpPr txBox="1">
            <a:spLocks/>
          </p:cNvSpPr>
          <p:nvPr/>
        </p:nvSpPr>
        <p:spPr>
          <a:xfrm>
            <a:off x="457200" y="44624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Αγωγοί με Ηλεκτρικά Φορτία</a:t>
            </a:r>
            <a:endParaRPr lang="el-G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Θέση περιεχομένου 2"/>
          <p:cNvSpPr txBox="1">
            <a:spLocks/>
          </p:cNvSpPr>
          <p:nvPr/>
        </p:nvSpPr>
        <p:spPr>
          <a:xfrm>
            <a:off x="446856" y="620688"/>
            <a:ext cx="8229600" cy="4079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Το Ηλεκτρικό Δυναμικό στο Εσωτερικό Αγωγού</a:t>
            </a:r>
            <a:endParaRPr lang="el-GR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5" name="Ομάδα 54"/>
          <p:cNvGrpSpPr/>
          <p:nvPr/>
        </p:nvGrpSpPr>
        <p:grpSpPr>
          <a:xfrm>
            <a:off x="550584" y="3643728"/>
            <a:ext cx="2414800" cy="1785637"/>
            <a:chOff x="550584" y="1960964"/>
            <a:chExt cx="2414800" cy="1785637"/>
          </a:xfrm>
        </p:grpSpPr>
        <p:grpSp>
          <p:nvGrpSpPr>
            <p:cNvPr id="35" name="Ομάδα 34"/>
            <p:cNvGrpSpPr/>
            <p:nvPr/>
          </p:nvGrpSpPr>
          <p:grpSpPr>
            <a:xfrm>
              <a:off x="550584" y="1960964"/>
              <a:ext cx="2414800" cy="1785637"/>
              <a:chOff x="550584" y="1960964"/>
              <a:chExt cx="2414800" cy="1785637"/>
            </a:xfrm>
          </p:grpSpPr>
          <p:grpSp>
            <p:nvGrpSpPr>
              <p:cNvPr id="7" name="Ομάδα 6"/>
              <p:cNvGrpSpPr/>
              <p:nvPr/>
            </p:nvGrpSpPr>
            <p:grpSpPr>
              <a:xfrm>
                <a:off x="550584" y="1960964"/>
                <a:ext cx="2414800" cy="1785637"/>
                <a:chOff x="5684041" y="3257044"/>
                <a:chExt cx="2414800" cy="1785637"/>
              </a:xfrm>
            </p:grpSpPr>
            <p:grpSp>
              <p:nvGrpSpPr>
                <p:cNvPr id="14" name="Ομάδα 13"/>
                <p:cNvGrpSpPr/>
                <p:nvPr/>
              </p:nvGrpSpPr>
              <p:grpSpPr>
                <a:xfrm>
                  <a:off x="5684041" y="3257044"/>
                  <a:ext cx="2414800" cy="1785637"/>
                  <a:chOff x="5684041" y="3257044"/>
                  <a:chExt cx="2414800" cy="1785637"/>
                </a:xfrm>
              </p:grpSpPr>
              <p:grpSp>
                <p:nvGrpSpPr>
                  <p:cNvPr id="22" name="Ομάδα 21"/>
                  <p:cNvGrpSpPr/>
                  <p:nvPr/>
                </p:nvGrpSpPr>
                <p:grpSpPr>
                  <a:xfrm>
                    <a:off x="5713111" y="3356992"/>
                    <a:ext cx="2192357" cy="1542361"/>
                    <a:chOff x="5713111" y="3356992"/>
                    <a:chExt cx="2192357" cy="1542361"/>
                  </a:xfrm>
                </p:grpSpPr>
                <p:sp>
                  <p:nvSpPr>
                    <p:cNvPr id="32" name="Ορθογώνιο τρίγωνο 31"/>
                    <p:cNvSpPr/>
                    <p:nvPr/>
                  </p:nvSpPr>
                  <p:spPr>
                    <a:xfrm flipH="1">
                      <a:off x="5713111" y="3356992"/>
                      <a:ext cx="2187267" cy="1542070"/>
                    </a:xfrm>
                    <a:prstGeom prst="rtTriangle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>
                      <a:solidFill>
                        <a:schemeClr val="bg2">
                          <a:lumMod val="50000"/>
                          <a:alpha val="26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33" name="Ελεύθερη σχεδίαση 32"/>
                    <p:cNvSpPr/>
                    <p:nvPr/>
                  </p:nvSpPr>
                  <p:spPr>
                    <a:xfrm>
                      <a:off x="5724128" y="3356992"/>
                      <a:ext cx="2181340" cy="1542361"/>
                    </a:xfrm>
                    <a:custGeom>
                      <a:avLst/>
                      <a:gdLst>
                        <a:gd name="connsiteX0" fmla="*/ 0 w 2181340"/>
                        <a:gd name="connsiteY0" fmla="*/ 1542361 h 1542361"/>
                        <a:gd name="connsiteX1" fmla="*/ 198304 w 2181340"/>
                        <a:gd name="connsiteY1" fmla="*/ 1178805 h 1542361"/>
                        <a:gd name="connsiteX2" fmla="*/ 561861 w 2181340"/>
                        <a:gd name="connsiteY2" fmla="*/ 738130 h 1542361"/>
                        <a:gd name="connsiteX3" fmla="*/ 1035586 w 2181340"/>
                        <a:gd name="connsiteY3" fmla="*/ 385590 h 1542361"/>
                        <a:gd name="connsiteX4" fmla="*/ 1575413 w 2181340"/>
                        <a:gd name="connsiteY4" fmla="*/ 110169 h 1542361"/>
                        <a:gd name="connsiteX5" fmla="*/ 2181340 w 2181340"/>
                        <a:gd name="connsiteY5" fmla="*/ 0 h 1542361"/>
                        <a:gd name="connsiteX6" fmla="*/ 2181340 w 2181340"/>
                        <a:gd name="connsiteY6" fmla="*/ 0 h 1542361"/>
                        <a:gd name="connsiteX0" fmla="*/ 0 w 2181340"/>
                        <a:gd name="connsiteY0" fmla="*/ 1542361 h 1542361"/>
                        <a:gd name="connsiteX1" fmla="*/ 198304 w 2181340"/>
                        <a:gd name="connsiteY1" fmla="*/ 1178805 h 1542361"/>
                        <a:gd name="connsiteX2" fmla="*/ 561861 w 2181340"/>
                        <a:gd name="connsiteY2" fmla="*/ 738130 h 1542361"/>
                        <a:gd name="connsiteX3" fmla="*/ 1035586 w 2181340"/>
                        <a:gd name="connsiteY3" fmla="*/ 385590 h 1542361"/>
                        <a:gd name="connsiteX4" fmla="*/ 1575413 w 2181340"/>
                        <a:gd name="connsiteY4" fmla="*/ 110169 h 1542361"/>
                        <a:gd name="connsiteX5" fmla="*/ 2181340 w 2181340"/>
                        <a:gd name="connsiteY5" fmla="*/ 0 h 1542361"/>
                        <a:gd name="connsiteX6" fmla="*/ 2181340 w 2181340"/>
                        <a:gd name="connsiteY6" fmla="*/ 0 h 1542361"/>
                        <a:gd name="connsiteX0" fmla="*/ 0 w 2181340"/>
                        <a:gd name="connsiteY0" fmla="*/ 1542361 h 1542361"/>
                        <a:gd name="connsiteX1" fmla="*/ 198304 w 2181340"/>
                        <a:gd name="connsiteY1" fmla="*/ 1178805 h 1542361"/>
                        <a:gd name="connsiteX2" fmla="*/ 561861 w 2181340"/>
                        <a:gd name="connsiteY2" fmla="*/ 738130 h 1542361"/>
                        <a:gd name="connsiteX3" fmla="*/ 1013552 w 2181340"/>
                        <a:gd name="connsiteY3" fmla="*/ 352539 h 1542361"/>
                        <a:gd name="connsiteX4" fmla="*/ 1575413 w 2181340"/>
                        <a:gd name="connsiteY4" fmla="*/ 110169 h 1542361"/>
                        <a:gd name="connsiteX5" fmla="*/ 2181340 w 2181340"/>
                        <a:gd name="connsiteY5" fmla="*/ 0 h 1542361"/>
                        <a:gd name="connsiteX6" fmla="*/ 2181340 w 2181340"/>
                        <a:gd name="connsiteY6" fmla="*/ 0 h 1542361"/>
                        <a:gd name="connsiteX0" fmla="*/ 0 w 2181340"/>
                        <a:gd name="connsiteY0" fmla="*/ 1542361 h 1542361"/>
                        <a:gd name="connsiteX1" fmla="*/ 198304 w 2181340"/>
                        <a:gd name="connsiteY1" fmla="*/ 1178805 h 1542361"/>
                        <a:gd name="connsiteX2" fmla="*/ 561861 w 2181340"/>
                        <a:gd name="connsiteY2" fmla="*/ 738130 h 1542361"/>
                        <a:gd name="connsiteX3" fmla="*/ 1002535 w 2181340"/>
                        <a:gd name="connsiteY3" fmla="*/ 374573 h 1542361"/>
                        <a:gd name="connsiteX4" fmla="*/ 1575413 w 2181340"/>
                        <a:gd name="connsiteY4" fmla="*/ 110169 h 1542361"/>
                        <a:gd name="connsiteX5" fmla="*/ 2181340 w 2181340"/>
                        <a:gd name="connsiteY5" fmla="*/ 0 h 1542361"/>
                        <a:gd name="connsiteX6" fmla="*/ 2181340 w 2181340"/>
                        <a:gd name="connsiteY6" fmla="*/ 0 h 1542361"/>
                        <a:gd name="connsiteX0" fmla="*/ 0 w 2181340"/>
                        <a:gd name="connsiteY0" fmla="*/ 1542361 h 1542361"/>
                        <a:gd name="connsiteX1" fmla="*/ 198304 w 2181340"/>
                        <a:gd name="connsiteY1" fmla="*/ 1178805 h 1542361"/>
                        <a:gd name="connsiteX2" fmla="*/ 561861 w 2181340"/>
                        <a:gd name="connsiteY2" fmla="*/ 738130 h 1542361"/>
                        <a:gd name="connsiteX3" fmla="*/ 1002535 w 2181340"/>
                        <a:gd name="connsiteY3" fmla="*/ 374573 h 1542361"/>
                        <a:gd name="connsiteX4" fmla="*/ 1575413 w 2181340"/>
                        <a:gd name="connsiteY4" fmla="*/ 110169 h 1542361"/>
                        <a:gd name="connsiteX5" fmla="*/ 2181340 w 2181340"/>
                        <a:gd name="connsiteY5" fmla="*/ 0 h 1542361"/>
                        <a:gd name="connsiteX6" fmla="*/ 2181340 w 2181340"/>
                        <a:gd name="connsiteY6" fmla="*/ 0 h 1542361"/>
                        <a:gd name="connsiteX0" fmla="*/ 0 w 2181340"/>
                        <a:gd name="connsiteY0" fmla="*/ 1542361 h 1542361"/>
                        <a:gd name="connsiteX1" fmla="*/ 198304 w 2181340"/>
                        <a:gd name="connsiteY1" fmla="*/ 1178805 h 1542361"/>
                        <a:gd name="connsiteX2" fmla="*/ 561861 w 2181340"/>
                        <a:gd name="connsiteY2" fmla="*/ 727114 h 1542361"/>
                        <a:gd name="connsiteX3" fmla="*/ 1002535 w 2181340"/>
                        <a:gd name="connsiteY3" fmla="*/ 374573 h 1542361"/>
                        <a:gd name="connsiteX4" fmla="*/ 1575413 w 2181340"/>
                        <a:gd name="connsiteY4" fmla="*/ 110169 h 1542361"/>
                        <a:gd name="connsiteX5" fmla="*/ 2181340 w 2181340"/>
                        <a:gd name="connsiteY5" fmla="*/ 0 h 1542361"/>
                        <a:gd name="connsiteX6" fmla="*/ 2181340 w 2181340"/>
                        <a:gd name="connsiteY6" fmla="*/ 0 h 154236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2181340" h="1542361">
                          <a:moveTo>
                            <a:pt x="0" y="1542361"/>
                          </a:moveTo>
                          <a:cubicBezTo>
                            <a:pt x="52330" y="1427602"/>
                            <a:pt x="104661" y="1314679"/>
                            <a:pt x="198304" y="1178805"/>
                          </a:cubicBezTo>
                          <a:cubicBezTo>
                            <a:pt x="291947" y="1042931"/>
                            <a:pt x="427823" y="861153"/>
                            <a:pt x="561861" y="727114"/>
                          </a:cubicBezTo>
                          <a:cubicBezTo>
                            <a:pt x="695899" y="593075"/>
                            <a:pt x="833610" y="477397"/>
                            <a:pt x="1002535" y="374573"/>
                          </a:cubicBezTo>
                          <a:cubicBezTo>
                            <a:pt x="1171460" y="271749"/>
                            <a:pt x="1378946" y="172598"/>
                            <a:pt x="1575413" y="110169"/>
                          </a:cubicBezTo>
                          <a:cubicBezTo>
                            <a:pt x="1771880" y="47740"/>
                            <a:pt x="2181340" y="0"/>
                            <a:pt x="2181340" y="0"/>
                          </a:cubicBezTo>
                          <a:lnTo>
                            <a:pt x="2181340" y="0"/>
                          </a:lnTo>
                        </a:path>
                      </a:pathLst>
                    </a:custGeom>
                    <a:solidFill>
                      <a:schemeClr val="bg2">
                        <a:lumMod val="50000"/>
                      </a:schemeClr>
                    </a:solidFill>
                    <a:ln>
                      <a:solidFill>
                        <a:schemeClr val="bg2">
                          <a:lumMod val="50000"/>
                          <a:alpha val="26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  <p:grpSp>
                <p:nvGrpSpPr>
                  <p:cNvPr id="23" name="Ομάδα 22"/>
                  <p:cNvGrpSpPr/>
                  <p:nvPr/>
                </p:nvGrpSpPr>
                <p:grpSpPr>
                  <a:xfrm>
                    <a:off x="5684041" y="3257044"/>
                    <a:ext cx="2414800" cy="1785637"/>
                    <a:chOff x="5684041" y="3257044"/>
                    <a:chExt cx="2414800" cy="1785637"/>
                  </a:xfrm>
                </p:grpSpPr>
                <p:sp>
                  <p:nvSpPr>
                    <p:cNvPr id="24" name="Ορθογώνιο 23"/>
                    <p:cNvSpPr/>
                    <p:nvPr/>
                  </p:nvSpPr>
                  <p:spPr>
                    <a:xfrm>
                      <a:off x="5684041" y="4673349"/>
                      <a:ext cx="356011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el-GR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p:txBody>
                </p:sp>
                <p:sp>
                  <p:nvSpPr>
                    <p:cNvPr id="25" name="Ορθογώνιο 24"/>
                    <p:cNvSpPr/>
                    <p:nvPr/>
                  </p:nvSpPr>
                  <p:spPr>
                    <a:xfrm>
                      <a:off x="6005172" y="4210071"/>
                      <a:ext cx="356011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el-GR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p:txBody>
                </p:sp>
                <p:sp>
                  <p:nvSpPr>
                    <p:cNvPr id="26" name="Ορθογώνιο 25"/>
                    <p:cNvSpPr/>
                    <p:nvPr/>
                  </p:nvSpPr>
                  <p:spPr>
                    <a:xfrm>
                      <a:off x="5782275" y="4504872"/>
                      <a:ext cx="356011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el-GR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p:txBody>
                </p:sp>
                <p:sp>
                  <p:nvSpPr>
                    <p:cNvPr id="27" name="Ορθογώνιο 26"/>
                    <p:cNvSpPr/>
                    <p:nvPr/>
                  </p:nvSpPr>
                  <p:spPr>
                    <a:xfrm>
                      <a:off x="6290496" y="3902312"/>
                      <a:ext cx="356011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el-GR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p:txBody>
                </p:sp>
                <p:sp>
                  <p:nvSpPr>
                    <p:cNvPr id="28" name="Ορθογώνιο 27"/>
                    <p:cNvSpPr/>
                    <p:nvPr/>
                  </p:nvSpPr>
                  <p:spPr>
                    <a:xfrm>
                      <a:off x="6599241" y="3646749"/>
                      <a:ext cx="356011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el-GR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p:txBody>
                </p:sp>
                <p:sp>
                  <p:nvSpPr>
                    <p:cNvPr id="29" name="Ορθογώνιο 28"/>
                    <p:cNvSpPr/>
                    <p:nvPr/>
                  </p:nvSpPr>
                  <p:spPr>
                    <a:xfrm>
                      <a:off x="6952293" y="3447648"/>
                      <a:ext cx="356011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el-GR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p:txBody>
                </p:sp>
                <p:sp>
                  <p:nvSpPr>
                    <p:cNvPr id="30" name="Ορθογώνιο 29"/>
                    <p:cNvSpPr/>
                    <p:nvPr/>
                  </p:nvSpPr>
                  <p:spPr>
                    <a:xfrm>
                      <a:off x="7356357" y="3314649"/>
                      <a:ext cx="356011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el-GR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p:txBody>
                </p:sp>
                <p:sp>
                  <p:nvSpPr>
                    <p:cNvPr id="31" name="Ορθογώνιο 30"/>
                    <p:cNvSpPr/>
                    <p:nvPr/>
                  </p:nvSpPr>
                  <p:spPr>
                    <a:xfrm>
                      <a:off x="7742830" y="3257044"/>
                      <a:ext cx="356011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el-GR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l-GR" dirty="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15" name="Ομάδα 14"/>
                <p:cNvGrpSpPr/>
                <p:nvPr/>
              </p:nvGrpSpPr>
              <p:grpSpPr>
                <a:xfrm>
                  <a:off x="5890178" y="3284984"/>
                  <a:ext cx="2012195" cy="1442077"/>
                  <a:chOff x="5890178" y="3284984"/>
                  <a:chExt cx="2012195" cy="1442077"/>
                </a:xfrm>
              </p:grpSpPr>
              <p:sp>
                <p:nvSpPr>
                  <p:cNvPr id="16" name="Ορθογώνιο 15"/>
                  <p:cNvSpPr/>
                  <p:nvPr/>
                </p:nvSpPr>
                <p:spPr>
                  <a:xfrm>
                    <a:off x="5890178" y="4357729"/>
                    <a:ext cx="356011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l-GR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+</a:t>
                    </a:r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17" name="Ορθογώνιο 16"/>
                  <p:cNvSpPr/>
                  <p:nvPr/>
                </p:nvSpPr>
                <p:spPr>
                  <a:xfrm>
                    <a:off x="6129321" y="4038472"/>
                    <a:ext cx="356011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l-GR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+</a:t>
                    </a:r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18" name="Ορθογώνιο 17"/>
                  <p:cNvSpPr/>
                  <p:nvPr/>
                </p:nvSpPr>
                <p:spPr>
                  <a:xfrm>
                    <a:off x="6423809" y="3770781"/>
                    <a:ext cx="356011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l-GR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+</a:t>
                    </a:r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19" name="Ορθογώνιο 18"/>
                  <p:cNvSpPr/>
                  <p:nvPr/>
                </p:nvSpPr>
                <p:spPr>
                  <a:xfrm>
                    <a:off x="6771197" y="3530673"/>
                    <a:ext cx="356011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l-GR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+</a:t>
                    </a:r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0" name="Ορθογώνιο 19"/>
                  <p:cNvSpPr/>
                  <p:nvPr/>
                </p:nvSpPr>
                <p:spPr>
                  <a:xfrm>
                    <a:off x="7147365" y="3368009"/>
                    <a:ext cx="356011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l-GR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+</a:t>
                    </a:r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21" name="Ορθογώνιο 20"/>
                  <p:cNvSpPr/>
                  <p:nvPr/>
                </p:nvSpPr>
                <p:spPr>
                  <a:xfrm>
                    <a:off x="7546362" y="3284984"/>
                    <a:ext cx="356011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l-GR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+</a:t>
                    </a:r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</p:grpSp>
          </p:grpSp>
          <p:sp>
            <p:nvSpPr>
              <p:cNvPr id="34" name="Ορθογώνιο 33"/>
              <p:cNvSpPr/>
              <p:nvPr/>
            </p:nvSpPr>
            <p:spPr>
              <a:xfrm>
                <a:off x="1187624" y="3339521"/>
                <a:ext cx="1552349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l-GR" sz="16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Τμήμα Αγωγού </a:t>
                </a:r>
                <a:endParaRPr lang="el-GR" sz="1600" dirty="0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Ορθογώνιο 36"/>
                <p:cNvSpPr/>
                <p:nvPr/>
              </p:nvSpPr>
              <p:spPr>
                <a:xfrm>
                  <a:off x="1688482" y="2701548"/>
                  <a:ext cx="827471" cy="40293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  <m:r>
                          <a:rPr lang="el-GR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l-GR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37" name="Ορθογώνιο 3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88482" y="2701548"/>
                  <a:ext cx="827471" cy="402931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1" name="Ομάδα 50"/>
          <p:cNvGrpSpPr/>
          <p:nvPr/>
        </p:nvGrpSpPr>
        <p:grpSpPr>
          <a:xfrm>
            <a:off x="3722371" y="3215991"/>
            <a:ext cx="1333323" cy="1750096"/>
            <a:chOff x="3722371" y="1533227"/>
            <a:chExt cx="1333323" cy="175009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Ορθογώνιο 35"/>
                <p:cNvSpPr/>
                <p:nvPr/>
              </p:nvSpPr>
              <p:spPr>
                <a:xfrm>
                  <a:off x="3722371" y="2186435"/>
                  <a:ext cx="827471" cy="40293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  <m:r>
                          <a:rPr lang="el-G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36" name="Ορθογώνιο 3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22371" y="2186435"/>
                  <a:ext cx="827471" cy="402931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1" name="Αριστερό άγκιστρο 40"/>
            <p:cNvSpPr/>
            <p:nvPr/>
          </p:nvSpPr>
          <p:spPr>
            <a:xfrm>
              <a:off x="4626625" y="1533227"/>
              <a:ext cx="429069" cy="1750096"/>
            </a:xfrm>
            <a:prstGeom prst="leftBrace">
              <a:avLst>
                <a:gd name="adj1" fmla="val 25841"/>
                <a:gd name="adj2" fmla="val 50000"/>
              </a:avLst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52" name="Ομάδα 51"/>
          <p:cNvGrpSpPr/>
          <p:nvPr/>
        </p:nvGrpSpPr>
        <p:grpSpPr>
          <a:xfrm>
            <a:off x="5087073" y="2852936"/>
            <a:ext cx="2362299" cy="619016"/>
            <a:chOff x="5087073" y="1170172"/>
            <a:chExt cx="2362299" cy="61901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TextBox 37"/>
                <p:cNvSpPr txBox="1"/>
                <p:nvPr/>
              </p:nvSpPr>
              <p:spPr>
                <a:xfrm>
                  <a:off x="5087073" y="1409959"/>
                  <a:ext cx="750142" cy="3046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38" name="TextBox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87073" y="1409959"/>
                  <a:ext cx="750142" cy="304699"/>
                </a:xfrm>
                <a:prstGeom prst="rect">
                  <a:avLst/>
                </a:prstGeom>
                <a:blipFill>
                  <a:blip r:embed="rId4"/>
                  <a:stretch>
                    <a:fillRect l="-6452" r="-7258" b="-2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3" name="Ορθογώνιο 42"/>
                <p:cNvSpPr/>
                <p:nvPr/>
              </p:nvSpPr>
              <p:spPr>
                <a:xfrm>
                  <a:off x="6280462" y="1170172"/>
                  <a:ext cx="1168910" cy="61901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𝑽</m:t>
                            </m:r>
                          </m:num>
                          <m:den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den>
                        </m:f>
                        <m:r>
                          <a:rPr lang="en-US" b="0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=0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>
            <p:sp>
              <p:nvSpPr>
                <p:cNvPr id="43" name="Ορθογώνιο 4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80462" y="1170172"/>
                  <a:ext cx="1168910" cy="619016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Ορθογώνιο 43"/>
                <p:cNvSpPr/>
                <p:nvPr/>
              </p:nvSpPr>
              <p:spPr>
                <a:xfrm>
                  <a:off x="5868594" y="1361224"/>
                  <a:ext cx="51007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⟹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44" name="Ορθογώνιο 4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68594" y="1361224"/>
                  <a:ext cx="510075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3" name="Ομάδα 52"/>
          <p:cNvGrpSpPr/>
          <p:nvPr/>
        </p:nvGrpSpPr>
        <p:grpSpPr>
          <a:xfrm>
            <a:off x="5076056" y="3717032"/>
            <a:ext cx="2369243" cy="666464"/>
            <a:chOff x="5076056" y="2034268"/>
            <a:chExt cx="2369243" cy="66646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8"/>
                <p:cNvSpPr txBox="1"/>
                <p:nvPr/>
              </p:nvSpPr>
              <p:spPr>
                <a:xfrm>
                  <a:off x="5076056" y="2262449"/>
                  <a:ext cx="753348" cy="30245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39" name="TextBox 3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76056" y="2262449"/>
                  <a:ext cx="753348" cy="302455"/>
                </a:xfrm>
                <a:prstGeom prst="rect">
                  <a:avLst/>
                </a:prstGeom>
                <a:blipFill>
                  <a:blip r:embed="rId7"/>
                  <a:stretch>
                    <a:fillRect l="-7317" r="-7317" b="-22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5" name="Ορθογώνιο 44"/>
                <p:cNvSpPr/>
                <p:nvPr/>
              </p:nvSpPr>
              <p:spPr>
                <a:xfrm>
                  <a:off x="6276389" y="2034268"/>
                  <a:ext cx="1168910" cy="66646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𝑽</m:t>
                            </m:r>
                          </m:num>
                          <m:den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𝒚</m:t>
                            </m:r>
                          </m:den>
                        </m:f>
                        <m:r>
                          <a:rPr lang="en-US" b="0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=0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>
            <p:sp>
              <p:nvSpPr>
                <p:cNvPr id="45" name="Ορθογώνιο 4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76389" y="2034268"/>
                  <a:ext cx="1168910" cy="666464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Ορθογώνιο 45"/>
                <p:cNvSpPr/>
                <p:nvPr/>
              </p:nvSpPr>
              <p:spPr>
                <a:xfrm>
                  <a:off x="5864521" y="2214303"/>
                  <a:ext cx="51007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⟹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46" name="Ορθογώνιο 4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64521" y="2214303"/>
                  <a:ext cx="510075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4" name="Ομάδα 53"/>
          <p:cNvGrpSpPr/>
          <p:nvPr/>
        </p:nvGrpSpPr>
        <p:grpSpPr>
          <a:xfrm>
            <a:off x="5076056" y="4653136"/>
            <a:ext cx="2329186" cy="619016"/>
            <a:chOff x="5076056" y="2970372"/>
            <a:chExt cx="2329186" cy="61901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/>
                <p:cNvSpPr txBox="1"/>
                <p:nvPr/>
              </p:nvSpPr>
              <p:spPr>
                <a:xfrm>
                  <a:off x="5076056" y="3220212"/>
                  <a:ext cx="738920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𝒛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40" name="TextBox 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76056" y="3220212"/>
                  <a:ext cx="738920" cy="276999"/>
                </a:xfrm>
                <a:prstGeom prst="rect">
                  <a:avLst/>
                </a:prstGeom>
                <a:blipFill>
                  <a:blip r:embed="rId10"/>
                  <a:stretch>
                    <a:fillRect l="-7438" r="-7438" b="-1087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7" name="Ορθογώνιο 46"/>
                <p:cNvSpPr/>
                <p:nvPr/>
              </p:nvSpPr>
              <p:spPr>
                <a:xfrm>
                  <a:off x="6236332" y="2970372"/>
                  <a:ext cx="1168910" cy="61901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𝑽</m:t>
                            </m:r>
                          </m:num>
                          <m:den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𝒛</m:t>
                            </m:r>
                          </m:den>
                        </m:f>
                        <m:r>
                          <a:rPr lang="en-US" b="0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=0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>
            <p:sp>
              <p:nvSpPr>
                <p:cNvPr id="47" name="Ορθογώνιο 4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36332" y="2970372"/>
                  <a:ext cx="1168910" cy="619016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Ορθογώνιο 47"/>
                <p:cNvSpPr/>
                <p:nvPr/>
              </p:nvSpPr>
              <p:spPr>
                <a:xfrm>
                  <a:off x="5824464" y="3139390"/>
                  <a:ext cx="51007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⟹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48" name="Ορθογώνιο 4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24464" y="3139390"/>
                  <a:ext cx="510075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6" name="Ομάδα 55"/>
          <p:cNvGrpSpPr/>
          <p:nvPr/>
        </p:nvGrpSpPr>
        <p:grpSpPr>
          <a:xfrm>
            <a:off x="150406" y="4742432"/>
            <a:ext cx="8598057" cy="1638896"/>
            <a:chOff x="150406" y="3059668"/>
            <a:chExt cx="8598057" cy="1638896"/>
          </a:xfrm>
        </p:grpSpPr>
        <p:sp>
          <p:nvSpPr>
            <p:cNvPr id="49" name="Ορθογώνιο 48"/>
            <p:cNvSpPr/>
            <p:nvPr/>
          </p:nvSpPr>
          <p:spPr>
            <a:xfrm>
              <a:off x="150406" y="4052233"/>
              <a:ext cx="8598057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Δεδομένου ότι οι παράγωγοι του δυναμικού </a:t>
              </a:r>
              <a:r>
                <a:rPr lang="en-US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ως προς </a:t>
              </a:r>
              <a:r>
                <a:rPr lang="en-US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sz="1600" b="1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l-GR" sz="1600" b="1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και  </a:t>
              </a:r>
              <a:r>
                <a:rPr lang="en-US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z</a:t>
              </a:r>
              <a:r>
                <a:rPr lang="el-GR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είναι ίσες με το μηδέν, </a:t>
              </a:r>
              <a:r>
                <a:rPr lang="el-GR" sz="1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το δυναμικό </a:t>
              </a:r>
              <a:r>
                <a:rPr lang="en-US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el-GR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στο εσωτερικό το αγωγού είναι σταθερό</a:t>
              </a:r>
              <a:endParaRPr lang="el-GR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0" name="Ορθογώνιο 49"/>
            <p:cNvSpPr/>
            <p:nvPr/>
          </p:nvSpPr>
          <p:spPr>
            <a:xfrm>
              <a:off x="1615719" y="3059668"/>
              <a:ext cx="111825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el-GR" b="1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= </a:t>
              </a:r>
              <a:r>
                <a:rPr lang="el-GR" b="1" dirty="0" err="1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σταθ</a:t>
              </a:r>
              <a:r>
                <a:rPr lang="el-GR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l-GR" dirty="0">
                <a:solidFill>
                  <a:srgbClr val="002060"/>
                </a:solidFill>
              </a:endParaRPr>
            </a:p>
          </p:txBody>
        </p:sp>
      </p:grpSp>
      <p:sp>
        <p:nvSpPr>
          <p:cNvPr id="57" name="TextBox 56"/>
          <p:cNvSpPr txBox="1"/>
          <p:nvPr/>
        </p:nvSpPr>
        <p:spPr>
          <a:xfrm>
            <a:off x="0" y="1244271"/>
            <a:ext cx="90364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Έ</a:t>
            </a:r>
            <a:r>
              <a:rPr lang="el-GR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χομε ήδη αποδείξει τη σχέση που συνδέει το διάνυσμα της έντασης του Ηλεκτρικού Πεδίο με το Ηλεκτρικό δυναμικό:</a:t>
            </a:r>
            <a:endParaRPr lang="el-GR" sz="1600" b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Ορθογώνιο 59"/>
              <p:cNvSpPr/>
              <p:nvPr/>
            </p:nvSpPr>
            <p:spPr>
              <a:xfrm>
                <a:off x="3955220" y="1873880"/>
                <a:ext cx="1260000" cy="6190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b>
                      </m:sSub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𝑽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60" name="Ορθογώνιο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220" y="1873880"/>
                <a:ext cx="1260000" cy="619016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Ορθογώνιο 69"/>
              <p:cNvSpPr/>
              <p:nvPr/>
            </p:nvSpPr>
            <p:spPr>
              <a:xfrm>
                <a:off x="5544248" y="1865389"/>
                <a:ext cx="1260000" cy="6664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sub>
                      </m:sSub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𝑽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𝒚</m:t>
                          </m:r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70" name="Ορθογώνιο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4248" y="1865389"/>
                <a:ext cx="1260000" cy="666464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Ορθογώνιο 70"/>
              <p:cNvSpPr/>
              <p:nvPr/>
            </p:nvSpPr>
            <p:spPr>
              <a:xfrm>
                <a:off x="7128424" y="1862863"/>
                <a:ext cx="1260000" cy="6190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</m:sub>
                      </m:sSub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𝑽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𝒛</m:t>
                          </m:r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71" name="Ορθογώνιο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8424" y="1862863"/>
                <a:ext cx="1260000" cy="619016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9234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60" grpId="0"/>
      <p:bldP spid="70" grpId="0"/>
      <p:bldP spid="7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Ομάδα 88"/>
          <p:cNvGrpSpPr/>
          <p:nvPr/>
        </p:nvGrpSpPr>
        <p:grpSpPr>
          <a:xfrm>
            <a:off x="976883" y="1189616"/>
            <a:ext cx="5035277" cy="3931479"/>
            <a:chOff x="976883" y="1189616"/>
            <a:chExt cx="5035277" cy="3931479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6883" y="1341368"/>
              <a:ext cx="5035277" cy="37797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8" name="Ορθογώνιο 87"/>
            <p:cNvSpPr/>
            <p:nvPr/>
          </p:nvSpPr>
          <p:spPr>
            <a:xfrm>
              <a:off x="2939211" y="1189616"/>
              <a:ext cx="174851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l-GR" sz="14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Δυναμικές γραμμές πεδίου</a:t>
              </a:r>
              <a:endParaRPr lang="el-GR" sz="1400" dirty="0"/>
            </a:p>
          </p:txBody>
        </p:sp>
      </p:grpSp>
      <p:sp>
        <p:nvSpPr>
          <p:cNvPr id="4" name="Θέση περιεχομένου 2"/>
          <p:cNvSpPr txBox="1">
            <a:spLocks/>
          </p:cNvSpPr>
          <p:nvPr/>
        </p:nvSpPr>
        <p:spPr>
          <a:xfrm>
            <a:off x="457200" y="44624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Αγωγοί με Ηλεκτρικά Φορτία</a:t>
            </a:r>
            <a:endParaRPr lang="el-G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Θέση περιεχομένου 2"/>
          <p:cNvSpPr txBox="1">
            <a:spLocks/>
          </p:cNvSpPr>
          <p:nvPr/>
        </p:nvSpPr>
        <p:spPr>
          <a:xfrm>
            <a:off x="446856" y="620688"/>
            <a:ext cx="8229600" cy="4079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Το Ηλεκτρικό Δυναμικό στο Εσωτερικό Αγωγού</a:t>
            </a:r>
            <a:endParaRPr lang="el-GR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" name="Θέση περιεχομένου 2"/>
          <p:cNvSpPr txBox="1">
            <a:spLocks/>
          </p:cNvSpPr>
          <p:nvPr/>
        </p:nvSpPr>
        <p:spPr>
          <a:xfrm>
            <a:off x="5796136" y="1196752"/>
            <a:ext cx="1906404" cy="4079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Επισημάνσεις:</a:t>
            </a:r>
            <a:endParaRPr lang="el-GR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" name="Ορθογώνιο 81"/>
          <p:cNvSpPr/>
          <p:nvPr/>
        </p:nvSpPr>
        <p:spPr>
          <a:xfrm>
            <a:off x="5868144" y="4373264"/>
            <a:ext cx="28485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επιφάνεια ενός αγωγού, ανεξαρτήτου μορφής είναι μια </a:t>
            </a:r>
            <a:r>
              <a:rPr lang="el-GR" sz="1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Ισοδυναμική</a:t>
            </a:r>
            <a:r>
              <a:rPr lang="el-G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Επιφάνεια</a:t>
            </a:r>
            <a:endParaRPr lang="el-GR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90" name="Ομάδα 89"/>
          <p:cNvGrpSpPr/>
          <p:nvPr/>
        </p:nvGrpSpPr>
        <p:grpSpPr>
          <a:xfrm>
            <a:off x="3083372" y="1643316"/>
            <a:ext cx="6025132" cy="2429237"/>
            <a:chOff x="3083372" y="1643316"/>
            <a:chExt cx="6025132" cy="2429237"/>
          </a:xfrm>
        </p:grpSpPr>
        <p:sp>
          <p:nvSpPr>
            <p:cNvPr id="83" name="Ορθογώνιο 82"/>
            <p:cNvSpPr/>
            <p:nvPr/>
          </p:nvSpPr>
          <p:spPr>
            <a:xfrm>
              <a:off x="5832856" y="1643316"/>
              <a:ext cx="3275648" cy="13234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Σε όλη την περιοχή που καλύπτεται από τον αγωγό, ακόμα και σε κοιλότητα μέσα στον αγωγό, η ένταση του ηλεκτρικού πεδίου είναι μηδέν (</a:t>
              </a:r>
              <a:r>
                <a:rPr lang="el-GR" sz="1600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Ε = </a:t>
              </a:r>
              <a:r>
                <a:rPr lang="el-GR" sz="16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el-GR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4" name="Ορθογώνιο 83"/>
            <p:cNvSpPr/>
            <p:nvPr/>
          </p:nvSpPr>
          <p:spPr>
            <a:xfrm>
              <a:off x="3299396" y="3085927"/>
              <a:ext cx="66478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r>
                <a:rPr lang="en-US" altLang="el-GR" sz="16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= </a:t>
              </a:r>
              <a:r>
                <a:rPr lang="en-US" alt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lang="en-US" altLang="el-GR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5" name="Ορθογώνιο 84"/>
            <p:cNvSpPr/>
            <p:nvPr/>
          </p:nvSpPr>
          <p:spPr>
            <a:xfrm>
              <a:off x="3083372" y="3733999"/>
              <a:ext cx="66478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r>
                <a:rPr lang="en-US" altLang="el-GR" sz="16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= </a:t>
              </a:r>
              <a:r>
                <a:rPr lang="en-US" alt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lang="en-US" altLang="el-GR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94" name="Ομάδα 93"/>
          <p:cNvGrpSpPr/>
          <p:nvPr/>
        </p:nvGrpSpPr>
        <p:grpSpPr>
          <a:xfrm>
            <a:off x="78424" y="1230195"/>
            <a:ext cx="8814056" cy="4647077"/>
            <a:chOff x="78424" y="1230195"/>
            <a:chExt cx="8814056" cy="4647077"/>
          </a:xfrm>
        </p:grpSpPr>
        <p:grpSp>
          <p:nvGrpSpPr>
            <p:cNvPr id="79" name="Ομάδα 78"/>
            <p:cNvGrpSpPr/>
            <p:nvPr/>
          </p:nvGrpSpPr>
          <p:grpSpPr>
            <a:xfrm>
              <a:off x="78425" y="1230195"/>
              <a:ext cx="5715146" cy="3689883"/>
              <a:chOff x="78425" y="1230195"/>
              <a:chExt cx="5715146" cy="3689883"/>
            </a:xfrm>
          </p:grpSpPr>
          <p:cxnSp>
            <p:nvCxnSpPr>
              <p:cNvPr id="63" name="Ευθύγραμμο βέλος σύνδεσης 62"/>
              <p:cNvCxnSpPr/>
              <p:nvPr/>
            </p:nvCxnSpPr>
            <p:spPr>
              <a:xfrm flipH="1" flipV="1">
                <a:off x="3327042" y="2168458"/>
                <a:ext cx="116370" cy="579419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4" name="TextBox 63"/>
                  <p:cNvSpPr txBox="1"/>
                  <p:nvPr/>
                </p:nvSpPr>
                <p:spPr>
                  <a:xfrm>
                    <a:off x="1315053" y="1230195"/>
                    <a:ext cx="203582" cy="310598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e>
                          </m:acc>
                        </m:oMath>
                      </m:oMathPara>
                    </a14:m>
                    <a:endParaRPr lang="el-GR" b="1" dirty="0"/>
                  </a:p>
                </p:txBody>
              </p:sp>
            </mc:Choice>
            <mc:Fallback xmlns="">
              <p:sp>
                <p:nvSpPr>
                  <p:cNvPr id="64" name="TextBox 6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315053" y="1230195"/>
                    <a:ext cx="203582" cy="310598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30303" r="-27273" b="-588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65" name="Ευθύγραμμο βέλος σύνδεσης 64"/>
              <p:cNvCxnSpPr/>
              <p:nvPr/>
            </p:nvCxnSpPr>
            <p:spPr>
              <a:xfrm flipH="1" flipV="1">
                <a:off x="4111516" y="1924547"/>
                <a:ext cx="58185" cy="718272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Ευθύγραμμο βέλος σύνδεσης 65"/>
              <p:cNvCxnSpPr/>
              <p:nvPr/>
            </p:nvCxnSpPr>
            <p:spPr>
              <a:xfrm flipV="1">
                <a:off x="4883103" y="2747877"/>
                <a:ext cx="910468" cy="291335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Ευθύγραμμο βέλος σύνδεσης 66"/>
              <p:cNvCxnSpPr/>
              <p:nvPr/>
            </p:nvCxnSpPr>
            <p:spPr>
              <a:xfrm>
                <a:off x="4828137" y="3557327"/>
                <a:ext cx="847523" cy="377159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Ευθύγραμμο βέλος σύνδεσης 67"/>
              <p:cNvCxnSpPr/>
              <p:nvPr/>
            </p:nvCxnSpPr>
            <p:spPr>
              <a:xfrm>
                <a:off x="4191735" y="4236548"/>
                <a:ext cx="157839" cy="683530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Ευθύγραμμο βέλος σύνδεσης 68"/>
              <p:cNvCxnSpPr/>
              <p:nvPr/>
            </p:nvCxnSpPr>
            <p:spPr>
              <a:xfrm>
                <a:off x="3155097" y="4313277"/>
                <a:ext cx="283" cy="576325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Ευθύγραμμο βέλος σύνδεσης 69"/>
              <p:cNvCxnSpPr/>
              <p:nvPr/>
            </p:nvCxnSpPr>
            <p:spPr>
              <a:xfrm flipH="1">
                <a:off x="1861051" y="3776653"/>
                <a:ext cx="649225" cy="192120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Ευθύγραμμο βέλος σύνδεσης 70"/>
              <p:cNvCxnSpPr/>
              <p:nvPr/>
            </p:nvCxnSpPr>
            <p:spPr>
              <a:xfrm flipH="1">
                <a:off x="1983524" y="3106607"/>
                <a:ext cx="405262" cy="741691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Ευθύγραμμο βέλος σύνδεσης 71"/>
              <p:cNvCxnSpPr/>
              <p:nvPr/>
            </p:nvCxnSpPr>
            <p:spPr>
              <a:xfrm flipH="1">
                <a:off x="976883" y="3019504"/>
                <a:ext cx="1229142" cy="477468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Ευθύγραμμο βέλος σύνδεσης 72"/>
              <p:cNvCxnSpPr/>
              <p:nvPr/>
            </p:nvCxnSpPr>
            <p:spPr>
              <a:xfrm flipH="1">
                <a:off x="508790" y="2904561"/>
                <a:ext cx="1640367" cy="298335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Ευθύγραμμο βέλος σύνδεσης 73"/>
              <p:cNvCxnSpPr/>
              <p:nvPr/>
            </p:nvCxnSpPr>
            <p:spPr>
              <a:xfrm flipH="1" flipV="1">
                <a:off x="1211164" y="1395381"/>
                <a:ext cx="993748" cy="1388705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Ευθύγραμμο βέλος σύνδεσης 74"/>
              <p:cNvCxnSpPr/>
              <p:nvPr/>
            </p:nvCxnSpPr>
            <p:spPr>
              <a:xfrm flipH="1" flipV="1">
                <a:off x="2185663" y="1482076"/>
                <a:ext cx="172781" cy="1287836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Ευθύγραμμο βέλος σύνδεσης 75"/>
              <p:cNvCxnSpPr/>
              <p:nvPr/>
            </p:nvCxnSpPr>
            <p:spPr>
              <a:xfrm flipV="1">
                <a:off x="2521862" y="1844824"/>
                <a:ext cx="69941" cy="960720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Ευθύγραμμο βέλος σύνδεσης 76"/>
              <p:cNvCxnSpPr/>
              <p:nvPr/>
            </p:nvCxnSpPr>
            <p:spPr>
              <a:xfrm flipV="1">
                <a:off x="2772702" y="2089733"/>
                <a:ext cx="53835" cy="745433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Ευθύγραμμο βέλος σύνδεσης 77"/>
              <p:cNvCxnSpPr/>
              <p:nvPr/>
            </p:nvCxnSpPr>
            <p:spPr>
              <a:xfrm flipH="1" flipV="1">
                <a:off x="78425" y="1752239"/>
                <a:ext cx="2065496" cy="1088200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6" name="Ορθογώνιο 85"/>
            <p:cNvSpPr/>
            <p:nvPr/>
          </p:nvSpPr>
          <p:spPr>
            <a:xfrm>
              <a:off x="78424" y="5292497"/>
              <a:ext cx="8814056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Έξω από τον αγωγό, το διάνυσμα της έντασης του ηλεκτρικού πεδίου είναι κάθετο στην επιφάνεια του αγωγού.</a:t>
              </a:r>
              <a:endParaRPr lang="el-GR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87" name="Ορθογώνιο 86"/>
          <p:cNvSpPr/>
          <p:nvPr/>
        </p:nvSpPr>
        <p:spPr>
          <a:xfrm>
            <a:off x="78425" y="6084585"/>
            <a:ext cx="874171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Οι περιοχές της επιφάνειας του αγωγού που η ακτίνα καμπυλότητας είναι μικρή συγκεντρώνουν τα περισσότερα φορτία. Στις περιοχές αυτές, η ένταση του ηλεκτρικού</a:t>
            </a:r>
            <a:r>
              <a:rPr lang="el-GR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πεδίου είναι μεγάλη.</a:t>
            </a:r>
            <a:endParaRPr lang="el-GR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93" name="Ομάδα 92"/>
          <p:cNvGrpSpPr/>
          <p:nvPr/>
        </p:nvGrpSpPr>
        <p:grpSpPr>
          <a:xfrm>
            <a:off x="3083372" y="3068960"/>
            <a:ext cx="5736772" cy="1224136"/>
            <a:chOff x="3083372" y="3068960"/>
            <a:chExt cx="5736772" cy="1224136"/>
          </a:xfrm>
        </p:grpSpPr>
        <p:sp>
          <p:nvSpPr>
            <p:cNvPr id="80" name="Ορθογώνιο 79"/>
            <p:cNvSpPr/>
            <p:nvPr/>
          </p:nvSpPr>
          <p:spPr>
            <a:xfrm>
              <a:off x="5868144" y="3068960"/>
              <a:ext cx="2952000" cy="10772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Όλη η περιοχή που καλύπτεται από ένα αγωγό, ακόμα και κοιλότητα μέσα στον αγωγό, είναι μια </a:t>
              </a:r>
              <a:r>
                <a:rPr lang="el-GR" sz="1600" b="1" dirty="0" err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Ισοδυναμική</a:t>
              </a:r>
              <a:r>
                <a:rPr lang="el-GR" sz="1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Περιοχή</a:t>
              </a:r>
              <a:endParaRPr lang="el-GR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3299396" y="3306470"/>
              <a:ext cx="102814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 = </a:t>
              </a:r>
              <a:r>
                <a:rPr lang="el-GR" sz="16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σταθ</a:t>
              </a:r>
              <a:endPara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3083372" y="3954542"/>
              <a:ext cx="102814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 = </a:t>
              </a:r>
              <a:r>
                <a:rPr lang="el-GR" sz="16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σταθ</a:t>
              </a:r>
              <a:endPara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66762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7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/>
      <p:bldP spid="82" grpId="0"/>
      <p:bldP spid="8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Θέση περιεχομένου 2"/>
          <p:cNvSpPr txBox="1">
            <a:spLocks/>
          </p:cNvSpPr>
          <p:nvPr/>
        </p:nvSpPr>
        <p:spPr>
          <a:xfrm>
            <a:off x="457200" y="44624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Αγωγοί μέσα σε Στατικό Ηλεκτρικό Πεδίο</a:t>
            </a:r>
            <a:endParaRPr lang="el-G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6" name="Ομάδα 25"/>
          <p:cNvGrpSpPr/>
          <p:nvPr/>
        </p:nvGrpSpPr>
        <p:grpSpPr>
          <a:xfrm>
            <a:off x="1417023" y="1196752"/>
            <a:ext cx="6309954" cy="4319840"/>
            <a:chOff x="1763688" y="1834466"/>
            <a:chExt cx="6309954" cy="4319840"/>
          </a:xfrm>
        </p:grpSpPr>
        <p:grpSp>
          <p:nvGrpSpPr>
            <p:cNvPr id="25" name="Ομάδα 24"/>
            <p:cNvGrpSpPr/>
            <p:nvPr/>
          </p:nvGrpSpPr>
          <p:grpSpPr>
            <a:xfrm>
              <a:off x="1763688" y="1834466"/>
              <a:ext cx="6309954" cy="4319840"/>
              <a:chOff x="1763688" y="1834466"/>
              <a:chExt cx="6309954" cy="4319840"/>
            </a:xfrm>
          </p:grpSpPr>
          <p:pic>
            <p:nvPicPr>
              <p:cNvPr id="10242" name="Picture 2" descr="http://upload.wikimedia.org/wikipedia/commons/thumb/d/d9/Electrostatic_induction.svg/951px-Electrostatic_induction.svg.png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63688" y="1834466"/>
                <a:ext cx="6309954" cy="431984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6" name="Ορθογώνιο 15"/>
              <p:cNvSpPr/>
              <p:nvPr/>
            </p:nvSpPr>
            <p:spPr>
              <a:xfrm>
                <a:off x="5858708" y="2409871"/>
                <a:ext cx="1122607" cy="936104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8" name="Ελεύθερη σχεδίαση 17"/>
              <p:cNvSpPr/>
              <p:nvPr/>
            </p:nvSpPr>
            <p:spPr>
              <a:xfrm>
                <a:off x="2610448" y="2376380"/>
                <a:ext cx="2226239" cy="1821058"/>
              </a:xfrm>
              <a:custGeom>
                <a:avLst/>
                <a:gdLst>
                  <a:gd name="connsiteX0" fmla="*/ 661648 w 2199946"/>
                  <a:gd name="connsiteY0" fmla="*/ 8625 h 1849117"/>
                  <a:gd name="connsiteX1" fmla="*/ 881986 w 2199946"/>
                  <a:gd name="connsiteY1" fmla="*/ 162862 h 1849117"/>
                  <a:gd name="connsiteX2" fmla="*/ 915036 w 2199946"/>
                  <a:gd name="connsiteY2" fmla="*/ 581502 h 1849117"/>
                  <a:gd name="connsiteX3" fmla="*/ 970121 w 2199946"/>
                  <a:gd name="connsiteY3" fmla="*/ 912009 h 1849117"/>
                  <a:gd name="connsiteX4" fmla="*/ 1014188 w 2199946"/>
                  <a:gd name="connsiteY4" fmla="*/ 1121329 h 1849117"/>
                  <a:gd name="connsiteX5" fmla="*/ 1344694 w 2199946"/>
                  <a:gd name="connsiteY5" fmla="*/ 1187430 h 1849117"/>
                  <a:gd name="connsiteX6" fmla="*/ 1697234 w 2199946"/>
                  <a:gd name="connsiteY6" fmla="*/ 1132346 h 1849117"/>
                  <a:gd name="connsiteX7" fmla="*/ 2005706 w 2199946"/>
                  <a:gd name="connsiteY7" fmla="*/ 1110312 h 1849117"/>
                  <a:gd name="connsiteX8" fmla="*/ 2148925 w 2199946"/>
                  <a:gd name="connsiteY8" fmla="*/ 1220481 h 1849117"/>
                  <a:gd name="connsiteX9" fmla="*/ 2192993 w 2199946"/>
                  <a:gd name="connsiteY9" fmla="*/ 1330649 h 1849117"/>
                  <a:gd name="connsiteX10" fmla="*/ 2192993 w 2199946"/>
                  <a:gd name="connsiteY10" fmla="*/ 1473869 h 1849117"/>
                  <a:gd name="connsiteX11" fmla="*/ 2126892 w 2199946"/>
                  <a:gd name="connsiteY11" fmla="*/ 1595054 h 1849117"/>
                  <a:gd name="connsiteX12" fmla="*/ 2038757 w 2199946"/>
                  <a:gd name="connsiteY12" fmla="*/ 1672172 h 1849117"/>
                  <a:gd name="connsiteX13" fmla="*/ 1939605 w 2199946"/>
                  <a:gd name="connsiteY13" fmla="*/ 1749290 h 1849117"/>
                  <a:gd name="connsiteX14" fmla="*/ 1851470 w 2199946"/>
                  <a:gd name="connsiteY14" fmla="*/ 1782341 h 1849117"/>
                  <a:gd name="connsiteX15" fmla="*/ 1741301 w 2199946"/>
                  <a:gd name="connsiteY15" fmla="*/ 1793358 h 1849117"/>
                  <a:gd name="connsiteX16" fmla="*/ 1642150 w 2199946"/>
                  <a:gd name="connsiteY16" fmla="*/ 1804375 h 1849117"/>
                  <a:gd name="connsiteX17" fmla="*/ 1355711 w 2199946"/>
                  <a:gd name="connsiteY17" fmla="*/ 1760307 h 1849117"/>
                  <a:gd name="connsiteX18" fmla="*/ 1190458 w 2199946"/>
                  <a:gd name="connsiteY18" fmla="*/ 1705223 h 1849117"/>
                  <a:gd name="connsiteX19" fmla="*/ 1036222 w 2199946"/>
                  <a:gd name="connsiteY19" fmla="*/ 1683189 h 1849117"/>
                  <a:gd name="connsiteX20" fmla="*/ 782834 w 2199946"/>
                  <a:gd name="connsiteY20" fmla="*/ 1727257 h 1849117"/>
                  <a:gd name="connsiteX21" fmla="*/ 617581 w 2199946"/>
                  <a:gd name="connsiteY21" fmla="*/ 1804375 h 1849117"/>
                  <a:gd name="connsiteX22" fmla="*/ 430294 w 2199946"/>
                  <a:gd name="connsiteY22" fmla="*/ 1848442 h 1849117"/>
                  <a:gd name="connsiteX23" fmla="*/ 276058 w 2199946"/>
                  <a:gd name="connsiteY23" fmla="*/ 1771324 h 1849117"/>
                  <a:gd name="connsiteX24" fmla="*/ 198940 w 2199946"/>
                  <a:gd name="connsiteY24" fmla="*/ 1716240 h 1849117"/>
                  <a:gd name="connsiteX25" fmla="*/ 99788 w 2199946"/>
                  <a:gd name="connsiteY25" fmla="*/ 1584037 h 1849117"/>
                  <a:gd name="connsiteX26" fmla="*/ 44704 w 2199946"/>
                  <a:gd name="connsiteY26" fmla="*/ 1407768 h 1849117"/>
                  <a:gd name="connsiteX27" fmla="*/ 636 w 2199946"/>
                  <a:gd name="connsiteY27" fmla="*/ 1132346 h 1849117"/>
                  <a:gd name="connsiteX28" fmla="*/ 22670 w 2199946"/>
                  <a:gd name="connsiteY28" fmla="*/ 779806 h 1849117"/>
                  <a:gd name="connsiteX29" fmla="*/ 77754 w 2199946"/>
                  <a:gd name="connsiteY29" fmla="*/ 482351 h 1849117"/>
                  <a:gd name="connsiteX30" fmla="*/ 165889 w 2199946"/>
                  <a:gd name="connsiteY30" fmla="*/ 273030 h 1849117"/>
                  <a:gd name="connsiteX31" fmla="*/ 265041 w 2199946"/>
                  <a:gd name="connsiteY31" fmla="*/ 107777 h 1849117"/>
                  <a:gd name="connsiteX32" fmla="*/ 397244 w 2199946"/>
                  <a:gd name="connsiteY32" fmla="*/ 30659 h 1849117"/>
                  <a:gd name="connsiteX33" fmla="*/ 529446 w 2199946"/>
                  <a:gd name="connsiteY33" fmla="*/ 19642 h 1849117"/>
                  <a:gd name="connsiteX34" fmla="*/ 661648 w 2199946"/>
                  <a:gd name="connsiteY34" fmla="*/ 8625 h 1849117"/>
                  <a:gd name="connsiteX0" fmla="*/ 672435 w 2210733"/>
                  <a:gd name="connsiteY0" fmla="*/ 8625 h 1849117"/>
                  <a:gd name="connsiteX1" fmla="*/ 892773 w 2210733"/>
                  <a:gd name="connsiteY1" fmla="*/ 162862 h 1849117"/>
                  <a:gd name="connsiteX2" fmla="*/ 925823 w 2210733"/>
                  <a:gd name="connsiteY2" fmla="*/ 581502 h 1849117"/>
                  <a:gd name="connsiteX3" fmla="*/ 980908 w 2210733"/>
                  <a:gd name="connsiteY3" fmla="*/ 912009 h 1849117"/>
                  <a:gd name="connsiteX4" fmla="*/ 1024975 w 2210733"/>
                  <a:gd name="connsiteY4" fmla="*/ 1121329 h 1849117"/>
                  <a:gd name="connsiteX5" fmla="*/ 1355481 w 2210733"/>
                  <a:gd name="connsiteY5" fmla="*/ 1187430 h 1849117"/>
                  <a:gd name="connsiteX6" fmla="*/ 1708021 w 2210733"/>
                  <a:gd name="connsiteY6" fmla="*/ 1132346 h 1849117"/>
                  <a:gd name="connsiteX7" fmla="*/ 2016493 w 2210733"/>
                  <a:gd name="connsiteY7" fmla="*/ 1110312 h 1849117"/>
                  <a:gd name="connsiteX8" fmla="*/ 2159712 w 2210733"/>
                  <a:gd name="connsiteY8" fmla="*/ 1220481 h 1849117"/>
                  <a:gd name="connsiteX9" fmla="*/ 2203780 w 2210733"/>
                  <a:gd name="connsiteY9" fmla="*/ 1330649 h 1849117"/>
                  <a:gd name="connsiteX10" fmla="*/ 2203780 w 2210733"/>
                  <a:gd name="connsiteY10" fmla="*/ 1473869 h 1849117"/>
                  <a:gd name="connsiteX11" fmla="*/ 2137679 w 2210733"/>
                  <a:gd name="connsiteY11" fmla="*/ 1595054 h 1849117"/>
                  <a:gd name="connsiteX12" fmla="*/ 2049544 w 2210733"/>
                  <a:gd name="connsiteY12" fmla="*/ 1672172 h 1849117"/>
                  <a:gd name="connsiteX13" fmla="*/ 1950392 w 2210733"/>
                  <a:gd name="connsiteY13" fmla="*/ 1749290 h 1849117"/>
                  <a:gd name="connsiteX14" fmla="*/ 1862257 w 2210733"/>
                  <a:gd name="connsiteY14" fmla="*/ 1782341 h 1849117"/>
                  <a:gd name="connsiteX15" fmla="*/ 1752088 w 2210733"/>
                  <a:gd name="connsiteY15" fmla="*/ 1793358 h 1849117"/>
                  <a:gd name="connsiteX16" fmla="*/ 1652937 w 2210733"/>
                  <a:gd name="connsiteY16" fmla="*/ 1804375 h 1849117"/>
                  <a:gd name="connsiteX17" fmla="*/ 1366498 w 2210733"/>
                  <a:gd name="connsiteY17" fmla="*/ 1760307 h 1849117"/>
                  <a:gd name="connsiteX18" fmla="*/ 1201245 w 2210733"/>
                  <a:gd name="connsiteY18" fmla="*/ 1705223 h 1849117"/>
                  <a:gd name="connsiteX19" fmla="*/ 1047009 w 2210733"/>
                  <a:gd name="connsiteY19" fmla="*/ 1683189 h 1849117"/>
                  <a:gd name="connsiteX20" fmla="*/ 793621 w 2210733"/>
                  <a:gd name="connsiteY20" fmla="*/ 1727257 h 1849117"/>
                  <a:gd name="connsiteX21" fmla="*/ 628368 w 2210733"/>
                  <a:gd name="connsiteY21" fmla="*/ 1804375 h 1849117"/>
                  <a:gd name="connsiteX22" fmla="*/ 441081 w 2210733"/>
                  <a:gd name="connsiteY22" fmla="*/ 1848442 h 1849117"/>
                  <a:gd name="connsiteX23" fmla="*/ 286845 w 2210733"/>
                  <a:gd name="connsiteY23" fmla="*/ 1771324 h 1849117"/>
                  <a:gd name="connsiteX24" fmla="*/ 209727 w 2210733"/>
                  <a:gd name="connsiteY24" fmla="*/ 1716240 h 1849117"/>
                  <a:gd name="connsiteX25" fmla="*/ 110575 w 2210733"/>
                  <a:gd name="connsiteY25" fmla="*/ 1584037 h 1849117"/>
                  <a:gd name="connsiteX26" fmla="*/ 55491 w 2210733"/>
                  <a:gd name="connsiteY26" fmla="*/ 1407768 h 1849117"/>
                  <a:gd name="connsiteX27" fmla="*/ 406 w 2210733"/>
                  <a:gd name="connsiteY27" fmla="*/ 1132346 h 1849117"/>
                  <a:gd name="connsiteX28" fmla="*/ 33457 w 2210733"/>
                  <a:gd name="connsiteY28" fmla="*/ 779806 h 1849117"/>
                  <a:gd name="connsiteX29" fmla="*/ 88541 w 2210733"/>
                  <a:gd name="connsiteY29" fmla="*/ 482351 h 1849117"/>
                  <a:gd name="connsiteX30" fmla="*/ 176676 w 2210733"/>
                  <a:gd name="connsiteY30" fmla="*/ 273030 h 1849117"/>
                  <a:gd name="connsiteX31" fmla="*/ 275828 w 2210733"/>
                  <a:gd name="connsiteY31" fmla="*/ 107777 h 1849117"/>
                  <a:gd name="connsiteX32" fmla="*/ 408031 w 2210733"/>
                  <a:gd name="connsiteY32" fmla="*/ 30659 h 1849117"/>
                  <a:gd name="connsiteX33" fmla="*/ 540233 w 2210733"/>
                  <a:gd name="connsiteY33" fmla="*/ 19642 h 1849117"/>
                  <a:gd name="connsiteX34" fmla="*/ 672435 w 2210733"/>
                  <a:gd name="connsiteY34" fmla="*/ 8625 h 1849117"/>
                  <a:gd name="connsiteX0" fmla="*/ 673330 w 2211628"/>
                  <a:gd name="connsiteY0" fmla="*/ 8625 h 1849117"/>
                  <a:gd name="connsiteX1" fmla="*/ 893668 w 2211628"/>
                  <a:gd name="connsiteY1" fmla="*/ 162862 h 1849117"/>
                  <a:gd name="connsiteX2" fmla="*/ 926718 w 2211628"/>
                  <a:gd name="connsiteY2" fmla="*/ 581502 h 1849117"/>
                  <a:gd name="connsiteX3" fmla="*/ 981803 w 2211628"/>
                  <a:gd name="connsiteY3" fmla="*/ 912009 h 1849117"/>
                  <a:gd name="connsiteX4" fmla="*/ 1025870 w 2211628"/>
                  <a:gd name="connsiteY4" fmla="*/ 1121329 h 1849117"/>
                  <a:gd name="connsiteX5" fmla="*/ 1356376 w 2211628"/>
                  <a:gd name="connsiteY5" fmla="*/ 1187430 h 1849117"/>
                  <a:gd name="connsiteX6" fmla="*/ 1708916 w 2211628"/>
                  <a:gd name="connsiteY6" fmla="*/ 1132346 h 1849117"/>
                  <a:gd name="connsiteX7" fmla="*/ 2017388 w 2211628"/>
                  <a:gd name="connsiteY7" fmla="*/ 1110312 h 1849117"/>
                  <a:gd name="connsiteX8" fmla="*/ 2160607 w 2211628"/>
                  <a:gd name="connsiteY8" fmla="*/ 1220481 h 1849117"/>
                  <a:gd name="connsiteX9" fmla="*/ 2204675 w 2211628"/>
                  <a:gd name="connsiteY9" fmla="*/ 1330649 h 1849117"/>
                  <a:gd name="connsiteX10" fmla="*/ 2204675 w 2211628"/>
                  <a:gd name="connsiteY10" fmla="*/ 1473869 h 1849117"/>
                  <a:gd name="connsiteX11" fmla="*/ 2138574 w 2211628"/>
                  <a:gd name="connsiteY11" fmla="*/ 1595054 h 1849117"/>
                  <a:gd name="connsiteX12" fmla="*/ 2050439 w 2211628"/>
                  <a:gd name="connsiteY12" fmla="*/ 1672172 h 1849117"/>
                  <a:gd name="connsiteX13" fmla="*/ 1951287 w 2211628"/>
                  <a:gd name="connsiteY13" fmla="*/ 1749290 h 1849117"/>
                  <a:gd name="connsiteX14" fmla="*/ 1863152 w 2211628"/>
                  <a:gd name="connsiteY14" fmla="*/ 1782341 h 1849117"/>
                  <a:gd name="connsiteX15" fmla="*/ 1752983 w 2211628"/>
                  <a:gd name="connsiteY15" fmla="*/ 1793358 h 1849117"/>
                  <a:gd name="connsiteX16" fmla="*/ 1653832 w 2211628"/>
                  <a:gd name="connsiteY16" fmla="*/ 1804375 h 1849117"/>
                  <a:gd name="connsiteX17" fmla="*/ 1367393 w 2211628"/>
                  <a:gd name="connsiteY17" fmla="*/ 1760307 h 1849117"/>
                  <a:gd name="connsiteX18" fmla="*/ 1202140 w 2211628"/>
                  <a:gd name="connsiteY18" fmla="*/ 1705223 h 1849117"/>
                  <a:gd name="connsiteX19" fmla="*/ 1047904 w 2211628"/>
                  <a:gd name="connsiteY19" fmla="*/ 1683189 h 1849117"/>
                  <a:gd name="connsiteX20" fmla="*/ 794516 w 2211628"/>
                  <a:gd name="connsiteY20" fmla="*/ 1727257 h 1849117"/>
                  <a:gd name="connsiteX21" fmla="*/ 629263 w 2211628"/>
                  <a:gd name="connsiteY21" fmla="*/ 1804375 h 1849117"/>
                  <a:gd name="connsiteX22" fmla="*/ 441976 w 2211628"/>
                  <a:gd name="connsiteY22" fmla="*/ 1848442 h 1849117"/>
                  <a:gd name="connsiteX23" fmla="*/ 287740 w 2211628"/>
                  <a:gd name="connsiteY23" fmla="*/ 1771324 h 1849117"/>
                  <a:gd name="connsiteX24" fmla="*/ 210622 w 2211628"/>
                  <a:gd name="connsiteY24" fmla="*/ 1716240 h 1849117"/>
                  <a:gd name="connsiteX25" fmla="*/ 111470 w 2211628"/>
                  <a:gd name="connsiteY25" fmla="*/ 1584037 h 1849117"/>
                  <a:gd name="connsiteX26" fmla="*/ 56386 w 2211628"/>
                  <a:gd name="connsiteY26" fmla="*/ 1407768 h 1849117"/>
                  <a:gd name="connsiteX27" fmla="*/ 1301 w 2211628"/>
                  <a:gd name="connsiteY27" fmla="*/ 1132346 h 1849117"/>
                  <a:gd name="connsiteX28" fmla="*/ 23335 w 2211628"/>
                  <a:gd name="connsiteY28" fmla="*/ 790823 h 1849117"/>
                  <a:gd name="connsiteX29" fmla="*/ 89436 w 2211628"/>
                  <a:gd name="connsiteY29" fmla="*/ 482351 h 1849117"/>
                  <a:gd name="connsiteX30" fmla="*/ 177571 w 2211628"/>
                  <a:gd name="connsiteY30" fmla="*/ 273030 h 1849117"/>
                  <a:gd name="connsiteX31" fmla="*/ 276723 w 2211628"/>
                  <a:gd name="connsiteY31" fmla="*/ 107777 h 1849117"/>
                  <a:gd name="connsiteX32" fmla="*/ 408926 w 2211628"/>
                  <a:gd name="connsiteY32" fmla="*/ 30659 h 1849117"/>
                  <a:gd name="connsiteX33" fmla="*/ 541128 w 2211628"/>
                  <a:gd name="connsiteY33" fmla="*/ 19642 h 1849117"/>
                  <a:gd name="connsiteX34" fmla="*/ 673330 w 2211628"/>
                  <a:gd name="connsiteY34" fmla="*/ 8625 h 1849117"/>
                  <a:gd name="connsiteX0" fmla="*/ 673330 w 2211628"/>
                  <a:gd name="connsiteY0" fmla="*/ 8625 h 1849117"/>
                  <a:gd name="connsiteX1" fmla="*/ 893668 w 2211628"/>
                  <a:gd name="connsiteY1" fmla="*/ 162862 h 1849117"/>
                  <a:gd name="connsiteX2" fmla="*/ 926718 w 2211628"/>
                  <a:gd name="connsiteY2" fmla="*/ 581502 h 1849117"/>
                  <a:gd name="connsiteX3" fmla="*/ 981803 w 2211628"/>
                  <a:gd name="connsiteY3" fmla="*/ 912009 h 1849117"/>
                  <a:gd name="connsiteX4" fmla="*/ 1025870 w 2211628"/>
                  <a:gd name="connsiteY4" fmla="*/ 1121329 h 1849117"/>
                  <a:gd name="connsiteX5" fmla="*/ 1356376 w 2211628"/>
                  <a:gd name="connsiteY5" fmla="*/ 1187430 h 1849117"/>
                  <a:gd name="connsiteX6" fmla="*/ 1708916 w 2211628"/>
                  <a:gd name="connsiteY6" fmla="*/ 1132346 h 1849117"/>
                  <a:gd name="connsiteX7" fmla="*/ 2017388 w 2211628"/>
                  <a:gd name="connsiteY7" fmla="*/ 1110312 h 1849117"/>
                  <a:gd name="connsiteX8" fmla="*/ 2160607 w 2211628"/>
                  <a:gd name="connsiteY8" fmla="*/ 1220481 h 1849117"/>
                  <a:gd name="connsiteX9" fmla="*/ 2204675 w 2211628"/>
                  <a:gd name="connsiteY9" fmla="*/ 1330649 h 1849117"/>
                  <a:gd name="connsiteX10" fmla="*/ 2204675 w 2211628"/>
                  <a:gd name="connsiteY10" fmla="*/ 1473869 h 1849117"/>
                  <a:gd name="connsiteX11" fmla="*/ 2138574 w 2211628"/>
                  <a:gd name="connsiteY11" fmla="*/ 1595054 h 1849117"/>
                  <a:gd name="connsiteX12" fmla="*/ 2050439 w 2211628"/>
                  <a:gd name="connsiteY12" fmla="*/ 1672172 h 1849117"/>
                  <a:gd name="connsiteX13" fmla="*/ 1951287 w 2211628"/>
                  <a:gd name="connsiteY13" fmla="*/ 1749290 h 1849117"/>
                  <a:gd name="connsiteX14" fmla="*/ 1863152 w 2211628"/>
                  <a:gd name="connsiteY14" fmla="*/ 1782341 h 1849117"/>
                  <a:gd name="connsiteX15" fmla="*/ 1752983 w 2211628"/>
                  <a:gd name="connsiteY15" fmla="*/ 1793358 h 1849117"/>
                  <a:gd name="connsiteX16" fmla="*/ 1653832 w 2211628"/>
                  <a:gd name="connsiteY16" fmla="*/ 1804375 h 1849117"/>
                  <a:gd name="connsiteX17" fmla="*/ 1367393 w 2211628"/>
                  <a:gd name="connsiteY17" fmla="*/ 1760307 h 1849117"/>
                  <a:gd name="connsiteX18" fmla="*/ 1202140 w 2211628"/>
                  <a:gd name="connsiteY18" fmla="*/ 1705223 h 1849117"/>
                  <a:gd name="connsiteX19" fmla="*/ 1047904 w 2211628"/>
                  <a:gd name="connsiteY19" fmla="*/ 1683189 h 1849117"/>
                  <a:gd name="connsiteX20" fmla="*/ 794516 w 2211628"/>
                  <a:gd name="connsiteY20" fmla="*/ 1727257 h 1849117"/>
                  <a:gd name="connsiteX21" fmla="*/ 629263 w 2211628"/>
                  <a:gd name="connsiteY21" fmla="*/ 1804375 h 1849117"/>
                  <a:gd name="connsiteX22" fmla="*/ 441976 w 2211628"/>
                  <a:gd name="connsiteY22" fmla="*/ 1848442 h 1849117"/>
                  <a:gd name="connsiteX23" fmla="*/ 287740 w 2211628"/>
                  <a:gd name="connsiteY23" fmla="*/ 1771324 h 1849117"/>
                  <a:gd name="connsiteX24" fmla="*/ 210622 w 2211628"/>
                  <a:gd name="connsiteY24" fmla="*/ 1716240 h 1849117"/>
                  <a:gd name="connsiteX25" fmla="*/ 111470 w 2211628"/>
                  <a:gd name="connsiteY25" fmla="*/ 1584037 h 1849117"/>
                  <a:gd name="connsiteX26" fmla="*/ 56386 w 2211628"/>
                  <a:gd name="connsiteY26" fmla="*/ 1407768 h 1849117"/>
                  <a:gd name="connsiteX27" fmla="*/ 1301 w 2211628"/>
                  <a:gd name="connsiteY27" fmla="*/ 1132346 h 1849117"/>
                  <a:gd name="connsiteX28" fmla="*/ 23335 w 2211628"/>
                  <a:gd name="connsiteY28" fmla="*/ 790823 h 1849117"/>
                  <a:gd name="connsiteX29" fmla="*/ 89436 w 2211628"/>
                  <a:gd name="connsiteY29" fmla="*/ 482351 h 1849117"/>
                  <a:gd name="connsiteX30" fmla="*/ 177571 w 2211628"/>
                  <a:gd name="connsiteY30" fmla="*/ 273030 h 1849117"/>
                  <a:gd name="connsiteX31" fmla="*/ 276723 w 2211628"/>
                  <a:gd name="connsiteY31" fmla="*/ 107777 h 1849117"/>
                  <a:gd name="connsiteX32" fmla="*/ 408926 w 2211628"/>
                  <a:gd name="connsiteY32" fmla="*/ 30659 h 1849117"/>
                  <a:gd name="connsiteX33" fmla="*/ 541128 w 2211628"/>
                  <a:gd name="connsiteY33" fmla="*/ 19642 h 1849117"/>
                  <a:gd name="connsiteX34" fmla="*/ 673330 w 2211628"/>
                  <a:gd name="connsiteY34" fmla="*/ 8625 h 1849117"/>
                  <a:gd name="connsiteX0" fmla="*/ 673330 w 2211628"/>
                  <a:gd name="connsiteY0" fmla="*/ 8625 h 1849117"/>
                  <a:gd name="connsiteX1" fmla="*/ 893668 w 2211628"/>
                  <a:gd name="connsiteY1" fmla="*/ 162862 h 1849117"/>
                  <a:gd name="connsiteX2" fmla="*/ 926718 w 2211628"/>
                  <a:gd name="connsiteY2" fmla="*/ 581502 h 1849117"/>
                  <a:gd name="connsiteX3" fmla="*/ 981803 w 2211628"/>
                  <a:gd name="connsiteY3" fmla="*/ 912009 h 1849117"/>
                  <a:gd name="connsiteX4" fmla="*/ 1025870 w 2211628"/>
                  <a:gd name="connsiteY4" fmla="*/ 1121329 h 1849117"/>
                  <a:gd name="connsiteX5" fmla="*/ 1356376 w 2211628"/>
                  <a:gd name="connsiteY5" fmla="*/ 1187430 h 1849117"/>
                  <a:gd name="connsiteX6" fmla="*/ 1708916 w 2211628"/>
                  <a:gd name="connsiteY6" fmla="*/ 1132346 h 1849117"/>
                  <a:gd name="connsiteX7" fmla="*/ 2017388 w 2211628"/>
                  <a:gd name="connsiteY7" fmla="*/ 1110312 h 1849117"/>
                  <a:gd name="connsiteX8" fmla="*/ 2160607 w 2211628"/>
                  <a:gd name="connsiteY8" fmla="*/ 1220481 h 1849117"/>
                  <a:gd name="connsiteX9" fmla="*/ 2204675 w 2211628"/>
                  <a:gd name="connsiteY9" fmla="*/ 1330649 h 1849117"/>
                  <a:gd name="connsiteX10" fmla="*/ 2204675 w 2211628"/>
                  <a:gd name="connsiteY10" fmla="*/ 1473869 h 1849117"/>
                  <a:gd name="connsiteX11" fmla="*/ 2138574 w 2211628"/>
                  <a:gd name="connsiteY11" fmla="*/ 1595054 h 1849117"/>
                  <a:gd name="connsiteX12" fmla="*/ 2050439 w 2211628"/>
                  <a:gd name="connsiteY12" fmla="*/ 1672172 h 1849117"/>
                  <a:gd name="connsiteX13" fmla="*/ 1951287 w 2211628"/>
                  <a:gd name="connsiteY13" fmla="*/ 1749290 h 1849117"/>
                  <a:gd name="connsiteX14" fmla="*/ 1863152 w 2211628"/>
                  <a:gd name="connsiteY14" fmla="*/ 1782341 h 1849117"/>
                  <a:gd name="connsiteX15" fmla="*/ 1752983 w 2211628"/>
                  <a:gd name="connsiteY15" fmla="*/ 1793358 h 1849117"/>
                  <a:gd name="connsiteX16" fmla="*/ 1653832 w 2211628"/>
                  <a:gd name="connsiteY16" fmla="*/ 1804375 h 1849117"/>
                  <a:gd name="connsiteX17" fmla="*/ 1367393 w 2211628"/>
                  <a:gd name="connsiteY17" fmla="*/ 1760307 h 1849117"/>
                  <a:gd name="connsiteX18" fmla="*/ 1202140 w 2211628"/>
                  <a:gd name="connsiteY18" fmla="*/ 1705223 h 1849117"/>
                  <a:gd name="connsiteX19" fmla="*/ 1047904 w 2211628"/>
                  <a:gd name="connsiteY19" fmla="*/ 1683189 h 1849117"/>
                  <a:gd name="connsiteX20" fmla="*/ 794516 w 2211628"/>
                  <a:gd name="connsiteY20" fmla="*/ 1727257 h 1849117"/>
                  <a:gd name="connsiteX21" fmla="*/ 629263 w 2211628"/>
                  <a:gd name="connsiteY21" fmla="*/ 1804375 h 1849117"/>
                  <a:gd name="connsiteX22" fmla="*/ 441976 w 2211628"/>
                  <a:gd name="connsiteY22" fmla="*/ 1848442 h 1849117"/>
                  <a:gd name="connsiteX23" fmla="*/ 287740 w 2211628"/>
                  <a:gd name="connsiteY23" fmla="*/ 1771324 h 1849117"/>
                  <a:gd name="connsiteX24" fmla="*/ 210622 w 2211628"/>
                  <a:gd name="connsiteY24" fmla="*/ 1716240 h 1849117"/>
                  <a:gd name="connsiteX25" fmla="*/ 111470 w 2211628"/>
                  <a:gd name="connsiteY25" fmla="*/ 1584037 h 1849117"/>
                  <a:gd name="connsiteX26" fmla="*/ 56386 w 2211628"/>
                  <a:gd name="connsiteY26" fmla="*/ 1429802 h 1849117"/>
                  <a:gd name="connsiteX27" fmla="*/ 1301 w 2211628"/>
                  <a:gd name="connsiteY27" fmla="*/ 1132346 h 1849117"/>
                  <a:gd name="connsiteX28" fmla="*/ 23335 w 2211628"/>
                  <a:gd name="connsiteY28" fmla="*/ 790823 h 1849117"/>
                  <a:gd name="connsiteX29" fmla="*/ 89436 w 2211628"/>
                  <a:gd name="connsiteY29" fmla="*/ 482351 h 1849117"/>
                  <a:gd name="connsiteX30" fmla="*/ 177571 w 2211628"/>
                  <a:gd name="connsiteY30" fmla="*/ 273030 h 1849117"/>
                  <a:gd name="connsiteX31" fmla="*/ 276723 w 2211628"/>
                  <a:gd name="connsiteY31" fmla="*/ 107777 h 1849117"/>
                  <a:gd name="connsiteX32" fmla="*/ 408926 w 2211628"/>
                  <a:gd name="connsiteY32" fmla="*/ 30659 h 1849117"/>
                  <a:gd name="connsiteX33" fmla="*/ 541128 w 2211628"/>
                  <a:gd name="connsiteY33" fmla="*/ 19642 h 1849117"/>
                  <a:gd name="connsiteX34" fmla="*/ 673330 w 2211628"/>
                  <a:gd name="connsiteY34" fmla="*/ 8625 h 1849117"/>
                  <a:gd name="connsiteX0" fmla="*/ 673330 w 2211628"/>
                  <a:gd name="connsiteY0" fmla="*/ 8625 h 1849117"/>
                  <a:gd name="connsiteX1" fmla="*/ 893668 w 2211628"/>
                  <a:gd name="connsiteY1" fmla="*/ 162862 h 1849117"/>
                  <a:gd name="connsiteX2" fmla="*/ 926718 w 2211628"/>
                  <a:gd name="connsiteY2" fmla="*/ 581502 h 1849117"/>
                  <a:gd name="connsiteX3" fmla="*/ 981803 w 2211628"/>
                  <a:gd name="connsiteY3" fmla="*/ 912009 h 1849117"/>
                  <a:gd name="connsiteX4" fmla="*/ 1025870 w 2211628"/>
                  <a:gd name="connsiteY4" fmla="*/ 1121329 h 1849117"/>
                  <a:gd name="connsiteX5" fmla="*/ 1356376 w 2211628"/>
                  <a:gd name="connsiteY5" fmla="*/ 1187430 h 1849117"/>
                  <a:gd name="connsiteX6" fmla="*/ 1708916 w 2211628"/>
                  <a:gd name="connsiteY6" fmla="*/ 1132346 h 1849117"/>
                  <a:gd name="connsiteX7" fmla="*/ 2017388 w 2211628"/>
                  <a:gd name="connsiteY7" fmla="*/ 1110312 h 1849117"/>
                  <a:gd name="connsiteX8" fmla="*/ 2160607 w 2211628"/>
                  <a:gd name="connsiteY8" fmla="*/ 1220481 h 1849117"/>
                  <a:gd name="connsiteX9" fmla="*/ 2204675 w 2211628"/>
                  <a:gd name="connsiteY9" fmla="*/ 1330649 h 1849117"/>
                  <a:gd name="connsiteX10" fmla="*/ 2204675 w 2211628"/>
                  <a:gd name="connsiteY10" fmla="*/ 1473869 h 1849117"/>
                  <a:gd name="connsiteX11" fmla="*/ 2138574 w 2211628"/>
                  <a:gd name="connsiteY11" fmla="*/ 1595054 h 1849117"/>
                  <a:gd name="connsiteX12" fmla="*/ 2050439 w 2211628"/>
                  <a:gd name="connsiteY12" fmla="*/ 1672172 h 1849117"/>
                  <a:gd name="connsiteX13" fmla="*/ 1951287 w 2211628"/>
                  <a:gd name="connsiteY13" fmla="*/ 1749290 h 1849117"/>
                  <a:gd name="connsiteX14" fmla="*/ 1863152 w 2211628"/>
                  <a:gd name="connsiteY14" fmla="*/ 1782341 h 1849117"/>
                  <a:gd name="connsiteX15" fmla="*/ 1752983 w 2211628"/>
                  <a:gd name="connsiteY15" fmla="*/ 1793358 h 1849117"/>
                  <a:gd name="connsiteX16" fmla="*/ 1653832 w 2211628"/>
                  <a:gd name="connsiteY16" fmla="*/ 1804375 h 1849117"/>
                  <a:gd name="connsiteX17" fmla="*/ 1367393 w 2211628"/>
                  <a:gd name="connsiteY17" fmla="*/ 1760307 h 1849117"/>
                  <a:gd name="connsiteX18" fmla="*/ 1202140 w 2211628"/>
                  <a:gd name="connsiteY18" fmla="*/ 1705223 h 1849117"/>
                  <a:gd name="connsiteX19" fmla="*/ 1047904 w 2211628"/>
                  <a:gd name="connsiteY19" fmla="*/ 1683189 h 1849117"/>
                  <a:gd name="connsiteX20" fmla="*/ 794516 w 2211628"/>
                  <a:gd name="connsiteY20" fmla="*/ 1727257 h 1849117"/>
                  <a:gd name="connsiteX21" fmla="*/ 629263 w 2211628"/>
                  <a:gd name="connsiteY21" fmla="*/ 1804375 h 1849117"/>
                  <a:gd name="connsiteX22" fmla="*/ 441976 w 2211628"/>
                  <a:gd name="connsiteY22" fmla="*/ 1848442 h 1849117"/>
                  <a:gd name="connsiteX23" fmla="*/ 287740 w 2211628"/>
                  <a:gd name="connsiteY23" fmla="*/ 1771324 h 1849117"/>
                  <a:gd name="connsiteX24" fmla="*/ 188588 w 2211628"/>
                  <a:gd name="connsiteY24" fmla="*/ 1705223 h 1849117"/>
                  <a:gd name="connsiteX25" fmla="*/ 111470 w 2211628"/>
                  <a:gd name="connsiteY25" fmla="*/ 1584037 h 1849117"/>
                  <a:gd name="connsiteX26" fmla="*/ 56386 w 2211628"/>
                  <a:gd name="connsiteY26" fmla="*/ 1429802 h 1849117"/>
                  <a:gd name="connsiteX27" fmla="*/ 1301 w 2211628"/>
                  <a:gd name="connsiteY27" fmla="*/ 1132346 h 1849117"/>
                  <a:gd name="connsiteX28" fmla="*/ 23335 w 2211628"/>
                  <a:gd name="connsiteY28" fmla="*/ 790823 h 1849117"/>
                  <a:gd name="connsiteX29" fmla="*/ 89436 w 2211628"/>
                  <a:gd name="connsiteY29" fmla="*/ 482351 h 1849117"/>
                  <a:gd name="connsiteX30" fmla="*/ 177571 w 2211628"/>
                  <a:gd name="connsiteY30" fmla="*/ 273030 h 1849117"/>
                  <a:gd name="connsiteX31" fmla="*/ 276723 w 2211628"/>
                  <a:gd name="connsiteY31" fmla="*/ 107777 h 1849117"/>
                  <a:gd name="connsiteX32" fmla="*/ 408926 w 2211628"/>
                  <a:gd name="connsiteY32" fmla="*/ 30659 h 1849117"/>
                  <a:gd name="connsiteX33" fmla="*/ 541128 w 2211628"/>
                  <a:gd name="connsiteY33" fmla="*/ 19642 h 1849117"/>
                  <a:gd name="connsiteX34" fmla="*/ 673330 w 2211628"/>
                  <a:gd name="connsiteY34" fmla="*/ 8625 h 1849117"/>
                  <a:gd name="connsiteX0" fmla="*/ 673330 w 2211628"/>
                  <a:gd name="connsiteY0" fmla="*/ 8625 h 1849117"/>
                  <a:gd name="connsiteX1" fmla="*/ 893668 w 2211628"/>
                  <a:gd name="connsiteY1" fmla="*/ 162862 h 1849117"/>
                  <a:gd name="connsiteX2" fmla="*/ 926718 w 2211628"/>
                  <a:gd name="connsiteY2" fmla="*/ 581502 h 1849117"/>
                  <a:gd name="connsiteX3" fmla="*/ 926718 w 2211628"/>
                  <a:gd name="connsiteY3" fmla="*/ 889975 h 1849117"/>
                  <a:gd name="connsiteX4" fmla="*/ 1025870 w 2211628"/>
                  <a:gd name="connsiteY4" fmla="*/ 1121329 h 1849117"/>
                  <a:gd name="connsiteX5" fmla="*/ 1356376 w 2211628"/>
                  <a:gd name="connsiteY5" fmla="*/ 1187430 h 1849117"/>
                  <a:gd name="connsiteX6" fmla="*/ 1708916 w 2211628"/>
                  <a:gd name="connsiteY6" fmla="*/ 1132346 h 1849117"/>
                  <a:gd name="connsiteX7" fmla="*/ 2017388 w 2211628"/>
                  <a:gd name="connsiteY7" fmla="*/ 1110312 h 1849117"/>
                  <a:gd name="connsiteX8" fmla="*/ 2160607 w 2211628"/>
                  <a:gd name="connsiteY8" fmla="*/ 1220481 h 1849117"/>
                  <a:gd name="connsiteX9" fmla="*/ 2204675 w 2211628"/>
                  <a:gd name="connsiteY9" fmla="*/ 1330649 h 1849117"/>
                  <a:gd name="connsiteX10" fmla="*/ 2204675 w 2211628"/>
                  <a:gd name="connsiteY10" fmla="*/ 1473869 h 1849117"/>
                  <a:gd name="connsiteX11" fmla="*/ 2138574 w 2211628"/>
                  <a:gd name="connsiteY11" fmla="*/ 1595054 h 1849117"/>
                  <a:gd name="connsiteX12" fmla="*/ 2050439 w 2211628"/>
                  <a:gd name="connsiteY12" fmla="*/ 1672172 h 1849117"/>
                  <a:gd name="connsiteX13" fmla="*/ 1951287 w 2211628"/>
                  <a:gd name="connsiteY13" fmla="*/ 1749290 h 1849117"/>
                  <a:gd name="connsiteX14" fmla="*/ 1863152 w 2211628"/>
                  <a:gd name="connsiteY14" fmla="*/ 1782341 h 1849117"/>
                  <a:gd name="connsiteX15" fmla="*/ 1752983 w 2211628"/>
                  <a:gd name="connsiteY15" fmla="*/ 1793358 h 1849117"/>
                  <a:gd name="connsiteX16" fmla="*/ 1653832 w 2211628"/>
                  <a:gd name="connsiteY16" fmla="*/ 1804375 h 1849117"/>
                  <a:gd name="connsiteX17" fmla="*/ 1367393 w 2211628"/>
                  <a:gd name="connsiteY17" fmla="*/ 1760307 h 1849117"/>
                  <a:gd name="connsiteX18" fmla="*/ 1202140 w 2211628"/>
                  <a:gd name="connsiteY18" fmla="*/ 1705223 h 1849117"/>
                  <a:gd name="connsiteX19" fmla="*/ 1047904 w 2211628"/>
                  <a:gd name="connsiteY19" fmla="*/ 1683189 h 1849117"/>
                  <a:gd name="connsiteX20" fmla="*/ 794516 w 2211628"/>
                  <a:gd name="connsiteY20" fmla="*/ 1727257 h 1849117"/>
                  <a:gd name="connsiteX21" fmla="*/ 629263 w 2211628"/>
                  <a:gd name="connsiteY21" fmla="*/ 1804375 h 1849117"/>
                  <a:gd name="connsiteX22" fmla="*/ 441976 w 2211628"/>
                  <a:gd name="connsiteY22" fmla="*/ 1848442 h 1849117"/>
                  <a:gd name="connsiteX23" fmla="*/ 287740 w 2211628"/>
                  <a:gd name="connsiteY23" fmla="*/ 1771324 h 1849117"/>
                  <a:gd name="connsiteX24" fmla="*/ 188588 w 2211628"/>
                  <a:gd name="connsiteY24" fmla="*/ 1705223 h 1849117"/>
                  <a:gd name="connsiteX25" fmla="*/ 111470 w 2211628"/>
                  <a:gd name="connsiteY25" fmla="*/ 1584037 h 1849117"/>
                  <a:gd name="connsiteX26" fmla="*/ 56386 w 2211628"/>
                  <a:gd name="connsiteY26" fmla="*/ 1429802 h 1849117"/>
                  <a:gd name="connsiteX27" fmla="*/ 1301 w 2211628"/>
                  <a:gd name="connsiteY27" fmla="*/ 1132346 h 1849117"/>
                  <a:gd name="connsiteX28" fmla="*/ 23335 w 2211628"/>
                  <a:gd name="connsiteY28" fmla="*/ 790823 h 1849117"/>
                  <a:gd name="connsiteX29" fmla="*/ 89436 w 2211628"/>
                  <a:gd name="connsiteY29" fmla="*/ 482351 h 1849117"/>
                  <a:gd name="connsiteX30" fmla="*/ 177571 w 2211628"/>
                  <a:gd name="connsiteY30" fmla="*/ 273030 h 1849117"/>
                  <a:gd name="connsiteX31" fmla="*/ 276723 w 2211628"/>
                  <a:gd name="connsiteY31" fmla="*/ 107777 h 1849117"/>
                  <a:gd name="connsiteX32" fmla="*/ 408926 w 2211628"/>
                  <a:gd name="connsiteY32" fmla="*/ 30659 h 1849117"/>
                  <a:gd name="connsiteX33" fmla="*/ 541128 w 2211628"/>
                  <a:gd name="connsiteY33" fmla="*/ 19642 h 1849117"/>
                  <a:gd name="connsiteX34" fmla="*/ 673330 w 2211628"/>
                  <a:gd name="connsiteY34" fmla="*/ 8625 h 1849117"/>
                  <a:gd name="connsiteX0" fmla="*/ 673330 w 2211628"/>
                  <a:gd name="connsiteY0" fmla="*/ 8625 h 1849117"/>
                  <a:gd name="connsiteX1" fmla="*/ 893668 w 2211628"/>
                  <a:gd name="connsiteY1" fmla="*/ 162862 h 1849117"/>
                  <a:gd name="connsiteX2" fmla="*/ 926718 w 2211628"/>
                  <a:gd name="connsiteY2" fmla="*/ 581502 h 1849117"/>
                  <a:gd name="connsiteX3" fmla="*/ 926718 w 2211628"/>
                  <a:gd name="connsiteY3" fmla="*/ 889975 h 1849117"/>
                  <a:gd name="connsiteX4" fmla="*/ 1025870 w 2211628"/>
                  <a:gd name="connsiteY4" fmla="*/ 1121329 h 1849117"/>
                  <a:gd name="connsiteX5" fmla="*/ 1356376 w 2211628"/>
                  <a:gd name="connsiteY5" fmla="*/ 1187430 h 1849117"/>
                  <a:gd name="connsiteX6" fmla="*/ 1708916 w 2211628"/>
                  <a:gd name="connsiteY6" fmla="*/ 1132346 h 1849117"/>
                  <a:gd name="connsiteX7" fmla="*/ 2017388 w 2211628"/>
                  <a:gd name="connsiteY7" fmla="*/ 1110312 h 1849117"/>
                  <a:gd name="connsiteX8" fmla="*/ 2160607 w 2211628"/>
                  <a:gd name="connsiteY8" fmla="*/ 1220481 h 1849117"/>
                  <a:gd name="connsiteX9" fmla="*/ 2204675 w 2211628"/>
                  <a:gd name="connsiteY9" fmla="*/ 1330649 h 1849117"/>
                  <a:gd name="connsiteX10" fmla="*/ 2204675 w 2211628"/>
                  <a:gd name="connsiteY10" fmla="*/ 1473869 h 1849117"/>
                  <a:gd name="connsiteX11" fmla="*/ 2138574 w 2211628"/>
                  <a:gd name="connsiteY11" fmla="*/ 1595054 h 1849117"/>
                  <a:gd name="connsiteX12" fmla="*/ 2050439 w 2211628"/>
                  <a:gd name="connsiteY12" fmla="*/ 1672172 h 1849117"/>
                  <a:gd name="connsiteX13" fmla="*/ 1951287 w 2211628"/>
                  <a:gd name="connsiteY13" fmla="*/ 1749290 h 1849117"/>
                  <a:gd name="connsiteX14" fmla="*/ 1863152 w 2211628"/>
                  <a:gd name="connsiteY14" fmla="*/ 1782341 h 1849117"/>
                  <a:gd name="connsiteX15" fmla="*/ 1752983 w 2211628"/>
                  <a:gd name="connsiteY15" fmla="*/ 1793358 h 1849117"/>
                  <a:gd name="connsiteX16" fmla="*/ 1653832 w 2211628"/>
                  <a:gd name="connsiteY16" fmla="*/ 1804375 h 1849117"/>
                  <a:gd name="connsiteX17" fmla="*/ 1367393 w 2211628"/>
                  <a:gd name="connsiteY17" fmla="*/ 1760307 h 1849117"/>
                  <a:gd name="connsiteX18" fmla="*/ 1202140 w 2211628"/>
                  <a:gd name="connsiteY18" fmla="*/ 1705223 h 1849117"/>
                  <a:gd name="connsiteX19" fmla="*/ 1047904 w 2211628"/>
                  <a:gd name="connsiteY19" fmla="*/ 1683189 h 1849117"/>
                  <a:gd name="connsiteX20" fmla="*/ 794516 w 2211628"/>
                  <a:gd name="connsiteY20" fmla="*/ 1727257 h 1849117"/>
                  <a:gd name="connsiteX21" fmla="*/ 629263 w 2211628"/>
                  <a:gd name="connsiteY21" fmla="*/ 1804375 h 1849117"/>
                  <a:gd name="connsiteX22" fmla="*/ 441976 w 2211628"/>
                  <a:gd name="connsiteY22" fmla="*/ 1848442 h 1849117"/>
                  <a:gd name="connsiteX23" fmla="*/ 287740 w 2211628"/>
                  <a:gd name="connsiteY23" fmla="*/ 1771324 h 1849117"/>
                  <a:gd name="connsiteX24" fmla="*/ 188588 w 2211628"/>
                  <a:gd name="connsiteY24" fmla="*/ 1705223 h 1849117"/>
                  <a:gd name="connsiteX25" fmla="*/ 111470 w 2211628"/>
                  <a:gd name="connsiteY25" fmla="*/ 1584037 h 1849117"/>
                  <a:gd name="connsiteX26" fmla="*/ 56386 w 2211628"/>
                  <a:gd name="connsiteY26" fmla="*/ 1429802 h 1849117"/>
                  <a:gd name="connsiteX27" fmla="*/ 1301 w 2211628"/>
                  <a:gd name="connsiteY27" fmla="*/ 1132346 h 1849117"/>
                  <a:gd name="connsiteX28" fmla="*/ 23335 w 2211628"/>
                  <a:gd name="connsiteY28" fmla="*/ 790823 h 1849117"/>
                  <a:gd name="connsiteX29" fmla="*/ 89436 w 2211628"/>
                  <a:gd name="connsiteY29" fmla="*/ 482351 h 1849117"/>
                  <a:gd name="connsiteX30" fmla="*/ 177571 w 2211628"/>
                  <a:gd name="connsiteY30" fmla="*/ 273030 h 1849117"/>
                  <a:gd name="connsiteX31" fmla="*/ 276723 w 2211628"/>
                  <a:gd name="connsiteY31" fmla="*/ 107777 h 1849117"/>
                  <a:gd name="connsiteX32" fmla="*/ 408926 w 2211628"/>
                  <a:gd name="connsiteY32" fmla="*/ 30659 h 1849117"/>
                  <a:gd name="connsiteX33" fmla="*/ 541128 w 2211628"/>
                  <a:gd name="connsiteY33" fmla="*/ 19642 h 1849117"/>
                  <a:gd name="connsiteX34" fmla="*/ 673330 w 2211628"/>
                  <a:gd name="connsiteY34" fmla="*/ 8625 h 1849117"/>
                  <a:gd name="connsiteX0" fmla="*/ 672969 w 2211267"/>
                  <a:gd name="connsiteY0" fmla="*/ 8625 h 1849117"/>
                  <a:gd name="connsiteX1" fmla="*/ 893307 w 2211267"/>
                  <a:gd name="connsiteY1" fmla="*/ 162862 h 1849117"/>
                  <a:gd name="connsiteX2" fmla="*/ 926357 w 2211267"/>
                  <a:gd name="connsiteY2" fmla="*/ 581502 h 1849117"/>
                  <a:gd name="connsiteX3" fmla="*/ 926357 w 2211267"/>
                  <a:gd name="connsiteY3" fmla="*/ 889975 h 1849117"/>
                  <a:gd name="connsiteX4" fmla="*/ 1025509 w 2211267"/>
                  <a:gd name="connsiteY4" fmla="*/ 1121329 h 1849117"/>
                  <a:gd name="connsiteX5" fmla="*/ 1356015 w 2211267"/>
                  <a:gd name="connsiteY5" fmla="*/ 1187430 h 1849117"/>
                  <a:gd name="connsiteX6" fmla="*/ 1708555 w 2211267"/>
                  <a:gd name="connsiteY6" fmla="*/ 1132346 h 1849117"/>
                  <a:gd name="connsiteX7" fmla="*/ 2017027 w 2211267"/>
                  <a:gd name="connsiteY7" fmla="*/ 1110312 h 1849117"/>
                  <a:gd name="connsiteX8" fmla="*/ 2160246 w 2211267"/>
                  <a:gd name="connsiteY8" fmla="*/ 1220481 h 1849117"/>
                  <a:gd name="connsiteX9" fmla="*/ 2204314 w 2211267"/>
                  <a:gd name="connsiteY9" fmla="*/ 1330649 h 1849117"/>
                  <a:gd name="connsiteX10" fmla="*/ 2204314 w 2211267"/>
                  <a:gd name="connsiteY10" fmla="*/ 1473869 h 1849117"/>
                  <a:gd name="connsiteX11" fmla="*/ 2138213 w 2211267"/>
                  <a:gd name="connsiteY11" fmla="*/ 1595054 h 1849117"/>
                  <a:gd name="connsiteX12" fmla="*/ 2050078 w 2211267"/>
                  <a:gd name="connsiteY12" fmla="*/ 1672172 h 1849117"/>
                  <a:gd name="connsiteX13" fmla="*/ 1950926 w 2211267"/>
                  <a:gd name="connsiteY13" fmla="*/ 1749290 h 1849117"/>
                  <a:gd name="connsiteX14" fmla="*/ 1862791 w 2211267"/>
                  <a:gd name="connsiteY14" fmla="*/ 1782341 h 1849117"/>
                  <a:gd name="connsiteX15" fmla="*/ 1752622 w 2211267"/>
                  <a:gd name="connsiteY15" fmla="*/ 1793358 h 1849117"/>
                  <a:gd name="connsiteX16" fmla="*/ 1653471 w 2211267"/>
                  <a:gd name="connsiteY16" fmla="*/ 1804375 h 1849117"/>
                  <a:gd name="connsiteX17" fmla="*/ 1367032 w 2211267"/>
                  <a:gd name="connsiteY17" fmla="*/ 1760307 h 1849117"/>
                  <a:gd name="connsiteX18" fmla="*/ 1201779 w 2211267"/>
                  <a:gd name="connsiteY18" fmla="*/ 1705223 h 1849117"/>
                  <a:gd name="connsiteX19" fmla="*/ 1047543 w 2211267"/>
                  <a:gd name="connsiteY19" fmla="*/ 1683189 h 1849117"/>
                  <a:gd name="connsiteX20" fmla="*/ 794155 w 2211267"/>
                  <a:gd name="connsiteY20" fmla="*/ 1727257 h 1849117"/>
                  <a:gd name="connsiteX21" fmla="*/ 628902 w 2211267"/>
                  <a:gd name="connsiteY21" fmla="*/ 1804375 h 1849117"/>
                  <a:gd name="connsiteX22" fmla="*/ 441615 w 2211267"/>
                  <a:gd name="connsiteY22" fmla="*/ 1848442 h 1849117"/>
                  <a:gd name="connsiteX23" fmla="*/ 287379 w 2211267"/>
                  <a:gd name="connsiteY23" fmla="*/ 1771324 h 1849117"/>
                  <a:gd name="connsiteX24" fmla="*/ 188227 w 2211267"/>
                  <a:gd name="connsiteY24" fmla="*/ 1705223 h 1849117"/>
                  <a:gd name="connsiteX25" fmla="*/ 111109 w 2211267"/>
                  <a:gd name="connsiteY25" fmla="*/ 1584037 h 1849117"/>
                  <a:gd name="connsiteX26" fmla="*/ 56025 w 2211267"/>
                  <a:gd name="connsiteY26" fmla="*/ 1429802 h 1849117"/>
                  <a:gd name="connsiteX27" fmla="*/ 940 w 2211267"/>
                  <a:gd name="connsiteY27" fmla="*/ 1132346 h 1849117"/>
                  <a:gd name="connsiteX28" fmla="*/ 22974 w 2211267"/>
                  <a:gd name="connsiteY28" fmla="*/ 790823 h 1849117"/>
                  <a:gd name="connsiteX29" fmla="*/ 45008 w 2211267"/>
                  <a:gd name="connsiteY29" fmla="*/ 526419 h 1849117"/>
                  <a:gd name="connsiteX30" fmla="*/ 177210 w 2211267"/>
                  <a:gd name="connsiteY30" fmla="*/ 273030 h 1849117"/>
                  <a:gd name="connsiteX31" fmla="*/ 276362 w 2211267"/>
                  <a:gd name="connsiteY31" fmla="*/ 107777 h 1849117"/>
                  <a:gd name="connsiteX32" fmla="*/ 408565 w 2211267"/>
                  <a:gd name="connsiteY32" fmla="*/ 30659 h 1849117"/>
                  <a:gd name="connsiteX33" fmla="*/ 540767 w 2211267"/>
                  <a:gd name="connsiteY33" fmla="*/ 19642 h 1849117"/>
                  <a:gd name="connsiteX34" fmla="*/ 672969 w 2211267"/>
                  <a:gd name="connsiteY34" fmla="*/ 8625 h 1849117"/>
                  <a:gd name="connsiteX0" fmla="*/ 672969 w 2211267"/>
                  <a:gd name="connsiteY0" fmla="*/ 8625 h 1849117"/>
                  <a:gd name="connsiteX1" fmla="*/ 893307 w 2211267"/>
                  <a:gd name="connsiteY1" fmla="*/ 162862 h 1849117"/>
                  <a:gd name="connsiteX2" fmla="*/ 926357 w 2211267"/>
                  <a:gd name="connsiteY2" fmla="*/ 581502 h 1849117"/>
                  <a:gd name="connsiteX3" fmla="*/ 926357 w 2211267"/>
                  <a:gd name="connsiteY3" fmla="*/ 889975 h 1849117"/>
                  <a:gd name="connsiteX4" fmla="*/ 1025509 w 2211267"/>
                  <a:gd name="connsiteY4" fmla="*/ 1121329 h 1849117"/>
                  <a:gd name="connsiteX5" fmla="*/ 1356015 w 2211267"/>
                  <a:gd name="connsiteY5" fmla="*/ 1187430 h 1849117"/>
                  <a:gd name="connsiteX6" fmla="*/ 1708555 w 2211267"/>
                  <a:gd name="connsiteY6" fmla="*/ 1132346 h 1849117"/>
                  <a:gd name="connsiteX7" fmla="*/ 2017027 w 2211267"/>
                  <a:gd name="connsiteY7" fmla="*/ 1110312 h 1849117"/>
                  <a:gd name="connsiteX8" fmla="*/ 2160246 w 2211267"/>
                  <a:gd name="connsiteY8" fmla="*/ 1220481 h 1849117"/>
                  <a:gd name="connsiteX9" fmla="*/ 2204314 w 2211267"/>
                  <a:gd name="connsiteY9" fmla="*/ 1330649 h 1849117"/>
                  <a:gd name="connsiteX10" fmla="*/ 2204314 w 2211267"/>
                  <a:gd name="connsiteY10" fmla="*/ 1473869 h 1849117"/>
                  <a:gd name="connsiteX11" fmla="*/ 2138213 w 2211267"/>
                  <a:gd name="connsiteY11" fmla="*/ 1595054 h 1849117"/>
                  <a:gd name="connsiteX12" fmla="*/ 2050078 w 2211267"/>
                  <a:gd name="connsiteY12" fmla="*/ 1672172 h 1849117"/>
                  <a:gd name="connsiteX13" fmla="*/ 1950926 w 2211267"/>
                  <a:gd name="connsiteY13" fmla="*/ 1749290 h 1849117"/>
                  <a:gd name="connsiteX14" fmla="*/ 1862791 w 2211267"/>
                  <a:gd name="connsiteY14" fmla="*/ 1782341 h 1849117"/>
                  <a:gd name="connsiteX15" fmla="*/ 1752622 w 2211267"/>
                  <a:gd name="connsiteY15" fmla="*/ 1793358 h 1849117"/>
                  <a:gd name="connsiteX16" fmla="*/ 1653471 w 2211267"/>
                  <a:gd name="connsiteY16" fmla="*/ 1804375 h 1849117"/>
                  <a:gd name="connsiteX17" fmla="*/ 1367032 w 2211267"/>
                  <a:gd name="connsiteY17" fmla="*/ 1760307 h 1849117"/>
                  <a:gd name="connsiteX18" fmla="*/ 1201779 w 2211267"/>
                  <a:gd name="connsiteY18" fmla="*/ 1705223 h 1849117"/>
                  <a:gd name="connsiteX19" fmla="*/ 1047543 w 2211267"/>
                  <a:gd name="connsiteY19" fmla="*/ 1683189 h 1849117"/>
                  <a:gd name="connsiteX20" fmla="*/ 794155 w 2211267"/>
                  <a:gd name="connsiteY20" fmla="*/ 1727257 h 1849117"/>
                  <a:gd name="connsiteX21" fmla="*/ 628902 w 2211267"/>
                  <a:gd name="connsiteY21" fmla="*/ 1804375 h 1849117"/>
                  <a:gd name="connsiteX22" fmla="*/ 441615 w 2211267"/>
                  <a:gd name="connsiteY22" fmla="*/ 1848442 h 1849117"/>
                  <a:gd name="connsiteX23" fmla="*/ 287379 w 2211267"/>
                  <a:gd name="connsiteY23" fmla="*/ 1771324 h 1849117"/>
                  <a:gd name="connsiteX24" fmla="*/ 188227 w 2211267"/>
                  <a:gd name="connsiteY24" fmla="*/ 1705223 h 1849117"/>
                  <a:gd name="connsiteX25" fmla="*/ 111109 w 2211267"/>
                  <a:gd name="connsiteY25" fmla="*/ 1584037 h 1849117"/>
                  <a:gd name="connsiteX26" fmla="*/ 56025 w 2211267"/>
                  <a:gd name="connsiteY26" fmla="*/ 1429802 h 1849117"/>
                  <a:gd name="connsiteX27" fmla="*/ 940 w 2211267"/>
                  <a:gd name="connsiteY27" fmla="*/ 1132346 h 1849117"/>
                  <a:gd name="connsiteX28" fmla="*/ 22974 w 2211267"/>
                  <a:gd name="connsiteY28" fmla="*/ 790823 h 1849117"/>
                  <a:gd name="connsiteX29" fmla="*/ 45008 w 2211267"/>
                  <a:gd name="connsiteY29" fmla="*/ 526419 h 1849117"/>
                  <a:gd name="connsiteX30" fmla="*/ 155177 w 2211267"/>
                  <a:gd name="connsiteY30" fmla="*/ 284047 h 1849117"/>
                  <a:gd name="connsiteX31" fmla="*/ 276362 w 2211267"/>
                  <a:gd name="connsiteY31" fmla="*/ 107777 h 1849117"/>
                  <a:gd name="connsiteX32" fmla="*/ 408565 w 2211267"/>
                  <a:gd name="connsiteY32" fmla="*/ 30659 h 1849117"/>
                  <a:gd name="connsiteX33" fmla="*/ 540767 w 2211267"/>
                  <a:gd name="connsiteY33" fmla="*/ 19642 h 1849117"/>
                  <a:gd name="connsiteX34" fmla="*/ 672969 w 2211267"/>
                  <a:gd name="connsiteY34" fmla="*/ 8625 h 1849117"/>
                  <a:gd name="connsiteX0" fmla="*/ 672171 w 2210469"/>
                  <a:gd name="connsiteY0" fmla="*/ 8625 h 1849117"/>
                  <a:gd name="connsiteX1" fmla="*/ 892509 w 2210469"/>
                  <a:gd name="connsiteY1" fmla="*/ 162862 h 1849117"/>
                  <a:gd name="connsiteX2" fmla="*/ 925559 w 2210469"/>
                  <a:gd name="connsiteY2" fmla="*/ 581502 h 1849117"/>
                  <a:gd name="connsiteX3" fmla="*/ 925559 w 2210469"/>
                  <a:gd name="connsiteY3" fmla="*/ 889975 h 1849117"/>
                  <a:gd name="connsiteX4" fmla="*/ 1024711 w 2210469"/>
                  <a:gd name="connsiteY4" fmla="*/ 1121329 h 1849117"/>
                  <a:gd name="connsiteX5" fmla="*/ 1355217 w 2210469"/>
                  <a:gd name="connsiteY5" fmla="*/ 1187430 h 1849117"/>
                  <a:gd name="connsiteX6" fmla="*/ 1707757 w 2210469"/>
                  <a:gd name="connsiteY6" fmla="*/ 1132346 h 1849117"/>
                  <a:gd name="connsiteX7" fmla="*/ 2016229 w 2210469"/>
                  <a:gd name="connsiteY7" fmla="*/ 1110312 h 1849117"/>
                  <a:gd name="connsiteX8" fmla="*/ 2159448 w 2210469"/>
                  <a:gd name="connsiteY8" fmla="*/ 1220481 h 1849117"/>
                  <a:gd name="connsiteX9" fmla="*/ 2203516 w 2210469"/>
                  <a:gd name="connsiteY9" fmla="*/ 1330649 h 1849117"/>
                  <a:gd name="connsiteX10" fmla="*/ 2203516 w 2210469"/>
                  <a:gd name="connsiteY10" fmla="*/ 1473869 h 1849117"/>
                  <a:gd name="connsiteX11" fmla="*/ 2137415 w 2210469"/>
                  <a:gd name="connsiteY11" fmla="*/ 1595054 h 1849117"/>
                  <a:gd name="connsiteX12" fmla="*/ 2049280 w 2210469"/>
                  <a:gd name="connsiteY12" fmla="*/ 1672172 h 1849117"/>
                  <a:gd name="connsiteX13" fmla="*/ 1950128 w 2210469"/>
                  <a:gd name="connsiteY13" fmla="*/ 1749290 h 1849117"/>
                  <a:gd name="connsiteX14" fmla="*/ 1861993 w 2210469"/>
                  <a:gd name="connsiteY14" fmla="*/ 1782341 h 1849117"/>
                  <a:gd name="connsiteX15" fmla="*/ 1751824 w 2210469"/>
                  <a:gd name="connsiteY15" fmla="*/ 1793358 h 1849117"/>
                  <a:gd name="connsiteX16" fmla="*/ 1652673 w 2210469"/>
                  <a:gd name="connsiteY16" fmla="*/ 1804375 h 1849117"/>
                  <a:gd name="connsiteX17" fmla="*/ 1366234 w 2210469"/>
                  <a:gd name="connsiteY17" fmla="*/ 1760307 h 1849117"/>
                  <a:gd name="connsiteX18" fmla="*/ 1200981 w 2210469"/>
                  <a:gd name="connsiteY18" fmla="*/ 1705223 h 1849117"/>
                  <a:gd name="connsiteX19" fmla="*/ 1046745 w 2210469"/>
                  <a:gd name="connsiteY19" fmla="*/ 1683189 h 1849117"/>
                  <a:gd name="connsiteX20" fmla="*/ 793357 w 2210469"/>
                  <a:gd name="connsiteY20" fmla="*/ 1727257 h 1849117"/>
                  <a:gd name="connsiteX21" fmla="*/ 628104 w 2210469"/>
                  <a:gd name="connsiteY21" fmla="*/ 1804375 h 1849117"/>
                  <a:gd name="connsiteX22" fmla="*/ 440817 w 2210469"/>
                  <a:gd name="connsiteY22" fmla="*/ 1848442 h 1849117"/>
                  <a:gd name="connsiteX23" fmla="*/ 286581 w 2210469"/>
                  <a:gd name="connsiteY23" fmla="*/ 1771324 h 1849117"/>
                  <a:gd name="connsiteX24" fmla="*/ 187429 w 2210469"/>
                  <a:gd name="connsiteY24" fmla="*/ 1705223 h 1849117"/>
                  <a:gd name="connsiteX25" fmla="*/ 110311 w 2210469"/>
                  <a:gd name="connsiteY25" fmla="*/ 1584037 h 1849117"/>
                  <a:gd name="connsiteX26" fmla="*/ 33193 w 2210469"/>
                  <a:gd name="connsiteY26" fmla="*/ 1418785 h 1849117"/>
                  <a:gd name="connsiteX27" fmla="*/ 142 w 2210469"/>
                  <a:gd name="connsiteY27" fmla="*/ 1132346 h 1849117"/>
                  <a:gd name="connsiteX28" fmla="*/ 22176 w 2210469"/>
                  <a:gd name="connsiteY28" fmla="*/ 790823 h 1849117"/>
                  <a:gd name="connsiteX29" fmla="*/ 44210 w 2210469"/>
                  <a:gd name="connsiteY29" fmla="*/ 526419 h 1849117"/>
                  <a:gd name="connsiteX30" fmla="*/ 154379 w 2210469"/>
                  <a:gd name="connsiteY30" fmla="*/ 284047 h 1849117"/>
                  <a:gd name="connsiteX31" fmla="*/ 275564 w 2210469"/>
                  <a:gd name="connsiteY31" fmla="*/ 107777 h 1849117"/>
                  <a:gd name="connsiteX32" fmla="*/ 407767 w 2210469"/>
                  <a:gd name="connsiteY32" fmla="*/ 30659 h 1849117"/>
                  <a:gd name="connsiteX33" fmla="*/ 539969 w 2210469"/>
                  <a:gd name="connsiteY33" fmla="*/ 19642 h 1849117"/>
                  <a:gd name="connsiteX34" fmla="*/ 672171 w 2210469"/>
                  <a:gd name="connsiteY34" fmla="*/ 8625 h 1849117"/>
                  <a:gd name="connsiteX0" fmla="*/ 672171 w 2210469"/>
                  <a:gd name="connsiteY0" fmla="*/ 8625 h 1827842"/>
                  <a:gd name="connsiteX1" fmla="*/ 892509 w 2210469"/>
                  <a:gd name="connsiteY1" fmla="*/ 162862 h 1827842"/>
                  <a:gd name="connsiteX2" fmla="*/ 925559 w 2210469"/>
                  <a:gd name="connsiteY2" fmla="*/ 581502 h 1827842"/>
                  <a:gd name="connsiteX3" fmla="*/ 925559 w 2210469"/>
                  <a:gd name="connsiteY3" fmla="*/ 889975 h 1827842"/>
                  <a:gd name="connsiteX4" fmla="*/ 1024711 w 2210469"/>
                  <a:gd name="connsiteY4" fmla="*/ 1121329 h 1827842"/>
                  <a:gd name="connsiteX5" fmla="*/ 1355217 w 2210469"/>
                  <a:gd name="connsiteY5" fmla="*/ 1187430 h 1827842"/>
                  <a:gd name="connsiteX6" fmla="*/ 1707757 w 2210469"/>
                  <a:gd name="connsiteY6" fmla="*/ 1132346 h 1827842"/>
                  <a:gd name="connsiteX7" fmla="*/ 2016229 w 2210469"/>
                  <a:gd name="connsiteY7" fmla="*/ 1110312 h 1827842"/>
                  <a:gd name="connsiteX8" fmla="*/ 2159448 w 2210469"/>
                  <a:gd name="connsiteY8" fmla="*/ 1220481 h 1827842"/>
                  <a:gd name="connsiteX9" fmla="*/ 2203516 w 2210469"/>
                  <a:gd name="connsiteY9" fmla="*/ 1330649 h 1827842"/>
                  <a:gd name="connsiteX10" fmla="*/ 2203516 w 2210469"/>
                  <a:gd name="connsiteY10" fmla="*/ 1473869 h 1827842"/>
                  <a:gd name="connsiteX11" fmla="*/ 2137415 w 2210469"/>
                  <a:gd name="connsiteY11" fmla="*/ 1595054 h 1827842"/>
                  <a:gd name="connsiteX12" fmla="*/ 2049280 w 2210469"/>
                  <a:gd name="connsiteY12" fmla="*/ 1672172 h 1827842"/>
                  <a:gd name="connsiteX13" fmla="*/ 1950128 w 2210469"/>
                  <a:gd name="connsiteY13" fmla="*/ 1749290 h 1827842"/>
                  <a:gd name="connsiteX14" fmla="*/ 1861993 w 2210469"/>
                  <a:gd name="connsiteY14" fmla="*/ 1782341 h 1827842"/>
                  <a:gd name="connsiteX15" fmla="*/ 1751824 w 2210469"/>
                  <a:gd name="connsiteY15" fmla="*/ 1793358 h 1827842"/>
                  <a:gd name="connsiteX16" fmla="*/ 1652673 w 2210469"/>
                  <a:gd name="connsiteY16" fmla="*/ 1804375 h 1827842"/>
                  <a:gd name="connsiteX17" fmla="*/ 1366234 w 2210469"/>
                  <a:gd name="connsiteY17" fmla="*/ 1760307 h 1827842"/>
                  <a:gd name="connsiteX18" fmla="*/ 1200981 w 2210469"/>
                  <a:gd name="connsiteY18" fmla="*/ 1705223 h 1827842"/>
                  <a:gd name="connsiteX19" fmla="*/ 1046745 w 2210469"/>
                  <a:gd name="connsiteY19" fmla="*/ 1683189 h 1827842"/>
                  <a:gd name="connsiteX20" fmla="*/ 793357 w 2210469"/>
                  <a:gd name="connsiteY20" fmla="*/ 1727257 h 1827842"/>
                  <a:gd name="connsiteX21" fmla="*/ 628104 w 2210469"/>
                  <a:gd name="connsiteY21" fmla="*/ 1804375 h 1827842"/>
                  <a:gd name="connsiteX22" fmla="*/ 440817 w 2210469"/>
                  <a:gd name="connsiteY22" fmla="*/ 1826409 h 1827842"/>
                  <a:gd name="connsiteX23" fmla="*/ 286581 w 2210469"/>
                  <a:gd name="connsiteY23" fmla="*/ 1771324 h 1827842"/>
                  <a:gd name="connsiteX24" fmla="*/ 187429 w 2210469"/>
                  <a:gd name="connsiteY24" fmla="*/ 1705223 h 1827842"/>
                  <a:gd name="connsiteX25" fmla="*/ 110311 w 2210469"/>
                  <a:gd name="connsiteY25" fmla="*/ 1584037 h 1827842"/>
                  <a:gd name="connsiteX26" fmla="*/ 33193 w 2210469"/>
                  <a:gd name="connsiteY26" fmla="*/ 1418785 h 1827842"/>
                  <a:gd name="connsiteX27" fmla="*/ 142 w 2210469"/>
                  <a:gd name="connsiteY27" fmla="*/ 1132346 h 1827842"/>
                  <a:gd name="connsiteX28" fmla="*/ 22176 w 2210469"/>
                  <a:gd name="connsiteY28" fmla="*/ 790823 h 1827842"/>
                  <a:gd name="connsiteX29" fmla="*/ 44210 w 2210469"/>
                  <a:gd name="connsiteY29" fmla="*/ 526419 h 1827842"/>
                  <a:gd name="connsiteX30" fmla="*/ 154379 w 2210469"/>
                  <a:gd name="connsiteY30" fmla="*/ 284047 h 1827842"/>
                  <a:gd name="connsiteX31" fmla="*/ 275564 w 2210469"/>
                  <a:gd name="connsiteY31" fmla="*/ 107777 h 1827842"/>
                  <a:gd name="connsiteX32" fmla="*/ 407767 w 2210469"/>
                  <a:gd name="connsiteY32" fmla="*/ 30659 h 1827842"/>
                  <a:gd name="connsiteX33" fmla="*/ 539969 w 2210469"/>
                  <a:gd name="connsiteY33" fmla="*/ 19642 h 1827842"/>
                  <a:gd name="connsiteX34" fmla="*/ 672171 w 2210469"/>
                  <a:gd name="connsiteY34" fmla="*/ 8625 h 1827842"/>
                  <a:gd name="connsiteX0" fmla="*/ 672171 w 2210469"/>
                  <a:gd name="connsiteY0" fmla="*/ 8625 h 1826491"/>
                  <a:gd name="connsiteX1" fmla="*/ 892509 w 2210469"/>
                  <a:gd name="connsiteY1" fmla="*/ 162862 h 1826491"/>
                  <a:gd name="connsiteX2" fmla="*/ 925559 w 2210469"/>
                  <a:gd name="connsiteY2" fmla="*/ 581502 h 1826491"/>
                  <a:gd name="connsiteX3" fmla="*/ 925559 w 2210469"/>
                  <a:gd name="connsiteY3" fmla="*/ 889975 h 1826491"/>
                  <a:gd name="connsiteX4" fmla="*/ 1024711 w 2210469"/>
                  <a:gd name="connsiteY4" fmla="*/ 1121329 h 1826491"/>
                  <a:gd name="connsiteX5" fmla="*/ 1355217 w 2210469"/>
                  <a:gd name="connsiteY5" fmla="*/ 1187430 h 1826491"/>
                  <a:gd name="connsiteX6" fmla="*/ 1707757 w 2210469"/>
                  <a:gd name="connsiteY6" fmla="*/ 1132346 h 1826491"/>
                  <a:gd name="connsiteX7" fmla="*/ 2016229 w 2210469"/>
                  <a:gd name="connsiteY7" fmla="*/ 1110312 h 1826491"/>
                  <a:gd name="connsiteX8" fmla="*/ 2159448 w 2210469"/>
                  <a:gd name="connsiteY8" fmla="*/ 1220481 h 1826491"/>
                  <a:gd name="connsiteX9" fmla="*/ 2203516 w 2210469"/>
                  <a:gd name="connsiteY9" fmla="*/ 1330649 h 1826491"/>
                  <a:gd name="connsiteX10" fmla="*/ 2203516 w 2210469"/>
                  <a:gd name="connsiteY10" fmla="*/ 1473869 h 1826491"/>
                  <a:gd name="connsiteX11" fmla="*/ 2137415 w 2210469"/>
                  <a:gd name="connsiteY11" fmla="*/ 1595054 h 1826491"/>
                  <a:gd name="connsiteX12" fmla="*/ 2049280 w 2210469"/>
                  <a:gd name="connsiteY12" fmla="*/ 1672172 h 1826491"/>
                  <a:gd name="connsiteX13" fmla="*/ 1950128 w 2210469"/>
                  <a:gd name="connsiteY13" fmla="*/ 1749290 h 1826491"/>
                  <a:gd name="connsiteX14" fmla="*/ 1861993 w 2210469"/>
                  <a:gd name="connsiteY14" fmla="*/ 1782341 h 1826491"/>
                  <a:gd name="connsiteX15" fmla="*/ 1751824 w 2210469"/>
                  <a:gd name="connsiteY15" fmla="*/ 1793358 h 1826491"/>
                  <a:gd name="connsiteX16" fmla="*/ 1652673 w 2210469"/>
                  <a:gd name="connsiteY16" fmla="*/ 1804375 h 1826491"/>
                  <a:gd name="connsiteX17" fmla="*/ 1366234 w 2210469"/>
                  <a:gd name="connsiteY17" fmla="*/ 1760307 h 1826491"/>
                  <a:gd name="connsiteX18" fmla="*/ 1200981 w 2210469"/>
                  <a:gd name="connsiteY18" fmla="*/ 1705223 h 1826491"/>
                  <a:gd name="connsiteX19" fmla="*/ 1046745 w 2210469"/>
                  <a:gd name="connsiteY19" fmla="*/ 1683189 h 1826491"/>
                  <a:gd name="connsiteX20" fmla="*/ 793357 w 2210469"/>
                  <a:gd name="connsiteY20" fmla="*/ 1727257 h 1826491"/>
                  <a:gd name="connsiteX21" fmla="*/ 628104 w 2210469"/>
                  <a:gd name="connsiteY21" fmla="*/ 1782341 h 1826491"/>
                  <a:gd name="connsiteX22" fmla="*/ 440817 w 2210469"/>
                  <a:gd name="connsiteY22" fmla="*/ 1826409 h 1826491"/>
                  <a:gd name="connsiteX23" fmla="*/ 286581 w 2210469"/>
                  <a:gd name="connsiteY23" fmla="*/ 1771324 h 1826491"/>
                  <a:gd name="connsiteX24" fmla="*/ 187429 w 2210469"/>
                  <a:gd name="connsiteY24" fmla="*/ 1705223 h 1826491"/>
                  <a:gd name="connsiteX25" fmla="*/ 110311 w 2210469"/>
                  <a:gd name="connsiteY25" fmla="*/ 1584037 h 1826491"/>
                  <a:gd name="connsiteX26" fmla="*/ 33193 w 2210469"/>
                  <a:gd name="connsiteY26" fmla="*/ 1418785 h 1826491"/>
                  <a:gd name="connsiteX27" fmla="*/ 142 w 2210469"/>
                  <a:gd name="connsiteY27" fmla="*/ 1132346 h 1826491"/>
                  <a:gd name="connsiteX28" fmla="*/ 22176 w 2210469"/>
                  <a:gd name="connsiteY28" fmla="*/ 790823 h 1826491"/>
                  <a:gd name="connsiteX29" fmla="*/ 44210 w 2210469"/>
                  <a:gd name="connsiteY29" fmla="*/ 526419 h 1826491"/>
                  <a:gd name="connsiteX30" fmla="*/ 154379 w 2210469"/>
                  <a:gd name="connsiteY30" fmla="*/ 284047 h 1826491"/>
                  <a:gd name="connsiteX31" fmla="*/ 275564 w 2210469"/>
                  <a:gd name="connsiteY31" fmla="*/ 107777 h 1826491"/>
                  <a:gd name="connsiteX32" fmla="*/ 407767 w 2210469"/>
                  <a:gd name="connsiteY32" fmla="*/ 30659 h 1826491"/>
                  <a:gd name="connsiteX33" fmla="*/ 539969 w 2210469"/>
                  <a:gd name="connsiteY33" fmla="*/ 19642 h 1826491"/>
                  <a:gd name="connsiteX34" fmla="*/ 672171 w 2210469"/>
                  <a:gd name="connsiteY34" fmla="*/ 8625 h 1826491"/>
                  <a:gd name="connsiteX0" fmla="*/ 672171 w 2210469"/>
                  <a:gd name="connsiteY0" fmla="*/ 8625 h 1826491"/>
                  <a:gd name="connsiteX1" fmla="*/ 892509 w 2210469"/>
                  <a:gd name="connsiteY1" fmla="*/ 162862 h 1826491"/>
                  <a:gd name="connsiteX2" fmla="*/ 925559 w 2210469"/>
                  <a:gd name="connsiteY2" fmla="*/ 581502 h 1826491"/>
                  <a:gd name="connsiteX3" fmla="*/ 925559 w 2210469"/>
                  <a:gd name="connsiteY3" fmla="*/ 889975 h 1826491"/>
                  <a:gd name="connsiteX4" fmla="*/ 1024711 w 2210469"/>
                  <a:gd name="connsiteY4" fmla="*/ 1121329 h 1826491"/>
                  <a:gd name="connsiteX5" fmla="*/ 1355217 w 2210469"/>
                  <a:gd name="connsiteY5" fmla="*/ 1187430 h 1826491"/>
                  <a:gd name="connsiteX6" fmla="*/ 1707757 w 2210469"/>
                  <a:gd name="connsiteY6" fmla="*/ 1132346 h 1826491"/>
                  <a:gd name="connsiteX7" fmla="*/ 2016229 w 2210469"/>
                  <a:gd name="connsiteY7" fmla="*/ 1110312 h 1826491"/>
                  <a:gd name="connsiteX8" fmla="*/ 2159448 w 2210469"/>
                  <a:gd name="connsiteY8" fmla="*/ 1220481 h 1826491"/>
                  <a:gd name="connsiteX9" fmla="*/ 2203516 w 2210469"/>
                  <a:gd name="connsiteY9" fmla="*/ 1330649 h 1826491"/>
                  <a:gd name="connsiteX10" fmla="*/ 2203516 w 2210469"/>
                  <a:gd name="connsiteY10" fmla="*/ 1473869 h 1826491"/>
                  <a:gd name="connsiteX11" fmla="*/ 2137415 w 2210469"/>
                  <a:gd name="connsiteY11" fmla="*/ 1595054 h 1826491"/>
                  <a:gd name="connsiteX12" fmla="*/ 2049280 w 2210469"/>
                  <a:gd name="connsiteY12" fmla="*/ 1672172 h 1826491"/>
                  <a:gd name="connsiteX13" fmla="*/ 1950128 w 2210469"/>
                  <a:gd name="connsiteY13" fmla="*/ 1749290 h 1826491"/>
                  <a:gd name="connsiteX14" fmla="*/ 1861993 w 2210469"/>
                  <a:gd name="connsiteY14" fmla="*/ 1782341 h 1826491"/>
                  <a:gd name="connsiteX15" fmla="*/ 1751824 w 2210469"/>
                  <a:gd name="connsiteY15" fmla="*/ 1793358 h 1826491"/>
                  <a:gd name="connsiteX16" fmla="*/ 1652673 w 2210469"/>
                  <a:gd name="connsiteY16" fmla="*/ 1804375 h 1826491"/>
                  <a:gd name="connsiteX17" fmla="*/ 1366234 w 2210469"/>
                  <a:gd name="connsiteY17" fmla="*/ 1760307 h 1826491"/>
                  <a:gd name="connsiteX18" fmla="*/ 1200981 w 2210469"/>
                  <a:gd name="connsiteY18" fmla="*/ 1705223 h 1826491"/>
                  <a:gd name="connsiteX19" fmla="*/ 1046745 w 2210469"/>
                  <a:gd name="connsiteY19" fmla="*/ 1683189 h 1826491"/>
                  <a:gd name="connsiteX20" fmla="*/ 793357 w 2210469"/>
                  <a:gd name="connsiteY20" fmla="*/ 1727257 h 1826491"/>
                  <a:gd name="connsiteX21" fmla="*/ 628104 w 2210469"/>
                  <a:gd name="connsiteY21" fmla="*/ 1782341 h 1826491"/>
                  <a:gd name="connsiteX22" fmla="*/ 440817 w 2210469"/>
                  <a:gd name="connsiteY22" fmla="*/ 1826409 h 1826491"/>
                  <a:gd name="connsiteX23" fmla="*/ 286581 w 2210469"/>
                  <a:gd name="connsiteY23" fmla="*/ 1771324 h 1826491"/>
                  <a:gd name="connsiteX24" fmla="*/ 187429 w 2210469"/>
                  <a:gd name="connsiteY24" fmla="*/ 1705223 h 1826491"/>
                  <a:gd name="connsiteX25" fmla="*/ 110311 w 2210469"/>
                  <a:gd name="connsiteY25" fmla="*/ 1584037 h 1826491"/>
                  <a:gd name="connsiteX26" fmla="*/ 33193 w 2210469"/>
                  <a:gd name="connsiteY26" fmla="*/ 1418785 h 1826491"/>
                  <a:gd name="connsiteX27" fmla="*/ 142 w 2210469"/>
                  <a:gd name="connsiteY27" fmla="*/ 1132346 h 1826491"/>
                  <a:gd name="connsiteX28" fmla="*/ 22176 w 2210469"/>
                  <a:gd name="connsiteY28" fmla="*/ 790823 h 1826491"/>
                  <a:gd name="connsiteX29" fmla="*/ 44210 w 2210469"/>
                  <a:gd name="connsiteY29" fmla="*/ 537436 h 1826491"/>
                  <a:gd name="connsiteX30" fmla="*/ 154379 w 2210469"/>
                  <a:gd name="connsiteY30" fmla="*/ 284047 h 1826491"/>
                  <a:gd name="connsiteX31" fmla="*/ 275564 w 2210469"/>
                  <a:gd name="connsiteY31" fmla="*/ 107777 h 1826491"/>
                  <a:gd name="connsiteX32" fmla="*/ 407767 w 2210469"/>
                  <a:gd name="connsiteY32" fmla="*/ 30659 h 1826491"/>
                  <a:gd name="connsiteX33" fmla="*/ 539969 w 2210469"/>
                  <a:gd name="connsiteY33" fmla="*/ 19642 h 1826491"/>
                  <a:gd name="connsiteX34" fmla="*/ 672171 w 2210469"/>
                  <a:gd name="connsiteY34" fmla="*/ 8625 h 1826491"/>
                  <a:gd name="connsiteX0" fmla="*/ 672171 w 2210469"/>
                  <a:gd name="connsiteY0" fmla="*/ 8625 h 1826491"/>
                  <a:gd name="connsiteX1" fmla="*/ 892509 w 2210469"/>
                  <a:gd name="connsiteY1" fmla="*/ 162862 h 1826491"/>
                  <a:gd name="connsiteX2" fmla="*/ 925559 w 2210469"/>
                  <a:gd name="connsiteY2" fmla="*/ 581502 h 1826491"/>
                  <a:gd name="connsiteX3" fmla="*/ 925559 w 2210469"/>
                  <a:gd name="connsiteY3" fmla="*/ 889975 h 1826491"/>
                  <a:gd name="connsiteX4" fmla="*/ 1024711 w 2210469"/>
                  <a:gd name="connsiteY4" fmla="*/ 1121329 h 1826491"/>
                  <a:gd name="connsiteX5" fmla="*/ 1355217 w 2210469"/>
                  <a:gd name="connsiteY5" fmla="*/ 1187430 h 1826491"/>
                  <a:gd name="connsiteX6" fmla="*/ 1707757 w 2210469"/>
                  <a:gd name="connsiteY6" fmla="*/ 1132346 h 1826491"/>
                  <a:gd name="connsiteX7" fmla="*/ 2016229 w 2210469"/>
                  <a:gd name="connsiteY7" fmla="*/ 1110312 h 1826491"/>
                  <a:gd name="connsiteX8" fmla="*/ 2159448 w 2210469"/>
                  <a:gd name="connsiteY8" fmla="*/ 1209464 h 1826491"/>
                  <a:gd name="connsiteX9" fmla="*/ 2203516 w 2210469"/>
                  <a:gd name="connsiteY9" fmla="*/ 1330649 h 1826491"/>
                  <a:gd name="connsiteX10" fmla="*/ 2203516 w 2210469"/>
                  <a:gd name="connsiteY10" fmla="*/ 1473869 h 1826491"/>
                  <a:gd name="connsiteX11" fmla="*/ 2137415 w 2210469"/>
                  <a:gd name="connsiteY11" fmla="*/ 1595054 h 1826491"/>
                  <a:gd name="connsiteX12" fmla="*/ 2049280 w 2210469"/>
                  <a:gd name="connsiteY12" fmla="*/ 1672172 h 1826491"/>
                  <a:gd name="connsiteX13" fmla="*/ 1950128 w 2210469"/>
                  <a:gd name="connsiteY13" fmla="*/ 1749290 h 1826491"/>
                  <a:gd name="connsiteX14" fmla="*/ 1861993 w 2210469"/>
                  <a:gd name="connsiteY14" fmla="*/ 1782341 h 1826491"/>
                  <a:gd name="connsiteX15" fmla="*/ 1751824 w 2210469"/>
                  <a:gd name="connsiteY15" fmla="*/ 1793358 h 1826491"/>
                  <a:gd name="connsiteX16" fmla="*/ 1652673 w 2210469"/>
                  <a:gd name="connsiteY16" fmla="*/ 1804375 h 1826491"/>
                  <a:gd name="connsiteX17" fmla="*/ 1366234 w 2210469"/>
                  <a:gd name="connsiteY17" fmla="*/ 1760307 h 1826491"/>
                  <a:gd name="connsiteX18" fmla="*/ 1200981 w 2210469"/>
                  <a:gd name="connsiteY18" fmla="*/ 1705223 h 1826491"/>
                  <a:gd name="connsiteX19" fmla="*/ 1046745 w 2210469"/>
                  <a:gd name="connsiteY19" fmla="*/ 1683189 h 1826491"/>
                  <a:gd name="connsiteX20" fmla="*/ 793357 w 2210469"/>
                  <a:gd name="connsiteY20" fmla="*/ 1727257 h 1826491"/>
                  <a:gd name="connsiteX21" fmla="*/ 628104 w 2210469"/>
                  <a:gd name="connsiteY21" fmla="*/ 1782341 h 1826491"/>
                  <a:gd name="connsiteX22" fmla="*/ 440817 w 2210469"/>
                  <a:gd name="connsiteY22" fmla="*/ 1826409 h 1826491"/>
                  <a:gd name="connsiteX23" fmla="*/ 286581 w 2210469"/>
                  <a:gd name="connsiteY23" fmla="*/ 1771324 h 1826491"/>
                  <a:gd name="connsiteX24" fmla="*/ 187429 w 2210469"/>
                  <a:gd name="connsiteY24" fmla="*/ 1705223 h 1826491"/>
                  <a:gd name="connsiteX25" fmla="*/ 110311 w 2210469"/>
                  <a:gd name="connsiteY25" fmla="*/ 1584037 h 1826491"/>
                  <a:gd name="connsiteX26" fmla="*/ 33193 w 2210469"/>
                  <a:gd name="connsiteY26" fmla="*/ 1418785 h 1826491"/>
                  <a:gd name="connsiteX27" fmla="*/ 142 w 2210469"/>
                  <a:gd name="connsiteY27" fmla="*/ 1132346 h 1826491"/>
                  <a:gd name="connsiteX28" fmla="*/ 22176 w 2210469"/>
                  <a:gd name="connsiteY28" fmla="*/ 790823 h 1826491"/>
                  <a:gd name="connsiteX29" fmla="*/ 44210 w 2210469"/>
                  <a:gd name="connsiteY29" fmla="*/ 537436 h 1826491"/>
                  <a:gd name="connsiteX30" fmla="*/ 154379 w 2210469"/>
                  <a:gd name="connsiteY30" fmla="*/ 284047 h 1826491"/>
                  <a:gd name="connsiteX31" fmla="*/ 275564 w 2210469"/>
                  <a:gd name="connsiteY31" fmla="*/ 107777 h 1826491"/>
                  <a:gd name="connsiteX32" fmla="*/ 407767 w 2210469"/>
                  <a:gd name="connsiteY32" fmla="*/ 30659 h 1826491"/>
                  <a:gd name="connsiteX33" fmla="*/ 539969 w 2210469"/>
                  <a:gd name="connsiteY33" fmla="*/ 19642 h 1826491"/>
                  <a:gd name="connsiteX34" fmla="*/ 672171 w 2210469"/>
                  <a:gd name="connsiteY34" fmla="*/ 8625 h 1826491"/>
                  <a:gd name="connsiteX0" fmla="*/ 672171 w 2204091"/>
                  <a:gd name="connsiteY0" fmla="*/ 8625 h 1826491"/>
                  <a:gd name="connsiteX1" fmla="*/ 892509 w 2204091"/>
                  <a:gd name="connsiteY1" fmla="*/ 162862 h 1826491"/>
                  <a:gd name="connsiteX2" fmla="*/ 925559 w 2204091"/>
                  <a:gd name="connsiteY2" fmla="*/ 581502 h 1826491"/>
                  <a:gd name="connsiteX3" fmla="*/ 925559 w 2204091"/>
                  <a:gd name="connsiteY3" fmla="*/ 889975 h 1826491"/>
                  <a:gd name="connsiteX4" fmla="*/ 1024711 w 2204091"/>
                  <a:gd name="connsiteY4" fmla="*/ 1121329 h 1826491"/>
                  <a:gd name="connsiteX5" fmla="*/ 1355217 w 2204091"/>
                  <a:gd name="connsiteY5" fmla="*/ 1187430 h 1826491"/>
                  <a:gd name="connsiteX6" fmla="*/ 1707757 w 2204091"/>
                  <a:gd name="connsiteY6" fmla="*/ 1132346 h 1826491"/>
                  <a:gd name="connsiteX7" fmla="*/ 2016229 w 2204091"/>
                  <a:gd name="connsiteY7" fmla="*/ 1110312 h 1826491"/>
                  <a:gd name="connsiteX8" fmla="*/ 2159448 w 2204091"/>
                  <a:gd name="connsiteY8" fmla="*/ 1209464 h 1826491"/>
                  <a:gd name="connsiteX9" fmla="*/ 2203516 w 2204091"/>
                  <a:gd name="connsiteY9" fmla="*/ 1330649 h 1826491"/>
                  <a:gd name="connsiteX10" fmla="*/ 2181482 w 2204091"/>
                  <a:gd name="connsiteY10" fmla="*/ 1473869 h 1826491"/>
                  <a:gd name="connsiteX11" fmla="*/ 2137415 w 2204091"/>
                  <a:gd name="connsiteY11" fmla="*/ 1595054 h 1826491"/>
                  <a:gd name="connsiteX12" fmla="*/ 2049280 w 2204091"/>
                  <a:gd name="connsiteY12" fmla="*/ 1672172 h 1826491"/>
                  <a:gd name="connsiteX13" fmla="*/ 1950128 w 2204091"/>
                  <a:gd name="connsiteY13" fmla="*/ 1749290 h 1826491"/>
                  <a:gd name="connsiteX14" fmla="*/ 1861993 w 2204091"/>
                  <a:gd name="connsiteY14" fmla="*/ 1782341 h 1826491"/>
                  <a:gd name="connsiteX15" fmla="*/ 1751824 w 2204091"/>
                  <a:gd name="connsiteY15" fmla="*/ 1793358 h 1826491"/>
                  <a:gd name="connsiteX16" fmla="*/ 1652673 w 2204091"/>
                  <a:gd name="connsiteY16" fmla="*/ 1804375 h 1826491"/>
                  <a:gd name="connsiteX17" fmla="*/ 1366234 w 2204091"/>
                  <a:gd name="connsiteY17" fmla="*/ 1760307 h 1826491"/>
                  <a:gd name="connsiteX18" fmla="*/ 1200981 w 2204091"/>
                  <a:gd name="connsiteY18" fmla="*/ 1705223 h 1826491"/>
                  <a:gd name="connsiteX19" fmla="*/ 1046745 w 2204091"/>
                  <a:gd name="connsiteY19" fmla="*/ 1683189 h 1826491"/>
                  <a:gd name="connsiteX20" fmla="*/ 793357 w 2204091"/>
                  <a:gd name="connsiteY20" fmla="*/ 1727257 h 1826491"/>
                  <a:gd name="connsiteX21" fmla="*/ 628104 w 2204091"/>
                  <a:gd name="connsiteY21" fmla="*/ 1782341 h 1826491"/>
                  <a:gd name="connsiteX22" fmla="*/ 440817 w 2204091"/>
                  <a:gd name="connsiteY22" fmla="*/ 1826409 h 1826491"/>
                  <a:gd name="connsiteX23" fmla="*/ 286581 w 2204091"/>
                  <a:gd name="connsiteY23" fmla="*/ 1771324 h 1826491"/>
                  <a:gd name="connsiteX24" fmla="*/ 187429 w 2204091"/>
                  <a:gd name="connsiteY24" fmla="*/ 1705223 h 1826491"/>
                  <a:gd name="connsiteX25" fmla="*/ 110311 w 2204091"/>
                  <a:gd name="connsiteY25" fmla="*/ 1584037 h 1826491"/>
                  <a:gd name="connsiteX26" fmla="*/ 33193 w 2204091"/>
                  <a:gd name="connsiteY26" fmla="*/ 1418785 h 1826491"/>
                  <a:gd name="connsiteX27" fmla="*/ 142 w 2204091"/>
                  <a:gd name="connsiteY27" fmla="*/ 1132346 h 1826491"/>
                  <a:gd name="connsiteX28" fmla="*/ 22176 w 2204091"/>
                  <a:gd name="connsiteY28" fmla="*/ 790823 h 1826491"/>
                  <a:gd name="connsiteX29" fmla="*/ 44210 w 2204091"/>
                  <a:gd name="connsiteY29" fmla="*/ 537436 h 1826491"/>
                  <a:gd name="connsiteX30" fmla="*/ 154379 w 2204091"/>
                  <a:gd name="connsiteY30" fmla="*/ 284047 h 1826491"/>
                  <a:gd name="connsiteX31" fmla="*/ 275564 w 2204091"/>
                  <a:gd name="connsiteY31" fmla="*/ 107777 h 1826491"/>
                  <a:gd name="connsiteX32" fmla="*/ 407767 w 2204091"/>
                  <a:gd name="connsiteY32" fmla="*/ 30659 h 1826491"/>
                  <a:gd name="connsiteX33" fmla="*/ 539969 w 2204091"/>
                  <a:gd name="connsiteY33" fmla="*/ 19642 h 1826491"/>
                  <a:gd name="connsiteX34" fmla="*/ 672171 w 2204091"/>
                  <a:gd name="connsiteY34" fmla="*/ 8625 h 1826491"/>
                  <a:gd name="connsiteX0" fmla="*/ 672171 w 2204091"/>
                  <a:gd name="connsiteY0" fmla="*/ 8625 h 1826491"/>
                  <a:gd name="connsiteX1" fmla="*/ 892509 w 2204091"/>
                  <a:gd name="connsiteY1" fmla="*/ 162862 h 1826491"/>
                  <a:gd name="connsiteX2" fmla="*/ 925559 w 2204091"/>
                  <a:gd name="connsiteY2" fmla="*/ 581502 h 1826491"/>
                  <a:gd name="connsiteX3" fmla="*/ 925559 w 2204091"/>
                  <a:gd name="connsiteY3" fmla="*/ 889975 h 1826491"/>
                  <a:gd name="connsiteX4" fmla="*/ 1024711 w 2204091"/>
                  <a:gd name="connsiteY4" fmla="*/ 1121329 h 1826491"/>
                  <a:gd name="connsiteX5" fmla="*/ 1355217 w 2204091"/>
                  <a:gd name="connsiteY5" fmla="*/ 1187430 h 1826491"/>
                  <a:gd name="connsiteX6" fmla="*/ 1707757 w 2204091"/>
                  <a:gd name="connsiteY6" fmla="*/ 1132346 h 1826491"/>
                  <a:gd name="connsiteX7" fmla="*/ 2016229 w 2204091"/>
                  <a:gd name="connsiteY7" fmla="*/ 1110312 h 1826491"/>
                  <a:gd name="connsiteX8" fmla="*/ 2159448 w 2204091"/>
                  <a:gd name="connsiteY8" fmla="*/ 1209464 h 1826491"/>
                  <a:gd name="connsiteX9" fmla="*/ 2203516 w 2204091"/>
                  <a:gd name="connsiteY9" fmla="*/ 1330649 h 1826491"/>
                  <a:gd name="connsiteX10" fmla="*/ 2181482 w 2204091"/>
                  <a:gd name="connsiteY10" fmla="*/ 1473869 h 1826491"/>
                  <a:gd name="connsiteX11" fmla="*/ 2137415 w 2204091"/>
                  <a:gd name="connsiteY11" fmla="*/ 1595054 h 1826491"/>
                  <a:gd name="connsiteX12" fmla="*/ 2049280 w 2204091"/>
                  <a:gd name="connsiteY12" fmla="*/ 1672172 h 1826491"/>
                  <a:gd name="connsiteX13" fmla="*/ 1950128 w 2204091"/>
                  <a:gd name="connsiteY13" fmla="*/ 1749290 h 1826491"/>
                  <a:gd name="connsiteX14" fmla="*/ 1861993 w 2204091"/>
                  <a:gd name="connsiteY14" fmla="*/ 1782341 h 1826491"/>
                  <a:gd name="connsiteX15" fmla="*/ 1751824 w 2204091"/>
                  <a:gd name="connsiteY15" fmla="*/ 1793358 h 1826491"/>
                  <a:gd name="connsiteX16" fmla="*/ 1652673 w 2204091"/>
                  <a:gd name="connsiteY16" fmla="*/ 1804375 h 1826491"/>
                  <a:gd name="connsiteX17" fmla="*/ 1366234 w 2204091"/>
                  <a:gd name="connsiteY17" fmla="*/ 1760307 h 1826491"/>
                  <a:gd name="connsiteX18" fmla="*/ 1200981 w 2204091"/>
                  <a:gd name="connsiteY18" fmla="*/ 1705223 h 1826491"/>
                  <a:gd name="connsiteX19" fmla="*/ 1046745 w 2204091"/>
                  <a:gd name="connsiteY19" fmla="*/ 1683189 h 1826491"/>
                  <a:gd name="connsiteX20" fmla="*/ 793357 w 2204091"/>
                  <a:gd name="connsiteY20" fmla="*/ 1727257 h 1826491"/>
                  <a:gd name="connsiteX21" fmla="*/ 628104 w 2204091"/>
                  <a:gd name="connsiteY21" fmla="*/ 1782341 h 1826491"/>
                  <a:gd name="connsiteX22" fmla="*/ 440817 w 2204091"/>
                  <a:gd name="connsiteY22" fmla="*/ 1826409 h 1826491"/>
                  <a:gd name="connsiteX23" fmla="*/ 286581 w 2204091"/>
                  <a:gd name="connsiteY23" fmla="*/ 1771324 h 1826491"/>
                  <a:gd name="connsiteX24" fmla="*/ 187429 w 2204091"/>
                  <a:gd name="connsiteY24" fmla="*/ 1705223 h 1826491"/>
                  <a:gd name="connsiteX25" fmla="*/ 77260 w 2204091"/>
                  <a:gd name="connsiteY25" fmla="*/ 1595054 h 1826491"/>
                  <a:gd name="connsiteX26" fmla="*/ 33193 w 2204091"/>
                  <a:gd name="connsiteY26" fmla="*/ 1418785 h 1826491"/>
                  <a:gd name="connsiteX27" fmla="*/ 142 w 2204091"/>
                  <a:gd name="connsiteY27" fmla="*/ 1132346 h 1826491"/>
                  <a:gd name="connsiteX28" fmla="*/ 22176 w 2204091"/>
                  <a:gd name="connsiteY28" fmla="*/ 790823 h 1826491"/>
                  <a:gd name="connsiteX29" fmla="*/ 44210 w 2204091"/>
                  <a:gd name="connsiteY29" fmla="*/ 537436 h 1826491"/>
                  <a:gd name="connsiteX30" fmla="*/ 154379 w 2204091"/>
                  <a:gd name="connsiteY30" fmla="*/ 284047 h 1826491"/>
                  <a:gd name="connsiteX31" fmla="*/ 275564 w 2204091"/>
                  <a:gd name="connsiteY31" fmla="*/ 107777 h 1826491"/>
                  <a:gd name="connsiteX32" fmla="*/ 407767 w 2204091"/>
                  <a:gd name="connsiteY32" fmla="*/ 30659 h 1826491"/>
                  <a:gd name="connsiteX33" fmla="*/ 539969 w 2204091"/>
                  <a:gd name="connsiteY33" fmla="*/ 19642 h 1826491"/>
                  <a:gd name="connsiteX34" fmla="*/ 672171 w 2204091"/>
                  <a:gd name="connsiteY34" fmla="*/ 8625 h 1826491"/>
                  <a:gd name="connsiteX0" fmla="*/ 672171 w 2204091"/>
                  <a:gd name="connsiteY0" fmla="*/ 11813 h 1829679"/>
                  <a:gd name="connsiteX1" fmla="*/ 892509 w 2204091"/>
                  <a:gd name="connsiteY1" fmla="*/ 166050 h 1829679"/>
                  <a:gd name="connsiteX2" fmla="*/ 925559 w 2204091"/>
                  <a:gd name="connsiteY2" fmla="*/ 584690 h 1829679"/>
                  <a:gd name="connsiteX3" fmla="*/ 925559 w 2204091"/>
                  <a:gd name="connsiteY3" fmla="*/ 893163 h 1829679"/>
                  <a:gd name="connsiteX4" fmla="*/ 1024711 w 2204091"/>
                  <a:gd name="connsiteY4" fmla="*/ 1124517 h 1829679"/>
                  <a:gd name="connsiteX5" fmla="*/ 1355217 w 2204091"/>
                  <a:gd name="connsiteY5" fmla="*/ 1190618 h 1829679"/>
                  <a:gd name="connsiteX6" fmla="*/ 1707757 w 2204091"/>
                  <a:gd name="connsiteY6" fmla="*/ 1135534 h 1829679"/>
                  <a:gd name="connsiteX7" fmla="*/ 2016229 w 2204091"/>
                  <a:gd name="connsiteY7" fmla="*/ 1113500 h 1829679"/>
                  <a:gd name="connsiteX8" fmla="*/ 2159448 w 2204091"/>
                  <a:gd name="connsiteY8" fmla="*/ 1212652 h 1829679"/>
                  <a:gd name="connsiteX9" fmla="*/ 2203516 w 2204091"/>
                  <a:gd name="connsiteY9" fmla="*/ 1333837 h 1829679"/>
                  <a:gd name="connsiteX10" fmla="*/ 2181482 w 2204091"/>
                  <a:gd name="connsiteY10" fmla="*/ 1477057 h 1829679"/>
                  <a:gd name="connsiteX11" fmla="*/ 2137415 w 2204091"/>
                  <a:gd name="connsiteY11" fmla="*/ 1598242 h 1829679"/>
                  <a:gd name="connsiteX12" fmla="*/ 2049280 w 2204091"/>
                  <a:gd name="connsiteY12" fmla="*/ 1675360 h 1829679"/>
                  <a:gd name="connsiteX13" fmla="*/ 1950128 w 2204091"/>
                  <a:gd name="connsiteY13" fmla="*/ 1752478 h 1829679"/>
                  <a:gd name="connsiteX14" fmla="*/ 1861993 w 2204091"/>
                  <a:gd name="connsiteY14" fmla="*/ 1785529 h 1829679"/>
                  <a:gd name="connsiteX15" fmla="*/ 1751824 w 2204091"/>
                  <a:gd name="connsiteY15" fmla="*/ 1796546 h 1829679"/>
                  <a:gd name="connsiteX16" fmla="*/ 1652673 w 2204091"/>
                  <a:gd name="connsiteY16" fmla="*/ 1807563 h 1829679"/>
                  <a:gd name="connsiteX17" fmla="*/ 1366234 w 2204091"/>
                  <a:gd name="connsiteY17" fmla="*/ 1763495 h 1829679"/>
                  <a:gd name="connsiteX18" fmla="*/ 1200981 w 2204091"/>
                  <a:gd name="connsiteY18" fmla="*/ 1708411 h 1829679"/>
                  <a:gd name="connsiteX19" fmla="*/ 1046745 w 2204091"/>
                  <a:gd name="connsiteY19" fmla="*/ 1686377 h 1829679"/>
                  <a:gd name="connsiteX20" fmla="*/ 793357 w 2204091"/>
                  <a:gd name="connsiteY20" fmla="*/ 1730445 h 1829679"/>
                  <a:gd name="connsiteX21" fmla="*/ 628104 w 2204091"/>
                  <a:gd name="connsiteY21" fmla="*/ 1785529 h 1829679"/>
                  <a:gd name="connsiteX22" fmla="*/ 440817 w 2204091"/>
                  <a:gd name="connsiteY22" fmla="*/ 1829597 h 1829679"/>
                  <a:gd name="connsiteX23" fmla="*/ 286581 w 2204091"/>
                  <a:gd name="connsiteY23" fmla="*/ 1774512 h 1829679"/>
                  <a:gd name="connsiteX24" fmla="*/ 187429 w 2204091"/>
                  <a:gd name="connsiteY24" fmla="*/ 1708411 h 1829679"/>
                  <a:gd name="connsiteX25" fmla="*/ 77260 w 2204091"/>
                  <a:gd name="connsiteY25" fmla="*/ 1598242 h 1829679"/>
                  <a:gd name="connsiteX26" fmla="*/ 33193 w 2204091"/>
                  <a:gd name="connsiteY26" fmla="*/ 1421973 h 1829679"/>
                  <a:gd name="connsiteX27" fmla="*/ 142 w 2204091"/>
                  <a:gd name="connsiteY27" fmla="*/ 1135534 h 1829679"/>
                  <a:gd name="connsiteX28" fmla="*/ 22176 w 2204091"/>
                  <a:gd name="connsiteY28" fmla="*/ 794011 h 1829679"/>
                  <a:gd name="connsiteX29" fmla="*/ 44210 w 2204091"/>
                  <a:gd name="connsiteY29" fmla="*/ 540624 h 1829679"/>
                  <a:gd name="connsiteX30" fmla="*/ 154379 w 2204091"/>
                  <a:gd name="connsiteY30" fmla="*/ 287235 h 1829679"/>
                  <a:gd name="connsiteX31" fmla="*/ 275564 w 2204091"/>
                  <a:gd name="connsiteY31" fmla="*/ 110965 h 1829679"/>
                  <a:gd name="connsiteX32" fmla="*/ 407767 w 2204091"/>
                  <a:gd name="connsiteY32" fmla="*/ 33847 h 1829679"/>
                  <a:gd name="connsiteX33" fmla="*/ 525397 w 2204091"/>
                  <a:gd name="connsiteY33" fmla="*/ 11901 h 1829679"/>
                  <a:gd name="connsiteX34" fmla="*/ 672171 w 2204091"/>
                  <a:gd name="connsiteY34" fmla="*/ 11813 h 1829679"/>
                  <a:gd name="connsiteX0" fmla="*/ 672171 w 2204091"/>
                  <a:gd name="connsiteY0" fmla="*/ 17418 h 1820712"/>
                  <a:gd name="connsiteX1" fmla="*/ 892509 w 2204091"/>
                  <a:gd name="connsiteY1" fmla="*/ 157083 h 1820712"/>
                  <a:gd name="connsiteX2" fmla="*/ 925559 w 2204091"/>
                  <a:gd name="connsiteY2" fmla="*/ 575723 h 1820712"/>
                  <a:gd name="connsiteX3" fmla="*/ 925559 w 2204091"/>
                  <a:gd name="connsiteY3" fmla="*/ 884196 h 1820712"/>
                  <a:gd name="connsiteX4" fmla="*/ 1024711 w 2204091"/>
                  <a:gd name="connsiteY4" fmla="*/ 1115550 h 1820712"/>
                  <a:gd name="connsiteX5" fmla="*/ 1355217 w 2204091"/>
                  <a:gd name="connsiteY5" fmla="*/ 1181651 h 1820712"/>
                  <a:gd name="connsiteX6" fmla="*/ 1707757 w 2204091"/>
                  <a:gd name="connsiteY6" fmla="*/ 1126567 h 1820712"/>
                  <a:gd name="connsiteX7" fmla="*/ 2016229 w 2204091"/>
                  <a:gd name="connsiteY7" fmla="*/ 1104533 h 1820712"/>
                  <a:gd name="connsiteX8" fmla="*/ 2159448 w 2204091"/>
                  <a:gd name="connsiteY8" fmla="*/ 1203685 h 1820712"/>
                  <a:gd name="connsiteX9" fmla="*/ 2203516 w 2204091"/>
                  <a:gd name="connsiteY9" fmla="*/ 1324870 h 1820712"/>
                  <a:gd name="connsiteX10" fmla="*/ 2181482 w 2204091"/>
                  <a:gd name="connsiteY10" fmla="*/ 1468090 h 1820712"/>
                  <a:gd name="connsiteX11" fmla="*/ 2137415 w 2204091"/>
                  <a:gd name="connsiteY11" fmla="*/ 1589275 h 1820712"/>
                  <a:gd name="connsiteX12" fmla="*/ 2049280 w 2204091"/>
                  <a:gd name="connsiteY12" fmla="*/ 1666393 h 1820712"/>
                  <a:gd name="connsiteX13" fmla="*/ 1950128 w 2204091"/>
                  <a:gd name="connsiteY13" fmla="*/ 1743511 h 1820712"/>
                  <a:gd name="connsiteX14" fmla="*/ 1861993 w 2204091"/>
                  <a:gd name="connsiteY14" fmla="*/ 1776562 h 1820712"/>
                  <a:gd name="connsiteX15" fmla="*/ 1751824 w 2204091"/>
                  <a:gd name="connsiteY15" fmla="*/ 1787579 h 1820712"/>
                  <a:gd name="connsiteX16" fmla="*/ 1652673 w 2204091"/>
                  <a:gd name="connsiteY16" fmla="*/ 1798596 h 1820712"/>
                  <a:gd name="connsiteX17" fmla="*/ 1366234 w 2204091"/>
                  <a:gd name="connsiteY17" fmla="*/ 1754528 h 1820712"/>
                  <a:gd name="connsiteX18" fmla="*/ 1200981 w 2204091"/>
                  <a:gd name="connsiteY18" fmla="*/ 1699444 h 1820712"/>
                  <a:gd name="connsiteX19" fmla="*/ 1046745 w 2204091"/>
                  <a:gd name="connsiteY19" fmla="*/ 1677410 h 1820712"/>
                  <a:gd name="connsiteX20" fmla="*/ 793357 w 2204091"/>
                  <a:gd name="connsiteY20" fmla="*/ 1721478 h 1820712"/>
                  <a:gd name="connsiteX21" fmla="*/ 628104 w 2204091"/>
                  <a:gd name="connsiteY21" fmla="*/ 1776562 h 1820712"/>
                  <a:gd name="connsiteX22" fmla="*/ 440817 w 2204091"/>
                  <a:gd name="connsiteY22" fmla="*/ 1820630 h 1820712"/>
                  <a:gd name="connsiteX23" fmla="*/ 286581 w 2204091"/>
                  <a:gd name="connsiteY23" fmla="*/ 1765545 h 1820712"/>
                  <a:gd name="connsiteX24" fmla="*/ 187429 w 2204091"/>
                  <a:gd name="connsiteY24" fmla="*/ 1699444 h 1820712"/>
                  <a:gd name="connsiteX25" fmla="*/ 77260 w 2204091"/>
                  <a:gd name="connsiteY25" fmla="*/ 1589275 h 1820712"/>
                  <a:gd name="connsiteX26" fmla="*/ 33193 w 2204091"/>
                  <a:gd name="connsiteY26" fmla="*/ 1413006 h 1820712"/>
                  <a:gd name="connsiteX27" fmla="*/ 142 w 2204091"/>
                  <a:gd name="connsiteY27" fmla="*/ 1126567 h 1820712"/>
                  <a:gd name="connsiteX28" fmla="*/ 22176 w 2204091"/>
                  <a:gd name="connsiteY28" fmla="*/ 785044 h 1820712"/>
                  <a:gd name="connsiteX29" fmla="*/ 44210 w 2204091"/>
                  <a:gd name="connsiteY29" fmla="*/ 531657 h 1820712"/>
                  <a:gd name="connsiteX30" fmla="*/ 154379 w 2204091"/>
                  <a:gd name="connsiteY30" fmla="*/ 278268 h 1820712"/>
                  <a:gd name="connsiteX31" fmla="*/ 275564 w 2204091"/>
                  <a:gd name="connsiteY31" fmla="*/ 101998 h 1820712"/>
                  <a:gd name="connsiteX32" fmla="*/ 407767 w 2204091"/>
                  <a:gd name="connsiteY32" fmla="*/ 24880 h 1820712"/>
                  <a:gd name="connsiteX33" fmla="*/ 525397 w 2204091"/>
                  <a:gd name="connsiteY33" fmla="*/ 2934 h 1820712"/>
                  <a:gd name="connsiteX34" fmla="*/ 672171 w 2204091"/>
                  <a:gd name="connsiteY34" fmla="*/ 17418 h 1820712"/>
                  <a:gd name="connsiteX0" fmla="*/ 673704 w 2205624"/>
                  <a:gd name="connsiteY0" fmla="*/ 17418 h 1820712"/>
                  <a:gd name="connsiteX1" fmla="*/ 894042 w 2205624"/>
                  <a:gd name="connsiteY1" fmla="*/ 157083 h 1820712"/>
                  <a:gd name="connsiteX2" fmla="*/ 927092 w 2205624"/>
                  <a:gd name="connsiteY2" fmla="*/ 575723 h 1820712"/>
                  <a:gd name="connsiteX3" fmla="*/ 927092 w 2205624"/>
                  <a:gd name="connsiteY3" fmla="*/ 884196 h 1820712"/>
                  <a:gd name="connsiteX4" fmla="*/ 1026244 w 2205624"/>
                  <a:gd name="connsiteY4" fmla="*/ 1115550 h 1820712"/>
                  <a:gd name="connsiteX5" fmla="*/ 1356750 w 2205624"/>
                  <a:gd name="connsiteY5" fmla="*/ 1181651 h 1820712"/>
                  <a:gd name="connsiteX6" fmla="*/ 1709290 w 2205624"/>
                  <a:gd name="connsiteY6" fmla="*/ 1126567 h 1820712"/>
                  <a:gd name="connsiteX7" fmla="*/ 2017762 w 2205624"/>
                  <a:gd name="connsiteY7" fmla="*/ 1104533 h 1820712"/>
                  <a:gd name="connsiteX8" fmla="*/ 2160981 w 2205624"/>
                  <a:gd name="connsiteY8" fmla="*/ 1203685 h 1820712"/>
                  <a:gd name="connsiteX9" fmla="*/ 2205049 w 2205624"/>
                  <a:gd name="connsiteY9" fmla="*/ 1324870 h 1820712"/>
                  <a:gd name="connsiteX10" fmla="*/ 2183015 w 2205624"/>
                  <a:gd name="connsiteY10" fmla="*/ 1468090 h 1820712"/>
                  <a:gd name="connsiteX11" fmla="*/ 2138948 w 2205624"/>
                  <a:gd name="connsiteY11" fmla="*/ 1589275 h 1820712"/>
                  <a:gd name="connsiteX12" fmla="*/ 2050813 w 2205624"/>
                  <a:gd name="connsiteY12" fmla="*/ 1666393 h 1820712"/>
                  <a:gd name="connsiteX13" fmla="*/ 1951661 w 2205624"/>
                  <a:gd name="connsiteY13" fmla="*/ 1743511 h 1820712"/>
                  <a:gd name="connsiteX14" fmla="*/ 1863526 w 2205624"/>
                  <a:gd name="connsiteY14" fmla="*/ 1776562 h 1820712"/>
                  <a:gd name="connsiteX15" fmla="*/ 1753357 w 2205624"/>
                  <a:gd name="connsiteY15" fmla="*/ 1787579 h 1820712"/>
                  <a:gd name="connsiteX16" fmla="*/ 1654206 w 2205624"/>
                  <a:gd name="connsiteY16" fmla="*/ 1798596 h 1820712"/>
                  <a:gd name="connsiteX17" fmla="*/ 1367767 w 2205624"/>
                  <a:gd name="connsiteY17" fmla="*/ 1754528 h 1820712"/>
                  <a:gd name="connsiteX18" fmla="*/ 1202514 w 2205624"/>
                  <a:gd name="connsiteY18" fmla="*/ 1699444 h 1820712"/>
                  <a:gd name="connsiteX19" fmla="*/ 1048278 w 2205624"/>
                  <a:gd name="connsiteY19" fmla="*/ 1677410 h 1820712"/>
                  <a:gd name="connsiteX20" fmla="*/ 794890 w 2205624"/>
                  <a:gd name="connsiteY20" fmla="*/ 1721478 h 1820712"/>
                  <a:gd name="connsiteX21" fmla="*/ 629637 w 2205624"/>
                  <a:gd name="connsiteY21" fmla="*/ 1776562 h 1820712"/>
                  <a:gd name="connsiteX22" fmla="*/ 442350 w 2205624"/>
                  <a:gd name="connsiteY22" fmla="*/ 1820630 h 1820712"/>
                  <a:gd name="connsiteX23" fmla="*/ 288114 w 2205624"/>
                  <a:gd name="connsiteY23" fmla="*/ 1765545 h 1820712"/>
                  <a:gd name="connsiteX24" fmla="*/ 188962 w 2205624"/>
                  <a:gd name="connsiteY24" fmla="*/ 1699444 h 1820712"/>
                  <a:gd name="connsiteX25" fmla="*/ 78793 w 2205624"/>
                  <a:gd name="connsiteY25" fmla="*/ 1589275 h 1820712"/>
                  <a:gd name="connsiteX26" fmla="*/ 34726 w 2205624"/>
                  <a:gd name="connsiteY26" fmla="*/ 1413006 h 1820712"/>
                  <a:gd name="connsiteX27" fmla="*/ 1675 w 2205624"/>
                  <a:gd name="connsiteY27" fmla="*/ 1126567 h 1820712"/>
                  <a:gd name="connsiteX28" fmla="*/ 9137 w 2205624"/>
                  <a:gd name="connsiteY28" fmla="*/ 821475 h 1820712"/>
                  <a:gd name="connsiteX29" fmla="*/ 45743 w 2205624"/>
                  <a:gd name="connsiteY29" fmla="*/ 531657 h 1820712"/>
                  <a:gd name="connsiteX30" fmla="*/ 155912 w 2205624"/>
                  <a:gd name="connsiteY30" fmla="*/ 278268 h 1820712"/>
                  <a:gd name="connsiteX31" fmla="*/ 277097 w 2205624"/>
                  <a:gd name="connsiteY31" fmla="*/ 101998 h 1820712"/>
                  <a:gd name="connsiteX32" fmla="*/ 409300 w 2205624"/>
                  <a:gd name="connsiteY32" fmla="*/ 24880 h 1820712"/>
                  <a:gd name="connsiteX33" fmla="*/ 526930 w 2205624"/>
                  <a:gd name="connsiteY33" fmla="*/ 2934 h 1820712"/>
                  <a:gd name="connsiteX34" fmla="*/ 673704 w 2205624"/>
                  <a:gd name="connsiteY34" fmla="*/ 17418 h 1820712"/>
                  <a:gd name="connsiteX0" fmla="*/ 683769 w 2215689"/>
                  <a:gd name="connsiteY0" fmla="*/ 17418 h 1820712"/>
                  <a:gd name="connsiteX1" fmla="*/ 904107 w 2215689"/>
                  <a:gd name="connsiteY1" fmla="*/ 157083 h 1820712"/>
                  <a:gd name="connsiteX2" fmla="*/ 937157 w 2215689"/>
                  <a:gd name="connsiteY2" fmla="*/ 575723 h 1820712"/>
                  <a:gd name="connsiteX3" fmla="*/ 937157 w 2215689"/>
                  <a:gd name="connsiteY3" fmla="*/ 884196 h 1820712"/>
                  <a:gd name="connsiteX4" fmla="*/ 1036309 w 2215689"/>
                  <a:gd name="connsiteY4" fmla="*/ 1115550 h 1820712"/>
                  <a:gd name="connsiteX5" fmla="*/ 1366815 w 2215689"/>
                  <a:gd name="connsiteY5" fmla="*/ 1181651 h 1820712"/>
                  <a:gd name="connsiteX6" fmla="*/ 1719355 w 2215689"/>
                  <a:gd name="connsiteY6" fmla="*/ 1126567 h 1820712"/>
                  <a:gd name="connsiteX7" fmla="*/ 2027827 w 2215689"/>
                  <a:gd name="connsiteY7" fmla="*/ 1104533 h 1820712"/>
                  <a:gd name="connsiteX8" fmla="*/ 2171046 w 2215689"/>
                  <a:gd name="connsiteY8" fmla="*/ 1203685 h 1820712"/>
                  <a:gd name="connsiteX9" fmla="*/ 2215114 w 2215689"/>
                  <a:gd name="connsiteY9" fmla="*/ 1324870 h 1820712"/>
                  <a:gd name="connsiteX10" fmla="*/ 2193080 w 2215689"/>
                  <a:gd name="connsiteY10" fmla="*/ 1468090 h 1820712"/>
                  <a:gd name="connsiteX11" fmla="*/ 2149013 w 2215689"/>
                  <a:gd name="connsiteY11" fmla="*/ 1589275 h 1820712"/>
                  <a:gd name="connsiteX12" fmla="*/ 2060878 w 2215689"/>
                  <a:gd name="connsiteY12" fmla="*/ 1666393 h 1820712"/>
                  <a:gd name="connsiteX13" fmla="*/ 1961726 w 2215689"/>
                  <a:gd name="connsiteY13" fmla="*/ 1743511 h 1820712"/>
                  <a:gd name="connsiteX14" fmla="*/ 1873591 w 2215689"/>
                  <a:gd name="connsiteY14" fmla="*/ 1776562 h 1820712"/>
                  <a:gd name="connsiteX15" fmla="*/ 1763422 w 2215689"/>
                  <a:gd name="connsiteY15" fmla="*/ 1787579 h 1820712"/>
                  <a:gd name="connsiteX16" fmla="*/ 1664271 w 2215689"/>
                  <a:gd name="connsiteY16" fmla="*/ 1798596 h 1820712"/>
                  <a:gd name="connsiteX17" fmla="*/ 1377832 w 2215689"/>
                  <a:gd name="connsiteY17" fmla="*/ 1754528 h 1820712"/>
                  <a:gd name="connsiteX18" fmla="*/ 1212579 w 2215689"/>
                  <a:gd name="connsiteY18" fmla="*/ 1699444 h 1820712"/>
                  <a:gd name="connsiteX19" fmla="*/ 1058343 w 2215689"/>
                  <a:gd name="connsiteY19" fmla="*/ 1677410 h 1820712"/>
                  <a:gd name="connsiteX20" fmla="*/ 804955 w 2215689"/>
                  <a:gd name="connsiteY20" fmla="*/ 1721478 h 1820712"/>
                  <a:gd name="connsiteX21" fmla="*/ 639702 w 2215689"/>
                  <a:gd name="connsiteY21" fmla="*/ 1776562 h 1820712"/>
                  <a:gd name="connsiteX22" fmla="*/ 452415 w 2215689"/>
                  <a:gd name="connsiteY22" fmla="*/ 1820630 h 1820712"/>
                  <a:gd name="connsiteX23" fmla="*/ 298179 w 2215689"/>
                  <a:gd name="connsiteY23" fmla="*/ 1765545 h 1820712"/>
                  <a:gd name="connsiteX24" fmla="*/ 199027 w 2215689"/>
                  <a:gd name="connsiteY24" fmla="*/ 1699444 h 1820712"/>
                  <a:gd name="connsiteX25" fmla="*/ 88858 w 2215689"/>
                  <a:gd name="connsiteY25" fmla="*/ 1589275 h 1820712"/>
                  <a:gd name="connsiteX26" fmla="*/ 44791 w 2215689"/>
                  <a:gd name="connsiteY26" fmla="*/ 1413006 h 1820712"/>
                  <a:gd name="connsiteX27" fmla="*/ 811 w 2215689"/>
                  <a:gd name="connsiteY27" fmla="*/ 1130210 h 1820712"/>
                  <a:gd name="connsiteX28" fmla="*/ 19202 w 2215689"/>
                  <a:gd name="connsiteY28" fmla="*/ 821475 h 1820712"/>
                  <a:gd name="connsiteX29" fmla="*/ 55808 w 2215689"/>
                  <a:gd name="connsiteY29" fmla="*/ 531657 h 1820712"/>
                  <a:gd name="connsiteX30" fmla="*/ 165977 w 2215689"/>
                  <a:gd name="connsiteY30" fmla="*/ 278268 h 1820712"/>
                  <a:gd name="connsiteX31" fmla="*/ 287162 w 2215689"/>
                  <a:gd name="connsiteY31" fmla="*/ 101998 h 1820712"/>
                  <a:gd name="connsiteX32" fmla="*/ 419365 w 2215689"/>
                  <a:gd name="connsiteY32" fmla="*/ 24880 h 1820712"/>
                  <a:gd name="connsiteX33" fmla="*/ 536995 w 2215689"/>
                  <a:gd name="connsiteY33" fmla="*/ 2934 h 1820712"/>
                  <a:gd name="connsiteX34" fmla="*/ 683769 w 2215689"/>
                  <a:gd name="connsiteY34" fmla="*/ 17418 h 1820712"/>
                  <a:gd name="connsiteX0" fmla="*/ 683769 w 2215689"/>
                  <a:gd name="connsiteY0" fmla="*/ 17418 h 1820712"/>
                  <a:gd name="connsiteX1" fmla="*/ 904107 w 2215689"/>
                  <a:gd name="connsiteY1" fmla="*/ 157083 h 1820712"/>
                  <a:gd name="connsiteX2" fmla="*/ 937157 w 2215689"/>
                  <a:gd name="connsiteY2" fmla="*/ 575723 h 1820712"/>
                  <a:gd name="connsiteX3" fmla="*/ 937157 w 2215689"/>
                  <a:gd name="connsiteY3" fmla="*/ 884196 h 1820712"/>
                  <a:gd name="connsiteX4" fmla="*/ 1036309 w 2215689"/>
                  <a:gd name="connsiteY4" fmla="*/ 1115550 h 1820712"/>
                  <a:gd name="connsiteX5" fmla="*/ 1366815 w 2215689"/>
                  <a:gd name="connsiteY5" fmla="*/ 1181651 h 1820712"/>
                  <a:gd name="connsiteX6" fmla="*/ 1719355 w 2215689"/>
                  <a:gd name="connsiteY6" fmla="*/ 1126567 h 1820712"/>
                  <a:gd name="connsiteX7" fmla="*/ 2027827 w 2215689"/>
                  <a:gd name="connsiteY7" fmla="*/ 1104533 h 1820712"/>
                  <a:gd name="connsiteX8" fmla="*/ 2171046 w 2215689"/>
                  <a:gd name="connsiteY8" fmla="*/ 1203685 h 1820712"/>
                  <a:gd name="connsiteX9" fmla="*/ 2215114 w 2215689"/>
                  <a:gd name="connsiteY9" fmla="*/ 1324870 h 1820712"/>
                  <a:gd name="connsiteX10" fmla="*/ 2193080 w 2215689"/>
                  <a:gd name="connsiteY10" fmla="*/ 1468090 h 1820712"/>
                  <a:gd name="connsiteX11" fmla="*/ 2149013 w 2215689"/>
                  <a:gd name="connsiteY11" fmla="*/ 1589275 h 1820712"/>
                  <a:gd name="connsiteX12" fmla="*/ 2060878 w 2215689"/>
                  <a:gd name="connsiteY12" fmla="*/ 1666393 h 1820712"/>
                  <a:gd name="connsiteX13" fmla="*/ 1961726 w 2215689"/>
                  <a:gd name="connsiteY13" fmla="*/ 1743511 h 1820712"/>
                  <a:gd name="connsiteX14" fmla="*/ 1873591 w 2215689"/>
                  <a:gd name="connsiteY14" fmla="*/ 1776562 h 1820712"/>
                  <a:gd name="connsiteX15" fmla="*/ 1763422 w 2215689"/>
                  <a:gd name="connsiteY15" fmla="*/ 1787579 h 1820712"/>
                  <a:gd name="connsiteX16" fmla="*/ 1664271 w 2215689"/>
                  <a:gd name="connsiteY16" fmla="*/ 1798596 h 1820712"/>
                  <a:gd name="connsiteX17" fmla="*/ 1377832 w 2215689"/>
                  <a:gd name="connsiteY17" fmla="*/ 1754528 h 1820712"/>
                  <a:gd name="connsiteX18" fmla="*/ 1212579 w 2215689"/>
                  <a:gd name="connsiteY18" fmla="*/ 1699444 h 1820712"/>
                  <a:gd name="connsiteX19" fmla="*/ 1058343 w 2215689"/>
                  <a:gd name="connsiteY19" fmla="*/ 1677410 h 1820712"/>
                  <a:gd name="connsiteX20" fmla="*/ 804955 w 2215689"/>
                  <a:gd name="connsiteY20" fmla="*/ 1721478 h 1820712"/>
                  <a:gd name="connsiteX21" fmla="*/ 639702 w 2215689"/>
                  <a:gd name="connsiteY21" fmla="*/ 1776562 h 1820712"/>
                  <a:gd name="connsiteX22" fmla="*/ 452415 w 2215689"/>
                  <a:gd name="connsiteY22" fmla="*/ 1820630 h 1820712"/>
                  <a:gd name="connsiteX23" fmla="*/ 298179 w 2215689"/>
                  <a:gd name="connsiteY23" fmla="*/ 1765545 h 1820712"/>
                  <a:gd name="connsiteX24" fmla="*/ 199027 w 2215689"/>
                  <a:gd name="connsiteY24" fmla="*/ 1699444 h 1820712"/>
                  <a:gd name="connsiteX25" fmla="*/ 88858 w 2215689"/>
                  <a:gd name="connsiteY25" fmla="*/ 1589275 h 1820712"/>
                  <a:gd name="connsiteX26" fmla="*/ 44791 w 2215689"/>
                  <a:gd name="connsiteY26" fmla="*/ 1434864 h 1820712"/>
                  <a:gd name="connsiteX27" fmla="*/ 811 w 2215689"/>
                  <a:gd name="connsiteY27" fmla="*/ 1130210 h 1820712"/>
                  <a:gd name="connsiteX28" fmla="*/ 19202 w 2215689"/>
                  <a:gd name="connsiteY28" fmla="*/ 821475 h 1820712"/>
                  <a:gd name="connsiteX29" fmla="*/ 55808 w 2215689"/>
                  <a:gd name="connsiteY29" fmla="*/ 531657 h 1820712"/>
                  <a:gd name="connsiteX30" fmla="*/ 165977 w 2215689"/>
                  <a:gd name="connsiteY30" fmla="*/ 278268 h 1820712"/>
                  <a:gd name="connsiteX31" fmla="*/ 287162 w 2215689"/>
                  <a:gd name="connsiteY31" fmla="*/ 101998 h 1820712"/>
                  <a:gd name="connsiteX32" fmla="*/ 419365 w 2215689"/>
                  <a:gd name="connsiteY32" fmla="*/ 24880 h 1820712"/>
                  <a:gd name="connsiteX33" fmla="*/ 536995 w 2215689"/>
                  <a:gd name="connsiteY33" fmla="*/ 2934 h 1820712"/>
                  <a:gd name="connsiteX34" fmla="*/ 683769 w 2215689"/>
                  <a:gd name="connsiteY34" fmla="*/ 17418 h 1820712"/>
                  <a:gd name="connsiteX0" fmla="*/ 683596 w 2215516"/>
                  <a:gd name="connsiteY0" fmla="*/ 17418 h 1820712"/>
                  <a:gd name="connsiteX1" fmla="*/ 903934 w 2215516"/>
                  <a:gd name="connsiteY1" fmla="*/ 157083 h 1820712"/>
                  <a:gd name="connsiteX2" fmla="*/ 936984 w 2215516"/>
                  <a:gd name="connsiteY2" fmla="*/ 575723 h 1820712"/>
                  <a:gd name="connsiteX3" fmla="*/ 936984 w 2215516"/>
                  <a:gd name="connsiteY3" fmla="*/ 884196 h 1820712"/>
                  <a:gd name="connsiteX4" fmla="*/ 1036136 w 2215516"/>
                  <a:gd name="connsiteY4" fmla="*/ 1115550 h 1820712"/>
                  <a:gd name="connsiteX5" fmla="*/ 1366642 w 2215516"/>
                  <a:gd name="connsiteY5" fmla="*/ 1181651 h 1820712"/>
                  <a:gd name="connsiteX6" fmla="*/ 1719182 w 2215516"/>
                  <a:gd name="connsiteY6" fmla="*/ 1126567 h 1820712"/>
                  <a:gd name="connsiteX7" fmla="*/ 2027654 w 2215516"/>
                  <a:gd name="connsiteY7" fmla="*/ 1104533 h 1820712"/>
                  <a:gd name="connsiteX8" fmla="*/ 2170873 w 2215516"/>
                  <a:gd name="connsiteY8" fmla="*/ 1203685 h 1820712"/>
                  <a:gd name="connsiteX9" fmla="*/ 2214941 w 2215516"/>
                  <a:gd name="connsiteY9" fmla="*/ 1324870 h 1820712"/>
                  <a:gd name="connsiteX10" fmla="*/ 2192907 w 2215516"/>
                  <a:gd name="connsiteY10" fmla="*/ 1468090 h 1820712"/>
                  <a:gd name="connsiteX11" fmla="*/ 2148840 w 2215516"/>
                  <a:gd name="connsiteY11" fmla="*/ 1589275 h 1820712"/>
                  <a:gd name="connsiteX12" fmla="*/ 2060705 w 2215516"/>
                  <a:gd name="connsiteY12" fmla="*/ 1666393 h 1820712"/>
                  <a:gd name="connsiteX13" fmla="*/ 1961553 w 2215516"/>
                  <a:gd name="connsiteY13" fmla="*/ 1743511 h 1820712"/>
                  <a:gd name="connsiteX14" fmla="*/ 1873418 w 2215516"/>
                  <a:gd name="connsiteY14" fmla="*/ 1776562 h 1820712"/>
                  <a:gd name="connsiteX15" fmla="*/ 1763249 w 2215516"/>
                  <a:gd name="connsiteY15" fmla="*/ 1787579 h 1820712"/>
                  <a:gd name="connsiteX16" fmla="*/ 1664098 w 2215516"/>
                  <a:gd name="connsiteY16" fmla="*/ 1798596 h 1820712"/>
                  <a:gd name="connsiteX17" fmla="*/ 1377659 w 2215516"/>
                  <a:gd name="connsiteY17" fmla="*/ 1754528 h 1820712"/>
                  <a:gd name="connsiteX18" fmla="*/ 1212406 w 2215516"/>
                  <a:gd name="connsiteY18" fmla="*/ 1699444 h 1820712"/>
                  <a:gd name="connsiteX19" fmla="*/ 1058170 w 2215516"/>
                  <a:gd name="connsiteY19" fmla="*/ 1677410 h 1820712"/>
                  <a:gd name="connsiteX20" fmla="*/ 804782 w 2215516"/>
                  <a:gd name="connsiteY20" fmla="*/ 1721478 h 1820712"/>
                  <a:gd name="connsiteX21" fmla="*/ 639529 w 2215516"/>
                  <a:gd name="connsiteY21" fmla="*/ 1776562 h 1820712"/>
                  <a:gd name="connsiteX22" fmla="*/ 452242 w 2215516"/>
                  <a:gd name="connsiteY22" fmla="*/ 1820630 h 1820712"/>
                  <a:gd name="connsiteX23" fmla="*/ 298006 w 2215516"/>
                  <a:gd name="connsiteY23" fmla="*/ 1765545 h 1820712"/>
                  <a:gd name="connsiteX24" fmla="*/ 198854 w 2215516"/>
                  <a:gd name="connsiteY24" fmla="*/ 1699444 h 1820712"/>
                  <a:gd name="connsiteX25" fmla="*/ 88685 w 2215516"/>
                  <a:gd name="connsiteY25" fmla="*/ 1589275 h 1820712"/>
                  <a:gd name="connsiteX26" fmla="*/ 40975 w 2215516"/>
                  <a:gd name="connsiteY26" fmla="*/ 1453079 h 1820712"/>
                  <a:gd name="connsiteX27" fmla="*/ 638 w 2215516"/>
                  <a:gd name="connsiteY27" fmla="*/ 1130210 h 1820712"/>
                  <a:gd name="connsiteX28" fmla="*/ 19029 w 2215516"/>
                  <a:gd name="connsiteY28" fmla="*/ 821475 h 1820712"/>
                  <a:gd name="connsiteX29" fmla="*/ 55635 w 2215516"/>
                  <a:gd name="connsiteY29" fmla="*/ 531657 h 1820712"/>
                  <a:gd name="connsiteX30" fmla="*/ 165804 w 2215516"/>
                  <a:gd name="connsiteY30" fmla="*/ 278268 h 1820712"/>
                  <a:gd name="connsiteX31" fmla="*/ 286989 w 2215516"/>
                  <a:gd name="connsiteY31" fmla="*/ 101998 h 1820712"/>
                  <a:gd name="connsiteX32" fmla="*/ 419192 w 2215516"/>
                  <a:gd name="connsiteY32" fmla="*/ 24880 h 1820712"/>
                  <a:gd name="connsiteX33" fmla="*/ 536822 w 2215516"/>
                  <a:gd name="connsiteY33" fmla="*/ 2934 h 1820712"/>
                  <a:gd name="connsiteX34" fmla="*/ 683596 w 2215516"/>
                  <a:gd name="connsiteY34" fmla="*/ 17418 h 1820712"/>
                  <a:gd name="connsiteX0" fmla="*/ 683596 w 2215516"/>
                  <a:gd name="connsiteY0" fmla="*/ 17418 h 1820712"/>
                  <a:gd name="connsiteX1" fmla="*/ 903934 w 2215516"/>
                  <a:gd name="connsiteY1" fmla="*/ 157083 h 1820712"/>
                  <a:gd name="connsiteX2" fmla="*/ 936984 w 2215516"/>
                  <a:gd name="connsiteY2" fmla="*/ 575723 h 1820712"/>
                  <a:gd name="connsiteX3" fmla="*/ 936984 w 2215516"/>
                  <a:gd name="connsiteY3" fmla="*/ 884196 h 1820712"/>
                  <a:gd name="connsiteX4" fmla="*/ 1036136 w 2215516"/>
                  <a:gd name="connsiteY4" fmla="*/ 1115550 h 1820712"/>
                  <a:gd name="connsiteX5" fmla="*/ 1366642 w 2215516"/>
                  <a:gd name="connsiteY5" fmla="*/ 1181651 h 1820712"/>
                  <a:gd name="connsiteX6" fmla="*/ 1719182 w 2215516"/>
                  <a:gd name="connsiteY6" fmla="*/ 1126567 h 1820712"/>
                  <a:gd name="connsiteX7" fmla="*/ 2027654 w 2215516"/>
                  <a:gd name="connsiteY7" fmla="*/ 1104533 h 1820712"/>
                  <a:gd name="connsiteX8" fmla="*/ 2170873 w 2215516"/>
                  <a:gd name="connsiteY8" fmla="*/ 1203685 h 1820712"/>
                  <a:gd name="connsiteX9" fmla="*/ 2214941 w 2215516"/>
                  <a:gd name="connsiteY9" fmla="*/ 1324870 h 1820712"/>
                  <a:gd name="connsiteX10" fmla="*/ 2192907 w 2215516"/>
                  <a:gd name="connsiteY10" fmla="*/ 1468090 h 1820712"/>
                  <a:gd name="connsiteX11" fmla="*/ 2148840 w 2215516"/>
                  <a:gd name="connsiteY11" fmla="*/ 1589275 h 1820712"/>
                  <a:gd name="connsiteX12" fmla="*/ 2060705 w 2215516"/>
                  <a:gd name="connsiteY12" fmla="*/ 1666393 h 1820712"/>
                  <a:gd name="connsiteX13" fmla="*/ 1961553 w 2215516"/>
                  <a:gd name="connsiteY13" fmla="*/ 1743511 h 1820712"/>
                  <a:gd name="connsiteX14" fmla="*/ 1873418 w 2215516"/>
                  <a:gd name="connsiteY14" fmla="*/ 1776562 h 1820712"/>
                  <a:gd name="connsiteX15" fmla="*/ 1763249 w 2215516"/>
                  <a:gd name="connsiteY15" fmla="*/ 1787579 h 1820712"/>
                  <a:gd name="connsiteX16" fmla="*/ 1664098 w 2215516"/>
                  <a:gd name="connsiteY16" fmla="*/ 1798596 h 1820712"/>
                  <a:gd name="connsiteX17" fmla="*/ 1377659 w 2215516"/>
                  <a:gd name="connsiteY17" fmla="*/ 1754528 h 1820712"/>
                  <a:gd name="connsiteX18" fmla="*/ 1212406 w 2215516"/>
                  <a:gd name="connsiteY18" fmla="*/ 1699444 h 1820712"/>
                  <a:gd name="connsiteX19" fmla="*/ 1058170 w 2215516"/>
                  <a:gd name="connsiteY19" fmla="*/ 1677410 h 1820712"/>
                  <a:gd name="connsiteX20" fmla="*/ 804782 w 2215516"/>
                  <a:gd name="connsiteY20" fmla="*/ 1721478 h 1820712"/>
                  <a:gd name="connsiteX21" fmla="*/ 639529 w 2215516"/>
                  <a:gd name="connsiteY21" fmla="*/ 1776562 h 1820712"/>
                  <a:gd name="connsiteX22" fmla="*/ 452242 w 2215516"/>
                  <a:gd name="connsiteY22" fmla="*/ 1820630 h 1820712"/>
                  <a:gd name="connsiteX23" fmla="*/ 298006 w 2215516"/>
                  <a:gd name="connsiteY23" fmla="*/ 1765545 h 1820712"/>
                  <a:gd name="connsiteX24" fmla="*/ 187924 w 2215516"/>
                  <a:gd name="connsiteY24" fmla="*/ 1706730 h 1820712"/>
                  <a:gd name="connsiteX25" fmla="*/ 88685 w 2215516"/>
                  <a:gd name="connsiteY25" fmla="*/ 1589275 h 1820712"/>
                  <a:gd name="connsiteX26" fmla="*/ 40975 w 2215516"/>
                  <a:gd name="connsiteY26" fmla="*/ 1453079 h 1820712"/>
                  <a:gd name="connsiteX27" fmla="*/ 638 w 2215516"/>
                  <a:gd name="connsiteY27" fmla="*/ 1130210 h 1820712"/>
                  <a:gd name="connsiteX28" fmla="*/ 19029 w 2215516"/>
                  <a:gd name="connsiteY28" fmla="*/ 821475 h 1820712"/>
                  <a:gd name="connsiteX29" fmla="*/ 55635 w 2215516"/>
                  <a:gd name="connsiteY29" fmla="*/ 531657 h 1820712"/>
                  <a:gd name="connsiteX30" fmla="*/ 165804 w 2215516"/>
                  <a:gd name="connsiteY30" fmla="*/ 278268 h 1820712"/>
                  <a:gd name="connsiteX31" fmla="*/ 286989 w 2215516"/>
                  <a:gd name="connsiteY31" fmla="*/ 101998 h 1820712"/>
                  <a:gd name="connsiteX32" fmla="*/ 419192 w 2215516"/>
                  <a:gd name="connsiteY32" fmla="*/ 24880 h 1820712"/>
                  <a:gd name="connsiteX33" fmla="*/ 536822 w 2215516"/>
                  <a:gd name="connsiteY33" fmla="*/ 2934 h 1820712"/>
                  <a:gd name="connsiteX34" fmla="*/ 683596 w 2215516"/>
                  <a:gd name="connsiteY34" fmla="*/ 17418 h 1820712"/>
                  <a:gd name="connsiteX0" fmla="*/ 683596 w 2215516"/>
                  <a:gd name="connsiteY0" fmla="*/ 17418 h 1820712"/>
                  <a:gd name="connsiteX1" fmla="*/ 903934 w 2215516"/>
                  <a:gd name="connsiteY1" fmla="*/ 157083 h 1820712"/>
                  <a:gd name="connsiteX2" fmla="*/ 936984 w 2215516"/>
                  <a:gd name="connsiteY2" fmla="*/ 575723 h 1820712"/>
                  <a:gd name="connsiteX3" fmla="*/ 936984 w 2215516"/>
                  <a:gd name="connsiteY3" fmla="*/ 884196 h 1820712"/>
                  <a:gd name="connsiteX4" fmla="*/ 1036136 w 2215516"/>
                  <a:gd name="connsiteY4" fmla="*/ 1115550 h 1820712"/>
                  <a:gd name="connsiteX5" fmla="*/ 1366642 w 2215516"/>
                  <a:gd name="connsiteY5" fmla="*/ 1181651 h 1820712"/>
                  <a:gd name="connsiteX6" fmla="*/ 1719182 w 2215516"/>
                  <a:gd name="connsiteY6" fmla="*/ 1126567 h 1820712"/>
                  <a:gd name="connsiteX7" fmla="*/ 2027654 w 2215516"/>
                  <a:gd name="connsiteY7" fmla="*/ 1104533 h 1820712"/>
                  <a:gd name="connsiteX8" fmla="*/ 2170873 w 2215516"/>
                  <a:gd name="connsiteY8" fmla="*/ 1203685 h 1820712"/>
                  <a:gd name="connsiteX9" fmla="*/ 2214941 w 2215516"/>
                  <a:gd name="connsiteY9" fmla="*/ 1324870 h 1820712"/>
                  <a:gd name="connsiteX10" fmla="*/ 2192907 w 2215516"/>
                  <a:gd name="connsiteY10" fmla="*/ 1468090 h 1820712"/>
                  <a:gd name="connsiteX11" fmla="*/ 2148840 w 2215516"/>
                  <a:gd name="connsiteY11" fmla="*/ 1589275 h 1820712"/>
                  <a:gd name="connsiteX12" fmla="*/ 2060705 w 2215516"/>
                  <a:gd name="connsiteY12" fmla="*/ 1666393 h 1820712"/>
                  <a:gd name="connsiteX13" fmla="*/ 1961553 w 2215516"/>
                  <a:gd name="connsiteY13" fmla="*/ 1743511 h 1820712"/>
                  <a:gd name="connsiteX14" fmla="*/ 1873418 w 2215516"/>
                  <a:gd name="connsiteY14" fmla="*/ 1776562 h 1820712"/>
                  <a:gd name="connsiteX15" fmla="*/ 1763249 w 2215516"/>
                  <a:gd name="connsiteY15" fmla="*/ 1787579 h 1820712"/>
                  <a:gd name="connsiteX16" fmla="*/ 1664098 w 2215516"/>
                  <a:gd name="connsiteY16" fmla="*/ 1798596 h 1820712"/>
                  <a:gd name="connsiteX17" fmla="*/ 1377659 w 2215516"/>
                  <a:gd name="connsiteY17" fmla="*/ 1754528 h 1820712"/>
                  <a:gd name="connsiteX18" fmla="*/ 1212406 w 2215516"/>
                  <a:gd name="connsiteY18" fmla="*/ 1699444 h 1820712"/>
                  <a:gd name="connsiteX19" fmla="*/ 1058170 w 2215516"/>
                  <a:gd name="connsiteY19" fmla="*/ 1677410 h 1820712"/>
                  <a:gd name="connsiteX20" fmla="*/ 804782 w 2215516"/>
                  <a:gd name="connsiteY20" fmla="*/ 1721478 h 1820712"/>
                  <a:gd name="connsiteX21" fmla="*/ 639529 w 2215516"/>
                  <a:gd name="connsiteY21" fmla="*/ 1776562 h 1820712"/>
                  <a:gd name="connsiteX22" fmla="*/ 452242 w 2215516"/>
                  <a:gd name="connsiteY22" fmla="*/ 1820630 h 1820712"/>
                  <a:gd name="connsiteX23" fmla="*/ 290720 w 2215516"/>
                  <a:gd name="connsiteY23" fmla="*/ 1765545 h 1820712"/>
                  <a:gd name="connsiteX24" fmla="*/ 187924 w 2215516"/>
                  <a:gd name="connsiteY24" fmla="*/ 1706730 h 1820712"/>
                  <a:gd name="connsiteX25" fmla="*/ 88685 w 2215516"/>
                  <a:gd name="connsiteY25" fmla="*/ 1589275 h 1820712"/>
                  <a:gd name="connsiteX26" fmla="*/ 40975 w 2215516"/>
                  <a:gd name="connsiteY26" fmla="*/ 1453079 h 1820712"/>
                  <a:gd name="connsiteX27" fmla="*/ 638 w 2215516"/>
                  <a:gd name="connsiteY27" fmla="*/ 1130210 h 1820712"/>
                  <a:gd name="connsiteX28" fmla="*/ 19029 w 2215516"/>
                  <a:gd name="connsiteY28" fmla="*/ 821475 h 1820712"/>
                  <a:gd name="connsiteX29" fmla="*/ 55635 w 2215516"/>
                  <a:gd name="connsiteY29" fmla="*/ 531657 h 1820712"/>
                  <a:gd name="connsiteX30" fmla="*/ 165804 w 2215516"/>
                  <a:gd name="connsiteY30" fmla="*/ 278268 h 1820712"/>
                  <a:gd name="connsiteX31" fmla="*/ 286989 w 2215516"/>
                  <a:gd name="connsiteY31" fmla="*/ 101998 h 1820712"/>
                  <a:gd name="connsiteX32" fmla="*/ 419192 w 2215516"/>
                  <a:gd name="connsiteY32" fmla="*/ 24880 h 1820712"/>
                  <a:gd name="connsiteX33" fmla="*/ 536822 w 2215516"/>
                  <a:gd name="connsiteY33" fmla="*/ 2934 h 1820712"/>
                  <a:gd name="connsiteX34" fmla="*/ 683596 w 2215516"/>
                  <a:gd name="connsiteY34" fmla="*/ 17418 h 1820712"/>
                  <a:gd name="connsiteX0" fmla="*/ 683596 w 2215516"/>
                  <a:gd name="connsiteY0" fmla="*/ 17418 h 1820712"/>
                  <a:gd name="connsiteX1" fmla="*/ 903934 w 2215516"/>
                  <a:gd name="connsiteY1" fmla="*/ 157083 h 1820712"/>
                  <a:gd name="connsiteX2" fmla="*/ 936984 w 2215516"/>
                  <a:gd name="connsiteY2" fmla="*/ 575723 h 1820712"/>
                  <a:gd name="connsiteX3" fmla="*/ 936984 w 2215516"/>
                  <a:gd name="connsiteY3" fmla="*/ 884196 h 1820712"/>
                  <a:gd name="connsiteX4" fmla="*/ 1036136 w 2215516"/>
                  <a:gd name="connsiteY4" fmla="*/ 1115550 h 1820712"/>
                  <a:gd name="connsiteX5" fmla="*/ 1366642 w 2215516"/>
                  <a:gd name="connsiteY5" fmla="*/ 1181651 h 1820712"/>
                  <a:gd name="connsiteX6" fmla="*/ 1719182 w 2215516"/>
                  <a:gd name="connsiteY6" fmla="*/ 1126567 h 1820712"/>
                  <a:gd name="connsiteX7" fmla="*/ 2027654 w 2215516"/>
                  <a:gd name="connsiteY7" fmla="*/ 1104533 h 1820712"/>
                  <a:gd name="connsiteX8" fmla="*/ 2170873 w 2215516"/>
                  <a:gd name="connsiteY8" fmla="*/ 1203685 h 1820712"/>
                  <a:gd name="connsiteX9" fmla="*/ 2214941 w 2215516"/>
                  <a:gd name="connsiteY9" fmla="*/ 1324870 h 1820712"/>
                  <a:gd name="connsiteX10" fmla="*/ 2192907 w 2215516"/>
                  <a:gd name="connsiteY10" fmla="*/ 1468090 h 1820712"/>
                  <a:gd name="connsiteX11" fmla="*/ 2148840 w 2215516"/>
                  <a:gd name="connsiteY11" fmla="*/ 1589275 h 1820712"/>
                  <a:gd name="connsiteX12" fmla="*/ 2060705 w 2215516"/>
                  <a:gd name="connsiteY12" fmla="*/ 1666393 h 1820712"/>
                  <a:gd name="connsiteX13" fmla="*/ 1961553 w 2215516"/>
                  <a:gd name="connsiteY13" fmla="*/ 1743511 h 1820712"/>
                  <a:gd name="connsiteX14" fmla="*/ 1873418 w 2215516"/>
                  <a:gd name="connsiteY14" fmla="*/ 1776562 h 1820712"/>
                  <a:gd name="connsiteX15" fmla="*/ 1777822 w 2215516"/>
                  <a:gd name="connsiteY15" fmla="*/ 1809437 h 1820712"/>
                  <a:gd name="connsiteX16" fmla="*/ 1664098 w 2215516"/>
                  <a:gd name="connsiteY16" fmla="*/ 1798596 h 1820712"/>
                  <a:gd name="connsiteX17" fmla="*/ 1377659 w 2215516"/>
                  <a:gd name="connsiteY17" fmla="*/ 1754528 h 1820712"/>
                  <a:gd name="connsiteX18" fmla="*/ 1212406 w 2215516"/>
                  <a:gd name="connsiteY18" fmla="*/ 1699444 h 1820712"/>
                  <a:gd name="connsiteX19" fmla="*/ 1058170 w 2215516"/>
                  <a:gd name="connsiteY19" fmla="*/ 1677410 h 1820712"/>
                  <a:gd name="connsiteX20" fmla="*/ 804782 w 2215516"/>
                  <a:gd name="connsiteY20" fmla="*/ 1721478 h 1820712"/>
                  <a:gd name="connsiteX21" fmla="*/ 639529 w 2215516"/>
                  <a:gd name="connsiteY21" fmla="*/ 1776562 h 1820712"/>
                  <a:gd name="connsiteX22" fmla="*/ 452242 w 2215516"/>
                  <a:gd name="connsiteY22" fmla="*/ 1820630 h 1820712"/>
                  <a:gd name="connsiteX23" fmla="*/ 290720 w 2215516"/>
                  <a:gd name="connsiteY23" fmla="*/ 1765545 h 1820712"/>
                  <a:gd name="connsiteX24" fmla="*/ 187924 w 2215516"/>
                  <a:gd name="connsiteY24" fmla="*/ 1706730 h 1820712"/>
                  <a:gd name="connsiteX25" fmla="*/ 88685 w 2215516"/>
                  <a:gd name="connsiteY25" fmla="*/ 1589275 h 1820712"/>
                  <a:gd name="connsiteX26" fmla="*/ 40975 w 2215516"/>
                  <a:gd name="connsiteY26" fmla="*/ 1453079 h 1820712"/>
                  <a:gd name="connsiteX27" fmla="*/ 638 w 2215516"/>
                  <a:gd name="connsiteY27" fmla="*/ 1130210 h 1820712"/>
                  <a:gd name="connsiteX28" fmla="*/ 19029 w 2215516"/>
                  <a:gd name="connsiteY28" fmla="*/ 821475 h 1820712"/>
                  <a:gd name="connsiteX29" fmla="*/ 55635 w 2215516"/>
                  <a:gd name="connsiteY29" fmla="*/ 531657 h 1820712"/>
                  <a:gd name="connsiteX30" fmla="*/ 165804 w 2215516"/>
                  <a:gd name="connsiteY30" fmla="*/ 278268 h 1820712"/>
                  <a:gd name="connsiteX31" fmla="*/ 286989 w 2215516"/>
                  <a:gd name="connsiteY31" fmla="*/ 101998 h 1820712"/>
                  <a:gd name="connsiteX32" fmla="*/ 419192 w 2215516"/>
                  <a:gd name="connsiteY32" fmla="*/ 24880 h 1820712"/>
                  <a:gd name="connsiteX33" fmla="*/ 536822 w 2215516"/>
                  <a:gd name="connsiteY33" fmla="*/ 2934 h 1820712"/>
                  <a:gd name="connsiteX34" fmla="*/ 683596 w 2215516"/>
                  <a:gd name="connsiteY34" fmla="*/ 17418 h 1820712"/>
                  <a:gd name="connsiteX0" fmla="*/ 683596 w 2215516"/>
                  <a:gd name="connsiteY0" fmla="*/ 17418 h 1820712"/>
                  <a:gd name="connsiteX1" fmla="*/ 903934 w 2215516"/>
                  <a:gd name="connsiteY1" fmla="*/ 157083 h 1820712"/>
                  <a:gd name="connsiteX2" fmla="*/ 936984 w 2215516"/>
                  <a:gd name="connsiteY2" fmla="*/ 575723 h 1820712"/>
                  <a:gd name="connsiteX3" fmla="*/ 936984 w 2215516"/>
                  <a:gd name="connsiteY3" fmla="*/ 884196 h 1820712"/>
                  <a:gd name="connsiteX4" fmla="*/ 1036136 w 2215516"/>
                  <a:gd name="connsiteY4" fmla="*/ 1115550 h 1820712"/>
                  <a:gd name="connsiteX5" fmla="*/ 1366642 w 2215516"/>
                  <a:gd name="connsiteY5" fmla="*/ 1181651 h 1820712"/>
                  <a:gd name="connsiteX6" fmla="*/ 1719182 w 2215516"/>
                  <a:gd name="connsiteY6" fmla="*/ 1126567 h 1820712"/>
                  <a:gd name="connsiteX7" fmla="*/ 2027654 w 2215516"/>
                  <a:gd name="connsiteY7" fmla="*/ 1104533 h 1820712"/>
                  <a:gd name="connsiteX8" fmla="*/ 2170873 w 2215516"/>
                  <a:gd name="connsiteY8" fmla="*/ 1203685 h 1820712"/>
                  <a:gd name="connsiteX9" fmla="*/ 2214941 w 2215516"/>
                  <a:gd name="connsiteY9" fmla="*/ 1324870 h 1820712"/>
                  <a:gd name="connsiteX10" fmla="*/ 2192907 w 2215516"/>
                  <a:gd name="connsiteY10" fmla="*/ 1468090 h 1820712"/>
                  <a:gd name="connsiteX11" fmla="*/ 2148840 w 2215516"/>
                  <a:gd name="connsiteY11" fmla="*/ 1589275 h 1820712"/>
                  <a:gd name="connsiteX12" fmla="*/ 2060705 w 2215516"/>
                  <a:gd name="connsiteY12" fmla="*/ 1666393 h 1820712"/>
                  <a:gd name="connsiteX13" fmla="*/ 1961553 w 2215516"/>
                  <a:gd name="connsiteY13" fmla="*/ 1743511 h 1820712"/>
                  <a:gd name="connsiteX14" fmla="*/ 1873418 w 2215516"/>
                  <a:gd name="connsiteY14" fmla="*/ 1791134 h 1820712"/>
                  <a:gd name="connsiteX15" fmla="*/ 1777822 w 2215516"/>
                  <a:gd name="connsiteY15" fmla="*/ 1809437 h 1820712"/>
                  <a:gd name="connsiteX16" fmla="*/ 1664098 w 2215516"/>
                  <a:gd name="connsiteY16" fmla="*/ 1798596 h 1820712"/>
                  <a:gd name="connsiteX17" fmla="*/ 1377659 w 2215516"/>
                  <a:gd name="connsiteY17" fmla="*/ 1754528 h 1820712"/>
                  <a:gd name="connsiteX18" fmla="*/ 1212406 w 2215516"/>
                  <a:gd name="connsiteY18" fmla="*/ 1699444 h 1820712"/>
                  <a:gd name="connsiteX19" fmla="*/ 1058170 w 2215516"/>
                  <a:gd name="connsiteY19" fmla="*/ 1677410 h 1820712"/>
                  <a:gd name="connsiteX20" fmla="*/ 804782 w 2215516"/>
                  <a:gd name="connsiteY20" fmla="*/ 1721478 h 1820712"/>
                  <a:gd name="connsiteX21" fmla="*/ 639529 w 2215516"/>
                  <a:gd name="connsiteY21" fmla="*/ 1776562 h 1820712"/>
                  <a:gd name="connsiteX22" fmla="*/ 452242 w 2215516"/>
                  <a:gd name="connsiteY22" fmla="*/ 1820630 h 1820712"/>
                  <a:gd name="connsiteX23" fmla="*/ 290720 w 2215516"/>
                  <a:gd name="connsiteY23" fmla="*/ 1765545 h 1820712"/>
                  <a:gd name="connsiteX24" fmla="*/ 187924 w 2215516"/>
                  <a:gd name="connsiteY24" fmla="*/ 1706730 h 1820712"/>
                  <a:gd name="connsiteX25" fmla="*/ 88685 w 2215516"/>
                  <a:gd name="connsiteY25" fmla="*/ 1589275 h 1820712"/>
                  <a:gd name="connsiteX26" fmla="*/ 40975 w 2215516"/>
                  <a:gd name="connsiteY26" fmla="*/ 1453079 h 1820712"/>
                  <a:gd name="connsiteX27" fmla="*/ 638 w 2215516"/>
                  <a:gd name="connsiteY27" fmla="*/ 1130210 h 1820712"/>
                  <a:gd name="connsiteX28" fmla="*/ 19029 w 2215516"/>
                  <a:gd name="connsiteY28" fmla="*/ 821475 h 1820712"/>
                  <a:gd name="connsiteX29" fmla="*/ 55635 w 2215516"/>
                  <a:gd name="connsiteY29" fmla="*/ 531657 h 1820712"/>
                  <a:gd name="connsiteX30" fmla="*/ 165804 w 2215516"/>
                  <a:gd name="connsiteY30" fmla="*/ 278268 h 1820712"/>
                  <a:gd name="connsiteX31" fmla="*/ 286989 w 2215516"/>
                  <a:gd name="connsiteY31" fmla="*/ 101998 h 1820712"/>
                  <a:gd name="connsiteX32" fmla="*/ 419192 w 2215516"/>
                  <a:gd name="connsiteY32" fmla="*/ 24880 h 1820712"/>
                  <a:gd name="connsiteX33" fmla="*/ 536822 w 2215516"/>
                  <a:gd name="connsiteY33" fmla="*/ 2934 h 1820712"/>
                  <a:gd name="connsiteX34" fmla="*/ 683596 w 2215516"/>
                  <a:gd name="connsiteY34" fmla="*/ 17418 h 1820712"/>
                  <a:gd name="connsiteX0" fmla="*/ 683596 w 2216133"/>
                  <a:gd name="connsiteY0" fmla="*/ 17418 h 1820712"/>
                  <a:gd name="connsiteX1" fmla="*/ 903934 w 2216133"/>
                  <a:gd name="connsiteY1" fmla="*/ 157083 h 1820712"/>
                  <a:gd name="connsiteX2" fmla="*/ 936984 w 2216133"/>
                  <a:gd name="connsiteY2" fmla="*/ 575723 h 1820712"/>
                  <a:gd name="connsiteX3" fmla="*/ 936984 w 2216133"/>
                  <a:gd name="connsiteY3" fmla="*/ 884196 h 1820712"/>
                  <a:gd name="connsiteX4" fmla="*/ 1036136 w 2216133"/>
                  <a:gd name="connsiteY4" fmla="*/ 1115550 h 1820712"/>
                  <a:gd name="connsiteX5" fmla="*/ 1366642 w 2216133"/>
                  <a:gd name="connsiteY5" fmla="*/ 1181651 h 1820712"/>
                  <a:gd name="connsiteX6" fmla="*/ 1719182 w 2216133"/>
                  <a:gd name="connsiteY6" fmla="*/ 1126567 h 1820712"/>
                  <a:gd name="connsiteX7" fmla="*/ 2027654 w 2216133"/>
                  <a:gd name="connsiteY7" fmla="*/ 1104533 h 1820712"/>
                  <a:gd name="connsiteX8" fmla="*/ 2192731 w 2216133"/>
                  <a:gd name="connsiteY8" fmla="*/ 1210971 h 1820712"/>
                  <a:gd name="connsiteX9" fmla="*/ 2214941 w 2216133"/>
                  <a:gd name="connsiteY9" fmla="*/ 1324870 h 1820712"/>
                  <a:gd name="connsiteX10" fmla="*/ 2192907 w 2216133"/>
                  <a:gd name="connsiteY10" fmla="*/ 1468090 h 1820712"/>
                  <a:gd name="connsiteX11" fmla="*/ 2148840 w 2216133"/>
                  <a:gd name="connsiteY11" fmla="*/ 1589275 h 1820712"/>
                  <a:gd name="connsiteX12" fmla="*/ 2060705 w 2216133"/>
                  <a:gd name="connsiteY12" fmla="*/ 1666393 h 1820712"/>
                  <a:gd name="connsiteX13" fmla="*/ 1961553 w 2216133"/>
                  <a:gd name="connsiteY13" fmla="*/ 1743511 h 1820712"/>
                  <a:gd name="connsiteX14" fmla="*/ 1873418 w 2216133"/>
                  <a:gd name="connsiteY14" fmla="*/ 1791134 h 1820712"/>
                  <a:gd name="connsiteX15" fmla="*/ 1777822 w 2216133"/>
                  <a:gd name="connsiteY15" fmla="*/ 1809437 h 1820712"/>
                  <a:gd name="connsiteX16" fmla="*/ 1664098 w 2216133"/>
                  <a:gd name="connsiteY16" fmla="*/ 1798596 h 1820712"/>
                  <a:gd name="connsiteX17" fmla="*/ 1377659 w 2216133"/>
                  <a:gd name="connsiteY17" fmla="*/ 1754528 h 1820712"/>
                  <a:gd name="connsiteX18" fmla="*/ 1212406 w 2216133"/>
                  <a:gd name="connsiteY18" fmla="*/ 1699444 h 1820712"/>
                  <a:gd name="connsiteX19" fmla="*/ 1058170 w 2216133"/>
                  <a:gd name="connsiteY19" fmla="*/ 1677410 h 1820712"/>
                  <a:gd name="connsiteX20" fmla="*/ 804782 w 2216133"/>
                  <a:gd name="connsiteY20" fmla="*/ 1721478 h 1820712"/>
                  <a:gd name="connsiteX21" fmla="*/ 639529 w 2216133"/>
                  <a:gd name="connsiteY21" fmla="*/ 1776562 h 1820712"/>
                  <a:gd name="connsiteX22" fmla="*/ 452242 w 2216133"/>
                  <a:gd name="connsiteY22" fmla="*/ 1820630 h 1820712"/>
                  <a:gd name="connsiteX23" fmla="*/ 290720 w 2216133"/>
                  <a:gd name="connsiteY23" fmla="*/ 1765545 h 1820712"/>
                  <a:gd name="connsiteX24" fmla="*/ 187924 w 2216133"/>
                  <a:gd name="connsiteY24" fmla="*/ 1706730 h 1820712"/>
                  <a:gd name="connsiteX25" fmla="*/ 88685 w 2216133"/>
                  <a:gd name="connsiteY25" fmla="*/ 1589275 h 1820712"/>
                  <a:gd name="connsiteX26" fmla="*/ 40975 w 2216133"/>
                  <a:gd name="connsiteY26" fmla="*/ 1453079 h 1820712"/>
                  <a:gd name="connsiteX27" fmla="*/ 638 w 2216133"/>
                  <a:gd name="connsiteY27" fmla="*/ 1130210 h 1820712"/>
                  <a:gd name="connsiteX28" fmla="*/ 19029 w 2216133"/>
                  <a:gd name="connsiteY28" fmla="*/ 821475 h 1820712"/>
                  <a:gd name="connsiteX29" fmla="*/ 55635 w 2216133"/>
                  <a:gd name="connsiteY29" fmla="*/ 531657 h 1820712"/>
                  <a:gd name="connsiteX30" fmla="*/ 165804 w 2216133"/>
                  <a:gd name="connsiteY30" fmla="*/ 278268 h 1820712"/>
                  <a:gd name="connsiteX31" fmla="*/ 286989 w 2216133"/>
                  <a:gd name="connsiteY31" fmla="*/ 101998 h 1820712"/>
                  <a:gd name="connsiteX32" fmla="*/ 419192 w 2216133"/>
                  <a:gd name="connsiteY32" fmla="*/ 24880 h 1820712"/>
                  <a:gd name="connsiteX33" fmla="*/ 536822 w 2216133"/>
                  <a:gd name="connsiteY33" fmla="*/ 2934 h 1820712"/>
                  <a:gd name="connsiteX34" fmla="*/ 683596 w 2216133"/>
                  <a:gd name="connsiteY34" fmla="*/ 17418 h 1820712"/>
                  <a:gd name="connsiteX0" fmla="*/ 683596 w 2225870"/>
                  <a:gd name="connsiteY0" fmla="*/ 17418 h 1820712"/>
                  <a:gd name="connsiteX1" fmla="*/ 903934 w 2225870"/>
                  <a:gd name="connsiteY1" fmla="*/ 157083 h 1820712"/>
                  <a:gd name="connsiteX2" fmla="*/ 936984 w 2225870"/>
                  <a:gd name="connsiteY2" fmla="*/ 575723 h 1820712"/>
                  <a:gd name="connsiteX3" fmla="*/ 936984 w 2225870"/>
                  <a:gd name="connsiteY3" fmla="*/ 884196 h 1820712"/>
                  <a:gd name="connsiteX4" fmla="*/ 1036136 w 2225870"/>
                  <a:gd name="connsiteY4" fmla="*/ 1115550 h 1820712"/>
                  <a:gd name="connsiteX5" fmla="*/ 1366642 w 2225870"/>
                  <a:gd name="connsiteY5" fmla="*/ 1181651 h 1820712"/>
                  <a:gd name="connsiteX6" fmla="*/ 1719182 w 2225870"/>
                  <a:gd name="connsiteY6" fmla="*/ 1126567 h 1820712"/>
                  <a:gd name="connsiteX7" fmla="*/ 2027654 w 2225870"/>
                  <a:gd name="connsiteY7" fmla="*/ 1104533 h 1820712"/>
                  <a:gd name="connsiteX8" fmla="*/ 2192731 w 2225870"/>
                  <a:gd name="connsiteY8" fmla="*/ 1210971 h 1820712"/>
                  <a:gd name="connsiteX9" fmla="*/ 2225870 w 2225870"/>
                  <a:gd name="connsiteY9" fmla="*/ 1324870 h 1820712"/>
                  <a:gd name="connsiteX10" fmla="*/ 2192907 w 2225870"/>
                  <a:gd name="connsiteY10" fmla="*/ 1468090 h 1820712"/>
                  <a:gd name="connsiteX11" fmla="*/ 2148840 w 2225870"/>
                  <a:gd name="connsiteY11" fmla="*/ 1589275 h 1820712"/>
                  <a:gd name="connsiteX12" fmla="*/ 2060705 w 2225870"/>
                  <a:gd name="connsiteY12" fmla="*/ 1666393 h 1820712"/>
                  <a:gd name="connsiteX13" fmla="*/ 1961553 w 2225870"/>
                  <a:gd name="connsiteY13" fmla="*/ 1743511 h 1820712"/>
                  <a:gd name="connsiteX14" fmla="*/ 1873418 w 2225870"/>
                  <a:gd name="connsiteY14" fmla="*/ 1791134 h 1820712"/>
                  <a:gd name="connsiteX15" fmla="*/ 1777822 w 2225870"/>
                  <a:gd name="connsiteY15" fmla="*/ 1809437 h 1820712"/>
                  <a:gd name="connsiteX16" fmla="*/ 1664098 w 2225870"/>
                  <a:gd name="connsiteY16" fmla="*/ 1798596 h 1820712"/>
                  <a:gd name="connsiteX17" fmla="*/ 1377659 w 2225870"/>
                  <a:gd name="connsiteY17" fmla="*/ 1754528 h 1820712"/>
                  <a:gd name="connsiteX18" fmla="*/ 1212406 w 2225870"/>
                  <a:gd name="connsiteY18" fmla="*/ 1699444 h 1820712"/>
                  <a:gd name="connsiteX19" fmla="*/ 1058170 w 2225870"/>
                  <a:gd name="connsiteY19" fmla="*/ 1677410 h 1820712"/>
                  <a:gd name="connsiteX20" fmla="*/ 804782 w 2225870"/>
                  <a:gd name="connsiteY20" fmla="*/ 1721478 h 1820712"/>
                  <a:gd name="connsiteX21" fmla="*/ 639529 w 2225870"/>
                  <a:gd name="connsiteY21" fmla="*/ 1776562 h 1820712"/>
                  <a:gd name="connsiteX22" fmla="*/ 452242 w 2225870"/>
                  <a:gd name="connsiteY22" fmla="*/ 1820630 h 1820712"/>
                  <a:gd name="connsiteX23" fmla="*/ 290720 w 2225870"/>
                  <a:gd name="connsiteY23" fmla="*/ 1765545 h 1820712"/>
                  <a:gd name="connsiteX24" fmla="*/ 187924 w 2225870"/>
                  <a:gd name="connsiteY24" fmla="*/ 1706730 h 1820712"/>
                  <a:gd name="connsiteX25" fmla="*/ 88685 w 2225870"/>
                  <a:gd name="connsiteY25" fmla="*/ 1589275 h 1820712"/>
                  <a:gd name="connsiteX26" fmla="*/ 40975 w 2225870"/>
                  <a:gd name="connsiteY26" fmla="*/ 1453079 h 1820712"/>
                  <a:gd name="connsiteX27" fmla="*/ 638 w 2225870"/>
                  <a:gd name="connsiteY27" fmla="*/ 1130210 h 1820712"/>
                  <a:gd name="connsiteX28" fmla="*/ 19029 w 2225870"/>
                  <a:gd name="connsiteY28" fmla="*/ 821475 h 1820712"/>
                  <a:gd name="connsiteX29" fmla="*/ 55635 w 2225870"/>
                  <a:gd name="connsiteY29" fmla="*/ 531657 h 1820712"/>
                  <a:gd name="connsiteX30" fmla="*/ 165804 w 2225870"/>
                  <a:gd name="connsiteY30" fmla="*/ 278268 h 1820712"/>
                  <a:gd name="connsiteX31" fmla="*/ 286989 w 2225870"/>
                  <a:gd name="connsiteY31" fmla="*/ 101998 h 1820712"/>
                  <a:gd name="connsiteX32" fmla="*/ 419192 w 2225870"/>
                  <a:gd name="connsiteY32" fmla="*/ 24880 h 1820712"/>
                  <a:gd name="connsiteX33" fmla="*/ 536822 w 2225870"/>
                  <a:gd name="connsiteY33" fmla="*/ 2934 h 1820712"/>
                  <a:gd name="connsiteX34" fmla="*/ 683596 w 2225870"/>
                  <a:gd name="connsiteY34" fmla="*/ 17418 h 1820712"/>
                  <a:gd name="connsiteX0" fmla="*/ 683596 w 2226073"/>
                  <a:gd name="connsiteY0" fmla="*/ 17418 h 1820712"/>
                  <a:gd name="connsiteX1" fmla="*/ 903934 w 2226073"/>
                  <a:gd name="connsiteY1" fmla="*/ 157083 h 1820712"/>
                  <a:gd name="connsiteX2" fmla="*/ 936984 w 2226073"/>
                  <a:gd name="connsiteY2" fmla="*/ 575723 h 1820712"/>
                  <a:gd name="connsiteX3" fmla="*/ 936984 w 2226073"/>
                  <a:gd name="connsiteY3" fmla="*/ 884196 h 1820712"/>
                  <a:gd name="connsiteX4" fmla="*/ 1036136 w 2226073"/>
                  <a:gd name="connsiteY4" fmla="*/ 1115550 h 1820712"/>
                  <a:gd name="connsiteX5" fmla="*/ 1366642 w 2226073"/>
                  <a:gd name="connsiteY5" fmla="*/ 1181651 h 1820712"/>
                  <a:gd name="connsiteX6" fmla="*/ 1719182 w 2226073"/>
                  <a:gd name="connsiteY6" fmla="*/ 1126567 h 1820712"/>
                  <a:gd name="connsiteX7" fmla="*/ 2027654 w 2226073"/>
                  <a:gd name="connsiteY7" fmla="*/ 1104533 h 1820712"/>
                  <a:gd name="connsiteX8" fmla="*/ 2192731 w 2226073"/>
                  <a:gd name="connsiteY8" fmla="*/ 1210971 h 1820712"/>
                  <a:gd name="connsiteX9" fmla="*/ 2225870 w 2226073"/>
                  <a:gd name="connsiteY9" fmla="*/ 1324870 h 1820712"/>
                  <a:gd name="connsiteX10" fmla="*/ 2203836 w 2226073"/>
                  <a:gd name="connsiteY10" fmla="*/ 1468090 h 1820712"/>
                  <a:gd name="connsiteX11" fmla="*/ 2148840 w 2226073"/>
                  <a:gd name="connsiteY11" fmla="*/ 1589275 h 1820712"/>
                  <a:gd name="connsiteX12" fmla="*/ 2060705 w 2226073"/>
                  <a:gd name="connsiteY12" fmla="*/ 1666393 h 1820712"/>
                  <a:gd name="connsiteX13" fmla="*/ 1961553 w 2226073"/>
                  <a:gd name="connsiteY13" fmla="*/ 1743511 h 1820712"/>
                  <a:gd name="connsiteX14" fmla="*/ 1873418 w 2226073"/>
                  <a:gd name="connsiteY14" fmla="*/ 1791134 h 1820712"/>
                  <a:gd name="connsiteX15" fmla="*/ 1777822 w 2226073"/>
                  <a:gd name="connsiteY15" fmla="*/ 1809437 h 1820712"/>
                  <a:gd name="connsiteX16" fmla="*/ 1664098 w 2226073"/>
                  <a:gd name="connsiteY16" fmla="*/ 1798596 h 1820712"/>
                  <a:gd name="connsiteX17" fmla="*/ 1377659 w 2226073"/>
                  <a:gd name="connsiteY17" fmla="*/ 1754528 h 1820712"/>
                  <a:gd name="connsiteX18" fmla="*/ 1212406 w 2226073"/>
                  <a:gd name="connsiteY18" fmla="*/ 1699444 h 1820712"/>
                  <a:gd name="connsiteX19" fmla="*/ 1058170 w 2226073"/>
                  <a:gd name="connsiteY19" fmla="*/ 1677410 h 1820712"/>
                  <a:gd name="connsiteX20" fmla="*/ 804782 w 2226073"/>
                  <a:gd name="connsiteY20" fmla="*/ 1721478 h 1820712"/>
                  <a:gd name="connsiteX21" fmla="*/ 639529 w 2226073"/>
                  <a:gd name="connsiteY21" fmla="*/ 1776562 h 1820712"/>
                  <a:gd name="connsiteX22" fmla="*/ 452242 w 2226073"/>
                  <a:gd name="connsiteY22" fmla="*/ 1820630 h 1820712"/>
                  <a:gd name="connsiteX23" fmla="*/ 290720 w 2226073"/>
                  <a:gd name="connsiteY23" fmla="*/ 1765545 h 1820712"/>
                  <a:gd name="connsiteX24" fmla="*/ 187924 w 2226073"/>
                  <a:gd name="connsiteY24" fmla="*/ 1706730 h 1820712"/>
                  <a:gd name="connsiteX25" fmla="*/ 88685 w 2226073"/>
                  <a:gd name="connsiteY25" fmla="*/ 1589275 h 1820712"/>
                  <a:gd name="connsiteX26" fmla="*/ 40975 w 2226073"/>
                  <a:gd name="connsiteY26" fmla="*/ 1453079 h 1820712"/>
                  <a:gd name="connsiteX27" fmla="*/ 638 w 2226073"/>
                  <a:gd name="connsiteY27" fmla="*/ 1130210 h 1820712"/>
                  <a:gd name="connsiteX28" fmla="*/ 19029 w 2226073"/>
                  <a:gd name="connsiteY28" fmla="*/ 821475 h 1820712"/>
                  <a:gd name="connsiteX29" fmla="*/ 55635 w 2226073"/>
                  <a:gd name="connsiteY29" fmla="*/ 531657 h 1820712"/>
                  <a:gd name="connsiteX30" fmla="*/ 165804 w 2226073"/>
                  <a:gd name="connsiteY30" fmla="*/ 278268 h 1820712"/>
                  <a:gd name="connsiteX31" fmla="*/ 286989 w 2226073"/>
                  <a:gd name="connsiteY31" fmla="*/ 101998 h 1820712"/>
                  <a:gd name="connsiteX32" fmla="*/ 419192 w 2226073"/>
                  <a:gd name="connsiteY32" fmla="*/ 24880 h 1820712"/>
                  <a:gd name="connsiteX33" fmla="*/ 536822 w 2226073"/>
                  <a:gd name="connsiteY33" fmla="*/ 2934 h 1820712"/>
                  <a:gd name="connsiteX34" fmla="*/ 683596 w 2226073"/>
                  <a:gd name="connsiteY34" fmla="*/ 17418 h 1820712"/>
                  <a:gd name="connsiteX0" fmla="*/ 683596 w 2226200"/>
                  <a:gd name="connsiteY0" fmla="*/ 17418 h 1820712"/>
                  <a:gd name="connsiteX1" fmla="*/ 903934 w 2226200"/>
                  <a:gd name="connsiteY1" fmla="*/ 157083 h 1820712"/>
                  <a:gd name="connsiteX2" fmla="*/ 936984 w 2226200"/>
                  <a:gd name="connsiteY2" fmla="*/ 575723 h 1820712"/>
                  <a:gd name="connsiteX3" fmla="*/ 936984 w 2226200"/>
                  <a:gd name="connsiteY3" fmla="*/ 884196 h 1820712"/>
                  <a:gd name="connsiteX4" fmla="*/ 1036136 w 2226200"/>
                  <a:gd name="connsiteY4" fmla="*/ 1115550 h 1820712"/>
                  <a:gd name="connsiteX5" fmla="*/ 1366642 w 2226200"/>
                  <a:gd name="connsiteY5" fmla="*/ 1181651 h 1820712"/>
                  <a:gd name="connsiteX6" fmla="*/ 1719182 w 2226200"/>
                  <a:gd name="connsiteY6" fmla="*/ 1126567 h 1820712"/>
                  <a:gd name="connsiteX7" fmla="*/ 2027654 w 2226200"/>
                  <a:gd name="connsiteY7" fmla="*/ 1104533 h 1820712"/>
                  <a:gd name="connsiteX8" fmla="*/ 2189088 w 2226200"/>
                  <a:gd name="connsiteY8" fmla="*/ 1181827 h 1820712"/>
                  <a:gd name="connsiteX9" fmla="*/ 2225870 w 2226200"/>
                  <a:gd name="connsiteY9" fmla="*/ 1324870 h 1820712"/>
                  <a:gd name="connsiteX10" fmla="*/ 2203836 w 2226200"/>
                  <a:gd name="connsiteY10" fmla="*/ 1468090 h 1820712"/>
                  <a:gd name="connsiteX11" fmla="*/ 2148840 w 2226200"/>
                  <a:gd name="connsiteY11" fmla="*/ 1589275 h 1820712"/>
                  <a:gd name="connsiteX12" fmla="*/ 2060705 w 2226200"/>
                  <a:gd name="connsiteY12" fmla="*/ 1666393 h 1820712"/>
                  <a:gd name="connsiteX13" fmla="*/ 1961553 w 2226200"/>
                  <a:gd name="connsiteY13" fmla="*/ 1743511 h 1820712"/>
                  <a:gd name="connsiteX14" fmla="*/ 1873418 w 2226200"/>
                  <a:gd name="connsiteY14" fmla="*/ 1791134 h 1820712"/>
                  <a:gd name="connsiteX15" fmla="*/ 1777822 w 2226200"/>
                  <a:gd name="connsiteY15" fmla="*/ 1809437 h 1820712"/>
                  <a:gd name="connsiteX16" fmla="*/ 1664098 w 2226200"/>
                  <a:gd name="connsiteY16" fmla="*/ 1798596 h 1820712"/>
                  <a:gd name="connsiteX17" fmla="*/ 1377659 w 2226200"/>
                  <a:gd name="connsiteY17" fmla="*/ 1754528 h 1820712"/>
                  <a:gd name="connsiteX18" fmla="*/ 1212406 w 2226200"/>
                  <a:gd name="connsiteY18" fmla="*/ 1699444 h 1820712"/>
                  <a:gd name="connsiteX19" fmla="*/ 1058170 w 2226200"/>
                  <a:gd name="connsiteY19" fmla="*/ 1677410 h 1820712"/>
                  <a:gd name="connsiteX20" fmla="*/ 804782 w 2226200"/>
                  <a:gd name="connsiteY20" fmla="*/ 1721478 h 1820712"/>
                  <a:gd name="connsiteX21" fmla="*/ 639529 w 2226200"/>
                  <a:gd name="connsiteY21" fmla="*/ 1776562 h 1820712"/>
                  <a:gd name="connsiteX22" fmla="*/ 452242 w 2226200"/>
                  <a:gd name="connsiteY22" fmla="*/ 1820630 h 1820712"/>
                  <a:gd name="connsiteX23" fmla="*/ 290720 w 2226200"/>
                  <a:gd name="connsiteY23" fmla="*/ 1765545 h 1820712"/>
                  <a:gd name="connsiteX24" fmla="*/ 187924 w 2226200"/>
                  <a:gd name="connsiteY24" fmla="*/ 1706730 h 1820712"/>
                  <a:gd name="connsiteX25" fmla="*/ 88685 w 2226200"/>
                  <a:gd name="connsiteY25" fmla="*/ 1589275 h 1820712"/>
                  <a:gd name="connsiteX26" fmla="*/ 40975 w 2226200"/>
                  <a:gd name="connsiteY26" fmla="*/ 1453079 h 1820712"/>
                  <a:gd name="connsiteX27" fmla="*/ 638 w 2226200"/>
                  <a:gd name="connsiteY27" fmla="*/ 1130210 h 1820712"/>
                  <a:gd name="connsiteX28" fmla="*/ 19029 w 2226200"/>
                  <a:gd name="connsiteY28" fmla="*/ 821475 h 1820712"/>
                  <a:gd name="connsiteX29" fmla="*/ 55635 w 2226200"/>
                  <a:gd name="connsiteY29" fmla="*/ 531657 h 1820712"/>
                  <a:gd name="connsiteX30" fmla="*/ 165804 w 2226200"/>
                  <a:gd name="connsiteY30" fmla="*/ 278268 h 1820712"/>
                  <a:gd name="connsiteX31" fmla="*/ 286989 w 2226200"/>
                  <a:gd name="connsiteY31" fmla="*/ 101998 h 1820712"/>
                  <a:gd name="connsiteX32" fmla="*/ 419192 w 2226200"/>
                  <a:gd name="connsiteY32" fmla="*/ 24880 h 1820712"/>
                  <a:gd name="connsiteX33" fmla="*/ 536822 w 2226200"/>
                  <a:gd name="connsiteY33" fmla="*/ 2934 h 1820712"/>
                  <a:gd name="connsiteX34" fmla="*/ 683596 w 2226200"/>
                  <a:gd name="connsiteY34" fmla="*/ 17418 h 1820712"/>
                  <a:gd name="connsiteX0" fmla="*/ 683596 w 2226200"/>
                  <a:gd name="connsiteY0" fmla="*/ 17418 h 1820712"/>
                  <a:gd name="connsiteX1" fmla="*/ 903934 w 2226200"/>
                  <a:gd name="connsiteY1" fmla="*/ 157083 h 1820712"/>
                  <a:gd name="connsiteX2" fmla="*/ 936984 w 2226200"/>
                  <a:gd name="connsiteY2" fmla="*/ 575723 h 1820712"/>
                  <a:gd name="connsiteX3" fmla="*/ 936984 w 2226200"/>
                  <a:gd name="connsiteY3" fmla="*/ 884196 h 1820712"/>
                  <a:gd name="connsiteX4" fmla="*/ 1036136 w 2226200"/>
                  <a:gd name="connsiteY4" fmla="*/ 1115550 h 1820712"/>
                  <a:gd name="connsiteX5" fmla="*/ 1366642 w 2226200"/>
                  <a:gd name="connsiteY5" fmla="*/ 1181651 h 1820712"/>
                  <a:gd name="connsiteX6" fmla="*/ 1719182 w 2226200"/>
                  <a:gd name="connsiteY6" fmla="*/ 1126567 h 1820712"/>
                  <a:gd name="connsiteX7" fmla="*/ 2027654 w 2226200"/>
                  <a:gd name="connsiteY7" fmla="*/ 1111819 h 1820712"/>
                  <a:gd name="connsiteX8" fmla="*/ 2189088 w 2226200"/>
                  <a:gd name="connsiteY8" fmla="*/ 1181827 h 1820712"/>
                  <a:gd name="connsiteX9" fmla="*/ 2225870 w 2226200"/>
                  <a:gd name="connsiteY9" fmla="*/ 1324870 h 1820712"/>
                  <a:gd name="connsiteX10" fmla="*/ 2203836 w 2226200"/>
                  <a:gd name="connsiteY10" fmla="*/ 1468090 h 1820712"/>
                  <a:gd name="connsiteX11" fmla="*/ 2148840 w 2226200"/>
                  <a:gd name="connsiteY11" fmla="*/ 1589275 h 1820712"/>
                  <a:gd name="connsiteX12" fmla="*/ 2060705 w 2226200"/>
                  <a:gd name="connsiteY12" fmla="*/ 1666393 h 1820712"/>
                  <a:gd name="connsiteX13" fmla="*/ 1961553 w 2226200"/>
                  <a:gd name="connsiteY13" fmla="*/ 1743511 h 1820712"/>
                  <a:gd name="connsiteX14" fmla="*/ 1873418 w 2226200"/>
                  <a:gd name="connsiteY14" fmla="*/ 1791134 h 1820712"/>
                  <a:gd name="connsiteX15" fmla="*/ 1777822 w 2226200"/>
                  <a:gd name="connsiteY15" fmla="*/ 1809437 h 1820712"/>
                  <a:gd name="connsiteX16" fmla="*/ 1664098 w 2226200"/>
                  <a:gd name="connsiteY16" fmla="*/ 1798596 h 1820712"/>
                  <a:gd name="connsiteX17" fmla="*/ 1377659 w 2226200"/>
                  <a:gd name="connsiteY17" fmla="*/ 1754528 h 1820712"/>
                  <a:gd name="connsiteX18" fmla="*/ 1212406 w 2226200"/>
                  <a:gd name="connsiteY18" fmla="*/ 1699444 h 1820712"/>
                  <a:gd name="connsiteX19" fmla="*/ 1058170 w 2226200"/>
                  <a:gd name="connsiteY19" fmla="*/ 1677410 h 1820712"/>
                  <a:gd name="connsiteX20" fmla="*/ 804782 w 2226200"/>
                  <a:gd name="connsiteY20" fmla="*/ 1721478 h 1820712"/>
                  <a:gd name="connsiteX21" fmla="*/ 639529 w 2226200"/>
                  <a:gd name="connsiteY21" fmla="*/ 1776562 h 1820712"/>
                  <a:gd name="connsiteX22" fmla="*/ 452242 w 2226200"/>
                  <a:gd name="connsiteY22" fmla="*/ 1820630 h 1820712"/>
                  <a:gd name="connsiteX23" fmla="*/ 290720 w 2226200"/>
                  <a:gd name="connsiteY23" fmla="*/ 1765545 h 1820712"/>
                  <a:gd name="connsiteX24" fmla="*/ 187924 w 2226200"/>
                  <a:gd name="connsiteY24" fmla="*/ 1706730 h 1820712"/>
                  <a:gd name="connsiteX25" fmla="*/ 88685 w 2226200"/>
                  <a:gd name="connsiteY25" fmla="*/ 1589275 h 1820712"/>
                  <a:gd name="connsiteX26" fmla="*/ 40975 w 2226200"/>
                  <a:gd name="connsiteY26" fmla="*/ 1453079 h 1820712"/>
                  <a:gd name="connsiteX27" fmla="*/ 638 w 2226200"/>
                  <a:gd name="connsiteY27" fmla="*/ 1130210 h 1820712"/>
                  <a:gd name="connsiteX28" fmla="*/ 19029 w 2226200"/>
                  <a:gd name="connsiteY28" fmla="*/ 821475 h 1820712"/>
                  <a:gd name="connsiteX29" fmla="*/ 55635 w 2226200"/>
                  <a:gd name="connsiteY29" fmla="*/ 531657 h 1820712"/>
                  <a:gd name="connsiteX30" fmla="*/ 165804 w 2226200"/>
                  <a:gd name="connsiteY30" fmla="*/ 278268 h 1820712"/>
                  <a:gd name="connsiteX31" fmla="*/ 286989 w 2226200"/>
                  <a:gd name="connsiteY31" fmla="*/ 101998 h 1820712"/>
                  <a:gd name="connsiteX32" fmla="*/ 419192 w 2226200"/>
                  <a:gd name="connsiteY32" fmla="*/ 24880 h 1820712"/>
                  <a:gd name="connsiteX33" fmla="*/ 536822 w 2226200"/>
                  <a:gd name="connsiteY33" fmla="*/ 2934 h 1820712"/>
                  <a:gd name="connsiteX34" fmla="*/ 683596 w 2226200"/>
                  <a:gd name="connsiteY34" fmla="*/ 17418 h 1820712"/>
                  <a:gd name="connsiteX0" fmla="*/ 683596 w 2226200"/>
                  <a:gd name="connsiteY0" fmla="*/ 17418 h 1820712"/>
                  <a:gd name="connsiteX1" fmla="*/ 903934 w 2226200"/>
                  <a:gd name="connsiteY1" fmla="*/ 157083 h 1820712"/>
                  <a:gd name="connsiteX2" fmla="*/ 936984 w 2226200"/>
                  <a:gd name="connsiteY2" fmla="*/ 575723 h 1820712"/>
                  <a:gd name="connsiteX3" fmla="*/ 936984 w 2226200"/>
                  <a:gd name="connsiteY3" fmla="*/ 884196 h 1820712"/>
                  <a:gd name="connsiteX4" fmla="*/ 1036136 w 2226200"/>
                  <a:gd name="connsiteY4" fmla="*/ 1115550 h 1820712"/>
                  <a:gd name="connsiteX5" fmla="*/ 1366642 w 2226200"/>
                  <a:gd name="connsiteY5" fmla="*/ 1181651 h 1820712"/>
                  <a:gd name="connsiteX6" fmla="*/ 1719182 w 2226200"/>
                  <a:gd name="connsiteY6" fmla="*/ 1130210 h 1820712"/>
                  <a:gd name="connsiteX7" fmla="*/ 2027654 w 2226200"/>
                  <a:gd name="connsiteY7" fmla="*/ 1111819 h 1820712"/>
                  <a:gd name="connsiteX8" fmla="*/ 2189088 w 2226200"/>
                  <a:gd name="connsiteY8" fmla="*/ 1181827 h 1820712"/>
                  <a:gd name="connsiteX9" fmla="*/ 2225870 w 2226200"/>
                  <a:gd name="connsiteY9" fmla="*/ 1324870 h 1820712"/>
                  <a:gd name="connsiteX10" fmla="*/ 2203836 w 2226200"/>
                  <a:gd name="connsiteY10" fmla="*/ 1468090 h 1820712"/>
                  <a:gd name="connsiteX11" fmla="*/ 2148840 w 2226200"/>
                  <a:gd name="connsiteY11" fmla="*/ 1589275 h 1820712"/>
                  <a:gd name="connsiteX12" fmla="*/ 2060705 w 2226200"/>
                  <a:gd name="connsiteY12" fmla="*/ 1666393 h 1820712"/>
                  <a:gd name="connsiteX13" fmla="*/ 1961553 w 2226200"/>
                  <a:gd name="connsiteY13" fmla="*/ 1743511 h 1820712"/>
                  <a:gd name="connsiteX14" fmla="*/ 1873418 w 2226200"/>
                  <a:gd name="connsiteY14" fmla="*/ 1791134 h 1820712"/>
                  <a:gd name="connsiteX15" fmla="*/ 1777822 w 2226200"/>
                  <a:gd name="connsiteY15" fmla="*/ 1809437 h 1820712"/>
                  <a:gd name="connsiteX16" fmla="*/ 1664098 w 2226200"/>
                  <a:gd name="connsiteY16" fmla="*/ 1798596 h 1820712"/>
                  <a:gd name="connsiteX17" fmla="*/ 1377659 w 2226200"/>
                  <a:gd name="connsiteY17" fmla="*/ 1754528 h 1820712"/>
                  <a:gd name="connsiteX18" fmla="*/ 1212406 w 2226200"/>
                  <a:gd name="connsiteY18" fmla="*/ 1699444 h 1820712"/>
                  <a:gd name="connsiteX19" fmla="*/ 1058170 w 2226200"/>
                  <a:gd name="connsiteY19" fmla="*/ 1677410 h 1820712"/>
                  <a:gd name="connsiteX20" fmla="*/ 804782 w 2226200"/>
                  <a:gd name="connsiteY20" fmla="*/ 1721478 h 1820712"/>
                  <a:gd name="connsiteX21" fmla="*/ 639529 w 2226200"/>
                  <a:gd name="connsiteY21" fmla="*/ 1776562 h 1820712"/>
                  <a:gd name="connsiteX22" fmla="*/ 452242 w 2226200"/>
                  <a:gd name="connsiteY22" fmla="*/ 1820630 h 1820712"/>
                  <a:gd name="connsiteX23" fmla="*/ 290720 w 2226200"/>
                  <a:gd name="connsiteY23" fmla="*/ 1765545 h 1820712"/>
                  <a:gd name="connsiteX24" fmla="*/ 187924 w 2226200"/>
                  <a:gd name="connsiteY24" fmla="*/ 1706730 h 1820712"/>
                  <a:gd name="connsiteX25" fmla="*/ 88685 w 2226200"/>
                  <a:gd name="connsiteY25" fmla="*/ 1589275 h 1820712"/>
                  <a:gd name="connsiteX26" fmla="*/ 40975 w 2226200"/>
                  <a:gd name="connsiteY26" fmla="*/ 1453079 h 1820712"/>
                  <a:gd name="connsiteX27" fmla="*/ 638 w 2226200"/>
                  <a:gd name="connsiteY27" fmla="*/ 1130210 h 1820712"/>
                  <a:gd name="connsiteX28" fmla="*/ 19029 w 2226200"/>
                  <a:gd name="connsiteY28" fmla="*/ 821475 h 1820712"/>
                  <a:gd name="connsiteX29" fmla="*/ 55635 w 2226200"/>
                  <a:gd name="connsiteY29" fmla="*/ 531657 h 1820712"/>
                  <a:gd name="connsiteX30" fmla="*/ 165804 w 2226200"/>
                  <a:gd name="connsiteY30" fmla="*/ 278268 h 1820712"/>
                  <a:gd name="connsiteX31" fmla="*/ 286989 w 2226200"/>
                  <a:gd name="connsiteY31" fmla="*/ 101998 h 1820712"/>
                  <a:gd name="connsiteX32" fmla="*/ 419192 w 2226200"/>
                  <a:gd name="connsiteY32" fmla="*/ 24880 h 1820712"/>
                  <a:gd name="connsiteX33" fmla="*/ 536822 w 2226200"/>
                  <a:gd name="connsiteY33" fmla="*/ 2934 h 1820712"/>
                  <a:gd name="connsiteX34" fmla="*/ 683596 w 2226200"/>
                  <a:gd name="connsiteY34" fmla="*/ 17418 h 1820712"/>
                  <a:gd name="connsiteX0" fmla="*/ 683596 w 2226200"/>
                  <a:gd name="connsiteY0" fmla="*/ 17835 h 1821129"/>
                  <a:gd name="connsiteX1" fmla="*/ 896648 w 2226200"/>
                  <a:gd name="connsiteY1" fmla="*/ 164786 h 1821129"/>
                  <a:gd name="connsiteX2" fmla="*/ 936984 w 2226200"/>
                  <a:gd name="connsiteY2" fmla="*/ 576140 h 1821129"/>
                  <a:gd name="connsiteX3" fmla="*/ 936984 w 2226200"/>
                  <a:gd name="connsiteY3" fmla="*/ 884613 h 1821129"/>
                  <a:gd name="connsiteX4" fmla="*/ 1036136 w 2226200"/>
                  <a:gd name="connsiteY4" fmla="*/ 1115967 h 1821129"/>
                  <a:gd name="connsiteX5" fmla="*/ 1366642 w 2226200"/>
                  <a:gd name="connsiteY5" fmla="*/ 1182068 h 1821129"/>
                  <a:gd name="connsiteX6" fmla="*/ 1719182 w 2226200"/>
                  <a:gd name="connsiteY6" fmla="*/ 1130627 h 1821129"/>
                  <a:gd name="connsiteX7" fmla="*/ 2027654 w 2226200"/>
                  <a:gd name="connsiteY7" fmla="*/ 1112236 h 1821129"/>
                  <a:gd name="connsiteX8" fmla="*/ 2189088 w 2226200"/>
                  <a:gd name="connsiteY8" fmla="*/ 1182244 h 1821129"/>
                  <a:gd name="connsiteX9" fmla="*/ 2225870 w 2226200"/>
                  <a:gd name="connsiteY9" fmla="*/ 1325287 h 1821129"/>
                  <a:gd name="connsiteX10" fmla="*/ 2203836 w 2226200"/>
                  <a:gd name="connsiteY10" fmla="*/ 1468507 h 1821129"/>
                  <a:gd name="connsiteX11" fmla="*/ 2148840 w 2226200"/>
                  <a:gd name="connsiteY11" fmla="*/ 1589692 h 1821129"/>
                  <a:gd name="connsiteX12" fmla="*/ 2060705 w 2226200"/>
                  <a:gd name="connsiteY12" fmla="*/ 1666810 h 1821129"/>
                  <a:gd name="connsiteX13" fmla="*/ 1961553 w 2226200"/>
                  <a:gd name="connsiteY13" fmla="*/ 1743928 h 1821129"/>
                  <a:gd name="connsiteX14" fmla="*/ 1873418 w 2226200"/>
                  <a:gd name="connsiteY14" fmla="*/ 1791551 h 1821129"/>
                  <a:gd name="connsiteX15" fmla="*/ 1777822 w 2226200"/>
                  <a:gd name="connsiteY15" fmla="*/ 1809854 h 1821129"/>
                  <a:gd name="connsiteX16" fmla="*/ 1664098 w 2226200"/>
                  <a:gd name="connsiteY16" fmla="*/ 1799013 h 1821129"/>
                  <a:gd name="connsiteX17" fmla="*/ 1377659 w 2226200"/>
                  <a:gd name="connsiteY17" fmla="*/ 1754945 h 1821129"/>
                  <a:gd name="connsiteX18" fmla="*/ 1212406 w 2226200"/>
                  <a:gd name="connsiteY18" fmla="*/ 1699861 h 1821129"/>
                  <a:gd name="connsiteX19" fmla="*/ 1058170 w 2226200"/>
                  <a:gd name="connsiteY19" fmla="*/ 1677827 h 1821129"/>
                  <a:gd name="connsiteX20" fmla="*/ 804782 w 2226200"/>
                  <a:gd name="connsiteY20" fmla="*/ 1721895 h 1821129"/>
                  <a:gd name="connsiteX21" fmla="*/ 639529 w 2226200"/>
                  <a:gd name="connsiteY21" fmla="*/ 1776979 h 1821129"/>
                  <a:gd name="connsiteX22" fmla="*/ 452242 w 2226200"/>
                  <a:gd name="connsiteY22" fmla="*/ 1821047 h 1821129"/>
                  <a:gd name="connsiteX23" fmla="*/ 290720 w 2226200"/>
                  <a:gd name="connsiteY23" fmla="*/ 1765962 h 1821129"/>
                  <a:gd name="connsiteX24" fmla="*/ 187924 w 2226200"/>
                  <a:gd name="connsiteY24" fmla="*/ 1707147 h 1821129"/>
                  <a:gd name="connsiteX25" fmla="*/ 88685 w 2226200"/>
                  <a:gd name="connsiteY25" fmla="*/ 1589692 h 1821129"/>
                  <a:gd name="connsiteX26" fmla="*/ 40975 w 2226200"/>
                  <a:gd name="connsiteY26" fmla="*/ 1453496 h 1821129"/>
                  <a:gd name="connsiteX27" fmla="*/ 638 w 2226200"/>
                  <a:gd name="connsiteY27" fmla="*/ 1130627 h 1821129"/>
                  <a:gd name="connsiteX28" fmla="*/ 19029 w 2226200"/>
                  <a:gd name="connsiteY28" fmla="*/ 821892 h 1821129"/>
                  <a:gd name="connsiteX29" fmla="*/ 55635 w 2226200"/>
                  <a:gd name="connsiteY29" fmla="*/ 532074 h 1821129"/>
                  <a:gd name="connsiteX30" fmla="*/ 165804 w 2226200"/>
                  <a:gd name="connsiteY30" fmla="*/ 278685 h 1821129"/>
                  <a:gd name="connsiteX31" fmla="*/ 286989 w 2226200"/>
                  <a:gd name="connsiteY31" fmla="*/ 102415 h 1821129"/>
                  <a:gd name="connsiteX32" fmla="*/ 419192 w 2226200"/>
                  <a:gd name="connsiteY32" fmla="*/ 25297 h 1821129"/>
                  <a:gd name="connsiteX33" fmla="*/ 536822 w 2226200"/>
                  <a:gd name="connsiteY33" fmla="*/ 3351 h 1821129"/>
                  <a:gd name="connsiteX34" fmla="*/ 683596 w 2226200"/>
                  <a:gd name="connsiteY34" fmla="*/ 17835 h 1821129"/>
                  <a:gd name="connsiteX0" fmla="*/ 683596 w 2226200"/>
                  <a:gd name="connsiteY0" fmla="*/ 17835 h 1821129"/>
                  <a:gd name="connsiteX1" fmla="*/ 896648 w 2226200"/>
                  <a:gd name="connsiteY1" fmla="*/ 164786 h 1821129"/>
                  <a:gd name="connsiteX2" fmla="*/ 940627 w 2226200"/>
                  <a:gd name="connsiteY2" fmla="*/ 579783 h 1821129"/>
                  <a:gd name="connsiteX3" fmla="*/ 936984 w 2226200"/>
                  <a:gd name="connsiteY3" fmla="*/ 884613 h 1821129"/>
                  <a:gd name="connsiteX4" fmla="*/ 1036136 w 2226200"/>
                  <a:gd name="connsiteY4" fmla="*/ 1115967 h 1821129"/>
                  <a:gd name="connsiteX5" fmla="*/ 1366642 w 2226200"/>
                  <a:gd name="connsiteY5" fmla="*/ 1182068 h 1821129"/>
                  <a:gd name="connsiteX6" fmla="*/ 1719182 w 2226200"/>
                  <a:gd name="connsiteY6" fmla="*/ 1130627 h 1821129"/>
                  <a:gd name="connsiteX7" fmla="*/ 2027654 w 2226200"/>
                  <a:gd name="connsiteY7" fmla="*/ 1112236 h 1821129"/>
                  <a:gd name="connsiteX8" fmla="*/ 2189088 w 2226200"/>
                  <a:gd name="connsiteY8" fmla="*/ 1182244 h 1821129"/>
                  <a:gd name="connsiteX9" fmla="*/ 2225870 w 2226200"/>
                  <a:gd name="connsiteY9" fmla="*/ 1325287 h 1821129"/>
                  <a:gd name="connsiteX10" fmla="*/ 2203836 w 2226200"/>
                  <a:gd name="connsiteY10" fmla="*/ 1468507 h 1821129"/>
                  <a:gd name="connsiteX11" fmla="*/ 2148840 w 2226200"/>
                  <a:gd name="connsiteY11" fmla="*/ 1589692 h 1821129"/>
                  <a:gd name="connsiteX12" fmla="*/ 2060705 w 2226200"/>
                  <a:gd name="connsiteY12" fmla="*/ 1666810 h 1821129"/>
                  <a:gd name="connsiteX13" fmla="*/ 1961553 w 2226200"/>
                  <a:gd name="connsiteY13" fmla="*/ 1743928 h 1821129"/>
                  <a:gd name="connsiteX14" fmla="*/ 1873418 w 2226200"/>
                  <a:gd name="connsiteY14" fmla="*/ 1791551 h 1821129"/>
                  <a:gd name="connsiteX15" fmla="*/ 1777822 w 2226200"/>
                  <a:gd name="connsiteY15" fmla="*/ 1809854 h 1821129"/>
                  <a:gd name="connsiteX16" fmla="*/ 1664098 w 2226200"/>
                  <a:gd name="connsiteY16" fmla="*/ 1799013 h 1821129"/>
                  <a:gd name="connsiteX17" fmla="*/ 1377659 w 2226200"/>
                  <a:gd name="connsiteY17" fmla="*/ 1754945 h 1821129"/>
                  <a:gd name="connsiteX18" fmla="*/ 1212406 w 2226200"/>
                  <a:gd name="connsiteY18" fmla="*/ 1699861 h 1821129"/>
                  <a:gd name="connsiteX19" fmla="*/ 1058170 w 2226200"/>
                  <a:gd name="connsiteY19" fmla="*/ 1677827 h 1821129"/>
                  <a:gd name="connsiteX20" fmla="*/ 804782 w 2226200"/>
                  <a:gd name="connsiteY20" fmla="*/ 1721895 h 1821129"/>
                  <a:gd name="connsiteX21" fmla="*/ 639529 w 2226200"/>
                  <a:gd name="connsiteY21" fmla="*/ 1776979 h 1821129"/>
                  <a:gd name="connsiteX22" fmla="*/ 452242 w 2226200"/>
                  <a:gd name="connsiteY22" fmla="*/ 1821047 h 1821129"/>
                  <a:gd name="connsiteX23" fmla="*/ 290720 w 2226200"/>
                  <a:gd name="connsiteY23" fmla="*/ 1765962 h 1821129"/>
                  <a:gd name="connsiteX24" fmla="*/ 187924 w 2226200"/>
                  <a:gd name="connsiteY24" fmla="*/ 1707147 h 1821129"/>
                  <a:gd name="connsiteX25" fmla="*/ 88685 w 2226200"/>
                  <a:gd name="connsiteY25" fmla="*/ 1589692 h 1821129"/>
                  <a:gd name="connsiteX26" fmla="*/ 40975 w 2226200"/>
                  <a:gd name="connsiteY26" fmla="*/ 1453496 h 1821129"/>
                  <a:gd name="connsiteX27" fmla="*/ 638 w 2226200"/>
                  <a:gd name="connsiteY27" fmla="*/ 1130627 h 1821129"/>
                  <a:gd name="connsiteX28" fmla="*/ 19029 w 2226200"/>
                  <a:gd name="connsiteY28" fmla="*/ 821892 h 1821129"/>
                  <a:gd name="connsiteX29" fmla="*/ 55635 w 2226200"/>
                  <a:gd name="connsiteY29" fmla="*/ 532074 h 1821129"/>
                  <a:gd name="connsiteX30" fmla="*/ 165804 w 2226200"/>
                  <a:gd name="connsiteY30" fmla="*/ 278685 h 1821129"/>
                  <a:gd name="connsiteX31" fmla="*/ 286989 w 2226200"/>
                  <a:gd name="connsiteY31" fmla="*/ 102415 h 1821129"/>
                  <a:gd name="connsiteX32" fmla="*/ 419192 w 2226200"/>
                  <a:gd name="connsiteY32" fmla="*/ 25297 h 1821129"/>
                  <a:gd name="connsiteX33" fmla="*/ 536822 w 2226200"/>
                  <a:gd name="connsiteY33" fmla="*/ 3351 h 1821129"/>
                  <a:gd name="connsiteX34" fmla="*/ 683596 w 2226200"/>
                  <a:gd name="connsiteY34" fmla="*/ 17835 h 1821129"/>
                  <a:gd name="connsiteX0" fmla="*/ 683596 w 2226200"/>
                  <a:gd name="connsiteY0" fmla="*/ 17835 h 1821047"/>
                  <a:gd name="connsiteX1" fmla="*/ 896648 w 2226200"/>
                  <a:gd name="connsiteY1" fmla="*/ 164786 h 1821047"/>
                  <a:gd name="connsiteX2" fmla="*/ 940627 w 2226200"/>
                  <a:gd name="connsiteY2" fmla="*/ 579783 h 1821047"/>
                  <a:gd name="connsiteX3" fmla="*/ 936984 w 2226200"/>
                  <a:gd name="connsiteY3" fmla="*/ 884613 h 1821047"/>
                  <a:gd name="connsiteX4" fmla="*/ 1036136 w 2226200"/>
                  <a:gd name="connsiteY4" fmla="*/ 1115967 h 1821047"/>
                  <a:gd name="connsiteX5" fmla="*/ 1366642 w 2226200"/>
                  <a:gd name="connsiteY5" fmla="*/ 1182068 h 1821047"/>
                  <a:gd name="connsiteX6" fmla="*/ 1719182 w 2226200"/>
                  <a:gd name="connsiteY6" fmla="*/ 1130627 h 1821047"/>
                  <a:gd name="connsiteX7" fmla="*/ 2027654 w 2226200"/>
                  <a:gd name="connsiteY7" fmla="*/ 1112236 h 1821047"/>
                  <a:gd name="connsiteX8" fmla="*/ 2189088 w 2226200"/>
                  <a:gd name="connsiteY8" fmla="*/ 1182244 h 1821047"/>
                  <a:gd name="connsiteX9" fmla="*/ 2225870 w 2226200"/>
                  <a:gd name="connsiteY9" fmla="*/ 1325287 h 1821047"/>
                  <a:gd name="connsiteX10" fmla="*/ 2203836 w 2226200"/>
                  <a:gd name="connsiteY10" fmla="*/ 1468507 h 1821047"/>
                  <a:gd name="connsiteX11" fmla="*/ 2148840 w 2226200"/>
                  <a:gd name="connsiteY11" fmla="*/ 1589692 h 1821047"/>
                  <a:gd name="connsiteX12" fmla="*/ 2060705 w 2226200"/>
                  <a:gd name="connsiteY12" fmla="*/ 1666810 h 1821047"/>
                  <a:gd name="connsiteX13" fmla="*/ 1961553 w 2226200"/>
                  <a:gd name="connsiteY13" fmla="*/ 1743928 h 1821047"/>
                  <a:gd name="connsiteX14" fmla="*/ 1873418 w 2226200"/>
                  <a:gd name="connsiteY14" fmla="*/ 1791551 h 1821047"/>
                  <a:gd name="connsiteX15" fmla="*/ 1777822 w 2226200"/>
                  <a:gd name="connsiteY15" fmla="*/ 1809854 h 1821047"/>
                  <a:gd name="connsiteX16" fmla="*/ 1664098 w 2226200"/>
                  <a:gd name="connsiteY16" fmla="*/ 1799013 h 1821047"/>
                  <a:gd name="connsiteX17" fmla="*/ 1377659 w 2226200"/>
                  <a:gd name="connsiteY17" fmla="*/ 1754945 h 1821047"/>
                  <a:gd name="connsiteX18" fmla="*/ 1212406 w 2226200"/>
                  <a:gd name="connsiteY18" fmla="*/ 1699861 h 1821047"/>
                  <a:gd name="connsiteX19" fmla="*/ 1058170 w 2226200"/>
                  <a:gd name="connsiteY19" fmla="*/ 1677827 h 1821047"/>
                  <a:gd name="connsiteX20" fmla="*/ 804782 w 2226200"/>
                  <a:gd name="connsiteY20" fmla="*/ 1721895 h 1821047"/>
                  <a:gd name="connsiteX21" fmla="*/ 639529 w 2226200"/>
                  <a:gd name="connsiteY21" fmla="*/ 1776979 h 1821047"/>
                  <a:gd name="connsiteX22" fmla="*/ 452242 w 2226200"/>
                  <a:gd name="connsiteY22" fmla="*/ 1821047 h 1821047"/>
                  <a:gd name="connsiteX23" fmla="*/ 290720 w 2226200"/>
                  <a:gd name="connsiteY23" fmla="*/ 1776891 h 1821047"/>
                  <a:gd name="connsiteX24" fmla="*/ 187924 w 2226200"/>
                  <a:gd name="connsiteY24" fmla="*/ 1707147 h 1821047"/>
                  <a:gd name="connsiteX25" fmla="*/ 88685 w 2226200"/>
                  <a:gd name="connsiteY25" fmla="*/ 1589692 h 1821047"/>
                  <a:gd name="connsiteX26" fmla="*/ 40975 w 2226200"/>
                  <a:gd name="connsiteY26" fmla="*/ 1453496 h 1821047"/>
                  <a:gd name="connsiteX27" fmla="*/ 638 w 2226200"/>
                  <a:gd name="connsiteY27" fmla="*/ 1130627 h 1821047"/>
                  <a:gd name="connsiteX28" fmla="*/ 19029 w 2226200"/>
                  <a:gd name="connsiteY28" fmla="*/ 821892 h 1821047"/>
                  <a:gd name="connsiteX29" fmla="*/ 55635 w 2226200"/>
                  <a:gd name="connsiteY29" fmla="*/ 532074 h 1821047"/>
                  <a:gd name="connsiteX30" fmla="*/ 165804 w 2226200"/>
                  <a:gd name="connsiteY30" fmla="*/ 278685 h 1821047"/>
                  <a:gd name="connsiteX31" fmla="*/ 286989 w 2226200"/>
                  <a:gd name="connsiteY31" fmla="*/ 102415 h 1821047"/>
                  <a:gd name="connsiteX32" fmla="*/ 419192 w 2226200"/>
                  <a:gd name="connsiteY32" fmla="*/ 25297 h 1821047"/>
                  <a:gd name="connsiteX33" fmla="*/ 536822 w 2226200"/>
                  <a:gd name="connsiteY33" fmla="*/ 3351 h 1821047"/>
                  <a:gd name="connsiteX34" fmla="*/ 683596 w 2226200"/>
                  <a:gd name="connsiteY34" fmla="*/ 17835 h 1821047"/>
                  <a:gd name="connsiteX0" fmla="*/ 683596 w 2226200"/>
                  <a:gd name="connsiteY0" fmla="*/ 17835 h 1821058"/>
                  <a:gd name="connsiteX1" fmla="*/ 896648 w 2226200"/>
                  <a:gd name="connsiteY1" fmla="*/ 164786 h 1821058"/>
                  <a:gd name="connsiteX2" fmla="*/ 940627 w 2226200"/>
                  <a:gd name="connsiteY2" fmla="*/ 579783 h 1821058"/>
                  <a:gd name="connsiteX3" fmla="*/ 936984 w 2226200"/>
                  <a:gd name="connsiteY3" fmla="*/ 884613 h 1821058"/>
                  <a:gd name="connsiteX4" fmla="*/ 1036136 w 2226200"/>
                  <a:gd name="connsiteY4" fmla="*/ 1115967 h 1821058"/>
                  <a:gd name="connsiteX5" fmla="*/ 1366642 w 2226200"/>
                  <a:gd name="connsiteY5" fmla="*/ 1182068 h 1821058"/>
                  <a:gd name="connsiteX6" fmla="*/ 1719182 w 2226200"/>
                  <a:gd name="connsiteY6" fmla="*/ 1130627 h 1821058"/>
                  <a:gd name="connsiteX7" fmla="*/ 2027654 w 2226200"/>
                  <a:gd name="connsiteY7" fmla="*/ 1112236 h 1821058"/>
                  <a:gd name="connsiteX8" fmla="*/ 2189088 w 2226200"/>
                  <a:gd name="connsiteY8" fmla="*/ 1182244 h 1821058"/>
                  <a:gd name="connsiteX9" fmla="*/ 2225870 w 2226200"/>
                  <a:gd name="connsiteY9" fmla="*/ 1325287 h 1821058"/>
                  <a:gd name="connsiteX10" fmla="*/ 2203836 w 2226200"/>
                  <a:gd name="connsiteY10" fmla="*/ 1468507 h 1821058"/>
                  <a:gd name="connsiteX11" fmla="*/ 2148840 w 2226200"/>
                  <a:gd name="connsiteY11" fmla="*/ 1589692 h 1821058"/>
                  <a:gd name="connsiteX12" fmla="*/ 2060705 w 2226200"/>
                  <a:gd name="connsiteY12" fmla="*/ 1666810 h 1821058"/>
                  <a:gd name="connsiteX13" fmla="*/ 1961553 w 2226200"/>
                  <a:gd name="connsiteY13" fmla="*/ 1743928 h 1821058"/>
                  <a:gd name="connsiteX14" fmla="*/ 1873418 w 2226200"/>
                  <a:gd name="connsiteY14" fmla="*/ 1791551 h 1821058"/>
                  <a:gd name="connsiteX15" fmla="*/ 1777822 w 2226200"/>
                  <a:gd name="connsiteY15" fmla="*/ 1809854 h 1821058"/>
                  <a:gd name="connsiteX16" fmla="*/ 1664098 w 2226200"/>
                  <a:gd name="connsiteY16" fmla="*/ 1799013 h 1821058"/>
                  <a:gd name="connsiteX17" fmla="*/ 1377659 w 2226200"/>
                  <a:gd name="connsiteY17" fmla="*/ 1754945 h 1821058"/>
                  <a:gd name="connsiteX18" fmla="*/ 1212406 w 2226200"/>
                  <a:gd name="connsiteY18" fmla="*/ 1699861 h 1821058"/>
                  <a:gd name="connsiteX19" fmla="*/ 1058170 w 2226200"/>
                  <a:gd name="connsiteY19" fmla="*/ 1677827 h 1821058"/>
                  <a:gd name="connsiteX20" fmla="*/ 804782 w 2226200"/>
                  <a:gd name="connsiteY20" fmla="*/ 1721895 h 1821058"/>
                  <a:gd name="connsiteX21" fmla="*/ 639529 w 2226200"/>
                  <a:gd name="connsiteY21" fmla="*/ 1776979 h 1821058"/>
                  <a:gd name="connsiteX22" fmla="*/ 452242 w 2226200"/>
                  <a:gd name="connsiteY22" fmla="*/ 1821047 h 1821058"/>
                  <a:gd name="connsiteX23" fmla="*/ 276148 w 2226200"/>
                  <a:gd name="connsiteY23" fmla="*/ 1780534 h 1821058"/>
                  <a:gd name="connsiteX24" fmla="*/ 187924 w 2226200"/>
                  <a:gd name="connsiteY24" fmla="*/ 1707147 h 1821058"/>
                  <a:gd name="connsiteX25" fmla="*/ 88685 w 2226200"/>
                  <a:gd name="connsiteY25" fmla="*/ 1589692 h 1821058"/>
                  <a:gd name="connsiteX26" fmla="*/ 40975 w 2226200"/>
                  <a:gd name="connsiteY26" fmla="*/ 1453496 h 1821058"/>
                  <a:gd name="connsiteX27" fmla="*/ 638 w 2226200"/>
                  <a:gd name="connsiteY27" fmla="*/ 1130627 h 1821058"/>
                  <a:gd name="connsiteX28" fmla="*/ 19029 w 2226200"/>
                  <a:gd name="connsiteY28" fmla="*/ 821892 h 1821058"/>
                  <a:gd name="connsiteX29" fmla="*/ 55635 w 2226200"/>
                  <a:gd name="connsiteY29" fmla="*/ 532074 h 1821058"/>
                  <a:gd name="connsiteX30" fmla="*/ 165804 w 2226200"/>
                  <a:gd name="connsiteY30" fmla="*/ 278685 h 1821058"/>
                  <a:gd name="connsiteX31" fmla="*/ 286989 w 2226200"/>
                  <a:gd name="connsiteY31" fmla="*/ 102415 h 1821058"/>
                  <a:gd name="connsiteX32" fmla="*/ 419192 w 2226200"/>
                  <a:gd name="connsiteY32" fmla="*/ 25297 h 1821058"/>
                  <a:gd name="connsiteX33" fmla="*/ 536822 w 2226200"/>
                  <a:gd name="connsiteY33" fmla="*/ 3351 h 1821058"/>
                  <a:gd name="connsiteX34" fmla="*/ 683596 w 2226200"/>
                  <a:gd name="connsiteY34" fmla="*/ 17835 h 1821058"/>
                  <a:gd name="connsiteX0" fmla="*/ 683596 w 2226239"/>
                  <a:gd name="connsiteY0" fmla="*/ 17835 h 1821058"/>
                  <a:gd name="connsiteX1" fmla="*/ 896648 w 2226239"/>
                  <a:gd name="connsiteY1" fmla="*/ 164786 h 1821058"/>
                  <a:gd name="connsiteX2" fmla="*/ 940627 w 2226239"/>
                  <a:gd name="connsiteY2" fmla="*/ 579783 h 1821058"/>
                  <a:gd name="connsiteX3" fmla="*/ 936984 w 2226239"/>
                  <a:gd name="connsiteY3" fmla="*/ 884613 h 1821058"/>
                  <a:gd name="connsiteX4" fmla="*/ 1036136 w 2226239"/>
                  <a:gd name="connsiteY4" fmla="*/ 1115967 h 1821058"/>
                  <a:gd name="connsiteX5" fmla="*/ 1366642 w 2226239"/>
                  <a:gd name="connsiteY5" fmla="*/ 1182068 h 1821058"/>
                  <a:gd name="connsiteX6" fmla="*/ 1719182 w 2226239"/>
                  <a:gd name="connsiteY6" fmla="*/ 1130627 h 1821058"/>
                  <a:gd name="connsiteX7" fmla="*/ 2027654 w 2226239"/>
                  <a:gd name="connsiteY7" fmla="*/ 1112236 h 1821058"/>
                  <a:gd name="connsiteX8" fmla="*/ 2189088 w 2226239"/>
                  <a:gd name="connsiteY8" fmla="*/ 1182244 h 1821058"/>
                  <a:gd name="connsiteX9" fmla="*/ 2225870 w 2226239"/>
                  <a:gd name="connsiteY9" fmla="*/ 1325287 h 1821058"/>
                  <a:gd name="connsiteX10" fmla="*/ 2203836 w 2226239"/>
                  <a:gd name="connsiteY10" fmla="*/ 1468507 h 1821058"/>
                  <a:gd name="connsiteX11" fmla="*/ 2139315 w 2226239"/>
                  <a:gd name="connsiteY11" fmla="*/ 1589692 h 1821058"/>
                  <a:gd name="connsiteX12" fmla="*/ 2060705 w 2226239"/>
                  <a:gd name="connsiteY12" fmla="*/ 1666810 h 1821058"/>
                  <a:gd name="connsiteX13" fmla="*/ 1961553 w 2226239"/>
                  <a:gd name="connsiteY13" fmla="*/ 1743928 h 1821058"/>
                  <a:gd name="connsiteX14" fmla="*/ 1873418 w 2226239"/>
                  <a:gd name="connsiteY14" fmla="*/ 1791551 h 1821058"/>
                  <a:gd name="connsiteX15" fmla="*/ 1777822 w 2226239"/>
                  <a:gd name="connsiteY15" fmla="*/ 1809854 h 1821058"/>
                  <a:gd name="connsiteX16" fmla="*/ 1664098 w 2226239"/>
                  <a:gd name="connsiteY16" fmla="*/ 1799013 h 1821058"/>
                  <a:gd name="connsiteX17" fmla="*/ 1377659 w 2226239"/>
                  <a:gd name="connsiteY17" fmla="*/ 1754945 h 1821058"/>
                  <a:gd name="connsiteX18" fmla="*/ 1212406 w 2226239"/>
                  <a:gd name="connsiteY18" fmla="*/ 1699861 h 1821058"/>
                  <a:gd name="connsiteX19" fmla="*/ 1058170 w 2226239"/>
                  <a:gd name="connsiteY19" fmla="*/ 1677827 h 1821058"/>
                  <a:gd name="connsiteX20" fmla="*/ 804782 w 2226239"/>
                  <a:gd name="connsiteY20" fmla="*/ 1721895 h 1821058"/>
                  <a:gd name="connsiteX21" fmla="*/ 639529 w 2226239"/>
                  <a:gd name="connsiteY21" fmla="*/ 1776979 h 1821058"/>
                  <a:gd name="connsiteX22" fmla="*/ 452242 w 2226239"/>
                  <a:gd name="connsiteY22" fmla="*/ 1821047 h 1821058"/>
                  <a:gd name="connsiteX23" fmla="*/ 276148 w 2226239"/>
                  <a:gd name="connsiteY23" fmla="*/ 1780534 h 1821058"/>
                  <a:gd name="connsiteX24" fmla="*/ 187924 w 2226239"/>
                  <a:gd name="connsiteY24" fmla="*/ 1707147 h 1821058"/>
                  <a:gd name="connsiteX25" fmla="*/ 88685 w 2226239"/>
                  <a:gd name="connsiteY25" fmla="*/ 1589692 h 1821058"/>
                  <a:gd name="connsiteX26" fmla="*/ 40975 w 2226239"/>
                  <a:gd name="connsiteY26" fmla="*/ 1453496 h 1821058"/>
                  <a:gd name="connsiteX27" fmla="*/ 638 w 2226239"/>
                  <a:gd name="connsiteY27" fmla="*/ 1130627 h 1821058"/>
                  <a:gd name="connsiteX28" fmla="*/ 19029 w 2226239"/>
                  <a:gd name="connsiteY28" fmla="*/ 821892 h 1821058"/>
                  <a:gd name="connsiteX29" fmla="*/ 55635 w 2226239"/>
                  <a:gd name="connsiteY29" fmla="*/ 532074 h 1821058"/>
                  <a:gd name="connsiteX30" fmla="*/ 165804 w 2226239"/>
                  <a:gd name="connsiteY30" fmla="*/ 278685 h 1821058"/>
                  <a:gd name="connsiteX31" fmla="*/ 286989 w 2226239"/>
                  <a:gd name="connsiteY31" fmla="*/ 102415 h 1821058"/>
                  <a:gd name="connsiteX32" fmla="*/ 419192 w 2226239"/>
                  <a:gd name="connsiteY32" fmla="*/ 25297 h 1821058"/>
                  <a:gd name="connsiteX33" fmla="*/ 536822 w 2226239"/>
                  <a:gd name="connsiteY33" fmla="*/ 3351 h 1821058"/>
                  <a:gd name="connsiteX34" fmla="*/ 683596 w 2226239"/>
                  <a:gd name="connsiteY34" fmla="*/ 17835 h 1821058"/>
                  <a:gd name="connsiteX0" fmla="*/ 683596 w 2226239"/>
                  <a:gd name="connsiteY0" fmla="*/ 17835 h 1821058"/>
                  <a:gd name="connsiteX1" fmla="*/ 896648 w 2226239"/>
                  <a:gd name="connsiteY1" fmla="*/ 164786 h 1821058"/>
                  <a:gd name="connsiteX2" fmla="*/ 940627 w 2226239"/>
                  <a:gd name="connsiteY2" fmla="*/ 579783 h 1821058"/>
                  <a:gd name="connsiteX3" fmla="*/ 936984 w 2226239"/>
                  <a:gd name="connsiteY3" fmla="*/ 884613 h 1821058"/>
                  <a:gd name="connsiteX4" fmla="*/ 1036136 w 2226239"/>
                  <a:gd name="connsiteY4" fmla="*/ 1115967 h 1821058"/>
                  <a:gd name="connsiteX5" fmla="*/ 1366642 w 2226239"/>
                  <a:gd name="connsiteY5" fmla="*/ 1182068 h 1821058"/>
                  <a:gd name="connsiteX6" fmla="*/ 1719182 w 2226239"/>
                  <a:gd name="connsiteY6" fmla="*/ 1130627 h 1821058"/>
                  <a:gd name="connsiteX7" fmla="*/ 2027654 w 2226239"/>
                  <a:gd name="connsiteY7" fmla="*/ 1112236 h 1821058"/>
                  <a:gd name="connsiteX8" fmla="*/ 2189088 w 2226239"/>
                  <a:gd name="connsiteY8" fmla="*/ 1182244 h 1821058"/>
                  <a:gd name="connsiteX9" fmla="*/ 2225870 w 2226239"/>
                  <a:gd name="connsiteY9" fmla="*/ 1325287 h 1821058"/>
                  <a:gd name="connsiteX10" fmla="*/ 2203836 w 2226239"/>
                  <a:gd name="connsiteY10" fmla="*/ 1468507 h 1821058"/>
                  <a:gd name="connsiteX11" fmla="*/ 2139315 w 2226239"/>
                  <a:gd name="connsiteY11" fmla="*/ 1589692 h 1821058"/>
                  <a:gd name="connsiteX12" fmla="*/ 2060705 w 2226239"/>
                  <a:gd name="connsiteY12" fmla="*/ 1666810 h 1821058"/>
                  <a:gd name="connsiteX13" fmla="*/ 1961553 w 2226239"/>
                  <a:gd name="connsiteY13" fmla="*/ 1743928 h 1821058"/>
                  <a:gd name="connsiteX14" fmla="*/ 1873418 w 2226239"/>
                  <a:gd name="connsiteY14" fmla="*/ 1791551 h 1821058"/>
                  <a:gd name="connsiteX15" fmla="*/ 1777822 w 2226239"/>
                  <a:gd name="connsiteY15" fmla="*/ 1809854 h 1821058"/>
                  <a:gd name="connsiteX16" fmla="*/ 1664098 w 2226239"/>
                  <a:gd name="connsiteY16" fmla="*/ 1799013 h 1821058"/>
                  <a:gd name="connsiteX17" fmla="*/ 1377659 w 2226239"/>
                  <a:gd name="connsiteY17" fmla="*/ 1754945 h 1821058"/>
                  <a:gd name="connsiteX18" fmla="*/ 1212406 w 2226239"/>
                  <a:gd name="connsiteY18" fmla="*/ 1699861 h 1821058"/>
                  <a:gd name="connsiteX19" fmla="*/ 1058170 w 2226239"/>
                  <a:gd name="connsiteY19" fmla="*/ 1677827 h 1821058"/>
                  <a:gd name="connsiteX20" fmla="*/ 804782 w 2226239"/>
                  <a:gd name="connsiteY20" fmla="*/ 1721895 h 1821058"/>
                  <a:gd name="connsiteX21" fmla="*/ 639529 w 2226239"/>
                  <a:gd name="connsiteY21" fmla="*/ 1776979 h 1821058"/>
                  <a:gd name="connsiteX22" fmla="*/ 452242 w 2226239"/>
                  <a:gd name="connsiteY22" fmla="*/ 1821047 h 1821058"/>
                  <a:gd name="connsiteX23" fmla="*/ 276148 w 2226239"/>
                  <a:gd name="connsiteY23" fmla="*/ 1780534 h 1821058"/>
                  <a:gd name="connsiteX24" fmla="*/ 187924 w 2226239"/>
                  <a:gd name="connsiteY24" fmla="*/ 1707147 h 1821058"/>
                  <a:gd name="connsiteX25" fmla="*/ 88685 w 2226239"/>
                  <a:gd name="connsiteY25" fmla="*/ 1589692 h 1821058"/>
                  <a:gd name="connsiteX26" fmla="*/ 40975 w 2226239"/>
                  <a:gd name="connsiteY26" fmla="*/ 1453496 h 1821058"/>
                  <a:gd name="connsiteX27" fmla="*/ 638 w 2226239"/>
                  <a:gd name="connsiteY27" fmla="*/ 1130627 h 1821058"/>
                  <a:gd name="connsiteX28" fmla="*/ 19029 w 2226239"/>
                  <a:gd name="connsiteY28" fmla="*/ 821892 h 1821058"/>
                  <a:gd name="connsiteX29" fmla="*/ 55635 w 2226239"/>
                  <a:gd name="connsiteY29" fmla="*/ 532074 h 1821058"/>
                  <a:gd name="connsiteX30" fmla="*/ 165804 w 2226239"/>
                  <a:gd name="connsiteY30" fmla="*/ 278685 h 1821058"/>
                  <a:gd name="connsiteX31" fmla="*/ 286989 w 2226239"/>
                  <a:gd name="connsiteY31" fmla="*/ 102415 h 1821058"/>
                  <a:gd name="connsiteX32" fmla="*/ 419192 w 2226239"/>
                  <a:gd name="connsiteY32" fmla="*/ 25297 h 1821058"/>
                  <a:gd name="connsiteX33" fmla="*/ 536822 w 2226239"/>
                  <a:gd name="connsiteY33" fmla="*/ 3351 h 1821058"/>
                  <a:gd name="connsiteX34" fmla="*/ 683596 w 2226239"/>
                  <a:gd name="connsiteY34" fmla="*/ 17835 h 1821058"/>
                  <a:gd name="connsiteX0" fmla="*/ 683596 w 2226239"/>
                  <a:gd name="connsiteY0" fmla="*/ 17835 h 1821058"/>
                  <a:gd name="connsiteX1" fmla="*/ 896648 w 2226239"/>
                  <a:gd name="connsiteY1" fmla="*/ 164786 h 1821058"/>
                  <a:gd name="connsiteX2" fmla="*/ 940627 w 2226239"/>
                  <a:gd name="connsiteY2" fmla="*/ 579783 h 1821058"/>
                  <a:gd name="connsiteX3" fmla="*/ 936984 w 2226239"/>
                  <a:gd name="connsiteY3" fmla="*/ 884613 h 1821058"/>
                  <a:gd name="connsiteX4" fmla="*/ 1036136 w 2226239"/>
                  <a:gd name="connsiteY4" fmla="*/ 1115967 h 1821058"/>
                  <a:gd name="connsiteX5" fmla="*/ 1366642 w 2226239"/>
                  <a:gd name="connsiteY5" fmla="*/ 1182068 h 1821058"/>
                  <a:gd name="connsiteX6" fmla="*/ 1719182 w 2226239"/>
                  <a:gd name="connsiteY6" fmla="*/ 1130627 h 1821058"/>
                  <a:gd name="connsiteX7" fmla="*/ 2027654 w 2226239"/>
                  <a:gd name="connsiteY7" fmla="*/ 1112236 h 1821058"/>
                  <a:gd name="connsiteX8" fmla="*/ 2189088 w 2226239"/>
                  <a:gd name="connsiteY8" fmla="*/ 1182244 h 1821058"/>
                  <a:gd name="connsiteX9" fmla="*/ 2225870 w 2226239"/>
                  <a:gd name="connsiteY9" fmla="*/ 1325287 h 1821058"/>
                  <a:gd name="connsiteX10" fmla="*/ 2203836 w 2226239"/>
                  <a:gd name="connsiteY10" fmla="*/ 1468507 h 1821058"/>
                  <a:gd name="connsiteX11" fmla="*/ 2139315 w 2226239"/>
                  <a:gd name="connsiteY11" fmla="*/ 1589692 h 1821058"/>
                  <a:gd name="connsiteX12" fmla="*/ 2060705 w 2226239"/>
                  <a:gd name="connsiteY12" fmla="*/ 1666810 h 1821058"/>
                  <a:gd name="connsiteX13" fmla="*/ 1961553 w 2226239"/>
                  <a:gd name="connsiteY13" fmla="*/ 1743928 h 1821058"/>
                  <a:gd name="connsiteX14" fmla="*/ 1873418 w 2226239"/>
                  <a:gd name="connsiteY14" fmla="*/ 1791551 h 1821058"/>
                  <a:gd name="connsiteX15" fmla="*/ 1777822 w 2226239"/>
                  <a:gd name="connsiteY15" fmla="*/ 1809854 h 1821058"/>
                  <a:gd name="connsiteX16" fmla="*/ 1664098 w 2226239"/>
                  <a:gd name="connsiteY16" fmla="*/ 1799013 h 1821058"/>
                  <a:gd name="connsiteX17" fmla="*/ 1377659 w 2226239"/>
                  <a:gd name="connsiteY17" fmla="*/ 1754945 h 1821058"/>
                  <a:gd name="connsiteX18" fmla="*/ 1212406 w 2226239"/>
                  <a:gd name="connsiteY18" fmla="*/ 1699861 h 1821058"/>
                  <a:gd name="connsiteX19" fmla="*/ 1058170 w 2226239"/>
                  <a:gd name="connsiteY19" fmla="*/ 1677827 h 1821058"/>
                  <a:gd name="connsiteX20" fmla="*/ 804782 w 2226239"/>
                  <a:gd name="connsiteY20" fmla="*/ 1721895 h 1821058"/>
                  <a:gd name="connsiteX21" fmla="*/ 639529 w 2226239"/>
                  <a:gd name="connsiteY21" fmla="*/ 1776979 h 1821058"/>
                  <a:gd name="connsiteX22" fmla="*/ 452242 w 2226239"/>
                  <a:gd name="connsiteY22" fmla="*/ 1821047 h 1821058"/>
                  <a:gd name="connsiteX23" fmla="*/ 276148 w 2226239"/>
                  <a:gd name="connsiteY23" fmla="*/ 1780534 h 1821058"/>
                  <a:gd name="connsiteX24" fmla="*/ 187924 w 2226239"/>
                  <a:gd name="connsiteY24" fmla="*/ 1707147 h 1821058"/>
                  <a:gd name="connsiteX25" fmla="*/ 107735 w 2226239"/>
                  <a:gd name="connsiteY25" fmla="*/ 1589692 h 1821058"/>
                  <a:gd name="connsiteX26" fmla="*/ 40975 w 2226239"/>
                  <a:gd name="connsiteY26" fmla="*/ 1453496 h 1821058"/>
                  <a:gd name="connsiteX27" fmla="*/ 638 w 2226239"/>
                  <a:gd name="connsiteY27" fmla="*/ 1130627 h 1821058"/>
                  <a:gd name="connsiteX28" fmla="*/ 19029 w 2226239"/>
                  <a:gd name="connsiteY28" fmla="*/ 821892 h 1821058"/>
                  <a:gd name="connsiteX29" fmla="*/ 55635 w 2226239"/>
                  <a:gd name="connsiteY29" fmla="*/ 532074 h 1821058"/>
                  <a:gd name="connsiteX30" fmla="*/ 165804 w 2226239"/>
                  <a:gd name="connsiteY30" fmla="*/ 278685 h 1821058"/>
                  <a:gd name="connsiteX31" fmla="*/ 286989 w 2226239"/>
                  <a:gd name="connsiteY31" fmla="*/ 102415 h 1821058"/>
                  <a:gd name="connsiteX32" fmla="*/ 419192 w 2226239"/>
                  <a:gd name="connsiteY32" fmla="*/ 25297 h 1821058"/>
                  <a:gd name="connsiteX33" fmla="*/ 536822 w 2226239"/>
                  <a:gd name="connsiteY33" fmla="*/ 3351 h 1821058"/>
                  <a:gd name="connsiteX34" fmla="*/ 683596 w 2226239"/>
                  <a:gd name="connsiteY34" fmla="*/ 17835 h 1821058"/>
                  <a:gd name="connsiteX0" fmla="*/ 683596 w 2226239"/>
                  <a:gd name="connsiteY0" fmla="*/ 17835 h 1821058"/>
                  <a:gd name="connsiteX1" fmla="*/ 896648 w 2226239"/>
                  <a:gd name="connsiteY1" fmla="*/ 164786 h 1821058"/>
                  <a:gd name="connsiteX2" fmla="*/ 940627 w 2226239"/>
                  <a:gd name="connsiteY2" fmla="*/ 579783 h 1821058"/>
                  <a:gd name="connsiteX3" fmla="*/ 936984 w 2226239"/>
                  <a:gd name="connsiteY3" fmla="*/ 884613 h 1821058"/>
                  <a:gd name="connsiteX4" fmla="*/ 1036136 w 2226239"/>
                  <a:gd name="connsiteY4" fmla="*/ 1115967 h 1821058"/>
                  <a:gd name="connsiteX5" fmla="*/ 1366642 w 2226239"/>
                  <a:gd name="connsiteY5" fmla="*/ 1182068 h 1821058"/>
                  <a:gd name="connsiteX6" fmla="*/ 1719182 w 2226239"/>
                  <a:gd name="connsiteY6" fmla="*/ 1130627 h 1821058"/>
                  <a:gd name="connsiteX7" fmla="*/ 2027654 w 2226239"/>
                  <a:gd name="connsiteY7" fmla="*/ 1112236 h 1821058"/>
                  <a:gd name="connsiteX8" fmla="*/ 2189088 w 2226239"/>
                  <a:gd name="connsiteY8" fmla="*/ 1182244 h 1821058"/>
                  <a:gd name="connsiteX9" fmla="*/ 2225870 w 2226239"/>
                  <a:gd name="connsiteY9" fmla="*/ 1325287 h 1821058"/>
                  <a:gd name="connsiteX10" fmla="*/ 2203836 w 2226239"/>
                  <a:gd name="connsiteY10" fmla="*/ 1468507 h 1821058"/>
                  <a:gd name="connsiteX11" fmla="*/ 2139315 w 2226239"/>
                  <a:gd name="connsiteY11" fmla="*/ 1589692 h 1821058"/>
                  <a:gd name="connsiteX12" fmla="*/ 2060705 w 2226239"/>
                  <a:gd name="connsiteY12" fmla="*/ 1666810 h 1821058"/>
                  <a:gd name="connsiteX13" fmla="*/ 1961553 w 2226239"/>
                  <a:gd name="connsiteY13" fmla="*/ 1743928 h 1821058"/>
                  <a:gd name="connsiteX14" fmla="*/ 1873418 w 2226239"/>
                  <a:gd name="connsiteY14" fmla="*/ 1791551 h 1821058"/>
                  <a:gd name="connsiteX15" fmla="*/ 1777822 w 2226239"/>
                  <a:gd name="connsiteY15" fmla="*/ 1809854 h 1821058"/>
                  <a:gd name="connsiteX16" fmla="*/ 1664098 w 2226239"/>
                  <a:gd name="connsiteY16" fmla="*/ 1799013 h 1821058"/>
                  <a:gd name="connsiteX17" fmla="*/ 1377659 w 2226239"/>
                  <a:gd name="connsiteY17" fmla="*/ 1754945 h 1821058"/>
                  <a:gd name="connsiteX18" fmla="*/ 1212406 w 2226239"/>
                  <a:gd name="connsiteY18" fmla="*/ 1699861 h 1821058"/>
                  <a:gd name="connsiteX19" fmla="*/ 1058170 w 2226239"/>
                  <a:gd name="connsiteY19" fmla="*/ 1677827 h 1821058"/>
                  <a:gd name="connsiteX20" fmla="*/ 804782 w 2226239"/>
                  <a:gd name="connsiteY20" fmla="*/ 1721895 h 1821058"/>
                  <a:gd name="connsiteX21" fmla="*/ 639529 w 2226239"/>
                  <a:gd name="connsiteY21" fmla="*/ 1776979 h 1821058"/>
                  <a:gd name="connsiteX22" fmla="*/ 452242 w 2226239"/>
                  <a:gd name="connsiteY22" fmla="*/ 1821047 h 1821058"/>
                  <a:gd name="connsiteX23" fmla="*/ 276148 w 2226239"/>
                  <a:gd name="connsiteY23" fmla="*/ 1780534 h 1821058"/>
                  <a:gd name="connsiteX24" fmla="*/ 187924 w 2226239"/>
                  <a:gd name="connsiteY24" fmla="*/ 1707147 h 1821058"/>
                  <a:gd name="connsiteX25" fmla="*/ 107735 w 2226239"/>
                  <a:gd name="connsiteY25" fmla="*/ 1589692 h 1821058"/>
                  <a:gd name="connsiteX26" fmla="*/ 40975 w 2226239"/>
                  <a:gd name="connsiteY26" fmla="*/ 1434446 h 1821058"/>
                  <a:gd name="connsiteX27" fmla="*/ 638 w 2226239"/>
                  <a:gd name="connsiteY27" fmla="*/ 1130627 h 1821058"/>
                  <a:gd name="connsiteX28" fmla="*/ 19029 w 2226239"/>
                  <a:gd name="connsiteY28" fmla="*/ 821892 h 1821058"/>
                  <a:gd name="connsiteX29" fmla="*/ 55635 w 2226239"/>
                  <a:gd name="connsiteY29" fmla="*/ 532074 h 1821058"/>
                  <a:gd name="connsiteX30" fmla="*/ 165804 w 2226239"/>
                  <a:gd name="connsiteY30" fmla="*/ 278685 h 1821058"/>
                  <a:gd name="connsiteX31" fmla="*/ 286989 w 2226239"/>
                  <a:gd name="connsiteY31" fmla="*/ 102415 h 1821058"/>
                  <a:gd name="connsiteX32" fmla="*/ 419192 w 2226239"/>
                  <a:gd name="connsiteY32" fmla="*/ 25297 h 1821058"/>
                  <a:gd name="connsiteX33" fmla="*/ 536822 w 2226239"/>
                  <a:gd name="connsiteY33" fmla="*/ 3351 h 1821058"/>
                  <a:gd name="connsiteX34" fmla="*/ 683596 w 2226239"/>
                  <a:gd name="connsiteY34" fmla="*/ 17835 h 18210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</a:cxnLst>
                <a:rect l="l" t="t" r="r" b="b"/>
                <a:pathLst>
                  <a:path w="2226239" h="1821058">
                    <a:moveTo>
                      <a:pt x="683596" y="17835"/>
                    </a:moveTo>
                    <a:cubicBezTo>
                      <a:pt x="743567" y="44741"/>
                      <a:pt x="853810" y="71128"/>
                      <a:pt x="896648" y="164786"/>
                    </a:cubicBezTo>
                    <a:cubicBezTo>
                      <a:pt x="939486" y="258444"/>
                      <a:pt x="933904" y="459812"/>
                      <a:pt x="940627" y="579783"/>
                    </a:cubicBezTo>
                    <a:cubicBezTo>
                      <a:pt x="947350" y="699754"/>
                      <a:pt x="921066" y="795249"/>
                      <a:pt x="936984" y="884613"/>
                    </a:cubicBezTo>
                    <a:cubicBezTo>
                      <a:pt x="952902" y="973977"/>
                      <a:pt x="964526" y="1066391"/>
                      <a:pt x="1036136" y="1115967"/>
                    </a:cubicBezTo>
                    <a:cubicBezTo>
                      <a:pt x="1107746" y="1165543"/>
                      <a:pt x="1252801" y="1179625"/>
                      <a:pt x="1366642" y="1182068"/>
                    </a:cubicBezTo>
                    <a:cubicBezTo>
                      <a:pt x="1480483" y="1184511"/>
                      <a:pt x="1609013" y="1142266"/>
                      <a:pt x="1719182" y="1130627"/>
                    </a:cubicBezTo>
                    <a:cubicBezTo>
                      <a:pt x="1829351" y="1118988"/>
                      <a:pt x="1949336" y="1103633"/>
                      <a:pt x="2027654" y="1112236"/>
                    </a:cubicBezTo>
                    <a:cubicBezTo>
                      <a:pt x="2105972" y="1120839"/>
                      <a:pt x="2156052" y="1146736"/>
                      <a:pt x="2189088" y="1182244"/>
                    </a:cubicBezTo>
                    <a:cubicBezTo>
                      <a:pt x="2222124" y="1217752"/>
                      <a:pt x="2223412" y="1277577"/>
                      <a:pt x="2225870" y="1325287"/>
                    </a:cubicBezTo>
                    <a:cubicBezTo>
                      <a:pt x="2228328" y="1372997"/>
                      <a:pt x="2218262" y="1424440"/>
                      <a:pt x="2203836" y="1468507"/>
                    </a:cubicBezTo>
                    <a:cubicBezTo>
                      <a:pt x="2189410" y="1512574"/>
                      <a:pt x="2163170" y="1556642"/>
                      <a:pt x="2139315" y="1589692"/>
                    </a:cubicBezTo>
                    <a:cubicBezTo>
                      <a:pt x="2115460" y="1622743"/>
                      <a:pt x="2090332" y="1641104"/>
                      <a:pt x="2060705" y="1666810"/>
                    </a:cubicBezTo>
                    <a:cubicBezTo>
                      <a:pt x="2031078" y="1692516"/>
                      <a:pt x="1992767" y="1723138"/>
                      <a:pt x="1961553" y="1743928"/>
                    </a:cubicBezTo>
                    <a:cubicBezTo>
                      <a:pt x="1930339" y="1764718"/>
                      <a:pt x="1904040" y="1780563"/>
                      <a:pt x="1873418" y="1791551"/>
                    </a:cubicBezTo>
                    <a:cubicBezTo>
                      <a:pt x="1842796" y="1802539"/>
                      <a:pt x="1812709" y="1808610"/>
                      <a:pt x="1777822" y="1809854"/>
                    </a:cubicBezTo>
                    <a:cubicBezTo>
                      <a:pt x="1742935" y="1811098"/>
                      <a:pt x="1730792" y="1808164"/>
                      <a:pt x="1664098" y="1799013"/>
                    </a:cubicBezTo>
                    <a:cubicBezTo>
                      <a:pt x="1597404" y="1789862"/>
                      <a:pt x="1452941" y="1771470"/>
                      <a:pt x="1377659" y="1754945"/>
                    </a:cubicBezTo>
                    <a:cubicBezTo>
                      <a:pt x="1302377" y="1738420"/>
                      <a:pt x="1265654" y="1712714"/>
                      <a:pt x="1212406" y="1699861"/>
                    </a:cubicBezTo>
                    <a:cubicBezTo>
                      <a:pt x="1159158" y="1687008"/>
                      <a:pt x="1126107" y="1674155"/>
                      <a:pt x="1058170" y="1677827"/>
                    </a:cubicBezTo>
                    <a:cubicBezTo>
                      <a:pt x="990233" y="1681499"/>
                      <a:pt x="874555" y="1705370"/>
                      <a:pt x="804782" y="1721895"/>
                    </a:cubicBezTo>
                    <a:cubicBezTo>
                      <a:pt x="735009" y="1738420"/>
                      <a:pt x="698286" y="1760454"/>
                      <a:pt x="639529" y="1776979"/>
                    </a:cubicBezTo>
                    <a:cubicBezTo>
                      <a:pt x="580772" y="1793504"/>
                      <a:pt x="512805" y="1820455"/>
                      <a:pt x="452242" y="1821047"/>
                    </a:cubicBezTo>
                    <a:cubicBezTo>
                      <a:pt x="391679" y="1821639"/>
                      <a:pt x="320201" y="1799517"/>
                      <a:pt x="276148" y="1780534"/>
                    </a:cubicBezTo>
                    <a:cubicBezTo>
                      <a:pt x="232095" y="1761551"/>
                      <a:pt x="215993" y="1738954"/>
                      <a:pt x="187924" y="1707147"/>
                    </a:cubicBezTo>
                    <a:cubicBezTo>
                      <a:pt x="159855" y="1675340"/>
                      <a:pt x="132226" y="1635142"/>
                      <a:pt x="107735" y="1589692"/>
                    </a:cubicBezTo>
                    <a:cubicBezTo>
                      <a:pt x="83244" y="1544242"/>
                      <a:pt x="58824" y="1510957"/>
                      <a:pt x="40975" y="1434446"/>
                    </a:cubicBezTo>
                    <a:cubicBezTo>
                      <a:pt x="23126" y="1357935"/>
                      <a:pt x="4296" y="1232719"/>
                      <a:pt x="638" y="1130627"/>
                    </a:cubicBezTo>
                    <a:cubicBezTo>
                      <a:pt x="-3020" y="1028535"/>
                      <a:pt x="9863" y="921651"/>
                      <a:pt x="19029" y="821892"/>
                    </a:cubicBezTo>
                    <a:cubicBezTo>
                      <a:pt x="28195" y="722133"/>
                      <a:pt x="31173" y="622608"/>
                      <a:pt x="55635" y="532074"/>
                    </a:cubicBezTo>
                    <a:cubicBezTo>
                      <a:pt x="80097" y="441540"/>
                      <a:pt x="127245" y="350295"/>
                      <a:pt x="165804" y="278685"/>
                    </a:cubicBezTo>
                    <a:cubicBezTo>
                      <a:pt x="204363" y="207075"/>
                      <a:pt x="244758" y="144646"/>
                      <a:pt x="286989" y="102415"/>
                    </a:cubicBezTo>
                    <a:cubicBezTo>
                      <a:pt x="329220" y="60184"/>
                      <a:pt x="375125" y="39986"/>
                      <a:pt x="419192" y="25297"/>
                    </a:cubicBezTo>
                    <a:cubicBezTo>
                      <a:pt x="463259" y="10608"/>
                      <a:pt x="492755" y="4595"/>
                      <a:pt x="536822" y="3351"/>
                    </a:cubicBezTo>
                    <a:cubicBezTo>
                      <a:pt x="580889" y="2107"/>
                      <a:pt x="623625" y="-9071"/>
                      <a:pt x="683596" y="17835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4" name="Ελεύθερη σχεδίαση 23"/>
              <p:cNvSpPr/>
              <p:nvPr/>
            </p:nvSpPr>
            <p:spPr>
              <a:xfrm>
                <a:off x="4251414" y="4899281"/>
                <a:ext cx="1555167" cy="781817"/>
              </a:xfrm>
              <a:custGeom>
                <a:avLst/>
                <a:gdLst>
                  <a:gd name="connsiteX0" fmla="*/ 298728 w 1555167"/>
                  <a:gd name="connsiteY0" fmla="*/ 21895 h 779780"/>
                  <a:gd name="connsiteX1" fmla="*/ 601099 w 1555167"/>
                  <a:gd name="connsiteY1" fmla="*/ 37 h 779780"/>
                  <a:gd name="connsiteX2" fmla="*/ 845182 w 1555167"/>
                  <a:gd name="connsiteY2" fmla="*/ 25538 h 779780"/>
                  <a:gd name="connsiteX3" fmla="*/ 1023690 w 1555167"/>
                  <a:gd name="connsiteY3" fmla="*/ 65611 h 779780"/>
                  <a:gd name="connsiteX4" fmla="*/ 1205842 w 1555167"/>
                  <a:gd name="connsiteY4" fmla="*/ 134829 h 779780"/>
                  <a:gd name="connsiteX5" fmla="*/ 1358849 w 1555167"/>
                  <a:gd name="connsiteY5" fmla="*/ 222261 h 779780"/>
                  <a:gd name="connsiteX6" fmla="*/ 1493641 w 1555167"/>
                  <a:gd name="connsiteY6" fmla="*/ 353410 h 779780"/>
                  <a:gd name="connsiteX7" fmla="*/ 1544643 w 1555167"/>
                  <a:gd name="connsiteY7" fmla="*/ 440843 h 779780"/>
                  <a:gd name="connsiteX8" fmla="*/ 1551929 w 1555167"/>
                  <a:gd name="connsiteY8" fmla="*/ 542848 h 779780"/>
                  <a:gd name="connsiteX9" fmla="*/ 1504570 w 1555167"/>
                  <a:gd name="connsiteY9" fmla="*/ 637566 h 779780"/>
                  <a:gd name="connsiteX10" fmla="*/ 1380707 w 1555167"/>
                  <a:gd name="connsiteY10" fmla="*/ 750500 h 779780"/>
                  <a:gd name="connsiteX11" fmla="*/ 1326062 w 1555167"/>
                  <a:gd name="connsiteY11" fmla="*/ 779644 h 779780"/>
                  <a:gd name="connsiteX12" fmla="*/ 1132981 w 1555167"/>
                  <a:gd name="connsiteY12" fmla="*/ 743214 h 779780"/>
                  <a:gd name="connsiteX13" fmla="*/ 958116 w 1555167"/>
                  <a:gd name="connsiteY13" fmla="*/ 677640 h 779780"/>
                  <a:gd name="connsiteX14" fmla="*/ 819681 w 1555167"/>
                  <a:gd name="connsiteY14" fmla="*/ 641209 h 779780"/>
                  <a:gd name="connsiteX15" fmla="*/ 375231 w 1555167"/>
                  <a:gd name="connsiteY15" fmla="*/ 622994 h 779780"/>
                  <a:gd name="connsiteX16" fmla="*/ 265941 w 1555167"/>
                  <a:gd name="connsiteY16" fmla="*/ 644852 h 779780"/>
                  <a:gd name="connsiteX17" fmla="*/ 94718 w 1555167"/>
                  <a:gd name="connsiteY17" fmla="*/ 582921 h 779780"/>
                  <a:gd name="connsiteX18" fmla="*/ 21858 w 1555167"/>
                  <a:gd name="connsiteY18" fmla="*/ 473630 h 779780"/>
                  <a:gd name="connsiteX19" fmla="*/ 0 w 1555167"/>
                  <a:gd name="connsiteY19" fmla="*/ 371625 h 779780"/>
                  <a:gd name="connsiteX20" fmla="*/ 21858 w 1555167"/>
                  <a:gd name="connsiteY20" fmla="*/ 280550 h 779780"/>
                  <a:gd name="connsiteX21" fmla="*/ 69217 w 1555167"/>
                  <a:gd name="connsiteY21" fmla="*/ 193117 h 779780"/>
                  <a:gd name="connsiteX22" fmla="*/ 116576 w 1555167"/>
                  <a:gd name="connsiteY22" fmla="*/ 134829 h 779780"/>
                  <a:gd name="connsiteX23" fmla="*/ 178508 w 1555167"/>
                  <a:gd name="connsiteY23" fmla="*/ 94755 h 779780"/>
                  <a:gd name="connsiteX24" fmla="*/ 298728 w 1555167"/>
                  <a:gd name="connsiteY24" fmla="*/ 21895 h 779780"/>
                  <a:gd name="connsiteX0" fmla="*/ 298728 w 1555167"/>
                  <a:gd name="connsiteY0" fmla="*/ 21895 h 779780"/>
                  <a:gd name="connsiteX1" fmla="*/ 601099 w 1555167"/>
                  <a:gd name="connsiteY1" fmla="*/ 37 h 779780"/>
                  <a:gd name="connsiteX2" fmla="*/ 845182 w 1555167"/>
                  <a:gd name="connsiteY2" fmla="*/ 25538 h 779780"/>
                  <a:gd name="connsiteX3" fmla="*/ 1023690 w 1555167"/>
                  <a:gd name="connsiteY3" fmla="*/ 65611 h 779780"/>
                  <a:gd name="connsiteX4" fmla="*/ 1205842 w 1555167"/>
                  <a:gd name="connsiteY4" fmla="*/ 134829 h 779780"/>
                  <a:gd name="connsiteX5" fmla="*/ 1358849 w 1555167"/>
                  <a:gd name="connsiteY5" fmla="*/ 222261 h 779780"/>
                  <a:gd name="connsiteX6" fmla="*/ 1493641 w 1555167"/>
                  <a:gd name="connsiteY6" fmla="*/ 353410 h 779780"/>
                  <a:gd name="connsiteX7" fmla="*/ 1544643 w 1555167"/>
                  <a:gd name="connsiteY7" fmla="*/ 440843 h 779780"/>
                  <a:gd name="connsiteX8" fmla="*/ 1551929 w 1555167"/>
                  <a:gd name="connsiteY8" fmla="*/ 542848 h 779780"/>
                  <a:gd name="connsiteX9" fmla="*/ 1504570 w 1555167"/>
                  <a:gd name="connsiteY9" fmla="*/ 637566 h 779780"/>
                  <a:gd name="connsiteX10" fmla="*/ 1380707 w 1555167"/>
                  <a:gd name="connsiteY10" fmla="*/ 750500 h 779780"/>
                  <a:gd name="connsiteX11" fmla="*/ 1326062 w 1555167"/>
                  <a:gd name="connsiteY11" fmla="*/ 779644 h 779780"/>
                  <a:gd name="connsiteX12" fmla="*/ 1132981 w 1555167"/>
                  <a:gd name="connsiteY12" fmla="*/ 743214 h 779780"/>
                  <a:gd name="connsiteX13" fmla="*/ 958116 w 1555167"/>
                  <a:gd name="connsiteY13" fmla="*/ 677640 h 779780"/>
                  <a:gd name="connsiteX14" fmla="*/ 819681 w 1555167"/>
                  <a:gd name="connsiteY14" fmla="*/ 641209 h 779780"/>
                  <a:gd name="connsiteX15" fmla="*/ 375231 w 1555167"/>
                  <a:gd name="connsiteY15" fmla="*/ 622994 h 779780"/>
                  <a:gd name="connsiteX16" fmla="*/ 265941 w 1555167"/>
                  <a:gd name="connsiteY16" fmla="*/ 644852 h 779780"/>
                  <a:gd name="connsiteX17" fmla="*/ 94718 w 1555167"/>
                  <a:gd name="connsiteY17" fmla="*/ 582921 h 779780"/>
                  <a:gd name="connsiteX18" fmla="*/ 21858 w 1555167"/>
                  <a:gd name="connsiteY18" fmla="*/ 473630 h 779780"/>
                  <a:gd name="connsiteX19" fmla="*/ 0 w 1555167"/>
                  <a:gd name="connsiteY19" fmla="*/ 371625 h 779780"/>
                  <a:gd name="connsiteX20" fmla="*/ 21858 w 1555167"/>
                  <a:gd name="connsiteY20" fmla="*/ 280550 h 779780"/>
                  <a:gd name="connsiteX21" fmla="*/ 58288 w 1555167"/>
                  <a:gd name="connsiteY21" fmla="*/ 178545 h 779780"/>
                  <a:gd name="connsiteX22" fmla="*/ 116576 w 1555167"/>
                  <a:gd name="connsiteY22" fmla="*/ 134829 h 779780"/>
                  <a:gd name="connsiteX23" fmla="*/ 178508 w 1555167"/>
                  <a:gd name="connsiteY23" fmla="*/ 94755 h 779780"/>
                  <a:gd name="connsiteX24" fmla="*/ 298728 w 1555167"/>
                  <a:gd name="connsiteY24" fmla="*/ 21895 h 779780"/>
                  <a:gd name="connsiteX0" fmla="*/ 298728 w 1555167"/>
                  <a:gd name="connsiteY0" fmla="*/ 21895 h 779780"/>
                  <a:gd name="connsiteX1" fmla="*/ 601099 w 1555167"/>
                  <a:gd name="connsiteY1" fmla="*/ 37 h 779780"/>
                  <a:gd name="connsiteX2" fmla="*/ 845182 w 1555167"/>
                  <a:gd name="connsiteY2" fmla="*/ 25538 h 779780"/>
                  <a:gd name="connsiteX3" fmla="*/ 1023690 w 1555167"/>
                  <a:gd name="connsiteY3" fmla="*/ 65611 h 779780"/>
                  <a:gd name="connsiteX4" fmla="*/ 1205842 w 1555167"/>
                  <a:gd name="connsiteY4" fmla="*/ 134829 h 779780"/>
                  <a:gd name="connsiteX5" fmla="*/ 1358849 w 1555167"/>
                  <a:gd name="connsiteY5" fmla="*/ 222261 h 779780"/>
                  <a:gd name="connsiteX6" fmla="*/ 1493641 w 1555167"/>
                  <a:gd name="connsiteY6" fmla="*/ 353410 h 779780"/>
                  <a:gd name="connsiteX7" fmla="*/ 1544643 w 1555167"/>
                  <a:gd name="connsiteY7" fmla="*/ 440843 h 779780"/>
                  <a:gd name="connsiteX8" fmla="*/ 1551929 w 1555167"/>
                  <a:gd name="connsiteY8" fmla="*/ 542848 h 779780"/>
                  <a:gd name="connsiteX9" fmla="*/ 1504570 w 1555167"/>
                  <a:gd name="connsiteY9" fmla="*/ 637566 h 779780"/>
                  <a:gd name="connsiteX10" fmla="*/ 1380707 w 1555167"/>
                  <a:gd name="connsiteY10" fmla="*/ 750500 h 779780"/>
                  <a:gd name="connsiteX11" fmla="*/ 1326062 w 1555167"/>
                  <a:gd name="connsiteY11" fmla="*/ 779644 h 779780"/>
                  <a:gd name="connsiteX12" fmla="*/ 1132981 w 1555167"/>
                  <a:gd name="connsiteY12" fmla="*/ 743214 h 779780"/>
                  <a:gd name="connsiteX13" fmla="*/ 958116 w 1555167"/>
                  <a:gd name="connsiteY13" fmla="*/ 677640 h 779780"/>
                  <a:gd name="connsiteX14" fmla="*/ 819681 w 1555167"/>
                  <a:gd name="connsiteY14" fmla="*/ 641209 h 779780"/>
                  <a:gd name="connsiteX15" fmla="*/ 375231 w 1555167"/>
                  <a:gd name="connsiteY15" fmla="*/ 622994 h 779780"/>
                  <a:gd name="connsiteX16" fmla="*/ 265941 w 1555167"/>
                  <a:gd name="connsiteY16" fmla="*/ 644852 h 779780"/>
                  <a:gd name="connsiteX17" fmla="*/ 94718 w 1555167"/>
                  <a:gd name="connsiteY17" fmla="*/ 582921 h 779780"/>
                  <a:gd name="connsiteX18" fmla="*/ 21858 w 1555167"/>
                  <a:gd name="connsiteY18" fmla="*/ 473630 h 779780"/>
                  <a:gd name="connsiteX19" fmla="*/ 0 w 1555167"/>
                  <a:gd name="connsiteY19" fmla="*/ 371625 h 779780"/>
                  <a:gd name="connsiteX20" fmla="*/ 21858 w 1555167"/>
                  <a:gd name="connsiteY20" fmla="*/ 258691 h 779780"/>
                  <a:gd name="connsiteX21" fmla="*/ 58288 w 1555167"/>
                  <a:gd name="connsiteY21" fmla="*/ 178545 h 779780"/>
                  <a:gd name="connsiteX22" fmla="*/ 116576 w 1555167"/>
                  <a:gd name="connsiteY22" fmla="*/ 134829 h 779780"/>
                  <a:gd name="connsiteX23" fmla="*/ 178508 w 1555167"/>
                  <a:gd name="connsiteY23" fmla="*/ 94755 h 779780"/>
                  <a:gd name="connsiteX24" fmla="*/ 298728 w 1555167"/>
                  <a:gd name="connsiteY24" fmla="*/ 21895 h 779780"/>
                  <a:gd name="connsiteX0" fmla="*/ 298728 w 1555167"/>
                  <a:gd name="connsiteY0" fmla="*/ 21895 h 779753"/>
                  <a:gd name="connsiteX1" fmla="*/ 601099 w 1555167"/>
                  <a:gd name="connsiteY1" fmla="*/ 37 h 779753"/>
                  <a:gd name="connsiteX2" fmla="*/ 845182 w 1555167"/>
                  <a:gd name="connsiteY2" fmla="*/ 25538 h 779753"/>
                  <a:gd name="connsiteX3" fmla="*/ 1023690 w 1555167"/>
                  <a:gd name="connsiteY3" fmla="*/ 65611 h 779753"/>
                  <a:gd name="connsiteX4" fmla="*/ 1205842 w 1555167"/>
                  <a:gd name="connsiteY4" fmla="*/ 134829 h 779753"/>
                  <a:gd name="connsiteX5" fmla="*/ 1358849 w 1555167"/>
                  <a:gd name="connsiteY5" fmla="*/ 222261 h 779753"/>
                  <a:gd name="connsiteX6" fmla="*/ 1493641 w 1555167"/>
                  <a:gd name="connsiteY6" fmla="*/ 353410 h 779753"/>
                  <a:gd name="connsiteX7" fmla="*/ 1544643 w 1555167"/>
                  <a:gd name="connsiteY7" fmla="*/ 440843 h 779753"/>
                  <a:gd name="connsiteX8" fmla="*/ 1551929 w 1555167"/>
                  <a:gd name="connsiteY8" fmla="*/ 542848 h 779753"/>
                  <a:gd name="connsiteX9" fmla="*/ 1504570 w 1555167"/>
                  <a:gd name="connsiteY9" fmla="*/ 637566 h 779753"/>
                  <a:gd name="connsiteX10" fmla="*/ 1420780 w 1555167"/>
                  <a:gd name="connsiteY10" fmla="*/ 732285 h 779753"/>
                  <a:gd name="connsiteX11" fmla="*/ 1326062 w 1555167"/>
                  <a:gd name="connsiteY11" fmla="*/ 779644 h 779753"/>
                  <a:gd name="connsiteX12" fmla="*/ 1132981 w 1555167"/>
                  <a:gd name="connsiteY12" fmla="*/ 743214 h 779753"/>
                  <a:gd name="connsiteX13" fmla="*/ 958116 w 1555167"/>
                  <a:gd name="connsiteY13" fmla="*/ 677640 h 779753"/>
                  <a:gd name="connsiteX14" fmla="*/ 819681 w 1555167"/>
                  <a:gd name="connsiteY14" fmla="*/ 641209 h 779753"/>
                  <a:gd name="connsiteX15" fmla="*/ 375231 w 1555167"/>
                  <a:gd name="connsiteY15" fmla="*/ 622994 h 779753"/>
                  <a:gd name="connsiteX16" fmla="*/ 265941 w 1555167"/>
                  <a:gd name="connsiteY16" fmla="*/ 644852 h 779753"/>
                  <a:gd name="connsiteX17" fmla="*/ 94718 w 1555167"/>
                  <a:gd name="connsiteY17" fmla="*/ 582921 h 779753"/>
                  <a:gd name="connsiteX18" fmla="*/ 21858 w 1555167"/>
                  <a:gd name="connsiteY18" fmla="*/ 473630 h 779753"/>
                  <a:gd name="connsiteX19" fmla="*/ 0 w 1555167"/>
                  <a:gd name="connsiteY19" fmla="*/ 371625 h 779753"/>
                  <a:gd name="connsiteX20" fmla="*/ 21858 w 1555167"/>
                  <a:gd name="connsiteY20" fmla="*/ 258691 h 779753"/>
                  <a:gd name="connsiteX21" fmla="*/ 58288 w 1555167"/>
                  <a:gd name="connsiteY21" fmla="*/ 178545 h 779753"/>
                  <a:gd name="connsiteX22" fmla="*/ 116576 w 1555167"/>
                  <a:gd name="connsiteY22" fmla="*/ 134829 h 779753"/>
                  <a:gd name="connsiteX23" fmla="*/ 178508 w 1555167"/>
                  <a:gd name="connsiteY23" fmla="*/ 94755 h 779753"/>
                  <a:gd name="connsiteX24" fmla="*/ 298728 w 1555167"/>
                  <a:gd name="connsiteY24" fmla="*/ 21895 h 779753"/>
                  <a:gd name="connsiteX0" fmla="*/ 298728 w 1555167"/>
                  <a:gd name="connsiteY0" fmla="*/ 21895 h 781263"/>
                  <a:gd name="connsiteX1" fmla="*/ 601099 w 1555167"/>
                  <a:gd name="connsiteY1" fmla="*/ 37 h 781263"/>
                  <a:gd name="connsiteX2" fmla="*/ 845182 w 1555167"/>
                  <a:gd name="connsiteY2" fmla="*/ 25538 h 781263"/>
                  <a:gd name="connsiteX3" fmla="*/ 1023690 w 1555167"/>
                  <a:gd name="connsiteY3" fmla="*/ 65611 h 781263"/>
                  <a:gd name="connsiteX4" fmla="*/ 1205842 w 1555167"/>
                  <a:gd name="connsiteY4" fmla="*/ 134829 h 781263"/>
                  <a:gd name="connsiteX5" fmla="*/ 1358849 w 1555167"/>
                  <a:gd name="connsiteY5" fmla="*/ 222261 h 781263"/>
                  <a:gd name="connsiteX6" fmla="*/ 1493641 w 1555167"/>
                  <a:gd name="connsiteY6" fmla="*/ 353410 h 781263"/>
                  <a:gd name="connsiteX7" fmla="*/ 1544643 w 1555167"/>
                  <a:gd name="connsiteY7" fmla="*/ 440843 h 781263"/>
                  <a:gd name="connsiteX8" fmla="*/ 1551929 w 1555167"/>
                  <a:gd name="connsiteY8" fmla="*/ 542848 h 781263"/>
                  <a:gd name="connsiteX9" fmla="*/ 1504570 w 1555167"/>
                  <a:gd name="connsiteY9" fmla="*/ 637566 h 781263"/>
                  <a:gd name="connsiteX10" fmla="*/ 1420780 w 1555167"/>
                  <a:gd name="connsiteY10" fmla="*/ 732285 h 781263"/>
                  <a:gd name="connsiteX11" fmla="*/ 1326062 w 1555167"/>
                  <a:gd name="connsiteY11" fmla="*/ 779644 h 781263"/>
                  <a:gd name="connsiteX12" fmla="*/ 1173055 w 1555167"/>
                  <a:gd name="connsiteY12" fmla="*/ 761429 h 781263"/>
                  <a:gd name="connsiteX13" fmla="*/ 958116 w 1555167"/>
                  <a:gd name="connsiteY13" fmla="*/ 677640 h 781263"/>
                  <a:gd name="connsiteX14" fmla="*/ 819681 w 1555167"/>
                  <a:gd name="connsiteY14" fmla="*/ 641209 h 781263"/>
                  <a:gd name="connsiteX15" fmla="*/ 375231 w 1555167"/>
                  <a:gd name="connsiteY15" fmla="*/ 622994 h 781263"/>
                  <a:gd name="connsiteX16" fmla="*/ 265941 w 1555167"/>
                  <a:gd name="connsiteY16" fmla="*/ 644852 h 781263"/>
                  <a:gd name="connsiteX17" fmla="*/ 94718 w 1555167"/>
                  <a:gd name="connsiteY17" fmla="*/ 582921 h 781263"/>
                  <a:gd name="connsiteX18" fmla="*/ 21858 w 1555167"/>
                  <a:gd name="connsiteY18" fmla="*/ 473630 h 781263"/>
                  <a:gd name="connsiteX19" fmla="*/ 0 w 1555167"/>
                  <a:gd name="connsiteY19" fmla="*/ 371625 h 781263"/>
                  <a:gd name="connsiteX20" fmla="*/ 21858 w 1555167"/>
                  <a:gd name="connsiteY20" fmla="*/ 258691 h 781263"/>
                  <a:gd name="connsiteX21" fmla="*/ 58288 w 1555167"/>
                  <a:gd name="connsiteY21" fmla="*/ 178545 h 781263"/>
                  <a:gd name="connsiteX22" fmla="*/ 116576 w 1555167"/>
                  <a:gd name="connsiteY22" fmla="*/ 134829 h 781263"/>
                  <a:gd name="connsiteX23" fmla="*/ 178508 w 1555167"/>
                  <a:gd name="connsiteY23" fmla="*/ 94755 h 781263"/>
                  <a:gd name="connsiteX24" fmla="*/ 298728 w 1555167"/>
                  <a:gd name="connsiteY24" fmla="*/ 21895 h 781263"/>
                  <a:gd name="connsiteX0" fmla="*/ 298728 w 1555167"/>
                  <a:gd name="connsiteY0" fmla="*/ 21895 h 781263"/>
                  <a:gd name="connsiteX1" fmla="*/ 601099 w 1555167"/>
                  <a:gd name="connsiteY1" fmla="*/ 37 h 781263"/>
                  <a:gd name="connsiteX2" fmla="*/ 845182 w 1555167"/>
                  <a:gd name="connsiteY2" fmla="*/ 25538 h 781263"/>
                  <a:gd name="connsiteX3" fmla="*/ 1023690 w 1555167"/>
                  <a:gd name="connsiteY3" fmla="*/ 65611 h 781263"/>
                  <a:gd name="connsiteX4" fmla="*/ 1205842 w 1555167"/>
                  <a:gd name="connsiteY4" fmla="*/ 134829 h 781263"/>
                  <a:gd name="connsiteX5" fmla="*/ 1358849 w 1555167"/>
                  <a:gd name="connsiteY5" fmla="*/ 222261 h 781263"/>
                  <a:gd name="connsiteX6" fmla="*/ 1493641 w 1555167"/>
                  <a:gd name="connsiteY6" fmla="*/ 353410 h 781263"/>
                  <a:gd name="connsiteX7" fmla="*/ 1544643 w 1555167"/>
                  <a:gd name="connsiteY7" fmla="*/ 440843 h 781263"/>
                  <a:gd name="connsiteX8" fmla="*/ 1551929 w 1555167"/>
                  <a:gd name="connsiteY8" fmla="*/ 542848 h 781263"/>
                  <a:gd name="connsiteX9" fmla="*/ 1504570 w 1555167"/>
                  <a:gd name="connsiteY9" fmla="*/ 637566 h 781263"/>
                  <a:gd name="connsiteX10" fmla="*/ 1420780 w 1555167"/>
                  <a:gd name="connsiteY10" fmla="*/ 732285 h 781263"/>
                  <a:gd name="connsiteX11" fmla="*/ 1326062 w 1555167"/>
                  <a:gd name="connsiteY11" fmla="*/ 779644 h 781263"/>
                  <a:gd name="connsiteX12" fmla="*/ 1173055 w 1555167"/>
                  <a:gd name="connsiteY12" fmla="*/ 761429 h 781263"/>
                  <a:gd name="connsiteX13" fmla="*/ 947187 w 1555167"/>
                  <a:gd name="connsiteY13" fmla="*/ 677640 h 781263"/>
                  <a:gd name="connsiteX14" fmla="*/ 819681 w 1555167"/>
                  <a:gd name="connsiteY14" fmla="*/ 641209 h 781263"/>
                  <a:gd name="connsiteX15" fmla="*/ 375231 w 1555167"/>
                  <a:gd name="connsiteY15" fmla="*/ 622994 h 781263"/>
                  <a:gd name="connsiteX16" fmla="*/ 265941 w 1555167"/>
                  <a:gd name="connsiteY16" fmla="*/ 644852 h 781263"/>
                  <a:gd name="connsiteX17" fmla="*/ 94718 w 1555167"/>
                  <a:gd name="connsiteY17" fmla="*/ 582921 h 781263"/>
                  <a:gd name="connsiteX18" fmla="*/ 21858 w 1555167"/>
                  <a:gd name="connsiteY18" fmla="*/ 473630 h 781263"/>
                  <a:gd name="connsiteX19" fmla="*/ 0 w 1555167"/>
                  <a:gd name="connsiteY19" fmla="*/ 371625 h 781263"/>
                  <a:gd name="connsiteX20" fmla="*/ 21858 w 1555167"/>
                  <a:gd name="connsiteY20" fmla="*/ 258691 h 781263"/>
                  <a:gd name="connsiteX21" fmla="*/ 58288 w 1555167"/>
                  <a:gd name="connsiteY21" fmla="*/ 178545 h 781263"/>
                  <a:gd name="connsiteX22" fmla="*/ 116576 w 1555167"/>
                  <a:gd name="connsiteY22" fmla="*/ 134829 h 781263"/>
                  <a:gd name="connsiteX23" fmla="*/ 178508 w 1555167"/>
                  <a:gd name="connsiteY23" fmla="*/ 94755 h 781263"/>
                  <a:gd name="connsiteX24" fmla="*/ 298728 w 1555167"/>
                  <a:gd name="connsiteY24" fmla="*/ 21895 h 781263"/>
                  <a:gd name="connsiteX0" fmla="*/ 298728 w 1555167"/>
                  <a:gd name="connsiteY0" fmla="*/ 21895 h 781263"/>
                  <a:gd name="connsiteX1" fmla="*/ 601099 w 1555167"/>
                  <a:gd name="connsiteY1" fmla="*/ 37 h 781263"/>
                  <a:gd name="connsiteX2" fmla="*/ 845182 w 1555167"/>
                  <a:gd name="connsiteY2" fmla="*/ 25538 h 781263"/>
                  <a:gd name="connsiteX3" fmla="*/ 1023690 w 1555167"/>
                  <a:gd name="connsiteY3" fmla="*/ 65611 h 781263"/>
                  <a:gd name="connsiteX4" fmla="*/ 1205842 w 1555167"/>
                  <a:gd name="connsiteY4" fmla="*/ 134829 h 781263"/>
                  <a:gd name="connsiteX5" fmla="*/ 1358849 w 1555167"/>
                  <a:gd name="connsiteY5" fmla="*/ 222261 h 781263"/>
                  <a:gd name="connsiteX6" fmla="*/ 1493641 w 1555167"/>
                  <a:gd name="connsiteY6" fmla="*/ 353410 h 781263"/>
                  <a:gd name="connsiteX7" fmla="*/ 1544643 w 1555167"/>
                  <a:gd name="connsiteY7" fmla="*/ 440843 h 781263"/>
                  <a:gd name="connsiteX8" fmla="*/ 1551929 w 1555167"/>
                  <a:gd name="connsiteY8" fmla="*/ 542848 h 781263"/>
                  <a:gd name="connsiteX9" fmla="*/ 1504570 w 1555167"/>
                  <a:gd name="connsiteY9" fmla="*/ 637566 h 781263"/>
                  <a:gd name="connsiteX10" fmla="*/ 1420780 w 1555167"/>
                  <a:gd name="connsiteY10" fmla="*/ 732285 h 781263"/>
                  <a:gd name="connsiteX11" fmla="*/ 1326062 w 1555167"/>
                  <a:gd name="connsiteY11" fmla="*/ 779644 h 781263"/>
                  <a:gd name="connsiteX12" fmla="*/ 1173055 w 1555167"/>
                  <a:gd name="connsiteY12" fmla="*/ 761429 h 781263"/>
                  <a:gd name="connsiteX13" fmla="*/ 947187 w 1555167"/>
                  <a:gd name="connsiteY13" fmla="*/ 677640 h 781263"/>
                  <a:gd name="connsiteX14" fmla="*/ 837896 w 1555167"/>
                  <a:gd name="connsiteY14" fmla="*/ 648495 h 781263"/>
                  <a:gd name="connsiteX15" fmla="*/ 375231 w 1555167"/>
                  <a:gd name="connsiteY15" fmla="*/ 622994 h 781263"/>
                  <a:gd name="connsiteX16" fmla="*/ 265941 w 1555167"/>
                  <a:gd name="connsiteY16" fmla="*/ 644852 h 781263"/>
                  <a:gd name="connsiteX17" fmla="*/ 94718 w 1555167"/>
                  <a:gd name="connsiteY17" fmla="*/ 582921 h 781263"/>
                  <a:gd name="connsiteX18" fmla="*/ 21858 w 1555167"/>
                  <a:gd name="connsiteY18" fmla="*/ 473630 h 781263"/>
                  <a:gd name="connsiteX19" fmla="*/ 0 w 1555167"/>
                  <a:gd name="connsiteY19" fmla="*/ 371625 h 781263"/>
                  <a:gd name="connsiteX20" fmla="*/ 21858 w 1555167"/>
                  <a:gd name="connsiteY20" fmla="*/ 258691 h 781263"/>
                  <a:gd name="connsiteX21" fmla="*/ 58288 w 1555167"/>
                  <a:gd name="connsiteY21" fmla="*/ 178545 h 781263"/>
                  <a:gd name="connsiteX22" fmla="*/ 116576 w 1555167"/>
                  <a:gd name="connsiteY22" fmla="*/ 134829 h 781263"/>
                  <a:gd name="connsiteX23" fmla="*/ 178508 w 1555167"/>
                  <a:gd name="connsiteY23" fmla="*/ 94755 h 781263"/>
                  <a:gd name="connsiteX24" fmla="*/ 298728 w 1555167"/>
                  <a:gd name="connsiteY24" fmla="*/ 21895 h 781263"/>
                  <a:gd name="connsiteX0" fmla="*/ 298728 w 1555167"/>
                  <a:gd name="connsiteY0" fmla="*/ 21895 h 781263"/>
                  <a:gd name="connsiteX1" fmla="*/ 601099 w 1555167"/>
                  <a:gd name="connsiteY1" fmla="*/ 37 h 781263"/>
                  <a:gd name="connsiteX2" fmla="*/ 845182 w 1555167"/>
                  <a:gd name="connsiteY2" fmla="*/ 25538 h 781263"/>
                  <a:gd name="connsiteX3" fmla="*/ 1023690 w 1555167"/>
                  <a:gd name="connsiteY3" fmla="*/ 65611 h 781263"/>
                  <a:gd name="connsiteX4" fmla="*/ 1205842 w 1555167"/>
                  <a:gd name="connsiteY4" fmla="*/ 134829 h 781263"/>
                  <a:gd name="connsiteX5" fmla="*/ 1358849 w 1555167"/>
                  <a:gd name="connsiteY5" fmla="*/ 222261 h 781263"/>
                  <a:gd name="connsiteX6" fmla="*/ 1493641 w 1555167"/>
                  <a:gd name="connsiteY6" fmla="*/ 353410 h 781263"/>
                  <a:gd name="connsiteX7" fmla="*/ 1544643 w 1555167"/>
                  <a:gd name="connsiteY7" fmla="*/ 440843 h 781263"/>
                  <a:gd name="connsiteX8" fmla="*/ 1551929 w 1555167"/>
                  <a:gd name="connsiteY8" fmla="*/ 542848 h 781263"/>
                  <a:gd name="connsiteX9" fmla="*/ 1504570 w 1555167"/>
                  <a:gd name="connsiteY9" fmla="*/ 637566 h 781263"/>
                  <a:gd name="connsiteX10" fmla="*/ 1420780 w 1555167"/>
                  <a:gd name="connsiteY10" fmla="*/ 732285 h 781263"/>
                  <a:gd name="connsiteX11" fmla="*/ 1326062 w 1555167"/>
                  <a:gd name="connsiteY11" fmla="*/ 779644 h 781263"/>
                  <a:gd name="connsiteX12" fmla="*/ 1173055 w 1555167"/>
                  <a:gd name="connsiteY12" fmla="*/ 761429 h 781263"/>
                  <a:gd name="connsiteX13" fmla="*/ 947187 w 1555167"/>
                  <a:gd name="connsiteY13" fmla="*/ 677640 h 781263"/>
                  <a:gd name="connsiteX14" fmla="*/ 837896 w 1555167"/>
                  <a:gd name="connsiteY14" fmla="*/ 648495 h 781263"/>
                  <a:gd name="connsiteX15" fmla="*/ 349729 w 1555167"/>
                  <a:gd name="connsiteY15" fmla="*/ 633923 h 781263"/>
                  <a:gd name="connsiteX16" fmla="*/ 265941 w 1555167"/>
                  <a:gd name="connsiteY16" fmla="*/ 644852 h 781263"/>
                  <a:gd name="connsiteX17" fmla="*/ 94718 w 1555167"/>
                  <a:gd name="connsiteY17" fmla="*/ 582921 h 781263"/>
                  <a:gd name="connsiteX18" fmla="*/ 21858 w 1555167"/>
                  <a:gd name="connsiteY18" fmla="*/ 473630 h 781263"/>
                  <a:gd name="connsiteX19" fmla="*/ 0 w 1555167"/>
                  <a:gd name="connsiteY19" fmla="*/ 371625 h 781263"/>
                  <a:gd name="connsiteX20" fmla="*/ 21858 w 1555167"/>
                  <a:gd name="connsiteY20" fmla="*/ 258691 h 781263"/>
                  <a:gd name="connsiteX21" fmla="*/ 58288 w 1555167"/>
                  <a:gd name="connsiteY21" fmla="*/ 178545 h 781263"/>
                  <a:gd name="connsiteX22" fmla="*/ 116576 w 1555167"/>
                  <a:gd name="connsiteY22" fmla="*/ 134829 h 781263"/>
                  <a:gd name="connsiteX23" fmla="*/ 178508 w 1555167"/>
                  <a:gd name="connsiteY23" fmla="*/ 94755 h 781263"/>
                  <a:gd name="connsiteX24" fmla="*/ 298728 w 1555167"/>
                  <a:gd name="connsiteY24" fmla="*/ 21895 h 781263"/>
                  <a:gd name="connsiteX0" fmla="*/ 298728 w 1555167"/>
                  <a:gd name="connsiteY0" fmla="*/ 21895 h 781263"/>
                  <a:gd name="connsiteX1" fmla="*/ 601099 w 1555167"/>
                  <a:gd name="connsiteY1" fmla="*/ 37 h 781263"/>
                  <a:gd name="connsiteX2" fmla="*/ 845182 w 1555167"/>
                  <a:gd name="connsiteY2" fmla="*/ 25538 h 781263"/>
                  <a:gd name="connsiteX3" fmla="*/ 1023690 w 1555167"/>
                  <a:gd name="connsiteY3" fmla="*/ 65611 h 781263"/>
                  <a:gd name="connsiteX4" fmla="*/ 1205842 w 1555167"/>
                  <a:gd name="connsiteY4" fmla="*/ 134829 h 781263"/>
                  <a:gd name="connsiteX5" fmla="*/ 1358849 w 1555167"/>
                  <a:gd name="connsiteY5" fmla="*/ 222261 h 781263"/>
                  <a:gd name="connsiteX6" fmla="*/ 1493641 w 1555167"/>
                  <a:gd name="connsiteY6" fmla="*/ 353410 h 781263"/>
                  <a:gd name="connsiteX7" fmla="*/ 1544643 w 1555167"/>
                  <a:gd name="connsiteY7" fmla="*/ 440843 h 781263"/>
                  <a:gd name="connsiteX8" fmla="*/ 1551929 w 1555167"/>
                  <a:gd name="connsiteY8" fmla="*/ 542848 h 781263"/>
                  <a:gd name="connsiteX9" fmla="*/ 1504570 w 1555167"/>
                  <a:gd name="connsiteY9" fmla="*/ 637566 h 781263"/>
                  <a:gd name="connsiteX10" fmla="*/ 1420780 w 1555167"/>
                  <a:gd name="connsiteY10" fmla="*/ 732285 h 781263"/>
                  <a:gd name="connsiteX11" fmla="*/ 1326062 w 1555167"/>
                  <a:gd name="connsiteY11" fmla="*/ 779644 h 781263"/>
                  <a:gd name="connsiteX12" fmla="*/ 1173055 w 1555167"/>
                  <a:gd name="connsiteY12" fmla="*/ 761429 h 781263"/>
                  <a:gd name="connsiteX13" fmla="*/ 947187 w 1555167"/>
                  <a:gd name="connsiteY13" fmla="*/ 677640 h 781263"/>
                  <a:gd name="connsiteX14" fmla="*/ 837896 w 1555167"/>
                  <a:gd name="connsiteY14" fmla="*/ 648495 h 781263"/>
                  <a:gd name="connsiteX15" fmla="*/ 349729 w 1555167"/>
                  <a:gd name="connsiteY15" fmla="*/ 633923 h 781263"/>
                  <a:gd name="connsiteX16" fmla="*/ 189437 w 1555167"/>
                  <a:gd name="connsiteY16" fmla="*/ 626636 h 781263"/>
                  <a:gd name="connsiteX17" fmla="*/ 94718 w 1555167"/>
                  <a:gd name="connsiteY17" fmla="*/ 582921 h 781263"/>
                  <a:gd name="connsiteX18" fmla="*/ 21858 w 1555167"/>
                  <a:gd name="connsiteY18" fmla="*/ 473630 h 781263"/>
                  <a:gd name="connsiteX19" fmla="*/ 0 w 1555167"/>
                  <a:gd name="connsiteY19" fmla="*/ 371625 h 781263"/>
                  <a:gd name="connsiteX20" fmla="*/ 21858 w 1555167"/>
                  <a:gd name="connsiteY20" fmla="*/ 258691 h 781263"/>
                  <a:gd name="connsiteX21" fmla="*/ 58288 w 1555167"/>
                  <a:gd name="connsiteY21" fmla="*/ 178545 h 781263"/>
                  <a:gd name="connsiteX22" fmla="*/ 116576 w 1555167"/>
                  <a:gd name="connsiteY22" fmla="*/ 134829 h 781263"/>
                  <a:gd name="connsiteX23" fmla="*/ 178508 w 1555167"/>
                  <a:gd name="connsiteY23" fmla="*/ 94755 h 781263"/>
                  <a:gd name="connsiteX24" fmla="*/ 298728 w 1555167"/>
                  <a:gd name="connsiteY24" fmla="*/ 21895 h 781263"/>
                  <a:gd name="connsiteX0" fmla="*/ 298728 w 1555167"/>
                  <a:gd name="connsiteY0" fmla="*/ 21895 h 781263"/>
                  <a:gd name="connsiteX1" fmla="*/ 601099 w 1555167"/>
                  <a:gd name="connsiteY1" fmla="*/ 37 h 781263"/>
                  <a:gd name="connsiteX2" fmla="*/ 845182 w 1555167"/>
                  <a:gd name="connsiteY2" fmla="*/ 25538 h 781263"/>
                  <a:gd name="connsiteX3" fmla="*/ 1023690 w 1555167"/>
                  <a:gd name="connsiteY3" fmla="*/ 65611 h 781263"/>
                  <a:gd name="connsiteX4" fmla="*/ 1205842 w 1555167"/>
                  <a:gd name="connsiteY4" fmla="*/ 134829 h 781263"/>
                  <a:gd name="connsiteX5" fmla="*/ 1358849 w 1555167"/>
                  <a:gd name="connsiteY5" fmla="*/ 222261 h 781263"/>
                  <a:gd name="connsiteX6" fmla="*/ 1493641 w 1555167"/>
                  <a:gd name="connsiteY6" fmla="*/ 353410 h 781263"/>
                  <a:gd name="connsiteX7" fmla="*/ 1544643 w 1555167"/>
                  <a:gd name="connsiteY7" fmla="*/ 440843 h 781263"/>
                  <a:gd name="connsiteX8" fmla="*/ 1551929 w 1555167"/>
                  <a:gd name="connsiteY8" fmla="*/ 542848 h 781263"/>
                  <a:gd name="connsiteX9" fmla="*/ 1504570 w 1555167"/>
                  <a:gd name="connsiteY9" fmla="*/ 637566 h 781263"/>
                  <a:gd name="connsiteX10" fmla="*/ 1420780 w 1555167"/>
                  <a:gd name="connsiteY10" fmla="*/ 732285 h 781263"/>
                  <a:gd name="connsiteX11" fmla="*/ 1326062 w 1555167"/>
                  <a:gd name="connsiteY11" fmla="*/ 779644 h 781263"/>
                  <a:gd name="connsiteX12" fmla="*/ 1173055 w 1555167"/>
                  <a:gd name="connsiteY12" fmla="*/ 761429 h 781263"/>
                  <a:gd name="connsiteX13" fmla="*/ 947187 w 1555167"/>
                  <a:gd name="connsiteY13" fmla="*/ 677640 h 781263"/>
                  <a:gd name="connsiteX14" fmla="*/ 837896 w 1555167"/>
                  <a:gd name="connsiteY14" fmla="*/ 648495 h 781263"/>
                  <a:gd name="connsiteX15" fmla="*/ 349729 w 1555167"/>
                  <a:gd name="connsiteY15" fmla="*/ 633923 h 781263"/>
                  <a:gd name="connsiteX16" fmla="*/ 189437 w 1555167"/>
                  <a:gd name="connsiteY16" fmla="*/ 626636 h 781263"/>
                  <a:gd name="connsiteX17" fmla="*/ 94718 w 1555167"/>
                  <a:gd name="connsiteY17" fmla="*/ 582921 h 781263"/>
                  <a:gd name="connsiteX18" fmla="*/ 21858 w 1555167"/>
                  <a:gd name="connsiteY18" fmla="*/ 473630 h 781263"/>
                  <a:gd name="connsiteX19" fmla="*/ 0 w 1555167"/>
                  <a:gd name="connsiteY19" fmla="*/ 371625 h 781263"/>
                  <a:gd name="connsiteX20" fmla="*/ 21858 w 1555167"/>
                  <a:gd name="connsiteY20" fmla="*/ 258691 h 781263"/>
                  <a:gd name="connsiteX21" fmla="*/ 58288 w 1555167"/>
                  <a:gd name="connsiteY21" fmla="*/ 178545 h 781263"/>
                  <a:gd name="connsiteX22" fmla="*/ 116576 w 1555167"/>
                  <a:gd name="connsiteY22" fmla="*/ 134829 h 781263"/>
                  <a:gd name="connsiteX23" fmla="*/ 178508 w 1555167"/>
                  <a:gd name="connsiteY23" fmla="*/ 94755 h 781263"/>
                  <a:gd name="connsiteX24" fmla="*/ 298728 w 1555167"/>
                  <a:gd name="connsiteY24" fmla="*/ 21895 h 781263"/>
                  <a:gd name="connsiteX0" fmla="*/ 298728 w 1555167"/>
                  <a:gd name="connsiteY0" fmla="*/ 21895 h 781263"/>
                  <a:gd name="connsiteX1" fmla="*/ 601099 w 1555167"/>
                  <a:gd name="connsiteY1" fmla="*/ 37 h 781263"/>
                  <a:gd name="connsiteX2" fmla="*/ 845182 w 1555167"/>
                  <a:gd name="connsiteY2" fmla="*/ 25538 h 781263"/>
                  <a:gd name="connsiteX3" fmla="*/ 1023690 w 1555167"/>
                  <a:gd name="connsiteY3" fmla="*/ 65611 h 781263"/>
                  <a:gd name="connsiteX4" fmla="*/ 1205842 w 1555167"/>
                  <a:gd name="connsiteY4" fmla="*/ 134829 h 781263"/>
                  <a:gd name="connsiteX5" fmla="*/ 1358849 w 1555167"/>
                  <a:gd name="connsiteY5" fmla="*/ 222261 h 781263"/>
                  <a:gd name="connsiteX6" fmla="*/ 1493641 w 1555167"/>
                  <a:gd name="connsiteY6" fmla="*/ 353410 h 781263"/>
                  <a:gd name="connsiteX7" fmla="*/ 1544643 w 1555167"/>
                  <a:gd name="connsiteY7" fmla="*/ 440843 h 781263"/>
                  <a:gd name="connsiteX8" fmla="*/ 1551929 w 1555167"/>
                  <a:gd name="connsiteY8" fmla="*/ 542848 h 781263"/>
                  <a:gd name="connsiteX9" fmla="*/ 1504570 w 1555167"/>
                  <a:gd name="connsiteY9" fmla="*/ 637566 h 781263"/>
                  <a:gd name="connsiteX10" fmla="*/ 1420780 w 1555167"/>
                  <a:gd name="connsiteY10" fmla="*/ 732285 h 781263"/>
                  <a:gd name="connsiteX11" fmla="*/ 1326062 w 1555167"/>
                  <a:gd name="connsiteY11" fmla="*/ 779644 h 781263"/>
                  <a:gd name="connsiteX12" fmla="*/ 1173055 w 1555167"/>
                  <a:gd name="connsiteY12" fmla="*/ 761429 h 781263"/>
                  <a:gd name="connsiteX13" fmla="*/ 947187 w 1555167"/>
                  <a:gd name="connsiteY13" fmla="*/ 677640 h 781263"/>
                  <a:gd name="connsiteX14" fmla="*/ 837896 w 1555167"/>
                  <a:gd name="connsiteY14" fmla="*/ 648495 h 781263"/>
                  <a:gd name="connsiteX15" fmla="*/ 349729 w 1555167"/>
                  <a:gd name="connsiteY15" fmla="*/ 633923 h 781263"/>
                  <a:gd name="connsiteX16" fmla="*/ 189437 w 1555167"/>
                  <a:gd name="connsiteY16" fmla="*/ 626636 h 781263"/>
                  <a:gd name="connsiteX17" fmla="*/ 94718 w 1555167"/>
                  <a:gd name="connsiteY17" fmla="*/ 582921 h 781263"/>
                  <a:gd name="connsiteX18" fmla="*/ 21858 w 1555167"/>
                  <a:gd name="connsiteY18" fmla="*/ 473630 h 781263"/>
                  <a:gd name="connsiteX19" fmla="*/ 0 w 1555167"/>
                  <a:gd name="connsiteY19" fmla="*/ 371625 h 781263"/>
                  <a:gd name="connsiteX20" fmla="*/ 21858 w 1555167"/>
                  <a:gd name="connsiteY20" fmla="*/ 258691 h 781263"/>
                  <a:gd name="connsiteX21" fmla="*/ 58288 w 1555167"/>
                  <a:gd name="connsiteY21" fmla="*/ 178545 h 781263"/>
                  <a:gd name="connsiteX22" fmla="*/ 116576 w 1555167"/>
                  <a:gd name="connsiteY22" fmla="*/ 134829 h 781263"/>
                  <a:gd name="connsiteX23" fmla="*/ 178508 w 1555167"/>
                  <a:gd name="connsiteY23" fmla="*/ 94755 h 781263"/>
                  <a:gd name="connsiteX24" fmla="*/ 298728 w 1555167"/>
                  <a:gd name="connsiteY24" fmla="*/ 21895 h 781263"/>
                  <a:gd name="connsiteX0" fmla="*/ 298728 w 1555167"/>
                  <a:gd name="connsiteY0" fmla="*/ 51024 h 781817"/>
                  <a:gd name="connsiteX1" fmla="*/ 601099 w 1555167"/>
                  <a:gd name="connsiteY1" fmla="*/ 591 h 781817"/>
                  <a:gd name="connsiteX2" fmla="*/ 845182 w 1555167"/>
                  <a:gd name="connsiteY2" fmla="*/ 26092 h 781817"/>
                  <a:gd name="connsiteX3" fmla="*/ 1023690 w 1555167"/>
                  <a:gd name="connsiteY3" fmla="*/ 66165 h 781817"/>
                  <a:gd name="connsiteX4" fmla="*/ 1205842 w 1555167"/>
                  <a:gd name="connsiteY4" fmla="*/ 135383 h 781817"/>
                  <a:gd name="connsiteX5" fmla="*/ 1358849 w 1555167"/>
                  <a:gd name="connsiteY5" fmla="*/ 222815 h 781817"/>
                  <a:gd name="connsiteX6" fmla="*/ 1493641 w 1555167"/>
                  <a:gd name="connsiteY6" fmla="*/ 353964 h 781817"/>
                  <a:gd name="connsiteX7" fmla="*/ 1544643 w 1555167"/>
                  <a:gd name="connsiteY7" fmla="*/ 441397 h 781817"/>
                  <a:gd name="connsiteX8" fmla="*/ 1551929 w 1555167"/>
                  <a:gd name="connsiteY8" fmla="*/ 543402 h 781817"/>
                  <a:gd name="connsiteX9" fmla="*/ 1504570 w 1555167"/>
                  <a:gd name="connsiteY9" fmla="*/ 638120 h 781817"/>
                  <a:gd name="connsiteX10" fmla="*/ 1420780 w 1555167"/>
                  <a:gd name="connsiteY10" fmla="*/ 732839 h 781817"/>
                  <a:gd name="connsiteX11" fmla="*/ 1326062 w 1555167"/>
                  <a:gd name="connsiteY11" fmla="*/ 780198 h 781817"/>
                  <a:gd name="connsiteX12" fmla="*/ 1173055 w 1555167"/>
                  <a:gd name="connsiteY12" fmla="*/ 761983 h 781817"/>
                  <a:gd name="connsiteX13" fmla="*/ 947187 w 1555167"/>
                  <a:gd name="connsiteY13" fmla="*/ 678194 h 781817"/>
                  <a:gd name="connsiteX14" fmla="*/ 837896 w 1555167"/>
                  <a:gd name="connsiteY14" fmla="*/ 649049 h 781817"/>
                  <a:gd name="connsiteX15" fmla="*/ 349729 w 1555167"/>
                  <a:gd name="connsiteY15" fmla="*/ 634477 h 781817"/>
                  <a:gd name="connsiteX16" fmla="*/ 189437 w 1555167"/>
                  <a:gd name="connsiteY16" fmla="*/ 627190 h 781817"/>
                  <a:gd name="connsiteX17" fmla="*/ 94718 w 1555167"/>
                  <a:gd name="connsiteY17" fmla="*/ 583475 h 781817"/>
                  <a:gd name="connsiteX18" fmla="*/ 21858 w 1555167"/>
                  <a:gd name="connsiteY18" fmla="*/ 474184 h 781817"/>
                  <a:gd name="connsiteX19" fmla="*/ 0 w 1555167"/>
                  <a:gd name="connsiteY19" fmla="*/ 372179 h 781817"/>
                  <a:gd name="connsiteX20" fmla="*/ 21858 w 1555167"/>
                  <a:gd name="connsiteY20" fmla="*/ 259245 h 781817"/>
                  <a:gd name="connsiteX21" fmla="*/ 58288 w 1555167"/>
                  <a:gd name="connsiteY21" fmla="*/ 179099 h 781817"/>
                  <a:gd name="connsiteX22" fmla="*/ 116576 w 1555167"/>
                  <a:gd name="connsiteY22" fmla="*/ 135383 h 781817"/>
                  <a:gd name="connsiteX23" fmla="*/ 178508 w 1555167"/>
                  <a:gd name="connsiteY23" fmla="*/ 95309 h 781817"/>
                  <a:gd name="connsiteX24" fmla="*/ 298728 w 1555167"/>
                  <a:gd name="connsiteY24" fmla="*/ 51024 h 781817"/>
                  <a:gd name="connsiteX0" fmla="*/ 298728 w 1555167"/>
                  <a:gd name="connsiteY0" fmla="*/ 51024 h 781817"/>
                  <a:gd name="connsiteX1" fmla="*/ 601099 w 1555167"/>
                  <a:gd name="connsiteY1" fmla="*/ 591 h 781817"/>
                  <a:gd name="connsiteX2" fmla="*/ 845182 w 1555167"/>
                  <a:gd name="connsiteY2" fmla="*/ 26092 h 781817"/>
                  <a:gd name="connsiteX3" fmla="*/ 1023690 w 1555167"/>
                  <a:gd name="connsiteY3" fmla="*/ 66165 h 781817"/>
                  <a:gd name="connsiteX4" fmla="*/ 1205842 w 1555167"/>
                  <a:gd name="connsiteY4" fmla="*/ 135383 h 781817"/>
                  <a:gd name="connsiteX5" fmla="*/ 1358849 w 1555167"/>
                  <a:gd name="connsiteY5" fmla="*/ 222815 h 781817"/>
                  <a:gd name="connsiteX6" fmla="*/ 1493641 w 1555167"/>
                  <a:gd name="connsiteY6" fmla="*/ 353964 h 781817"/>
                  <a:gd name="connsiteX7" fmla="*/ 1544643 w 1555167"/>
                  <a:gd name="connsiteY7" fmla="*/ 441397 h 781817"/>
                  <a:gd name="connsiteX8" fmla="*/ 1551929 w 1555167"/>
                  <a:gd name="connsiteY8" fmla="*/ 543402 h 781817"/>
                  <a:gd name="connsiteX9" fmla="*/ 1504570 w 1555167"/>
                  <a:gd name="connsiteY9" fmla="*/ 638120 h 781817"/>
                  <a:gd name="connsiteX10" fmla="*/ 1420780 w 1555167"/>
                  <a:gd name="connsiteY10" fmla="*/ 732839 h 781817"/>
                  <a:gd name="connsiteX11" fmla="*/ 1326062 w 1555167"/>
                  <a:gd name="connsiteY11" fmla="*/ 780198 h 781817"/>
                  <a:gd name="connsiteX12" fmla="*/ 1173055 w 1555167"/>
                  <a:gd name="connsiteY12" fmla="*/ 761983 h 781817"/>
                  <a:gd name="connsiteX13" fmla="*/ 947187 w 1555167"/>
                  <a:gd name="connsiteY13" fmla="*/ 678194 h 781817"/>
                  <a:gd name="connsiteX14" fmla="*/ 837896 w 1555167"/>
                  <a:gd name="connsiteY14" fmla="*/ 649049 h 781817"/>
                  <a:gd name="connsiteX15" fmla="*/ 349729 w 1555167"/>
                  <a:gd name="connsiteY15" fmla="*/ 634477 h 781817"/>
                  <a:gd name="connsiteX16" fmla="*/ 189437 w 1555167"/>
                  <a:gd name="connsiteY16" fmla="*/ 627190 h 781817"/>
                  <a:gd name="connsiteX17" fmla="*/ 94718 w 1555167"/>
                  <a:gd name="connsiteY17" fmla="*/ 583475 h 781817"/>
                  <a:gd name="connsiteX18" fmla="*/ 21858 w 1555167"/>
                  <a:gd name="connsiteY18" fmla="*/ 474184 h 781817"/>
                  <a:gd name="connsiteX19" fmla="*/ 0 w 1555167"/>
                  <a:gd name="connsiteY19" fmla="*/ 372179 h 781817"/>
                  <a:gd name="connsiteX20" fmla="*/ 21858 w 1555167"/>
                  <a:gd name="connsiteY20" fmla="*/ 259245 h 781817"/>
                  <a:gd name="connsiteX21" fmla="*/ 58288 w 1555167"/>
                  <a:gd name="connsiteY21" fmla="*/ 179099 h 781817"/>
                  <a:gd name="connsiteX22" fmla="*/ 116576 w 1555167"/>
                  <a:gd name="connsiteY22" fmla="*/ 135383 h 781817"/>
                  <a:gd name="connsiteX23" fmla="*/ 207083 w 1555167"/>
                  <a:gd name="connsiteY23" fmla="*/ 85784 h 781817"/>
                  <a:gd name="connsiteX24" fmla="*/ 298728 w 1555167"/>
                  <a:gd name="connsiteY24" fmla="*/ 51024 h 7818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555167" h="781817">
                    <a:moveTo>
                      <a:pt x="298728" y="51024"/>
                    </a:moveTo>
                    <a:cubicBezTo>
                      <a:pt x="364397" y="36825"/>
                      <a:pt x="510023" y="4746"/>
                      <a:pt x="601099" y="591"/>
                    </a:cubicBezTo>
                    <a:cubicBezTo>
                      <a:pt x="692175" y="-3564"/>
                      <a:pt x="774750" y="15163"/>
                      <a:pt x="845182" y="26092"/>
                    </a:cubicBezTo>
                    <a:cubicBezTo>
                      <a:pt x="915614" y="37021"/>
                      <a:pt x="963580" y="47950"/>
                      <a:pt x="1023690" y="66165"/>
                    </a:cubicBezTo>
                    <a:cubicBezTo>
                      <a:pt x="1083800" y="84380"/>
                      <a:pt x="1149982" y="109275"/>
                      <a:pt x="1205842" y="135383"/>
                    </a:cubicBezTo>
                    <a:cubicBezTo>
                      <a:pt x="1261702" y="161491"/>
                      <a:pt x="1310883" y="186385"/>
                      <a:pt x="1358849" y="222815"/>
                    </a:cubicBezTo>
                    <a:cubicBezTo>
                      <a:pt x="1406815" y="259245"/>
                      <a:pt x="1462675" y="317534"/>
                      <a:pt x="1493641" y="353964"/>
                    </a:cubicBezTo>
                    <a:cubicBezTo>
                      <a:pt x="1524607" y="390394"/>
                      <a:pt x="1534928" y="409824"/>
                      <a:pt x="1544643" y="441397"/>
                    </a:cubicBezTo>
                    <a:cubicBezTo>
                      <a:pt x="1554358" y="472970"/>
                      <a:pt x="1558608" y="510615"/>
                      <a:pt x="1551929" y="543402"/>
                    </a:cubicBezTo>
                    <a:cubicBezTo>
                      <a:pt x="1545250" y="576189"/>
                      <a:pt x="1526428" y="606547"/>
                      <a:pt x="1504570" y="638120"/>
                    </a:cubicBezTo>
                    <a:cubicBezTo>
                      <a:pt x="1482712" y="669693"/>
                      <a:pt x="1450531" y="709159"/>
                      <a:pt x="1420780" y="732839"/>
                    </a:cubicBezTo>
                    <a:cubicBezTo>
                      <a:pt x="1391029" y="756519"/>
                      <a:pt x="1367349" y="775341"/>
                      <a:pt x="1326062" y="780198"/>
                    </a:cubicBezTo>
                    <a:cubicBezTo>
                      <a:pt x="1284775" y="785055"/>
                      <a:pt x="1236201" y="778984"/>
                      <a:pt x="1173055" y="761983"/>
                    </a:cubicBezTo>
                    <a:cubicBezTo>
                      <a:pt x="1109909" y="744982"/>
                      <a:pt x="1003047" y="697016"/>
                      <a:pt x="947187" y="678194"/>
                    </a:cubicBezTo>
                    <a:cubicBezTo>
                      <a:pt x="891327" y="659372"/>
                      <a:pt x="937472" y="656335"/>
                      <a:pt x="837896" y="649049"/>
                    </a:cubicBezTo>
                    <a:cubicBezTo>
                      <a:pt x="738320" y="641763"/>
                      <a:pt x="457805" y="638120"/>
                      <a:pt x="349729" y="634477"/>
                    </a:cubicBezTo>
                    <a:cubicBezTo>
                      <a:pt x="241653" y="630834"/>
                      <a:pt x="282942" y="639333"/>
                      <a:pt x="189437" y="627190"/>
                    </a:cubicBezTo>
                    <a:cubicBezTo>
                      <a:pt x="95932" y="615047"/>
                      <a:pt x="122648" y="608976"/>
                      <a:pt x="94718" y="583475"/>
                    </a:cubicBezTo>
                    <a:cubicBezTo>
                      <a:pt x="66788" y="557974"/>
                      <a:pt x="37644" y="509400"/>
                      <a:pt x="21858" y="474184"/>
                    </a:cubicBezTo>
                    <a:cubicBezTo>
                      <a:pt x="6072" y="438968"/>
                      <a:pt x="0" y="408002"/>
                      <a:pt x="0" y="372179"/>
                    </a:cubicBezTo>
                    <a:cubicBezTo>
                      <a:pt x="0" y="336356"/>
                      <a:pt x="12143" y="291425"/>
                      <a:pt x="21858" y="259245"/>
                    </a:cubicBezTo>
                    <a:cubicBezTo>
                      <a:pt x="31573" y="227065"/>
                      <a:pt x="42502" y="199743"/>
                      <a:pt x="58288" y="179099"/>
                    </a:cubicBezTo>
                    <a:cubicBezTo>
                      <a:pt x="74074" y="158455"/>
                      <a:pt x="98361" y="151777"/>
                      <a:pt x="116576" y="135383"/>
                    </a:cubicBezTo>
                    <a:cubicBezTo>
                      <a:pt x="134791" y="118989"/>
                      <a:pt x="176724" y="99844"/>
                      <a:pt x="207083" y="85784"/>
                    </a:cubicBezTo>
                    <a:cubicBezTo>
                      <a:pt x="237442" y="71724"/>
                      <a:pt x="233059" y="65223"/>
                      <a:pt x="298728" y="51024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9" name="Ομάδα 8"/>
            <p:cNvGrpSpPr/>
            <p:nvPr/>
          </p:nvGrpSpPr>
          <p:grpSpPr>
            <a:xfrm>
              <a:off x="2877355" y="2499143"/>
              <a:ext cx="3793458" cy="2987311"/>
              <a:chOff x="2877355" y="2499143"/>
              <a:chExt cx="3793458" cy="2987311"/>
            </a:xfrm>
          </p:grpSpPr>
          <p:grpSp>
            <p:nvGrpSpPr>
              <p:cNvPr id="2" name="Ομάδα 1"/>
              <p:cNvGrpSpPr/>
              <p:nvPr/>
            </p:nvGrpSpPr>
            <p:grpSpPr>
              <a:xfrm>
                <a:off x="2877355" y="3179068"/>
                <a:ext cx="2423719" cy="2307386"/>
                <a:chOff x="2877355" y="3179068"/>
                <a:chExt cx="2423719" cy="2307386"/>
              </a:xfrm>
            </p:grpSpPr>
            <p:sp>
              <p:nvSpPr>
                <p:cNvPr id="3" name="Ορθογώνιο 2"/>
                <p:cNvSpPr/>
                <p:nvPr/>
              </p:nvSpPr>
              <p:spPr>
                <a:xfrm>
                  <a:off x="2915816" y="3179068"/>
                  <a:ext cx="643125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altLang="el-GR" sz="16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E</a:t>
                  </a:r>
                  <a:r>
                    <a:rPr lang="en-US" altLang="el-GR" sz="1600" b="1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= </a:t>
                  </a:r>
                  <a:r>
                    <a:rPr lang="en-US" altLang="el-GR" sz="16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0</a:t>
                  </a:r>
                  <a:endParaRPr lang="en-US" altLang="el-GR" sz="16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" name="TextBox 3"/>
                <p:cNvSpPr txBox="1"/>
                <p:nvPr/>
              </p:nvSpPr>
              <p:spPr>
                <a:xfrm>
                  <a:off x="2877355" y="3563724"/>
                  <a:ext cx="697114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600" b="1" i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V = </a:t>
                  </a:r>
                  <a:r>
                    <a:rPr lang="en-US" sz="1600" b="1" dirty="0" err="1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ct</a:t>
                  </a:r>
                  <a:endParaRPr 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" name="Ορθογώνιο 6"/>
                <p:cNvSpPr/>
                <p:nvPr/>
              </p:nvSpPr>
              <p:spPr>
                <a:xfrm>
                  <a:off x="4657949" y="4875790"/>
                  <a:ext cx="643125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altLang="el-GR" sz="16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E</a:t>
                  </a:r>
                  <a:r>
                    <a:rPr lang="en-US" altLang="el-GR" sz="1600" b="1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= </a:t>
                  </a:r>
                  <a:r>
                    <a:rPr lang="en-US" altLang="el-GR" sz="16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0</a:t>
                  </a:r>
                  <a:endParaRPr lang="en-US" altLang="el-GR" sz="16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8" name="TextBox 7"/>
                <p:cNvSpPr txBox="1"/>
                <p:nvPr/>
              </p:nvSpPr>
              <p:spPr>
                <a:xfrm>
                  <a:off x="4522958" y="5147900"/>
                  <a:ext cx="697114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600" b="1" i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V = </a:t>
                  </a:r>
                  <a:r>
                    <a:rPr lang="en-US" sz="1600" b="1" dirty="0" err="1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ct</a:t>
                  </a:r>
                  <a:endParaRPr 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2" name="Ορθογώνιο 11"/>
              <p:cNvSpPr/>
              <p:nvPr/>
            </p:nvSpPr>
            <p:spPr>
              <a:xfrm>
                <a:off x="6012160" y="2499143"/>
                <a:ext cx="643125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alt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r>
                  <a:rPr lang="en-US" altLang="el-GR" sz="16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en-US" alt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endParaRPr lang="en-US" altLang="el-GR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5973699" y="2883799"/>
                <a:ext cx="69711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 = </a:t>
                </a:r>
                <a:r>
                  <a:rPr lang="en-US" sz="16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ct</a:t>
                </a:r>
                <a:endPara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0169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2"/>
          <p:cNvSpPr txBox="1">
            <a:spLocks/>
          </p:cNvSpPr>
          <p:nvPr/>
        </p:nvSpPr>
        <p:spPr>
          <a:xfrm>
            <a:off x="457200" y="44624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Αγωγοί μέσα σε Στατικό Ηλεκτρικό Πεδίο</a:t>
            </a:r>
            <a:endParaRPr lang="el-G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/>
          <p:cNvSpPr txBox="1">
            <a:spLocks/>
          </p:cNvSpPr>
          <p:nvPr/>
        </p:nvSpPr>
        <p:spPr>
          <a:xfrm>
            <a:off x="446856" y="620688"/>
            <a:ext cx="8229600" cy="4079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Το Φαινόμενο της Ακίδας</a:t>
            </a:r>
            <a:endParaRPr lang="el-GR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Ομάδα 3"/>
          <p:cNvGrpSpPr/>
          <p:nvPr/>
        </p:nvGrpSpPr>
        <p:grpSpPr>
          <a:xfrm>
            <a:off x="179512" y="836712"/>
            <a:ext cx="3523109" cy="3175488"/>
            <a:chOff x="976883" y="1002844"/>
            <a:chExt cx="5035277" cy="4118251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6883" y="1341368"/>
              <a:ext cx="5035277" cy="37797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Ορθογώνιο 5"/>
            <p:cNvSpPr/>
            <p:nvPr/>
          </p:nvSpPr>
          <p:spPr>
            <a:xfrm>
              <a:off x="2726435" y="1002844"/>
              <a:ext cx="2161212" cy="59872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l-GR" sz="12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Δυναμικές γραμμές πεδίου</a:t>
              </a:r>
              <a:endParaRPr lang="el-GR" sz="1200" dirty="0"/>
            </a:p>
          </p:txBody>
        </p:sp>
      </p:grpSp>
      <p:grpSp>
        <p:nvGrpSpPr>
          <p:cNvPr id="46" name="Ομάδα 45"/>
          <p:cNvGrpSpPr/>
          <p:nvPr/>
        </p:nvGrpSpPr>
        <p:grpSpPr>
          <a:xfrm>
            <a:off x="6303101" y="980728"/>
            <a:ext cx="2805404" cy="1618794"/>
            <a:chOff x="6303101" y="980728"/>
            <a:chExt cx="2805404" cy="1618794"/>
          </a:xfrm>
        </p:grpSpPr>
        <p:sp>
          <p:nvSpPr>
            <p:cNvPr id="11" name="Ορθογώνιο 10"/>
            <p:cNvSpPr/>
            <p:nvPr/>
          </p:nvSpPr>
          <p:spPr>
            <a:xfrm>
              <a:off x="6948265" y="980728"/>
              <a:ext cx="194421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20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Αποδείξαμε ότι:</a:t>
              </a:r>
              <a:endParaRPr lang="el-G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" name="Ορθογώνιο 11"/>
            <p:cNvSpPr/>
            <p:nvPr/>
          </p:nvSpPr>
          <p:spPr>
            <a:xfrm>
              <a:off x="6303101" y="1412776"/>
              <a:ext cx="2805404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 </a:t>
              </a:r>
              <a:r>
                <a:rPr lang="el-GR" sz="14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Ένταση Ηλεκτρικού πεδίου στην επιφάνεια φορτισμένης σφαίρας:</a:t>
              </a:r>
              <a:endParaRPr lang="el-GR" sz="1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7102424" y="2132856"/>
                  <a:ext cx="1471557" cy="466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𝑬</m:t>
                        </m:r>
                        <m:d>
                          <m:dPr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</m:d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𝒒</m:t>
                            </m:r>
                          </m:num>
                          <m:den>
                            <m:r>
                              <a:rPr lang="el-GR" sz="16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l-GR" sz="16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𝝅</m:t>
                            </m:r>
                            <m:sSub>
                              <m:sSubPr>
                                <m:ctrlPr>
                                  <a:rPr lang="el-GR" sz="1600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1600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𝜺</m:t>
                                </m:r>
                              </m:e>
                              <m:sub>
                                <m:r>
                                  <a:rPr lang="el-GR" sz="1600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  <m:sSup>
                              <m:sSupPr>
                                <m:ctrlPr>
                                  <a:rPr lang="el-GR" sz="1600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1600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𝑹</m:t>
                                </m:r>
                              </m:e>
                              <m:sup>
                                <m:r>
                                  <a:rPr lang="en-US" sz="1600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l-GR" sz="1600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02424" y="2132856"/>
                  <a:ext cx="1471557" cy="466666"/>
                </a:xfrm>
                <a:prstGeom prst="rect">
                  <a:avLst/>
                </a:prstGeom>
                <a:blipFill>
                  <a:blip r:embed="rId4"/>
                  <a:stretch>
                    <a:fillRect l="-3320" t="-2632" r="-3320" b="-1973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7" name="Ομάδα 46"/>
          <p:cNvGrpSpPr/>
          <p:nvPr/>
        </p:nvGrpSpPr>
        <p:grpSpPr>
          <a:xfrm>
            <a:off x="6303100" y="2636912"/>
            <a:ext cx="2805403" cy="1042730"/>
            <a:chOff x="6303100" y="2636912"/>
            <a:chExt cx="2805403" cy="1042730"/>
          </a:xfrm>
        </p:grpSpPr>
        <p:sp>
          <p:nvSpPr>
            <p:cNvPr id="14" name="Ορθογώνιο 13"/>
            <p:cNvSpPr/>
            <p:nvPr/>
          </p:nvSpPr>
          <p:spPr>
            <a:xfrm>
              <a:off x="6303100" y="2636912"/>
              <a:ext cx="2805403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14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Το δυναμικό στην επιφάνεια φορτισμένης σφαίρας:</a:t>
              </a:r>
              <a:endParaRPr lang="el-GR" sz="1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7160782" y="3212976"/>
                  <a:ext cx="1371658" cy="466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𝑽</m:t>
                        </m:r>
                        <m:d>
                          <m:dPr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</m:d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𝒒</m:t>
                            </m:r>
                          </m:num>
                          <m:den>
                            <m:r>
                              <a:rPr lang="el-GR" sz="16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l-GR" sz="16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𝝅</m:t>
                            </m:r>
                            <m:sSub>
                              <m:sSubPr>
                                <m:ctrlPr>
                                  <a:rPr lang="el-GR" sz="1600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1600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𝜺</m:t>
                                </m:r>
                              </m:e>
                              <m:sub>
                                <m:r>
                                  <a:rPr lang="el-GR" sz="1600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𝑹</m:t>
                            </m:r>
                          </m:den>
                        </m:f>
                      </m:oMath>
                    </m:oMathPara>
                  </a14:m>
                  <a:endParaRPr lang="el-GR" sz="1600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60782" y="3212976"/>
                  <a:ext cx="1371658" cy="466666"/>
                </a:xfrm>
                <a:prstGeom prst="rect">
                  <a:avLst/>
                </a:prstGeom>
                <a:blipFill>
                  <a:blip r:embed="rId5"/>
                  <a:stretch>
                    <a:fillRect l="-3556" t="-1299" r="-5778" b="-1818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9" name="Ομάδα 18"/>
          <p:cNvGrpSpPr/>
          <p:nvPr/>
        </p:nvGrpSpPr>
        <p:grpSpPr>
          <a:xfrm>
            <a:off x="7066953" y="2100918"/>
            <a:ext cx="1681512" cy="2192178"/>
            <a:chOff x="7066953" y="2100918"/>
            <a:chExt cx="1681512" cy="2192178"/>
          </a:xfrm>
        </p:grpSpPr>
        <p:sp>
          <p:nvSpPr>
            <p:cNvPr id="16" name="Οβάλ 15"/>
            <p:cNvSpPr/>
            <p:nvPr/>
          </p:nvSpPr>
          <p:spPr>
            <a:xfrm>
              <a:off x="7102425" y="2100918"/>
              <a:ext cx="1646040" cy="608002"/>
            </a:xfrm>
            <a:prstGeom prst="ellipse">
              <a:avLst/>
            </a:pr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7" name="Οβάλ 16"/>
            <p:cNvSpPr/>
            <p:nvPr/>
          </p:nvSpPr>
          <p:spPr>
            <a:xfrm>
              <a:off x="7066953" y="3142308"/>
              <a:ext cx="1646040" cy="608002"/>
            </a:xfrm>
            <a:prstGeom prst="ellipse">
              <a:avLst/>
            </a:pr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7368675" y="3825660"/>
                  <a:ext cx="1207638" cy="467436"/>
                </a:xfrm>
                <a:prstGeom prst="rect">
                  <a:avLst/>
                </a:prstGeom>
                <a:noFill/>
                <a:ln w="28575">
                  <a:solidFill>
                    <a:srgbClr val="002060"/>
                  </a:solidFill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𝑬</m:t>
                        </m:r>
                        <m:d>
                          <m:dPr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</m:d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𝑽</m:t>
                            </m:r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𝑹</m:t>
                            </m:r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𝑹</m:t>
                            </m:r>
                          </m:den>
                        </m:f>
                      </m:oMath>
                    </m:oMathPara>
                  </a14:m>
                  <a:endParaRPr lang="el-GR" sz="1600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68675" y="3825660"/>
                  <a:ext cx="1207638" cy="467436"/>
                </a:xfrm>
                <a:prstGeom prst="rect">
                  <a:avLst/>
                </a:prstGeom>
                <a:blipFill>
                  <a:blip r:embed="rId6"/>
                  <a:stretch>
                    <a:fillRect b="-4938"/>
                  </a:stretch>
                </a:blipFill>
                <a:ln w="28575">
                  <a:solidFill>
                    <a:srgbClr val="00206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0" name="Ορθογώνιο 19"/>
          <p:cNvSpPr/>
          <p:nvPr/>
        </p:nvSpPr>
        <p:spPr>
          <a:xfrm>
            <a:off x="40053" y="3861048"/>
            <a:ext cx="56458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μικρή και η μεγάλη σφαίρα αποκτούν το ίδιο δυναμικό </a:t>
            </a:r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l-GR" b="1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l-GR" sz="1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Ορθογώνιο 20"/>
          <p:cNvSpPr/>
          <p:nvPr/>
        </p:nvSpPr>
        <p:spPr>
          <a:xfrm>
            <a:off x="3913362" y="1124744"/>
            <a:ext cx="260285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Όταν δυο φορτισμένοι αγωγοί έρχονται σε επαφή αποκτούν το ίδιο δυναμικό</a:t>
            </a:r>
            <a:r>
              <a:rPr lang="en-US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600" b="1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l-GR" sz="1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56" name="Ομάδα 55"/>
          <p:cNvGrpSpPr/>
          <p:nvPr/>
        </p:nvGrpSpPr>
        <p:grpSpPr>
          <a:xfrm>
            <a:off x="3203848" y="1916832"/>
            <a:ext cx="3099252" cy="1440000"/>
            <a:chOff x="3203848" y="1916832"/>
            <a:chExt cx="3099252" cy="1440000"/>
          </a:xfrm>
        </p:grpSpPr>
        <p:grpSp>
          <p:nvGrpSpPr>
            <p:cNvPr id="45" name="Ομάδα 44"/>
            <p:cNvGrpSpPr/>
            <p:nvPr/>
          </p:nvGrpSpPr>
          <p:grpSpPr>
            <a:xfrm>
              <a:off x="3203848" y="1916832"/>
              <a:ext cx="3099252" cy="1440000"/>
              <a:chOff x="3203848" y="1916832"/>
              <a:chExt cx="3099252" cy="1440000"/>
            </a:xfrm>
          </p:grpSpPr>
          <p:grpSp>
            <p:nvGrpSpPr>
              <p:cNvPr id="9" name="Ομάδα 8"/>
              <p:cNvGrpSpPr/>
              <p:nvPr/>
            </p:nvGrpSpPr>
            <p:grpSpPr>
              <a:xfrm>
                <a:off x="4700066" y="1916832"/>
                <a:ext cx="1603034" cy="1440000"/>
                <a:chOff x="5345070" y="2276872"/>
                <a:chExt cx="1603034" cy="1440000"/>
              </a:xfrm>
            </p:grpSpPr>
            <p:sp>
              <p:nvSpPr>
                <p:cNvPr id="7" name="Οβάλ 6"/>
                <p:cNvSpPr/>
                <p:nvPr/>
              </p:nvSpPr>
              <p:spPr>
                <a:xfrm>
                  <a:off x="5508104" y="2276872"/>
                  <a:ext cx="1440000" cy="1440000"/>
                </a:xfrm>
                <a:prstGeom prst="ellipse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8" name="Οβάλ 7"/>
                <p:cNvSpPr/>
                <p:nvPr/>
              </p:nvSpPr>
              <p:spPr>
                <a:xfrm>
                  <a:off x="5345070" y="2427011"/>
                  <a:ext cx="288000" cy="288000"/>
                </a:xfrm>
                <a:prstGeom prst="ellipse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cxnSp>
            <p:nvCxnSpPr>
              <p:cNvPr id="10" name="Ευθύγραμμο βέλος σύνδεσης 9"/>
              <p:cNvCxnSpPr/>
              <p:nvPr/>
            </p:nvCxnSpPr>
            <p:spPr>
              <a:xfrm flipV="1">
                <a:off x="3203848" y="2636912"/>
                <a:ext cx="1260000" cy="0"/>
              </a:xfrm>
              <a:prstGeom prst="straightConnector1">
                <a:avLst/>
              </a:prstGeom>
              <a:ln w="57150">
                <a:solidFill>
                  <a:srgbClr val="0070C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Ορθογώνιο 21"/>
                <p:cNvSpPr/>
                <p:nvPr/>
              </p:nvSpPr>
              <p:spPr>
                <a:xfrm>
                  <a:off x="4644008" y="2034204"/>
                  <a:ext cx="435760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4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14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sz="1400" dirty="0"/>
                </a:p>
              </p:txBody>
            </p:sp>
          </mc:Choice>
          <mc:Fallback xmlns="">
            <p:sp>
              <p:nvSpPr>
                <p:cNvPr id="22" name="Ορθογώνιο 2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44008" y="2034204"/>
                  <a:ext cx="435760" cy="307777"/>
                </a:xfrm>
                <a:prstGeom prst="rect">
                  <a:avLst/>
                </a:prstGeom>
                <a:blipFill>
                  <a:blip r:embed="rId7"/>
                  <a:stretch>
                    <a:fillRect b="-2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Ορθογώνιο 22"/>
                <p:cNvSpPr/>
                <p:nvPr/>
              </p:nvSpPr>
              <p:spPr>
                <a:xfrm>
                  <a:off x="5360539" y="2426614"/>
                  <a:ext cx="435760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4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14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sz="1400" dirty="0"/>
                </a:p>
              </p:txBody>
            </p:sp>
          </mc:Choice>
          <mc:Fallback xmlns="">
            <p:sp>
              <p:nvSpPr>
                <p:cNvPr id="23" name="Ορθογώνιο 2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60539" y="2426614"/>
                  <a:ext cx="435760" cy="307777"/>
                </a:xfrm>
                <a:prstGeom prst="rect">
                  <a:avLst/>
                </a:prstGeom>
                <a:blipFill>
                  <a:blip r:embed="rId8"/>
                  <a:stretch>
                    <a:fillRect b="-196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Ορθογώνιο 28"/>
              <p:cNvSpPr/>
              <p:nvPr/>
            </p:nvSpPr>
            <p:spPr>
              <a:xfrm>
                <a:off x="4527131" y="5506508"/>
                <a:ext cx="980973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𝑹</m:t>
                          </m:r>
                        </m:e>
                        <m:sub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l-GR" sz="16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&lt;</m:t>
                      </m:r>
                      <m:sSub>
                        <m:sSubPr>
                          <m:ctrlPr>
                            <a:rPr lang="el-GR" sz="16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𝑹</m:t>
                          </m:r>
                        </m:e>
                        <m:sub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29" name="Ορθογώνιο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7131" y="5506508"/>
                <a:ext cx="980973" cy="338554"/>
              </a:xfrm>
              <a:prstGeom prst="rect">
                <a:avLst/>
              </a:prstGeom>
              <a:blipFill>
                <a:blip r:embed="rId9"/>
                <a:stretch>
                  <a:fillRect b="-357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0" name="Ομάδα 49"/>
          <p:cNvGrpSpPr/>
          <p:nvPr/>
        </p:nvGrpSpPr>
        <p:grpSpPr>
          <a:xfrm>
            <a:off x="5652120" y="4339900"/>
            <a:ext cx="1999258" cy="1388110"/>
            <a:chOff x="5652120" y="4339900"/>
            <a:chExt cx="1999258" cy="1388110"/>
          </a:xfrm>
        </p:grpSpPr>
        <p:sp>
          <p:nvSpPr>
            <p:cNvPr id="28" name="Αριστερό άγκιστρο 27"/>
            <p:cNvSpPr/>
            <p:nvPr/>
          </p:nvSpPr>
          <p:spPr>
            <a:xfrm flipH="1">
              <a:off x="5652120" y="4339900"/>
              <a:ext cx="432000" cy="1388110"/>
            </a:xfrm>
            <a:prstGeom prst="leftBrace">
              <a:avLst>
                <a:gd name="adj1" fmla="val 14731"/>
                <a:gd name="adj2" fmla="val 50000"/>
              </a:avLst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Ορθογώνιο 29"/>
                <p:cNvSpPr/>
                <p:nvPr/>
              </p:nvSpPr>
              <p:spPr>
                <a:xfrm>
                  <a:off x="6060878" y="4509120"/>
                  <a:ext cx="1590500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𝑬</m:t>
                        </m:r>
                        <m:d>
                          <m:dPr>
                            <m:ctrlPr>
                              <a:rPr lang="en-US" sz="16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16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𝑹</m:t>
                                </m:r>
                              </m:e>
                              <m:sub>
                                <m:r>
                                  <a:rPr lang="en-US" sz="16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e>
                        </m:d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&gt;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𝑬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30" name="Ορθογώνιο 2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60878" y="4509120"/>
                  <a:ext cx="1590500" cy="338554"/>
                </a:xfrm>
                <a:prstGeom prst="rect">
                  <a:avLst/>
                </a:prstGeom>
                <a:blipFill>
                  <a:blip r:embed="rId10"/>
                  <a:stretch>
                    <a:fillRect b="-1818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3" name="Ομάδα 52"/>
          <p:cNvGrpSpPr/>
          <p:nvPr/>
        </p:nvGrpSpPr>
        <p:grpSpPr>
          <a:xfrm>
            <a:off x="35496" y="1740665"/>
            <a:ext cx="5560638" cy="3051241"/>
            <a:chOff x="35496" y="1740665"/>
            <a:chExt cx="5560638" cy="3051241"/>
          </a:xfrm>
        </p:grpSpPr>
        <p:grpSp>
          <p:nvGrpSpPr>
            <p:cNvPr id="48" name="Ομάδα 47"/>
            <p:cNvGrpSpPr/>
            <p:nvPr/>
          </p:nvGrpSpPr>
          <p:grpSpPr>
            <a:xfrm>
              <a:off x="35496" y="4290615"/>
              <a:ext cx="5560638" cy="501291"/>
              <a:chOff x="35496" y="4290615"/>
              <a:chExt cx="5560638" cy="501291"/>
            </a:xfrm>
          </p:grpSpPr>
          <p:sp>
            <p:nvSpPr>
              <p:cNvPr id="24" name="Ορθογώνιο 23"/>
              <p:cNvSpPr/>
              <p:nvPr/>
            </p:nvSpPr>
            <p:spPr>
              <a:xfrm>
                <a:off x="35496" y="4382949"/>
                <a:ext cx="3877866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sz="1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Ένταση Ηλεκτρικού πεδίου στη μικρή σφαίρα:</a:t>
                </a:r>
                <a:endParaRPr lang="el-GR" sz="16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5" name="TextBox 24"/>
                  <p:cNvSpPr txBox="1"/>
                  <p:nvPr/>
                </p:nvSpPr>
                <p:spPr>
                  <a:xfrm>
                    <a:off x="3974793" y="4290615"/>
                    <a:ext cx="1621341" cy="501291"/>
                  </a:xfrm>
                  <a:prstGeom prst="rect">
                    <a:avLst/>
                  </a:prstGeom>
                  <a:noFill/>
                  <a:ln w="28575">
                    <a:noFill/>
                  </a:ln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𝑬</m:t>
                          </m:r>
                          <m:d>
                            <m:dPr>
                              <m:ctrlP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600" b="1" i="1" smtClean="0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 smtClean="0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𝑹</m:t>
                                  </m:r>
                                </m:e>
                                <m:sub>
                                  <m:r>
                                    <a:rPr lang="en-US" sz="1600" b="1" i="1" smtClean="0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1600" b="1" i="1" smtClean="0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sz="1600" b="1" i="1" smtClean="0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𝝈</m:t>
                                  </m:r>
                                </m:e>
                                <m:sub>
                                  <m:r>
                                    <a:rPr lang="el-GR" sz="1600" b="1" i="1" smtClean="0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sz="1600" b="1" i="1" smtClean="0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sz="1600" b="1" i="1" smtClean="0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𝜺</m:t>
                                  </m:r>
                                </m:e>
                                <m:sub>
                                  <m:r>
                                    <a:rPr lang="el-GR" sz="1600" b="1" i="1" smtClean="0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den>
                          </m:f>
                          <m:r>
                            <a:rPr lang="el-GR" sz="16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1600" b="1" i="1" smtClean="0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 smtClean="0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𝑽</m:t>
                                  </m:r>
                                </m:e>
                                <m:sub>
                                  <m:r>
                                    <a:rPr lang="en-US" sz="1600" b="1" i="1" smtClean="0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sz="1600" b="1" i="1" smtClean="0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 smtClean="0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𝑹</m:t>
                                  </m:r>
                                </m:e>
                                <m:sub>
                                  <m:r>
                                    <a:rPr lang="en-US" sz="1600" b="1" i="1" smtClean="0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den>
                          </m:f>
                        </m:oMath>
                      </m:oMathPara>
                    </a14:m>
                    <a:endParaRPr lang="el-GR" sz="1600" b="1" dirty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p:txBody>
              </p:sp>
            </mc:Choice>
            <mc:Fallback xmlns="">
              <p:sp>
                <p:nvSpPr>
                  <p:cNvPr id="25" name="TextBox 2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974793" y="4290615"/>
                    <a:ext cx="1621341" cy="501291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 r="-376" b="-8537"/>
                    </a:stretch>
                  </a:blipFill>
                  <a:ln w="28575">
                    <a:noFill/>
                  </a:ln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31" name="Ευθύγραμμο βέλος σύνδεσης 30"/>
            <p:cNvCxnSpPr/>
            <p:nvPr/>
          </p:nvCxnSpPr>
          <p:spPr>
            <a:xfrm flipH="1" flipV="1">
              <a:off x="3723701" y="1740665"/>
              <a:ext cx="976730" cy="415081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Ορθογώνιο 34"/>
                <p:cNvSpPr/>
                <p:nvPr/>
              </p:nvSpPr>
              <p:spPr>
                <a:xfrm>
                  <a:off x="3726190" y="1916832"/>
                  <a:ext cx="701794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4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𝑬</m:t>
                        </m:r>
                        <m:d>
                          <m:dPr>
                            <m:ctrlPr>
                              <a:rPr lang="en-US" sz="14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14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4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𝑹</m:t>
                                </m:r>
                              </m:e>
                              <m:sub>
                                <m:r>
                                  <a:rPr lang="en-US" sz="14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e>
                        </m:d>
                      </m:oMath>
                    </m:oMathPara>
                  </a14:m>
                  <a:endParaRPr lang="el-GR" sz="1400" dirty="0"/>
                </a:p>
              </p:txBody>
            </p:sp>
          </mc:Choice>
          <mc:Fallback xmlns="">
            <p:sp>
              <p:nvSpPr>
                <p:cNvPr id="35" name="Ορθογώνιο 3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26190" y="1916832"/>
                  <a:ext cx="701794" cy="307777"/>
                </a:xfrm>
                <a:prstGeom prst="rect">
                  <a:avLst/>
                </a:prstGeom>
                <a:blipFill>
                  <a:blip r:embed="rId12"/>
                  <a:stretch>
                    <a:fillRect b="-196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4" name="Ομάδα 53"/>
          <p:cNvGrpSpPr/>
          <p:nvPr/>
        </p:nvGrpSpPr>
        <p:grpSpPr>
          <a:xfrm>
            <a:off x="35496" y="3012501"/>
            <a:ext cx="5560638" cy="2355469"/>
            <a:chOff x="35496" y="3012501"/>
            <a:chExt cx="5560638" cy="2355469"/>
          </a:xfrm>
        </p:grpSpPr>
        <p:grpSp>
          <p:nvGrpSpPr>
            <p:cNvPr id="49" name="Ομάδα 48"/>
            <p:cNvGrpSpPr/>
            <p:nvPr/>
          </p:nvGrpSpPr>
          <p:grpSpPr>
            <a:xfrm>
              <a:off x="35496" y="4866679"/>
              <a:ext cx="5560638" cy="501291"/>
              <a:chOff x="35496" y="4866679"/>
              <a:chExt cx="5560638" cy="501291"/>
            </a:xfrm>
          </p:grpSpPr>
          <p:sp>
            <p:nvSpPr>
              <p:cNvPr id="26" name="Ορθογώνιο 25"/>
              <p:cNvSpPr/>
              <p:nvPr/>
            </p:nvSpPr>
            <p:spPr>
              <a:xfrm>
                <a:off x="35496" y="4959013"/>
                <a:ext cx="3960440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sz="1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Ένταση Ηλεκτρικού πεδίου στη μεγάλη  σφαίρα:</a:t>
                </a:r>
                <a:endParaRPr lang="el-GR" sz="16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TextBox 26"/>
                  <p:cNvSpPr txBox="1"/>
                  <p:nvPr/>
                </p:nvSpPr>
                <p:spPr>
                  <a:xfrm>
                    <a:off x="3974793" y="4866679"/>
                    <a:ext cx="1621341" cy="501291"/>
                  </a:xfrm>
                  <a:prstGeom prst="rect">
                    <a:avLst/>
                  </a:prstGeom>
                  <a:noFill/>
                  <a:ln w="28575">
                    <a:noFill/>
                  </a:ln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𝑬</m:t>
                          </m:r>
                          <m:d>
                            <m:dPr>
                              <m:ctrlP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600" b="1" i="1" smtClean="0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 smtClean="0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𝑹</m:t>
                                  </m:r>
                                </m:e>
                                <m:sub>
                                  <m:r>
                                    <a:rPr lang="el-GR" sz="1600" b="1" i="1" smtClean="0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1600" b="1" i="1" smtClean="0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sz="1600" b="1" i="1" smtClean="0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𝝈</m:t>
                                  </m:r>
                                </m:e>
                                <m:sub>
                                  <m:r>
                                    <a:rPr lang="el-GR" sz="1600" b="1" i="1" smtClean="0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sz="1600" b="1" i="1" smtClean="0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sz="1600" b="1" i="1" smtClean="0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𝜺</m:t>
                                  </m:r>
                                </m:e>
                                <m:sub>
                                  <m:r>
                                    <a:rPr lang="el-GR" sz="1600" b="1" i="1" smtClean="0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den>
                          </m:f>
                          <m:r>
                            <a:rPr lang="el-GR" sz="16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1600" b="1" i="1" smtClean="0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 smtClean="0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𝑽</m:t>
                                  </m:r>
                                </m:e>
                                <m:sub>
                                  <m:r>
                                    <a:rPr lang="en-US" sz="1600" b="1" i="1" smtClean="0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sz="1600" b="1" i="1" smtClean="0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 smtClean="0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𝑹</m:t>
                                  </m:r>
                                </m:e>
                                <m:sub>
                                  <m:r>
                                    <a:rPr lang="el-GR" sz="1600" b="1" i="1" smtClean="0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den>
                          </m:f>
                        </m:oMath>
                      </m:oMathPara>
                    </a14:m>
                    <a:endParaRPr lang="el-GR" sz="1600" b="1" dirty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p:txBody>
              </p:sp>
            </mc:Choice>
            <mc:Fallback xmlns="">
              <p:sp>
                <p:nvSpPr>
                  <p:cNvPr id="27" name="TextBox 2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974793" y="4866679"/>
                    <a:ext cx="1621341" cy="501291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 r="-376" b="-7229"/>
                    </a:stretch>
                  </a:blipFill>
                  <a:ln w="28575">
                    <a:noFill/>
                  </a:ln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33" name="Ευθύγραμμο βέλος σύνδεσης 32"/>
            <p:cNvCxnSpPr/>
            <p:nvPr/>
          </p:nvCxnSpPr>
          <p:spPr>
            <a:xfrm flipH="1">
              <a:off x="4600395" y="3012501"/>
              <a:ext cx="387672" cy="278471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Ορθογώνιο 35"/>
                <p:cNvSpPr/>
                <p:nvPr/>
              </p:nvSpPr>
              <p:spPr>
                <a:xfrm>
                  <a:off x="4473398" y="3244172"/>
                  <a:ext cx="701795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𝑬</m:t>
                        </m:r>
                        <m:d>
                          <m:dPr>
                            <m:ctrlPr>
                              <a:rPr lang="en-US" sz="1400" b="1" i="1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1400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4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𝑹</m:t>
                                </m:r>
                              </m:e>
                              <m:sub>
                                <m:r>
                                  <a:rPr lang="en-US" sz="1400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e>
                        </m:d>
                      </m:oMath>
                    </m:oMathPara>
                  </a14:m>
                  <a:endParaRPr lang="el-GR" sz="1400" dirty="0"/>
                </a:p>
              </p:txBody>
            </p:sp>
          </mc:Choice>
          <mc:Fallback xmlns="">
            <p:sp>
              <p:nvSpPr>
                <p:cNvPr id="36" name="Ορθογώνιο 3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73398" y="3244172"/>
                  <a:ext cx="701795" cy="307777"/>
                </a:xfrm>
                <a:prstGeom prst="rect">
                  <a:avLst/>
                </a:prstGeom>
                <a:blipFill>
                  <a:blip r:embed="rId14"/>
                  <a:stretch>
                    <a:fillRect b="-196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1" name="Ομάδα 50"/>
          <p:cNvGrpSpPr/>
          <p:nvPr/>
        </p:nvGrpSpPr>
        <p:grpSpPr>
          <a:xfrm>
            <a:off x="6280970" y="4825450"/>
            <a:ext cx="955326" cy="691782"/>
            <a:chOff x="6280970" y="4825450"/>
            <a:chExt cx="955326" cy="691782"/>
          </a:xfrm>
        </p:grpSpPr>
        <p:sp>
          <p:nvSpPr>
            <p:cNvPr id="38" name="Ορθογώνιο 37"/>
            <p:cNvSpPr/>
            <p:nvPr/>
          </p:nvSpPr>
          <p:spPr>
            <a:xfrm>
              <a:off x="6374232" y="4825450"/>
              <a:ext cx="50661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και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Ορθογώνιο 38"/>
                <p:cNvSpPr/>
                <p:nvPr/>
              </p:nvSpPr>
              <p:spPr>
                <a:xfrm>
                  <a:off x="6280970" y="5178678"/>
                  <a:ext cx="955326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6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𝝈</m:t>
                            </m:r>
                          </m:e>
                          <m:sub>
                            <m:r>
                              <a:rPr lang="el-GR" sz="16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&gt;</m:t>
                        </m:r>
                        <m:sSub>
                          <m:sSubPr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6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𝝈</m:t>
                            </m:r>
                          </m:e>
                          <m:sub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39" name="Ορθογώνιο 3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80970" y="5178678"/>
                  <a:ext cx="955326" cy="338554"/>
                </a:xfrm>
                <a:prstGeom prst="rect">
                  <a:avLst/>
                </a:prstGeom>
                <a:blipFill>
                  <a:blip r:embed="rId15"/>
                  <a:stretch>
                    <a:fillRect b="-545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5" name="Ομάδα 54"/>
          <p:cNvGrpSpPr/>
          <p:nvPr/>
        </p:nvGrpSpPr>
        <p:grpSpPr>
          <a:xfrm>
            <a:off x="35496" y="1822739"/>
            <a:ext cx="5922980" cy="4188732"/>
            <a:chOff x="35496" y="1822739"/>
            <a:chExt cx="5922980" cy="41887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Ορθογώνιο 39"/>
                <p:cNvSpPr/>
                <p:nvPr/>
              </p:nvSpPr>
              <p:spPr>
                <a:xfrm>
                  <a:off x="4660338" y="1822739"/>
                  <a:ext cx="435760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4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4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𝝈</m:t>
                            </m:r>
                          </m:e>
                          <m:sub>
                            <m:r>
                              <a:rPr lang="en-US" sz="14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sz="1400" dirty="0"/>
                </a:p>
              </p:txBody>
            </p:sp>
          </mc:Choice>
          <mc:Fallback xmlns="">
            <p:sp>
              <p:nvSpPr>
                <p:cNvPr id="40" name="Ορθογώνιο 3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60338" y="1822739"/>
                  <a:ext cx="435760" cy="307777"/>
                </a:xfrm>
                <a:prstGeom prst="rect">
                  <a:avLst/>
                </a:prstGeom>
                <a:blipFill>
                  <a:blip r:embed="rId16"/>
                  <a:stretch>
                    <a:fillRect b="-4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Ορθογώνιο 40"/>
                <p:cNvSpPr/>
                <p:nvPr/>
              </p:nvSpPr>
              <p:spPr>
                <a:xfrm>
                  <a:off x="5522716" y="3244172"/>
                  <a:ext cx="435760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4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4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𝝈</m:t>
                            </m:r>
                          </m:e>
                          <m:sub>
                            <m:r>
                              <a:rPr lang="en-US" sz="14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sz="1400" dirty="0"/>
                </a:p>
              </p:txBody>
            </p:sp>
          </mc:Choice>
          <mc:Fallback xmlns="">
            <p:sp>
              <p:nvSpPr>
                <p:cNvPr id="41" name="Ορθογώνιο 4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22716" y="3244172"/>
                  <a:ext cx="435760" cy="307777"/>
                </a:xfrm>
                <a:prstGeom prst="rect">
                  <a:avLst/>
                </a:prstGeom>
                <a:blipFill>
                  <a:blip r:embed="rId17"/>
                  <a:stretch>
                    <a:fillRect b="-196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2" name="Ορθογώνιο 41"/>
            <p:cNvSpPr/>
            <p:nvPr/>
          </p:nvSpPr>
          <p:spPr>
            <a:xfrm>
              <a:off x="35496" y="5488251"/>
              <a:ext cx="396044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4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σ</a:t>
              </a:r>
              <a:r>
                <a:rPr lang="el-GR" sz="1400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l-GR" sz="12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και </a:t>
              </a:r>
              <a:r>
                <a:rPr lang="el-GR" sz="14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σ</a:t>
              </a:r>
              <a:r>
                <a:rPr lang="el-GR" sz="1400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l-GR" sz="1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2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είναι οι επιφανειακές πυκνότητες φορτίου στη μικρή και στη μεγάλη σφαίρα, αντίστοιχα</a:t>
              </a:r>
              <a:endParaRPr lang="el-GR" sz="1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52" name="Ομάδα 51"/>
          <p:cNvGrpSpPr/>
          <p:nvPr/>
        </p:nvGrpSpPr>
        <p:grpSpPr>
          <a:xfrm>
            <a:off x="50414" y="6093296"/>
            <a:ext cx="8986082" cy="738664"/>
            <a:chOff x="50414" y="6093296"/>
            <a:chExt cx="8986082" cy="738664"/>
          </a:xfrm>
        </p:grpSpPr>
        <p:sp>
          <p:nvSpPr>
            <p:cNvPr id="43" name="Ορθογώνιο 42"/>
            <p:cNvSpPr/>
            <p:nvPr/>
          </p:nvSpPr>
          <p:spPr>
            <a:xfrm>
              <a:off x="50414" y="6104037"/>
              <a:ext cx="1569258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4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ΣΥΜΠΕΡΑΣΜΑ:</a:t>
              </a:r>
              <a:endParaRPr lang="el-GR" sz="1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4" name="Ορθογώνιο 43"/>
            <p:cNvSpPr/>
            <p:nvPr/>
          </p:nvSpPr>
          <p:spPr>
            <a:xfrm>
              <a:off x="1475656" y="6093296"/>
              <a:ext cx="7560840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4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Στην επιφάνειας ενός φορτισμένου αγωγού, όσο πιο μικρή είναι η ακτίνα καμπυλότητας τόσο πιο μεγάλη είναι η συγκέντρωση ηλεκτρικών φορτίων και τόσο πιο μεγάλη είναι η ένταση του ηλεκτρικού πεδίου (αρχή λειτουργίας του αλεξικέραυνου).</a:t>
              </a:r>
              <a:endParaRPr lang="el-GR" sz="1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3305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9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1066</TotalTime>
  <Words>1469</Words>
  <Application>Microsoft Office PowerPoint</Application>
  <PresentationFormat>Προβολή στην οθόνη (4:3)</PresentationFormat>
  <Paragraphs>238</Paragraphs>
  <Slides>9</Slides>
  <Notes>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 Math</vt:lpstr>
      <vt:lpstr>Times New Roman</vt:lpstr>
      <vt:lpstr>Θέμα του Office</vt:lpstr>
      <vt:lpstr>Σώματα μέσα σε Στατικό Ηλεκτρικό Πεδίο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Sideris</dc:creator>
  <cp:lastModifiedBy>Sideris</cp:lastModifiedBy>
  <cp:revision>88</cp:revision>
  <dcterms:created xsi:type="dcterms:W3CDTF">2015-05-19T19:03:25Z</dcterms:created>
  <dcterms:modified xsi:type="dcterms:W3CDTF">2020-05-25T18:10:12Z</dcterms:modified>
</cp:coreProperties>
</file>