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2od8mdPnVk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1xo_-D7x1MhYB5NkagHrqRaUrLFuFDNzgjOM5IDGHtCE/edi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Η Αξία της Ψηφιακής Αφήγησης στην Τριτοβάθμια Εκπαίδευση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Χρήση εικόνων, κειμένου, ήχου &amp; βίντεο για νοηματοδοτημένη μάθηση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Storyboard: Γιατί είναι απαραίτητο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Προε</a:t>
            </a:r>
            <a:r>
              <a:rPr dirty="0"/>
              <a:t>πισκόπηση της ροής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Εύκολη</a:t>
            </a:r>
            <a:r>
              <a:rPr dirty="0"/>
              <a:t> ανα</a:t>
            </a:r>
            <a:r>
              <a:rPr dirty="0" err="1"/>
              <a:t>θεώρηση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Εστί</a:t>
            </a:r>
            <a:r>
              <a:rPr dirty="0"/>
              <a:t>αση πρώτα στο περιεχόμενο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Τεχνικά Εργαλεία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Υπολογιστές: Movie Maker, iMovie, OpenShot</a:t>
            </a:r>
          </a:p>
          <a:p>
            <a:r>
              <a:t>Web: WeVideo</a:t>
            </a:r>
          </a:p>
          <a:p>
            <a:r>
              <a:t>Κινητά: iMovie, StoryRobe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Ψηφιακή Αφήγηση στην Ανώτατη Εκπαίδευση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Σύνδεση</a:t>
            </a:r>
            <a:r>
              <a:rPr dirty="0"/>
              <a:t> </a:t>
            </a:r>
            <a:r>
              <a:rPr dirty="0" err="1"/>
              <a:t>θεωρί</a:t>
            </a:r>
            <a:r>
              <a:rPr dirty="0"/>
              <a:t>ας–εμπειρίας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Πολυτρο</a:t>
            </a:r>
            <a:r>
              <a:rPr dirty="0"/>
              <a:t>πική έκφραση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Αυτονομί</a:t>
            </a:r>
            <a:r>
              <a:rPr dirty="0"/>
              <a:t>α &amp; υπευθυνότητα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Δραστηριότητα για το Μάθημα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 smtClean="0"/>
              <a:t>Ψηφι</a:t>
            </a:r>
            <a:r>
              <a:rPr dirty="0" smtClean="0"/>
              <a:t>ακή </a:t>
            </a:r>
            <a:r>
              <a:rPr dirty="0"/>
              <a:t>ιστορία 2–3 λεπτών</a:t>
            </a:r>
          </a:p>
          <a:p>
            <a:pPr marL="0" indent="0">
              <a:buNone/>
            </a:pPr>
            <a:r>
              <a:rPr dirty="0" err="1" smtClean="0"/>
              <a:t>Θέμ</a:t>
            </a:r>
            <a:r>
              <a:rPr dirty="0" smtClean="0"/>
              <a:t>α</a:t>
            </a:r>
            <a:r>
              <a:rPr dirty="0"/>
              <a:t>: «Μια έννοια που άλλαξε τον τρόπο που βλέπω τον κόσμο</a:t>
            </a:r>
            <a:r>
              <a:rPr dirty="0" smtClean="0"/>
              <a:t>»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err="1"/>
              <a:t>Αναστοχασμός</a:t>
            </a:r>
            <a:r>
              <a:rPr lang="el-GR" dirty="0"/>
              <a:t>: Τι κάνει μια ιστορία καλή; 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Συμπέρασμα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Πολυγρ</a:t>
            </a:r>
            <a:r>
              <a:rPr dirty="0"/>
              <a:t>αμματισμοί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Φωνή</a:t>
            </a:r>
            <a:r>
              <a:rPr dirty="0"/>
              <a:t> </a:t>
            </a:r>
            <a:r>
              <a:rPr dirty="0" err="1"/>
              <a:t>στους</a:t>
            </a:r>
            <a:r>
              <a:rPr dirty="0"/>
              <a:t> </a:t>
            </a:r>
            <a:r>
              <a:rPr lang="el-GR" dirty="0" err="1" smtClean="0"/>
              <a:t>μαθ</a:t>
            </a:r>
            <a:r>
              <a:rPr dirty="0" err="1" smtClean="0"/>
              <a:t>ητές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Σύνδεση</a:t>
            </a:r>
            <a:r>
              <a:rPr dirty="0"/>
              <a:t> </a:t>
            </a:r>
            <a:r>
              <a:rPr dirty="0" err="1"/>
              <a:t>γνώσης</a:t>
            </a:r>
            <a:r>
              <a:rPr dirty="0"/>
              <a:t>–</a:t>
            </a:r>
            <a:r>
              <a:rPr dirty="0" err="1"/>
              <a:t>συν</a:t>
            </a:r>
            <a:r>
              <a:rPr dirty="0"/>
              <a:t>αισθήματος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Ισχυρές</a:t>
            </a:r>
            <a:r>
              <a:rPr dirty="0"/>
              <a:t> μα</a:t>
            </a:r>
            <a:r>
              <a:rPr dirty="0" err="1"/>
              <a:t>θησι</a:t>
            </a:r>
            <a:r>
              <a:rPr dirty="0"/>
              <a:t>ακές εμπειρίες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Τι είναι Ψηφιακή Αφήγηση;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Συνδυ</a:t>
            </a:r>
            <a:r>
              <a:rPr dirty="0"/>
              <a:t>ασμός ιστορίας με πολυμέσα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Σύντομ</a:t>
            </a:r>
            <a:r>
              <a:rPr dirty="0"/>
              <a:t>α βίντεο 2–10 λεπτών</a:t>
            </a:r>
          </a:p>
          <a:p>
            <a:pPr marL="0" indent="0">
              <a:buNone/>
            </a:pPr>
            <a:r>
              <a:rPr dirty="0"/>
              <a:t>• Σα</a:t>
            </a:r>
            <a:r>
              <a:rPr dirty="0" err="1"/>
              <a:t>φές</a:t>
            </a:r>
            <a:r>
              <a:rPr dirty="0"/>
              <a:t> </a:t>
            </a:r>
            <a:r>
              <a:rPr dirty="0" err="1"/>
              <a:t>θέμ</a:t>
            </a:r>
            <a:r>
              <a:rPr dirty="0"/>
              <a:t>α &amp; προσωπική οπτική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Σκο</a:t>
            </a:r>
            <a:r>
              <a:rPr dirty="0"/>
              <a:t>πός η σύνδεση με το κοινό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Γιατί να τη χρησιμοποιήσουμε;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Ενισχύει</a:t>
            </a:r>
            <a:r>
              <a:rPr dirty="0"/>
              <a:t> </a:t>
            </a:r>
            <a:r>
              <a:rPr dirty="0" err="1"/>
              <a:t>κίνητρο</a:t>
            </a:r>
            <a:r>
              <a:rPr dirty="0"/>
              <a:t> &amp; </a:t>
            </a:r>
            <a:r>
              <a:rPr dirty="0" err="1"/>
              <a:t>δημιουργικότητ</a:t>
            </a:r>
            <a:r>
              <a:rPr dirty="0"/>
              <a:t>α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Μετ</a:t>
            </a:r>
            <a:r>
              <a:rPr dirty="0"/>
              <a:t>ατρέπει τον </a:t>
            </a:r>
            <a:r>
              <a:rPr lang="el-GR" dirty="0" smtClean="0"/>
              <a:t>μαθητή</a:t>
            </a:r>
            <a:r>
              <a:rPr dirty="0" smtClean="0"/>
              <a:t> </a:t>
            </a:r>
            <a:r>
              <a:rPr dirty="0"/>
              <a:t>σε δημιουργό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Οργάνωση</a:t>
            </a:r>
            <a:r>
              <a:rPr dirty="0"/>
              <a:t> </a:t>
            </a:r>
            <a:r>
              <a:rPr dirty="0" err="1"/>
              <a:t>σκέψης</a:t>
            </a:r>
            <a:r>
              <a:rPr dirty="0"/>
              <a:t> &amp; </a:t>
            </a:r>
            <a:r>
              <a:rPr dirty="0" err="1"/>
              <a:t>ιδεών</a:t>
            </a:r>
            <a:endParaRPr dirty="0"/>
          </a:p>
          <a:p>
            <a:pPr marL="0" indent="0">
              <a:buNone/>
            </a:pPr>
            <a:r>
              <a:rPr dirty="0"/>
              <a:t>• Υπ</a:t>
            </a:r>
            <a:r>
              <a:rPr dirty="0" err="1"/>
              <a:t>οστηρίζει</a:t>
            </a:r>
            <a:r>
              <a:rPr dirty="0"/>
              <a:t> </a:t>
            </a:r>
            <a:r>
              <a:rPr dirty="0" err="1"/>
              <a:t>συνεργ</a:t>
            </a:r>
            <a:r>
              <a:rPr dirty="0"/>
              <a:t>ασία &amp; κριτική σκέψη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Μαθησιακά Οφέλη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Ψηφι</a:t>
            </a:r>
            <a:r>
              <a:rPr dirty="0"/>
              <a:t>ακός γραμματισμός</a:t>
            </a:r>
          </a:p>
          <a:p>
            <a:pPr marL="0" indent="0">
              <a:buNone/>
            </a:pPr>
            <a:r>
              <a:rPr dirty="0"/>
              <a:t>• Οπ</a:t>
            </a:r>
            <a:r>
              <a:rPr dirty="0" err="1"/>
              <a:t>τικός</a:t>
            </a:r>
            <a:r>
              <a:rPr dirty="0"/>
              <a:t> &amp; π</a:t>
            </a:r>
            <a:r>
              <a:rPr dirty="0" err="1"/>
              <a:t>ληροφορι</a:t>
            </a:r>
            <a:r>
              <a:rPr dirty="0"/>
              <a:t>ακός γραμματισμός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Ικ</a:t>
            </a:r>
            <a:r>
              <a:rPr dirty="0"/>
              <a:t>ανότητα αφήγησης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Ενσυν</a:t>
            </a:r>
            <a:r>
              <a:rPr dirty="0"/>
              <a:t>αίσθηση &amp; αναστοχασμός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Τύποι Ψηφιακών Ιστοριών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1. </a:t>
            </a:r>
            <a:r>
              <a:rPr dirty="0" err="1"/>
              <a:t>Προσω</a:t>
            </a:r>
            <a:r>
              <a:rPr dirty="0"/>
              <a:t>πικές αφηγήσεις</a:t>
            </a:r>
          </a:p>
          <a:p>
            <a:pPr marL="0" indent="0">
              <a:buNone/>
            </a:pPr>
            <a:r>
              <a:rPr dirty="0"/>
              <a:t>2. </a:t>
            </a:r>
            <a:r>
              <a:rPr dirty="0" err="1"/>
              <a:t>Ιστορικές</a:t>
            </a:r>
            <a:r>
              <a:rPr dirty="0"/>
              <a:t>/</a:t>
            </a:r>
            <a:r>
              <a:rPr dirty="0" err="1"/>
              <a:t>τεκμηριωμένες</a:t>
            </a:r>
            <a:endParaRPr dirty="0"/>
          </a:p>
          <a:p>
            <a:pPr marL="0" indent="0">
              <a:buNone/>
            </a:pPr>
            <a:r>
              <a:rPr dirty="0"/>
              <a:t>3. Επ</a:t>
            </a:r>
            <a:r>
              <a:rPr dirty="0" err="1"/>
              <a:t>εξηγημ</a:t>
            </a:r>
            <a:r>
              <a:rPr dirty="0"/>
              <a:t>ατικές/εκπαιδευτικές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Μια πραγματική ιστορία </a:t>
            </a:r>
            <a:br>
              <a:rPr lang="el-GR" sz="4000" dirty="0" smtClean="0"/>
            </a:br>
            <a:r>
              <a:rPr lang="el-GR" sz="4000" dirty="0" smtClean="0"/>
              <a:t>«</a:t>
            </a:r>
            <a:r>
              <a:rPr lang="el-GR" sz="4000" dirty="0" smtClean="0">
                <a:hlinkClick r:id="rId2"/>
              </a:rPr>
              <a:t>Η δύναμη της θέλησης</a:t>
            </a:r>
            <a:r>
              <a:rPr lang="el-GR" sz="4000" dirty="0" smtClean="0"/>
              <a:t>»</a:t>
            </a:r>
            <a:endParaRPr lang="en-US" sz="4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71" t="16936" r="33510"/>
          <a:stretch/>
        </p:blipFill>
        <p:spPr>
          <a:xfrm>
            <a:off x="1515034" y="1253330"/>
            <a:ext cx="5728447" cy="4207194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457200" y="55708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Ας την αναλύσουμε… </a:t>
            </a:r>
            <a:r>
              <a:rPr lang="el-GR" dirty="0" smtClean="0">
                <a:hlinkClick r:id="rId4"/>
              </a:rPr>
              <a:t>εδώ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Πώς διαφέρει από ένα απλό βίντεο;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Έμφ</a:t>
            </a:r>
            <a:r>
              <a:rPr dirty="0"/>
              <a:t>αση στο νόημα, όχι στο «θέαμα»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Προσω</a:t>
            </a:r>
            <a:r>
              <a:rPr dirty="0"/>
              <a:t>πική φωνή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Δομή</a:t>
            </a:r>
            <a:r>
              <a:rPr dirty="0"/>
              <a:t> </a:t>
            </a:r>
            <a:r>
              <a:rPr dirty="0" err="1"/>
              <a:t>με</a:t>
            </a:r>
            <a:r>
              <a:rPr dirty="0"/>
              <a:t> α</a:t>
            </a:r>
            <a:r>
              <a:rPr dirty="0" err="1"/>
              <a:t>ρχή</a:t>
            </a:r>
            <a:r>
              <a:rPr dirty="0"/>
              <a:t>–</a:t>
            </a:r>
            <a:r>
              <a:rPr dirty="0" err="1"/>
              <a:t>μέση</a:t>
            </a:r>
            <a:r>
              <a:rPr dirty="0"/>
              <a:t>–</a:t>
            </a:r>
            <a:r>
              <a:rPr dirty="0" err="1"/>
              <a:t>τέλος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Συν</a:t>
            </a:r>
            <a:r>
              <a:rPr dirty="0"/>
              <a:t>αισθηματική σύνδεση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Τα 12 Βήματα Δημιουργίας Ψηφιακής Αφήγησης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dirty="0"/>
              <a:t>1. </a:t>
            </a:r>
            <a:r>
              <a:rPr dirty="0" err="1"/>
              <a:t>Θέμ</a:t>
            </a:r>
            <a:r>
              <a:rPr dirty="0"/>
              <a:t>α</a:t>
            </a:r>
          </a:p>
          <a:p>
            <a:pPr marL="0" indent="0">
              <a:buNone/>
            </a:pPr>
            <a:r>
              <a:rPr dirty="0"/>
              <a:t>2. </a:t>
            </a:r>
            <a:r>
              <a:rPr dirty="0" err="1"/>
              <a:t>Έρευν</a:t>
            </a:r>
            <a:r>
              <a:rPr dirty="0"/>
              <a:t>α</a:t>
            </a:r>
          </a:p>
          <a:p>
            <a:pPr marL="0" indent="0">
              <a:buNone/>
            </a:pPr>
            <a:r>
              <a:rPr dirty="0"/>
              <a:t>3. </a:t>
            </a:r>
            <a:r>
              <a:rPr dirty="0" err="1"/>
              <a:t>Πρώτο</a:t>
            </a:r>
            <a:r>
              <a:rPr dirty="0"/>
              <a:t> </a:t>
            </a:r>
            <a:r>
              <a:rPr dirty="0" err="1"/>
              <a:t>σενάριο</a:t>
            </a:r>
            <a:endParaRPr dirty="0"/>
          </a:p>
          <a:p>
            <a:pPr marL="0" indent="0">
              <a:buNone/>
            </a:pPr>
            <a:r>
              <a:rPr dirty="0"/>
              <a:t>4. </a:t>
            </a:r>
            <a:r>
              <a:rPr dirty="0" err="1"/>
              <a:t>Αν</a:t>
            </a:r>
            <a:r>
              <a:rPr dirty="0"/>
              <a:t>ατροφοδότηση</a:t>
            </a:r>
          </a:p>
          <a:p>
            <a:pPr marL="0" indent="0">
              <a:buNone/>
            </a:pPr>
            <a:r>
              <a:rPr dirty="0"/>
              <a:t>5. </a:t>
            </a:r>
            <a:r>
              <a:rPr dirty="0" err="1"/>
              <a:t>Αν</a:t>
            </a:r>
            <a:r>
              <a:rPr dirty="0"/>
              <a:t>αθεώρηση</a:t>
            </a:r>
          </a:p>
          <a:p>
            <a:pPr marL="0" indent="0">
              <a:buNone/>
            </a:pPr>
            <a:r>
              <a:rPr dirty="0"/>
              <a:t>6. </a:t>
            </a:r>
            <a:r>
              <a:rPr dirty="0" err="1"/>
              <a:t>Εικόνες</a:t>
            </a:r>
            <a:endParaRPr dirty="0"/>
          </a:p>
          <a:p>
            <a:pPr marL="0" indent="0">
              <a:buNone/>
            </a:pPr>
            <a:r>
              <a:rPr dirty="0"/>
              <a:t>7. </a:t>
            </a:r>
            <a:r>
              <a:rPr dirty="0" err="1"/>
              <a:t>Πνευμ</a:t>
            </a:r>
            <a:r>
              <a:rPr dirty="0"/>
              <a:t>ατικά δικαιώματα</a:t>
            </a:r>
          </a:p>
          <a:p>
            <a:pPr marL="0" indent="0">
              <a:buNone/>
            </a:pPr>
            <a:r>
              <a:rPr dirty="0"/>
              <a:t>8. Storyboard</a:t>
            </a:r>
          </a:p>
          <a:p>
            <a:pPr marL="0" indent="0">
              <a:buNone/>
            </a:pPr>
            <a:r>
              <a:rPr dirty="0"/>
              <a:t>9. </a:t>
            </a:r>
            <a:r>
              <a:rPr dirty="0" err="1"/>
              <a:t>Αφήγηση</a:t>
            </a:r>
            <a:endParaRPr dirty="0"/>
          </a:p>
          <a:p>
            <a:pPr marL="0" indent="0">
              <a:buNone/>
            </a:pPr>
            <a:r>
              <a:rPr dirty="0"/>
              <a:t>10. </a:t>
            </a:r>
            <a:r>
              <a:rPr dirty="0" err="1"/>
              <a:t>Μουσική</a:t>
            </a:r>
            <a:endParaRPr dirty="0"/>
          </a:p>
          <a:p>
            <a:pPr marL="0" indent="0">
              <a:buNone/>
            </a:pPr>
            <a:r>
              <a:rPr dirty="0"/>
              <a:t>11. </a:t>
            </a:r>
            <a:r>
              <a:rPr dirty="0" err="1"/>
              <a:t>Σύνθεση</a:t>
            </a:r>
            <a:endParaRPr dirty="0"/>
          </a:p>
          <a:p>
            <a:pPr marL="0" indent="0">
              <a:buNone/>
            </a:pPr>
            <a:r>
              <a:rPr dirty="0"/>
              <a:t>12. </a:t>
            </a:r>
            <a:r>
              <a:rPr dirty="0" err="1"/>
              <a:t>Δημοσίευση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Συμβουλές για Σενάριο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Στοχευμένο</a:t>
            </a:r>
            <a:r>
              <a:rPr dirty="0"/>
              <a:t> &amp; </a:t>
            </a:r>
            <a:r>
              <a:rPr dirty="0" err="1"/>
              <a:t>σύντομο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Προσω</a:t>
            </a:r>
            <a:r>
              <a:rPr dirty="0"/>
              <a:t>πικό</a:t>
            </a:r>
          </a:p>
          <a:p>
            <a:pPr marL="0" indent="0">
              <a:buNone/>
            </a:pPr>
            <a:r>
              <a:rPr dirty="0"/>
              <a:t>• Καθα</a:t>
            </a:r>
            <a:r>
              <a:rPr dirty="0" err="1"/>
              <a:t>ρή</a:t>
            </a:r>
            <a:r>
              <a:rPr dirty="0"/>
              <a:t> </a:t>
            </a:r>
            <a:r>
              <a:rPr dirty="0" err="1"/>
              <a:t>δομή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Τόνος</a:t>
            </a:r>
            <a:r>
              <a:rPr dirty="0"/>
              <a:t> π</a:t>
            </a:r>
            <a:r>
              <a:rPr dirty="0" err="1"/>
              <a:t>ου</a:t>
            </a:r>
            <a:r>
              <a:rPr dirty="0"/>
              <a:t> τα</a:t>
            </a:r>
            <a:r>
              <a:rPr dirty="0" err="1"/>
              <a:t>ιριάζει</a:t>
            </a:r>
            <a:r>
              <a:rPr dirty="0"/>
              <a:t> </a:t>
            </a:r>
            <a:r>
              <a:rPr dirty="0" err="1"/>
              <a:t>στο</a:t>
            </a:r>
            <a:r>
              <a:rPr dirty="0"/>
              <a:t> </a:t>
            </a:r>
            <a:r>
              <a:rPr dirty="0" err="1"/>
              <a:t>μήνυμ</a:t>
            </a:r>
            <a:r>
              <a:rPr dirty="0"/>
              <a:t>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296</Words>
  <Application>Microsoft Office PowerPoint</Application>
  <PresentationFormat>Προβολή στην οθόνη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Η Αξία της Ψηφιακής Αφήγησης στην Τριτοβάθμια Εκπαίδευση</vt:lpstr>
      <vt:lpstr>Τι είναι Ψηφιακή Αφήγηση;</vt:lpstr>
      <vt:lpstr>Γιατί να τη χρησιμοποιήσουμε;</vt:lpstr>
      <vt:lpstr>Μαθησιακά Οφέλη</vt:lpstr>
      <vt:lpstr>Τύποι Ψηφιακών Ιστοριών</vt:lpstr>
      <vt:lpstr>Μια πραγματική ιστορία  «Η δύναμη της θέλησης»</vt:lpstr>
      <vt:lpstr>Πώς διαφέρει από ένα απλό βίντεο;</vt:lpstr>
      <vt:lpstr>Τα 12 Βήματα Δημιουργίας Ψηφιακής Αφήγησης</vt:lpstr>
      <vt:lpstr>Συμβουλές για Σενάριο</vt:lpstr>
      <vt:lpstr>Storyboard: Γιατί είναι απαραίτητο</vt:lpstr>
      <vt:lpstr>Τεχνικά Εργαλεία</vt:lpstr>
      <vt:lpstr>Ψηφιακή Αφήγηση στην Ανώτατη Εκπαίδευση</vt:lpstr>
      <vt:lpstr>Δραστηριότητα για το Μάθημα</vt:lpstr>
      <vt:lpstr>Συμπέρασμα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Αξία της Ψηφιακής Αφήγησης στην Τριτοβάθμια Εκπαίδευση</dc:title>
  <dc:subject/>
  <dc:creator>Sissy</dc:creator>
  <cp:keywords/>
  <dc:description>generated using python-pptx</dc:description>
  <cp:lastModifiedBy>Κυπαρισσία Παπανικολάου</cp:lastModifiedBy>
  <cp:revision>5</cp:revision>
  <dcterms:created xsi:type="dcterms:W3CDTF">2013-01-27T09:14:16Z</dcterms:created>
  <dcterms:modified xsi:type="dcterms:W3CDTF">2025-11-17T19:45:46Z</dcterms:modified>
  <cp:category/>
</cp:coreProperties>
</file>