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58" r:id="rId4"/>
    <p:sldId id="264" r:id="rId5"/>
    <p:sldId id="265" r:id="rId6"/>
    <p:sldId id="276" r:id="rId7"/>
    <p:sldId id="275" r:id="rId8"/>
    <p:sldId id="277" r:id="rId9"/>
    <p:sldId id="299" r:id="rId10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  <a:srgbClr val="FFCCCC"/>
    <a:srgbClr val="FFFFCC"/>
    <a:srgbClr val="FFCC99"/>
    <a:srgbClr val="00FFFF"/>
    <a:srgbClr val="000066"/>
    <a:srgbClr val="FF9900"/>
    <a:srgbClr val="FF7C80"/>
    <a:srgbClr val="FFFF99"/>
    <a:srgbClr val="CC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Μεσαίο στυλ 2 - Έμφαση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7" autoAdjust="0"/>
    <p:restoredTop sz="94602" autoAdjust="0"/>
  </p:normalViewPr>
  <p:slideViewPr>
    <p:cSldViewPr>
      <p:cViewPr varScale="1">
        <p:scale>
          <a:sx n="84" d="100"/>
          <a:sy n="84" d="100"/>
        </p:scale>
        <p:origin x="1506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FD3045A-BA6C-4850-A927-6C1F3009661A}" type="datetimeFigureOut">
              <a:rPr lang="el-GR" smtClean="0"/>
              <a:t>18/4/2021</a:t>
            </a:fld>
            <a:endParaRPr lang="el-GR"/>
          </a:p>
        </p:txBody>
      </p:sp>
      <p:sp>
        <p:nvSpPr>
          <p:cNvPr id="4" name="Θέση εικόνας διαφάνειας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Θέση σημειώσεων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17BED5A-FF63-4AFD-AFC3-B09707C6BEF0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131362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Στυλ κύριου υπότιτλου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0A5800-2223-4EC1-B75E-C7208C9A0F1C}" type="datetimeFigureOut">
              <a:rPr lang="el-GR" smtClean="0"/>
              <a:t>18/4/2021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449B2-38CA-446F-BAD3-338B95AC73C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3644869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0A5800-2223-4EC1-B75E-C7208C9A0F1C}" type="datetimeFigureOut">
              <a:rPr lang="el-GR" smtClean="0"/>
              <a:t>18/4/2021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449B2-38CA-446F-BAD3-338B95AC73C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8390775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0A5800-2223-4EC1-B75E-C7208C9A0F1C}" type="datetimeFigureOut">
              <a:rPr lang="el-GR" smtClean="0"/>
              <a:t>18/4/2021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449B2-38CA-446F-BAD3-338B95AC73C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5590668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0A5800-2223-4EC1-B75E-C7208C9A0F1C}" type="datetimeFigureOut">
              <a:rPr lang="el-GR" smtClean="0"/>
              <a:t>18/4/2021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449B2-38CA-446F-BAD3-338B95AC73C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8280610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0A5800-2223-4EC1-B75E-C7208C9A0F1C}" type="datetimeFigureOut">
              <a:rPr lang="el-GR" smtClean="0"/>
              <a:t>18/4/2021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449B2-38CA-446F-BAD3-338B95AC73C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5858830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0A5800-2223-4EC1-B75E-C7208C9A0F1C}" type="datetimeFigureOut">
              <a:rPr lang="el-GR" smtClean="0"/>
              <a:t>18/4/2021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449B2-38CA-446F-BAD3-338B95AC73C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2495564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κειμένου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Θέση ημερομηνίας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0A5800-2223-4EC1-B75E-C7208C9A0F1C}" type="datetimeFigureOut">
              <a:rPr lang="el-GR" smtClean="0"/>
              <a:t>18/4/2021</a:t>
            </a:fld>
            <a:endParaRPr lang="el-GR"/>
          </a:p>
        </p:txBody>
      </p:sp>
      <p:sp>
        <p:nvSpPr>
          <p:cNvPr id="8" name="Θέση υποσέλιδου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Θέση αριθμού διαφάνειας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449B2-38CA-446F-BAD3-338B95AC73C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5605334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0A5800-2223-4EC1-B75E-C7208C9A0F1C}" type="datetimeFigureOut">
              <a:rPr lang="el-GR" smtClean="0"/>
              <a:t>18/4/2021</a:t>
            </a:fld>
            <a:endParaRPr lang="el-GR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449B2-38CA-446F-BAD3-338B95AC73C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3341493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0A5800-2223-4EC1-B75E-C7208C9A0F1C}" type="datetimeFigureOut">
              <a:rPr lang="el-GR" smtClean="0"/>
              <a:t>18/4/2021</a:t>
            </a:fld>
            <a:endParaRPr lang="el-GR"/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449B2-38CA-446F-BAD3-338B95AC73C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4036733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0A5800-2223-4EC1-B75E-C7208C9A0F1C}" type="datetimeFigureOut">
              <a:rPr lang="el-GR" smtClean="0"/>
              <a:t>18/4/2021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449B2-38CA-446F-BAD3-338B95AC73C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8482203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εικόνας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0A5800-2223-4EC1-B75E-C7208C9A0F1C}" type="datetimeFigureOut">
              <a:rPr lang="el-GR" smtClean="0"/>
              <a:t>18/4/2021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449B2-38CA-446F-BAD3-338B95AC73C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1687476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0A5800-2223-4EC1-B75E-C7208C9A0F1C}" type="datetimeFigureOut">
              <a:rPr lang="el-GR" smtClean="0"/>
              <a:t>18/4/2021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B449B2-38CA-446F-BAD3-338B95AC73C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7382772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png"/><Relationship Id="rId5" Type="http://schemas.openxmlformats.org/officeDocument/2006/relationships/image" Target="../media/image6.png"/><Relationship Id="rId4" Type="http://schemas.openxmlformats.org/officeDocument/2006/relationships/image" Target="../media/image7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png"/><Relationship Id="rId3" Type="http://schemas.openxmlformats.org/officeDocument/2006/relationships/image" Target="../media/image14.png"/><Relationship Id="rId7" Type="http://schemas.openxmlformats.org/officeDocument/2006/relationships/image" Target="../media/image18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7.png"/><Relationship Id="rId5" Type="http://schemas.openxmlformats.org/officeDocument/2006/relationships/image" Target="../media/image16.png"/><Relationship Id="rId4" Type="http://schemas.openxmlformats.org/officeDocument/2006/relationships/image" Target="../media/image15.png"/><Relationship Id="rId9" Type="http://schemas.openxmlformats.org/officeDocument/2006/relationships/image" Target="../media/image2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9 - Πίνακας"/>
          <p:cNvGraphicFramePr>
            <a:graphicFrameLocks noGrp="1"/>
          </p:cNvGraphicFramePr>
          <p:nvPr/>
        </p:nvGraphicFramePr>
        <p:xfrm>
          <a:off x="571500" y="2987675"/>
          <a:ext cx="8013700" cy="2441575"/>
        </p:xfrm>
        <a:graphic>
          <a:graphicData uri="http://schemas.openxmlformats.org/drawingml/2006/table">
            <a:tbl>
              <a:tblPr/>
              <a:tblGrid>
                <a:gridCol w="381255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20114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61486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l-GR" sz="2400" b="1" dirty="0">
                          <a:solidFill>
                            <a:srgbClr val="FF33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ΜΑΘΗΜΑ</a:t>
                      </a:r>
                      <a:endParaRPr lang="el-GR" sz="2400" dirty="0">
                        <a:solidFill>
                          <a:srgbClr val="FF3300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l-GR" sz="2400" b="1" dirty="0">
                          <a:solidFill>
                            <a:srgbClr val="FF33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ΤΜΗΜΑ ΕΚΠΑΙΔΕΥΤΙΚΩΝ</a:t>
                      </a:r>
                      <a:endParaRPr lang="el-GR" sz="2400" dirty="0">
                        <a:solidFill>
                          <a:srgbClr val="FF3300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57117"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l-GR" sz="2000" b="1" dirty="0">
                          <a:solidFill>
                            <a:srgbClr val="FFFF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ΦΥΣΙΚΗ</a:t>
                      </a:r>
                      <a:endParaRPr lang="el-GR" sz="2000" dirty="0">
                        <a:solidFill>
                          <a:srgbClr val="FFFF00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l-GR" sz="2000" b="1" dirty="0">
                          <a:solidFill>
                            <a:srgbClr val="FFFF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Ηλεκτρολόγων – Ηλεκτρονικών Μηχανικών</a:t>
                      </a:r>
                      <a:endParaRPr lang="el-GR" sz="2000" dirty="0">
                        <a:solidFill>
                          <a:srgbClr val="FFFF00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61486"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l-GR" sz="2000" b="1" dirty="0" smtClean="0">
                          <a:solidFill>
                            <a:srgbClr val="FFFF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ΦΥΣΙΚΗ</a:t>
                      </a:r>
                      <a:endParaRPr lang="el-GR" sz="2000" dirty="0">
                        <a:solidFill>
                          <a:srgbClr val="FFFF00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l-GR" sz="2000" b="1" dirty="0">
                          <a:solidFill>
                            <a:srgbClr val="FFFF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Μηχανολόγων Μηχανικών</a:t>
                      </a:r>
                      <a:endParaRPr lang="el-GR" sz="2000" dirty="0">
                        <a:solidFill>
                          <a:srgbClr val="FFFF00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61486"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l-GR" sz="2000" b="1" dirty="0" smtClean="0">
                          <a:solidFill>
                            <a:srgbClr val="FFFF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ΦΥΣΙΚΗ ΙΙ</a:t>
                      </a:r>
                      <a:endParaRPr lang="el-GR" sz="2000" b="1" dirty="0">
                        <a:solidFill>
                          <a:srgbClr val="FFFF00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l-GR" sz="2000" b="1" dirty="0" smtClean="0">
                          <a:solidFill>
                            <a:srgbClr val="FFFF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Πολιτικών Μηχανικών</a:t>
                      </a:r>
                      <a:endParaRPr lang="el-GR" sz="2000" b="1" dirty="0">
                        <a:solidFill>
                          <a:srgbClr val="FFFF00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5" name="1 - Τίτλος"/>
          <p:cNvSpPr>
            <a:spLocks noGrp="1"/>
          </p:cNvSpPr>
          <p:nvPr/>
        </p:nvSpPr>
        <p:spPr bwMode="auto">
          <a:xfrm>
            <a:off x="3330575" y="436563"/>
            <a:ext cx="5330825" cy="162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normAutofit fontScale="82500" lnSpcReduction="20000"/>
          </a:bodyPr>
          <a:lstStyle>
            <a:defPPr>
              <a:defRPr lang="el-GR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fontAlgn="auto">
              <a:spcAft>
                <a:spcPts val="0"/>
              </a:spcAft>
              <a:defRPr/>
            </a:pPr>
            <a:r>
              <a:rPr lang="el-GR" sz="3000" dirty="0" smtClean="0">
                <a:solidFill>
                  <a:srgbClr val="FF0000"/>
                </a:solidFill>
                <a:cs typeface="Times New Roman" pitchFamily="18" charset="0"/>
              </a:rPr>
              <a:t>Α</a:t>
            </a:r>
            <a:r>
              <a:rPr lang="el-GR" dirty="0" smtClean="0">
                <a:solidFill>
                  <a:srgbClr val="FFFF00"/>
                </a:solidFill>
                <a:cs typeface="Times New Roman" pitchFamily="18" charset="0"/>
              </a:rPr>
              <a:t>ΝΩΤΑΤΗ</a:t>
            </a:r>
            <a:r>
              <a:rPr lang="el-GR" sz="3000" dirty="0" smtClean="0">
                <a:cs typeface="Times New Roman" pitchFamily="18" charset="0"/>
              </a:rPr>
              <a:t> </a:t>
            </a:r>
            <a:r>
              <a:rPr lang="en-US" sz="3000" dirty="0" smtClean="0">
                <a:cs typeface="Times New Roman" pitchFamily="18" charset="0"/>
              </a:rPr>
              <a:t/>
            </a:r>
            <a:br>
              <a:rPr lang="en-US" sz="3000" dirty="0" smtClean="0">
                <a:cs typeface="Times New Roman" pitchFamily="18" charset="0"/>
              </a:rPr>
            </a:br>
            <a:r>
              <a:rPr lang="el-GR" sz="3000" dirty="0" smtClean="0">
                <a:solidFill>
                  <a:srgbClr val="FF0000"/>
                </a:solidFill>
                <a:cs typeface="Times New Roman" pitchFamily="18" charset="0"/>
              </a:rPr>
              <a:t>Σ</a:t>
            </a:r>
            <a:r>
              <a:rPr lang="el-GR" dirty="0" smtClean="0">
                <a:solidFill>
                  <a:srgbClr val="FFFF00"/>
                </a:solidFill>
                <a:cs typeface="Times New Roman" pitchFamily="18" charset="0"/>
              </a:rPr>
              <a:t>ΧΟΛΗ</a:t>
            </a:r>
            <a:r>
              <a:rPr lang="el-GR" sz="3000" dirty="0">
                <a:cs typeface="Times New Roman" pitchFamily="18" charset="0"/>
              </a:rPr>
              <a:t/>
            </a:r>
            <a:br>
              <a:rPr lang="el-GR" sz="3000" dirty="0">
                <a:cs typeface="Times New Roman" pitchFamily="18" charset="0"/>
              </a:rPr>
            </a:br>
            <a:r>
              <a:rPr lang="el-GR" sz="3000" dirty="0">
                <a:solidFill>
                  <a:srgbClr val="FF0000"/>
                </a:solidFill>
                <a:cs typeface="Times New Roman" pitchFamily="18" charset="0"/>
              </a:rPr>
              <a:t>ΠΑΙ</a:t>
            </a:r>
            <a:r>
              <a:rPr lang="el-GR" dirty="0">
                <a:solidFill>
                  <a:srgbClr val="FFFF00"/>
                </a:solidFill>
                <a:cs typeface="Times New Roman" pitchFamily="18" charset="0"/>
              </a:rPr>
              <a:t>ΔΑΓΩΓΙΚΗΣ</a:t>
            </a:r>
            <a:r>
              <a:rPr lang="el-GR" sz="3000" dirty="0">
                <a:cs typeface="Times New Roman" pitchFamily="18" charset="0"/>
              </a:rPr>
              <a:t> </a:t>
            </a:r>
            <a:r>
              <a:rPr lang="el-GR" dirty="0">
                <a:solidFill>
                  <a:srgbClr val="FFFF00"/>
                </a:solidFill>
                <a:cs typeface="Times New Roman" pitchFamily="18" charset="0"/>
              </a:rPr>
              <a:t>ΚΑΙ</a:t>
            </a:r>
            <a:r>
              <a:rPr lang="el-GR" sz="3000" dirty="0">
                <a:solidFill>
                  <a:srgbClr val="FFFF00"/>
                </a:solidFill>
                <a:cs typeface="Times New Roman" pitchFamily="18" charset="0"/>
              </a:rPr>
              <a:t/>
            </a:r>
            <a:br>
              <a:rPr lang="el-GR" sz="3000" dirty="0">
                <a:solidFill>
                  <a:srgbClr val="FFFF00"/>
                </a:solidFill>
                <a:cs typeface="Times New Roman" pitchFamily="18" charset="0"/>
              </a:rPr>
            </a:br>
            <a:r>
              <a:rPr lang="el-GR" sz="3000" dirty="0">
                <a:solidFill>
                  <a:srgbClr val="FF0000"/>
                </a:solidFill>
                <a:cs typeface="Times New Roman" pitchFamily="18" charset="0"/>
              </a:rPr>
              <a:t>Τ</a:t>
            </a:r>
            <a:r>
              <a:rPr lang="el-GR" dirty="0">
                <a:solidFill>
                  <a:srgbClr val="FFFF00"/>
                </a:solidFill>
                <a:cs typeface="Times New Roman" pitchFamily="18" charset="0"/>
              </a:rPr>
              <a:t>ΕΧΝΟΛΟΓΙΚΗΣ</a:t>
            </a:r>
            <a:r>
              <a:rPr lang="el-GR" sz="3000" dirty="0">
                <a:cs typeface="Times New Roman" pitchFamily="18" charset="0"/>
              </a:rPr>
              <a:t/>
            </a:r>
            <a:br>
              <a:rPr lang="el-GR" sz="3000" dirty="0">
                <a:cs typeface="Times New Roman" pitchFamily="18" charset="0"/>
              </a:rPr>
            </a:br>
            <a:r>
              <a:rPr lang="el-GR" sz="3000" dirty="0" smtClean="0">
                <a:solidFill>
                  <a:srgbClr val="FF0000"/>
                </a:solidFill>
                <a:cs typeface="Times New Roman" pitchFamily="18" charset="0"/>
              </a:rPr>
              <a:t>Ε</a:t>
            </a:r>
            <a:r>
              <a:rPr lang="el-GR" dirty="0" smtClean="0">
                <a:solidFill>
                  <a:srgbClr val="FFFF00"/>
                </a:solidFill>
                <a:cs typeface="Times New Roman" pitchFamily="18" charset="0"/>
              </a:rPr>
              <a:t>ΚΠΑΙΔΕΥΣΗΣ</a:t>
            </a:r>
            <a:endParaRPr lang="el-GR" dirty="0">
              <a:solidFill>
                <a:srgbClr val="FFFF00"/>
              </a:solidFill>
              <a:cs typeface="Times New Roman" pitchFamily="18" charset="0"/>
            </a:endParaRPr>
          </a:p>
        </p:txBody>
      </p:sp>
      <p:pic>
        <p:nvPicPr>
          <p:cNvPr id="6" name="Object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8800" y="517525"/>
            <a:ext cx="2700338" cy="1474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4 - Ορθογώνιο"/>
          <p:cNvSpPr>
            <a:spLocks noChangeArrowheads="1"/>
          </p:cNvSpPr>
          <p:nvPr/>
        </p:nvSpPr>
        <p:spPr bwMode="auto">
          <a:xfrm>
            <a:off x="482600" y="5756275"/>
            <a:ext cx="82042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 i="1" u="sng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>
              <a:defRPr sz="2400" b="1" i="1" u="sng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>
              <a:defRPr sz="2400" b="1" i="1" u="sng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>
              <a:defRPr sz="2400" b="1" i="1" u="sng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>
              <a:defRPr sz="2400" b="1" i="1" u="sng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 u="sng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 u="sng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 u="sng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 u="sng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</a:pPr>
            <a:r>
              <a:rPr lang="el-GR" altLang="el-GR">
                <a:solidFill>
                  <a:srgbClr val="FFFF00"/>
                </a:solidFill>
                <a:cs typeface="Times New Roman" pitchFamily="18" charset="0"/>
              </a:rPr>
              <a:t>Καθηγητής Σιδερής  Ευστάθιος</a:t>
            </a:r>
          </a:p>
        </p:txBody>
      </p:sp>
    </p:spTree>
    <p:extLst>
      <p:ext uri="{BB962C8B-B14F-4D97-AF65-F5344CB8AC3E}">
        <p14:creationId xmlns:p14="http://schemas.microsoft.com/office/powerpoint/2010/main" val="769281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822985" y="-27384"/>
            <a:ext cx="7772400" cy="1470025"/>
          </a:xfrm>
        </p:spPr>
        <p:txBody>
          <a:bodyPr/>
          <a:lstStyle/>
          <a:p>
            <a:r>
              <a:rPr lang="el-GR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ΠΟΛΩΣΗ  ΦΩΤΟΣ</a:t>
            </a:r>
            <a:endParaRPr lang="el-GR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-4599" y="1700808"/>
            <a:ext cx="9144000" cy="550912"/>
          </a:xfrm>
        </p:spPr>
        <p:txBody>
          <a:bodyPr>
            <a:normAutofit/>
          </a:bodyPr>
          <a:lstStyle/>
          <a:p>
            <a:r>
              <a:rPr lang="el-GR" sz="30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Ηλεκτρομαγνητικό Κύμα</a:t>
            </a:r>
            <a:endParaRPr lang="el-GR" sz="300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Υπότιτλος 2"/>
          <p:cNvSpPr txBox="1">
            <a:spLocks/>
          </p:cNvSpPr>
          <p:nvPr/>
        </p:nvSpPr>
        <p:spPr>
          <a:xfrm>
            <a:off x="107504" y="2374032"/>
            <a:ext cx="9144000" cy="5509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l-GR" sz="30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Πολωτές και Πόλωση Φωτός</a:t>
            </a:r>
            <a:endParaRPr lang="el-GR" sz="300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Υπότιτλος 2"/>
          <p:cNvSpPr txBox="1">
            <a:spLocks/>
          </p:cNvSpPr>
          <p:nvPr/>
        </p:nvSpPr>
        <p:spPr>
          <a:xfrm>
            <a:off x="10141" y="3094112"/>
            <a:ext cx="9144000" cy="5509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l-GR" sz="30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Νόμος του </a:t>
            </a:r>
            <a:r>
              <a:rPr lang="en-US" sz="30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Malus</a:t>
            </a:r>
            <a:endParaRPr lang="el-GR" sz="300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274495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/>
      <p:bldP spid="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Ομάδα 17"/>
          <p:cNvGrpSpPr/>
          <p:nvPr/>
        </p:nvGrpSpPr>
        <p:grpSpPr>
          <a:xfrm>
            <a:off x="0" y="3842234"/>
            <a:ext cx="6677141" cy="2772000"/>
            <a:chOff x="0" y="3842234"/>
            <a:chExt cx="6577776" cy="2772000"/>
          </a:xfrm>
        </p:grpSpPr>
        <p:grpSp>
          <p:nvGrpSpPr>
            <p:cNvPr id="6" name="Ομάδα 5"/>
            <p:cNvGrpSpPr/>
            <p:nvPr/>
          </p:nvGrpSpPr>
          <p:grpSpPr>
            <a:xfrm>
              <a:off x="0" y="3861047"/>
              <a:ext cx="6552870" cy="2718413"/>
              <a:chOff x="0" y="3861047"/>
              <a:chExt cx="6552870" cy="2718413"/>
            </a:xfrm>
          </p:grpSpPr>
          <p:grpSp>
            <p:nvGrpSpPr>
              <p:cNvPr id="33" name="Ομάδα 32"/>
              <p:cNvGrpSpPr/>
              <p:nvPr/>
            </p:nvGrpSpPr>
            <p:grpSpPr>
              <a:xfrm>
                <a:off x="0" y="3861047"/>
                <a:ext cx="6552870" cy="2718413"/>
                <a:chOff x="0" y="3861047"/>
                <a:chExt cx="6552870" cy="2718413"/>
              </a:xfrm>
            </p:grpSpPr>
            <p:grpSp>
              <p:nvGrpSpPr>
                <p:cNvPr id="30" name="Ομάδα 29"/>
                <p:cNvGrpSpPr/>
                <p:nvPr/>
              </p:nvGrpSpPr>
              <p:grpSpPr>
                <a:xfrm>
                  <a:off x="0" y="3861047"/>
                  <a:ext cx="6552870" cy="2718413"/>
                  <a:chOff x="0" y="3861047"/>
                  <a:chExt cx="6552870" cy="2718413"/>
                </a:xfrm>
              </p:grpSpPr>
              <p:pic>
                <p:nvPicPr>
                  <p:cNvPr id="10" name="Picture 20" descr="1"/>
                  <p:cNvPicPr>
                    <a:picLocks noChangeAspect="1" noChangeArrowheads="1"/>
                  </p:cNvPicPr>
                  <p:nvPr/>
                </p:nvPicPr>
                <p:blipFill>
                  <a:blip r:embed="rId2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>
                    <a:fillRect/>
                  </a:stretch>
                </p:blipFill>
                <p:spPr bwMode="auto">
                  <a:xfrm>
                    <a:off x="0" y="3861048"/>
                    <a:ext cx="6552870" cy="2718412"/>
                  </a:xfrm>
                  <a:prstGeom prst="rect">
                    <a:avLst/>
                  </a:prstGeom>
                  <a:noFill/>
                  <a:ln/>
                  <a:scene3d>
                    <a:camera prst="orthographicFront">
                      <a:rot lat="0" lon="0" rev="0"/>
                    </a:camera>
                    <a:lightRig rig="threePt" dir="t"/>
                  </a:scene3d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</p:pic>
              <p:sp>
                <p:nvSpPr>
                  <p:cNvPr id="11" name="Ορθογώνιο 10"/>
                  <p:cNvSpPr/>
                  <p:nvPr/>
                </p:nvSpPr>
                <p:spPr>
                  <a:xfrm>
                    <a:off x="683568" y="5445224"/>
                    <a:ext cx="1080120" cy="360040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solidFill>
                      <a:schemeClr val="bg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12" name="Ορθογώνιο 11"/>
                  <p:cNvSpPr/>
                  <p:nvPr/>
                </p:nvSpPr>
                <p:spPr>
                  <a:xfrm>
                    <a:off x="1763688" y="5085184"/>
                    <a:ext cx="1116000" cy="319113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solidFill>
                      <a:schemeClr val="bg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13" name="Ορθογώνιο 12"/>
                  <p:cNvSpPr/>
                  <p:nvPr/>
                </p:nvSpPr>
                <p:spPr>
                  <a:xfrm>
                    <a:off x="2879688" y="5445224"/>
                    <a:ext cx="1008000" cy="252000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solidFill>
                      <a:schemeClr val="bg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14" name="Ορθογώνιο 13"/>
                  <p:cNvSpPr/>
                  <p:nvPr/>
                </p:nvSpPr>
                <p:spPr>
                  <a:xfrm>
                    <a:off x="3923928" y="5085184"/>
                    <a:ext cx="1080120" cy="320690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solidFill>
                      <a:schemeClr val="bg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22" name="TextBox 21"/>
                  <p:cNvSpPr txBox="1"/>
                  <p:nvPr/>
                </p:nvSpPr>
                <p:spPr>
                  <a:xfrm>
                    <a:off x="35496" y="3861047"/>
                    <a:ext cx="3600000" cy="684000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noFill/>
                  </a:ln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l-GR" sz="1600" b="1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Η Ένταση του Ηλεκτρικού Πεδίου του Ηλεκτρομαγνητικού Κύματος</a:t>
                    </a:r>
                    <a:endParaRPr lang="el-GR" sz="1600" b="1" dirty="0"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  <p:cxnSp>
                <p:nvCxnSpPr>
                  <p:cNvPr id="23" name="Ευθεία γραμμή σύνδεσης 22"/>
                  <p:cNvCxnSpPr/>
                  <p:nvPr/>
                </p:nvCxnSpPr>
                <p:spPr>
                  <a:xfrm>
                    <a:off x="670180" y="4776660"/>
                    <a:ext cx="0" cy="1224136"/>
                  </a:xfrm>
                  <a:prstGeom prst="line">
                    <a:avLst/>
                  </a:prstGeom>
                  <a:ln w="19050">
                    <a:solidFill>
                      <a:srgbClr val="C0000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sp>
              <p:nvSpPr>
                <p:cNvPr id="28" name="TextBox 27"/>
                <p:cNvSpPr txBox="1"/>
                <p:nvPr/>
              </p:nvSpPr>
              <p:spPr>
                <a:xfrm>
                  <a:off x="362646" y="4746630"/>
                  <a:ext cx="320922" cy="338554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l-GR" sz="1600" b="1" i="1" dirty="0" smtClean="0">
                      <a:solidFill>
                        <a:srgbClr val="C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Ε</a:t>
                  </a:r>
                  <a:endParaRPr lang="el-GR" sz="1600" b="1" i="1" dirty="0">
                    <a:solidFill>
                      <a:srgbClr val="C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p:grpSp>
          <p:sp>
            <p:nvSpPr>
              <p:cNvPr id="4" name="Ελεύθερη σχεδίαση 3"/>
              <p:cNvSpPr/>
              <p:nvPr/>
            </p:nvSpPr>
            <p:spPr>
              <a:xfrm>
                <a:off x="5148064" y="4926901"/>
                <a:ext cx="684000" cy="424543"/>
              </a:xfrm>
              <a:custGeom>
                <a:avLst/>
                <a:gdLst>
                  <a:gd name="connsiteX0" fmla="*/ 10886 w 718458"/>
                  <a:gd name="connsiteY0" fmla="*/ 0 h 424543"/>
                  <a:gd name="connsiteX1" fmla="*/ 718458 w 718458"/>
                  <a:gd name="connsiteY1" fmla="*/ 0 h 424543"/>
                  <a:gd name="connsiteX2" fmla="*/ 511629 w 718458"/>
                  <a:gd name="connsiteY2" fmla="*/ 413657 h 424543"/>
                  <a:gd name="connsiteX3" fmla="*/ 0 w 718458"/>
                  <a:gd name="connsiteY3" fmla="*/ 424543 h 424543"/>
                  <a:gd name="connsiteX4" fmla="*/ 10886 w 718458"/>
                  <a:gd name="connsiteY4" fmla="*/ 0 h 4245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718458" h="424543">
                    <a:moveTo>
                      <a:pt x="10886" y="0"/>
                    </a:moveTo>
                    <a:lnTo>
                      <a:pt x="718458" y="0"/>
                    </a:lnTo>
                    <a:lnTo>
                      <a:pt x="511629" y="413657"/>
                    </a:lnTo>
                    <a:lnTo>
                      <a:pt x="0" y="424543"/>
                    </a:lnTo>
                    <a:lnTo>
                      <a:pt x="10886" y="0"/>
                    </a:lnTo>
                    <a:close/>
                  </a:path>
                </a:pathLst>
              </a:cu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sp>
          <p:nvSpPr>
            <p:cNvPr id="36" name="Ορθογώνιο 35"/>
            <p:cNvSpPr/>
            <p:nvPr/>
          </p:nvSpPr>
          <p:spPr>
            <a:xfrm>
              <a:off x="6145776" y="3842234"/>
              <a:ext cx="432000" cy="2772000"/>
            </a:xfrm>
            <a:prstGeom prst="rect">
              <a:avLst/>
            </a:prstGeom>
            <a:solidFill>
              <a:srgbClr val="000066"/>
            </a:solidFill>
            <a:ln>
              <a:solidFill>
                <a:srgbClr val="00006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</p:grpSp>
      <p:sp>
        <p:nvSpPr>
          <p:cNvPr id="2" name="Τίτλος 1"/>
          <p:cNvSpPr txBox="1">
            <a:spLocks/>
          </p:cNvSpPr>
          <p:nvPr/>
        </p:nvSpPr>
        <p:spPr>
          <a:xfrm>
            <a:off x="827584" y="-27384"/>
            <a:ext cx="7772400" cy="576063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l-GR" sz="36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Πόλωση Φωτός</a:t>
            </a:r>
            <a:endParaRPr lang="el-GR" sz="360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20" name="Ομάδα 19"/>
          <p:cNvGrpSpPr/>
          <p:nvPr/>
        </p:nvGrpSpPr>
        <p:grpSpPr>
          <a:xfrm>
            <a:off x="0" y="764703"/>
            <a:ext cx="6732240" cy="2772000"/>
            <a:chOff x="0" y="764703"/>
            <a:chExt cx="6552870" cy="2772000"/>
          </a:xfrm>
        </p:grpSpPr>
        <p:grpSp>
          <p:nvGrpSpPr>
            <p:cNvPr id="5" name="Ομάδα 4"/>
            <p:cNvGrpSpPr/>
            <p:nvPr/>
          </p:nvGrpSpPr>
          <p:grpSpPr>
            <a:xfrm>
              <a:off x="0" y="779637"/>
              <a:ext cx="6552870" cy="2718412"/>
              <a:chOff x="0" y="779637"/>
              <a:chExt cx="6552870" cy="2718412"/>
            </a:xfrm>
          </p:grpSpPr>
          <p:grpSp>
            <p:nvGrpSpPr>
              <p:cNvPr id="31" name="Ομάδα 30"/>
              <p:cNvGrpSpPr/>
              <p:nvPr/>
            </p:nvGrpSpPr>
            <p:grpSpPr>
              <a:xfrm>
                <a:off x="0" y="779637"/>
                <a:ext cx="6552870" cy="2718412"/>
                <a:chOff x="0" y="779637"/>
                <a:chExt cx="6552870" cy="2718412"/>
              </a:xfrm>
            </p:grpSpPr>
            <p:grpSp>
              <p:nvGrpSpPr>
                <p:cNvPr id="25" name="Ομάδα 24"/>
                <p:cNvGrpSpPr/>
                <p:nvPr/>
              </p:nvGrpSpPr>
              <p:grpSpPr>
                <a:xfrm>
                  <a:off x="0" y="779637"/>
                  <a:ext cx="6552870" cy="2718412"/>
                  <a:chOff x="0" y="779637"/>
                  <a:chExt cx="6552870" cy="2718412"/>
                </a:xfrm>
              </p:grpSpPr>
              <p:pic>
                <p:nvPicPr>
                  <p:cNvPr id="7" name="Picture 20" descr="1"/>
                  <p:cNvPicPr>
                    <a:picLocks noChangeAspect="1" noChangeArrowheads="1"/>
                  </p:cNvPicPr>
                  <p:nvPr/>
                </p:nvPicPr>
                <p:blipFill>
                  <a:blip r:embed="rId2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>
                    <a:fillRect/>
                  </a:stretch>
                </p:blipFill>
                <p:spPr bwMode="auto">
                  <a:xfrm>
                    <a:off x="0" y="779637"/>
                    <a:ext cx="6552870" cy="2718412"/>
                  </a:xfrm>
                  <a:prstGeom prst="rect">
                    <a:avLst/>
                  </a:prstGeom>
                  <a:noFill/>
                  <a:ln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</p:pic>
              <p:sp>
                <p:nvSpPr>
                  <p:cNvPr id="8" name="TextBox 7"/>
                  <p:cNvSpPr txBox="1"/>
                  <p:nvPr/>
                </p:nvSpPr>
                <p:spPr>
                  <a:xfrm>
                    <a:off x="35496" y="786476"/>
                    <a:ext cx="2408544" cy="648000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noFill/>
                  </a:ln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l-GR" sz="1600" b="1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Ηλεκτρομαγνητικό Κύμα</a:t>
                    </a:r>
                    <a:endParaRPr lang="el-GR" sz="1600" b="1" dirty="0"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  <p:cxnSp>
                <p:nvCxnSpPr>
                  <p:cNvPr id="17" name="Ευθεία γραμμή σύνδεσης 16"/>
                  <p:cNvCxnSpPr/>
                  <p:nvPr/>
                </p:nvCxnSpPr>
                <p:spPr>
                  <a:xfrm>
                    <a:off x="517780" y="1700808"/>
                    <a:ext cx="0" cy="1224136"/>
                  </a:xfrm>
                  <a:prstGeom prst="line">
                    <a:avLst/>
                  </a:prstGeom>
                  <a:ln w="19050">
                    <a:solidFill>
                      <a:srgbClr val="C0000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9" name="Ευθεία γραμμή σύνδεσης 18"/>
                  <p:cNvCxnSpPr/>
                  <p:nvPr/>
                </p:nvCxnSpPr>
                <p:spPr>
                  <a:xfrm flipH="1">
                    <a:off x="107504" y="2010612"/>
                    <a:ext cx="792088" cy="660592"/>
                  </a:xfrm>
                  <a:prstGeom prst="line">
                    <a:avLst/>
                  </a:prstGeom>
                  <a:ln w="190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sp>
              <p:nvSpPr>
                <p:cNvPr id="26" name="TextBox 25"/>
                <p:cNvSpPr txBox="1"/>
                <p:nvPr/>
              </p:nvSpPr>
              <p:spPr>
                <a:xfrm>
                  <a:off x="223056" y="1556792"/>
                  <a:ext cx="320922" cy="338554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l-GR" sz="1600" b="1" i="1" dirty="0" smtClean="0">
                      <a:solidFill>
                        <a:srgbClr val="C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Ε</a:t>
                  </a:r>
                  <a:endParaRPr lang="el-GR" sz="1600" b="1" i="1" dirty="0">
                    <a:solidFill>
                      <a:srgbClr val="C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27" name="TextBox 26"/>
                <p:cNvSpPr txBox="1"/>
                <p:nvPr/>
              </p:nvSpPr>
              <p:spPr>
                <a:xfrm>
                  <a:off x="35496" y="2586390"/>
                  <a:ext cx="320922" cy="338554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l-GR" sz="1600" b="1" i="1" dirty="0" smtClean="0">
                      <a:solidFill>
                        <a:srgbClr val="0070C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Β</a:t>
                  </a:r>
                  <a:endParaRPr lang="el-GR" sz="1600" b="1" i="1" dirty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p:grpSp>
          <p:sp>
            <p:nvSpPr>
              <p:cNvPr id="35" name="Ελεύθερη σχεδίαση 34"/>
              <p:cNvSpPr/>
              <p:nvPr/>
            </p:nvSpPr>
            <p:spPr>
              <a:xfrm>
                <a:off x="5134802" y="1841443"/>
                <a:ext cx="684000" cy="424543"/>
              </a:xfrm>
              <a:custGeom>
                <a:avLst/>
                <a:gdLst>
                  <a:gd name="connsiteX0" fmla="*/ 10886 w 718458"/>
                  <a:gd name="connsiteY0" fmla="*/ 0 h 424543"/>
                  <a:gd name="connsiteX1" fmla="*/ 718458 w 718458"/>
                  <a:gd name="connsiteY1" fmla="*/ 0 h 424543"/>
                  <a:gd name="connsiteX2" fmla="*/ 511629 w 718458"/>
                  <a:gd name="connsiteY2" fmla="*/ 413657 h 424543"/>
                  <a:gd name="connsiteX3" fmla="*/ 0 w 718458"/>
                  <a:gd name="connsiteY3" fmla="*/ 424543 h 424543"/>
                  <a:gd name="connsiteX4" fmla="*/ 10886 w 718458"/>
                  <a:gd name="connsiteY4" fmla="*/ 0 h 4245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718458" h="424543">
                    <a:moveTo>
                      <a:pt x="10886" y="0"/>
                    </a:moveTo>
                    <a:lnTo>
                      <a:pt x="718458" y="0"/>
                    </a:lnTo>
                    <a:lnTo>
                      <a:pt x="511629" y="413657"/>
                    </a:lnTo>
                    <a:lnTo>
                      <a:pt x="0" y="424543"/>
                    </a:lnTo>
                    <a:lnTo>
                      <a:pt x="10886" y="0"/>
                    </a:lnTo>
                    <a:close/>
                  </a:path>
                </a:pathLst>
              </a:cu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sp>
          <p:nvSpPr>
            <p:cNvPr id="16" name="Ορθογώνιο 15"/>
            <p:cNvSpPr/>
            <p:nvPr/>
          </p:nvSpPr>
          <p:spPr>
            <a:xfrm>
              <a:off x="6109330" y="764703"/>
              <a:ext cx="432000" cy="2772000"/>
            </a:xfrm>
            <a:prstGeom prst="rect">
              <a:avLst/>
            </a:prstGeom>
            <a:solidFill>
              <a:srgbClr val="000066"/>
            </a:solidFill>
            <a:ln>
              <a:solidFill>
                <a:srgbClr val="00006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</p:grpSp>
      <p:sp>
        <p:nvSpPr>
          <p:cNvPr id="34" name="TextBox 33"/>
          <p:cNvSpPr txBox="1"/>
          <p:nvPr/>
        </p:nvSpPr>
        <p:spPr>
          <a:xfrm>
            <a:off x="1115616" y="5985360"/>
            <a:ext cx="3744416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l-GR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Επίπεδο Διάδοσης Ηλεκτρομαγνητικού Κύματος</a:t>
            </a:r>
            <a:endParaRPr lang="el-GR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52" name="Ομάδα 51"/>
          <p:cNvGrpSpPr/>
          <p:nvPr/>
        </p:nvGrpSpPr>
        <p:grpSpPr>
          <a:xfrm>
            <a:off x="5868144" y="4725144"/>
            <a:ext cx="2448272" cy="1213138"/>
            <a:chOff x="5868144" y="4725144"/>
            <a:chExt cx="2448272" cy="1213138"/>
          </a:xfrm>
        </p:grpSpPr>
        <p:cxnSp>
          <p:nvCxnSpPr>
            <p:cNvPr id="29" name="AutoShape 4"/>
            <p:cNvCxnSpPr>
              <a:cxnSpLocks noChangeShapeType="1"/>
            </p:cNvCxnSpPr>
            <p:nvPr/>
          </p:nvCxnSpPr>
          <p:spPr bwMode="auto">
            <a:xfrm>
              <a:off x="5868144" y="4930282"/>
              <a:ext cx="0" cy="1008000"/>
            </a:xfrm>
            <a:prstGeom prst="straightConnector1">
              <a:avLst/>
            </a:prstGeom>
            <a:noFill/>
            <a:ln w="38100">
              <a:solidFill>
                <a:srgbClr val="FF0000"/>
              </a:solidFill>
              <a:round/>
              <a:headEnd type="triangle" w="med" len="lg"/>
              <a:tailEnd type="triangle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42" name="TextBox 41"/>
            <p:cNvSpPr txBox="1"/>
            <p:nvPr/>
          </p:nvSpPr>
          <p:spPr>
            <a:xfrm>
              <a:off x="6516216" y="4725144"/>
              <a:ext cx="1800200" cy="523220"/>
            </a:xfrm>
            <a:prstGeom prst="rect">
              <a:avLst/>
            </a:prstGeom>
            <a:solidFill>
              <a:srgbClr val="000066"/>
            </a:solidFill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l-GR" sz="1400" b="1" dirty="0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Διεύθυνση </a:t>
              </a:r>
              <a:r>
                <a:rPr lang="el-GR" sz="1400" b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Έ</a:t>
              </a:r>
              <a:r>
                <a:rPr lang="el-GR" sz="1400" b="1" dirty="0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ντασης  Ηλεκτρικού Πεδίου</a:t>
              </a:r>
              <a:endParaRPr lang="el-GR" sz="1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43" name="Ευθύγραμμο βέλος σύνδεσης 42"/>
            <p:cNvCxnSpPr/>
            <p:nvPr/>
          </p:nvCxnSpPr>
          <p:spPr>
            <a:xfrm flipH="1">
              <a:off x="5940152" y="4972506"/>
              <a:ext cx="612000" cy="0"/>
            </a:xfrm>
            <a:prstGeom prst="straightConnector1">
              <a:avLst/>
            </a:prstGeom>
            <a:ln w="28575">
              <a:solidFill>
                <a:srgbClr val="FFC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6" name="Ομάδα 45"/>
          <p:cNvGrpSpPr/>
          <p:nvPr/>
        </p:nvGrpSpPr>
        <p:grpSpPr>
          <a:xfrm>
            <a:off x="517331" y="2330022"/>
            <a:ext cx="7295029" cy="810946"/>
            <a:chOff x="517331" y="2330022"/>
            <a:chExt cx="7295029" cy="810946"/>
          </a:xfrm>
        </p:grpSpPr>
        <p:sp>
          <p:nvSpPr>
            <p:cNvPr id="37" name="TextBox 36"/>
            <p:cNvSpPr txBox="1"/>
            <p:nvPr/>
          </p:nvSpPr>
          <p:spPr>
            <a:xfrm>
              <a:off x="6732240" y="2402304"/>
              <a:ext cx="1080120" cy="738664"/>
            </a:xfrm>
            <a:prstGeom prst="rect">
              <a:avLst/>
            </a:prstGeom>
            <a:solidFill>
              <a:srgbClr val="000066"/>
            </a:solidFill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l-GR" sz="1400" b="1" dirty="0" smtClean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Διεύθυνση Διάδοσης Κύματος</a:t>
              </a:r>
              <a:endParaRPr lang="el-GR" sz="1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40" name="Ευθύγραμμο βέλος σύνδεσης 39"/>
            <p:cNvCxnSpPr/>
            <p:nvPr/>
          </p:nvCxnSpPr>
          <p:spPr>
            <a:xfrm flipH="1" flipV="1">
              <a:off x="6276559" y="2340908"/>
              <a:ext cx="433240" cy="430728"/>
            </a:xfrm>
            <a:prstGeom prst="straightConnector1">
              <a:avLst/>
            </a:prstGeom>
            <a:ln w="28575">
              <a:solidFill>
                <a:srgbClr val="FFFF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Ευθεία γραμμή σύνδεσης 44"/>
            <p:cNvCxnSpPr/>
            <p:nvPr/>
          </p:nvCxnSpPr>
          <p:spPr>
            <a:xfrm>
              <a:off x="517331" y="2330022"/>
              <a:ext cx="5760000" cy="0"/>
            </a:xfrm>
            <a:prstGeom prst="line">
              <a:avLst/>
            </a:prstGeom>
            <a:ln w="38100">
              <a:solidFill>
                <a:schemeClr val="tx1"/>
              </a:solidFill>
              <a:headEnd type="none" w="med" len="med"/>
              <a:tailEnd type="triangle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1" name="Ομάδα 50"/>
          <p:cNvGrpSpPr/>
          <p:nvPr/>
        </p:nvGrpSpPr>
        <p:grpSpPr>
          <a:xfrm>
            <a:off x="665857" y="5416760"/>
            <a:ext cx="7002487" cy="892560"/>
            <a:chOff x="665857" y="5416760"/>
            <a:chExt cx="7002487" cy="892560"/>
          </a:xfrm>
        </p:grpSpPr>
        <p:cxnSp>
          <p:nvCxnSpPr>
            <p:cNvPr id="48" name="Ευθεία γραμμή σύνδεσης 47"/>
            <p:cNvCxnSpPr/>
            <p:nvPr/>
          </p:nvCxnSpPr>
          <p:spPr>
            <a:xfrm>
              <a:off x="665857" y="5416760"/>
              <a:ext cx="5554661" cy="0"/>
            </a:xfrm>
            <a:prstGeom prst="line">
              <a:avLst/>
            </a:prstGeom>
            <a:ln w="38100">
              <a:solidFill>
                <a:schemeClr val="tx1"/>
              </a:solidFill>
              <a:tailEnd type="triangle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9" name="TextBox 48"/>
            <p:cNvSpPr txBox="1"/>
            <p:nvPr/>
          </p:nvSpPr>
          <p:spPr>
            <a:xfrm>
              <a:off x="6588224" y="5570656"/>
              <a:ext cx="1080120" cy="738664"/>
            </a:xfrm>
            <a:prstGeom prst="rect">
              <a:avLst/>
            </a:prstGeom>
            <a:solidFill>
              <a:srgbClr val="000066"/>
            </a:solidFill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l-GR" sz="1400" b="1" dirty="0" smtClean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Διεύθυνση Διάδοσης Κύματος</a:t>
              </a:r>
              <a:endParaRPr lang="el-GR" sz="1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50" name="Ευθύγραμμο βέλος σύνδεσης 49"/>
            <p:cNvCxnSpPr/>
            <p:nvPr/>
          </p:nvCxnSpPr>
          <p:spPr>
            <a:xfrm flipH="1" flipV="1">
              <a:off x="6228184" y="5446544"/>
              <a:ext cx="423675" cy="358720"/>
            </a:xfrm>
            <a:prstGeom prst="straightConnector1">
              <a:avLst/>
            </a:prstGeom>
            <a:ln w="28575">
              <a:solidFill>
                <a:srgbClr val="FFFF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0645788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0" name="Ομάδα 59"/>
          <p:cNvGrpSpPr/>
          <p:nvPr/>
        </p:nvGrpSpPr>
        <p:grpSpPr>
          <a:xfrm flipH="1">
            <a:off x="755576" y="836426"/>
            <a:ext cx="8064896" cy="2322430"/>
            <a:chOff x="-241650" y="836426"/>
            <a:chExt cx="8064896" cy="2322430"/>
          </a:xfrm>
        </p:grpSpPr>
        <p:grpSp>
          <p:nvGrpSpPr>
            <p:cNvPr id="74" name="Ομάδα 73"/>
            <p:cNvGrpSpPr/>
            <p:nvPr/>
          </p:nvGrpSpPr>
          <p:grpSpPr>
            <a:xfrm flipH="1">
              <a:off x="1475656" y="1099457"/>
              <a:ext cx="6048672" cy="2057400"/>
              <a:chOff x="1475656" y="1099457"/>
              <a:chExt cx="6048672" cy="2057400"/>
            </a:xfrm>
          </p:grpSpPr>
          <p:pic>
            <p:nvPicPr>
              <p:cNvPr id="1027" name="Picture 3"/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475656" y="1124744"/>
                <a:ext cx="6048672" cy="201622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73" name="Ελεύθερη σχεδίαση 72"/>
              <p:cNvSpPr/>
              <p:nvPr/>
            </p:nvSpPr>
            <p:spPr>
              <a:xfrm>
                <a:off x="1480457" y="1099457"/>
                <a:ext cx="6041572" cy="2057400"/>
              </a:xfrm>
              <a:custGeom>
                <a:avLst/>
                <a:gdLst>
                  <a:gd name="connsiteX0" fmla="*/ 0 w 6041572"/>
                  <a:gd name="connsiteY0" fmla="*/ 0 h 2057400"/>
                  <a:gd name="connsiteX1" fmla="*/ 10886 w 6041572"/>
                  <a:gd name="connsiteY1" fmla="*/ 707572 h 2057400"/>
                  <a:gd name="connsiteX2" fmla="*/ 5334000 w 6041572"/>
                  <a:gd name="connsiteY2" fmla="*/ 97972 h 2057400"/>
                  <a:gd name="connsiteX3" fmla="*/ 5344886 w 6041572"/>
                  <a:gd name="connsiteY3" fmla="*/ 435429 h 2057400"/>
                  <a:gd name="connsiteX4" fmla="*/ 5780314 w 6041572"/>
                  <a:gd name="connsiteY4" fmla="*/ 381000 h 2057400"/>
                  <a:gd name="connsiteX5" fmla="*/ 5323114 w 6041572"/>
                  <a:gd name="connsiteY5" fmla="*/ 827314 h 2057400"/>
                  <a:gd name="connsiteX6" fmla="*/ 6008914 w 6041572"/>
                  <a:gd name="connsiteY6" fmla="*/ 925286 h 2057400"/>
                  <a:gd name="connsiteX7" fmla="*/ 6030686 w 6041572"/>
                  <a:gd name="connsiteY7" fmla="*/ 957943 h 2057400"/>
                  <a:gd name="connsiteX8" fmla="*/ 5431972 w 6041572"/>
                  <a:gd name="connsiteY8" fmla="*/ 1045029 h 2057400"/>
                  <a:gd name="connsiteX9" fmla="*/ 5769429 w 6041572"/>
                  <a:gd name="connsiteY9" fmla="*/ 1447800 h 2057400"/>
                  <a:gd name="connsiteX10" fmla="*/ 5355772 w 6041572"/>
                  <a:gd name="connsiteY10" fmla="*/ 1513114 h 2057400"/>
                  <a:gd name="connsiteX11" fmla="*/ 5355772 w 6041572"/>
                  <a:gd name="connsiteY11" fmla="*/ 1567543 h 2057400"/>
                  <a:gd name="connsiteX12" fmla="*/ 4071257 w 6041572"/>
                  <a:gd name="connsiteY12" fmla="*/ 1698172 h 2057400"/>
                  <a:gd name="connsiteX13" fmla="*/ 4082143 w 6041572"/>
                  <a:gd name="connsiteY13" fmla="*/ 2035629 h 2057400"/>
                  <a:gd name="connsiteX14" fmla="*/ 6041572 w 6041572"/>
                  <a:gd name="connsiteY14" fmla="*/ 2057400 h 2057400"/>
                  <a:gd name="connsiteX15" fmla="*/ 6041572 w 6041572"/>
                  <a:gd name="connsiteY15" fmla="*/ 32657 h 2057400"/>
                  <a:gd name="connsiteX16" fmla="*/ 0 w 6041572"/>
                  <a:gd name="connsiteY16" fmla="*/ 0 h 2057400"/>
                  <a:gd name="connsiteX0" fmla="*/ 0 w 6041572"/>
                  <a:gd name="connsiteY0" fmla="*/ 0 h 2057400"/>
                  <a:gd name="connsiteX1" fmla="*/ 21772 w 6041572"/>
                  <a:gd name="connsiteY1" fmla="*/ 674914 h 2057400"/>
                  <a:gd name="connsiteX2" fmla="*/ 5334000 w 6041572"/>
                  <a:gd name="connsiteY2" fmla="*/ 97972 h 2057400"/>
                  <a:gd name="connsiteX3" fmla="*/ 5344886 w 6041572"/>
                  <a:gd name="connsiteY3" fmla="*/ 435429 h 2057400"/>
                  <a:gd name="connsiteX4" fmla="*/ 5780314 w 6041572"/>
                  <a:gd name="connsiteY4" fmla="*/ 381000 h 2057400"/>
                  <a:gd name="connsiteX5" fmla="*/ 5323114 w 6041572"/>
                  <a:gd name="connsiteY5" fmla="*/ 827314 h 2057400"/>
                  <a:gd name="connsiteX6" fmla="*/ 6008914 w 6041572"/>
                  <a:gd name="connsiteY6" fmla="*/ 925286 h 2057400"/>
                  <a:gd name="connsiteX7" fmla="*/ 6030686 w 6041572"/>
                  <a:gd name="connsiteY7" fmla="*/ 957943 h 2057400"/>
                  <a:gd name="connsiteX8" fmla="*/ 5431972 w 6041572"/>
                  <a:gd name="connsiteY8" fmla="*/ 1045029 h 2057400"/>
                  <a:gd name="connsiteX9" fmla="*/ 5769429 w 6041572"/>
                  <a:gd name="connsiteY9" fmla="*/ 1447800 h 2057400"/>
                  <a:gd name="connsiteX10" fmla="*/ 5355772 w 6041572"/>
                  <a:gd name="connsiteY10" fmla="*/ 1513114 h 2057400"/>
                  <a:gd name="connsiteX11" fmla="*/ 5355772 w 6041572"/>
                  <a:gd name="connsiteY11" fmla="*/ 1567543 h 2057400"/>
                  <a:gd name="connsiteX12" fmla="*/ 4071257 w 6041572"/>
                  <a:gd name="connsiteY12" fmla="*/ 1698172 h 2057400"/>
                  <a:gd name="connsiteX13" fmla="*/ 4082143 w 6041572"/>
                  <a:gd name="connsiteY13" fmla="*/ 2035629 h 2057400"/>
                  <a:gd name="connsiteX14" fmla="*/ 6041572 w 6041572"/>
                  <a:gd name="connsiteY14" fmla="*/ 2057400 h 2057400"/>
                  <a:gd name="connsiteX15" fmla="*/ 6041572 w 6041572"/>
                  <a:gd name="connsiteY15" fmla="*/ 32657 h 2057400"/>
                  <a:gd name="connsiteX16" fmla="*/ 0 w 6041572"/>
                  <a:gd name="connsiteY16" fmla="*/ 0 h 2057400"/>
                  <a:gd name="connsiteX0" fmla="*/ 0 w 6041572"/>
                  <a:gd name="connsiteY0" fmla="*/ 0 h 2057400"/>
                  <a:gd name="connsiteX1" fmla="*/ 21772 w 6041572"/>
                  <a:gd name="connsiteY1" fmla="*/ 674914 h 2057400"/>
                  <a:gd name="connsiteX2" fmla="*/ 5334000 w 6041572"/>
                  <a:gd name="connsiteY2" fmla="*/ 97972 h 2057400"/>
                  <a:gd name="connsiteX3" fmla="*/ 5344886 w 6041572"/>
                  <a:gd name="connsiteY3" fmla="*/ 435429 h 2057400"/>
                  <a:gd name="connsiteX4" fmla="*/ 5780314 w 6041572"/>
                  <a:gd name="connsiteY4" fmla="*/ 381000 h 2057400"/>
                  <a:gd name="connsiteX5" fmla="*/ 5323114 w 6041572"/>
                  <a:gd name="connsiteY5" fmla="*/ 827314 h 2057400"/>
                  <a:gd name="connsiteX6" fmla="*/ 6008914 w 6041572"/>
                  <a:gd name="connsiteY6" fmla="*/ 925286 h 2057400"/>
                  <a:gd name="connsiteX7" fmla="*/ 6030686 w 6041572"/>
                  <a:gd name="connsiteY7" fmla="*/ 957943 h 2057400"/>
                  <a:gd name="connsiteX8" fmla="*/ 5431972 w 6041572"/>
                  <a:gd name="connsiteY8" fmla="*/ 1045029 h 2057400"/>
                  <a:gd name="connsiteX9" fmla="*/ 5769429 w 6041572"/>
                  <a:gd name="connsiteY9" fmla="*/ 1447800 h 2057400"/>
                  <a:gd name="connsiteX10" fmla="*/ 5355772 w 6041572"/>
                  <a:gd name="connsiteY10" fmla="*/ 1513114 h 2057400"/>
                  <a:gd name="connsiteX11" fmla="*/ 5355772 w 6041572"/>
                  <a:gd name="connsiteY11" fmla="*/ 1567543 h 2057400"/>
                  <a:gd name="connsiteX12" fmla="*/ 4005942 w 6041572"/>
                  <a:gd name="connsiteY12" fmla="*/ 1698172 h 2057400"/>
                  <a:gd name="connsiteX13" fmla="*/ 4082143 w 6041572"/>
                  <a:gd name="connsiteY13" fmla="*/ 2035629 h 2057400"/>
                  <a:gd name="connsiteX14" fmla="*/ 6041572 w 6041572"/>
                  <a:gd name="connsiteY14" fmla="*/ 2057400 h 2057400"/>
                  <a:gd name="connsiteX15" fmla="*/ 6041572 w 6041572"/>
                  <a:gd name="connsiteY15" fmla="*/ 32657 h 2057400"/>
                  <a:gd name="connsiteX16" fmla="*/ 0 w 6041572"/>
                  <a:gd name="connsiteY16" fmla="*/ 0 h 2057400"/>
                  <a:gd name="connsiteX0" fmla="*/ 0 w 6041572"/>
                  <a:gd name="connsiteY0" fmla="*/ 0 h 2057400"/>
                  <a:gd name="connsiteX1" fmla="*/ 21772 w 6041572"/>
                  <a:gd name="connsiteY1" fmla="*/ 674914 h 2057400"/>
                  <a:gd name="connsiteX2" fmla="*/ 5334000 w 6041572"/>
                  <a:gd name="connsiteY2" fmla="*/ 97972 h 2057400"/>
                  <a:gd name="connsiteX3" fmla="*/ 5344886 w 6041572"/>
                  <a:gd name="connsiteY3" fmla="*/ 435429 h 2057400"/>
                  <a:gd name="connsiteX4" fmla="*/ 5780314 w 6041572"/>
                  <a:gd name="connsiteY4" fmla="*/ 381000 h 2057400"/>
                  <a:gd name="connsiteX5" fmla="*/ 5323114 w 6041572"/>
                  <a:gd name="connsiteY5" fmla="*/ 827314 h 2057400"/>
                  <a:gd name="connsiteX6" fmla="*/ 6008914 w 6041572"/>
                  <a:gd name="connsiteY6" fmla="*/ 925286 h 2057400"/>
                  <a:gd name="connsiteX7" fmla="*/ 6030686 w 6041572"/>
                  <a:gd name="connsiteY7" fmla="*/ 957943 h 2057400"/>
                  <a:gd name="connsiteX8" fmla="*/ 5431972 w 6041572"/>
                  <a:gd name="connsiteY8" fmla="*/ 1045029 h 2057400"/>
                  <a:gd name="connsiteX9" fmla="*/ 5769429 w 6041572"/>
                  <a:gd name="connsiteY9" fmla="*/ 1447800 h 2057400"/>
                  <a:gd name="connsiteX10" fmla="*/ 5355772 w 6041572"/>
                  <a:gd name="connsiteY10" fmla="*/ 1513114 h 2057400"/>
                  <a:gd name="connsiteX11" fmla="*/ 5355772 w 6041572"/>
                  <a:gd name="connsiteY11" fmla="*/ 1567543 h 2057400"/>
                  <a:gd name="connsiteX12" fmla="*/ 4005942 w 6041572"/>
                  <a:gd name="connsiteY12" fmla="*/ 1698172 h 2057400"/>
                  <a:gd name="connsiteX13" fmla="*/ 3995057 w 6041572"/>
                  <a:gd name="connsiteY13" fmla="*/ 2046514 h 2057400"/>
                  <a:gd name="connsiteX14" fmla="*/ 6041572 w 6041572"/>
                  <a:gd name="connsiteY14" fmla="*/ 2057400 h 2057400"/>
                  <a:gd name="connsiteX15" fmla="*/ 6041572 w 6041572"/>
                  <a:gd name="connsiteY15" fmla="*/ 32657 h 2057400"/>
                  <a:gd name="connsiteX16" fmla="*/ 0 w 6041572"/>
                  <a:gd name="connsiteY16" fmla="*/ 0 h 20574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</a:cxnLst>
                <a:rect l="l" t="t" r="r" b="b"/>
                <a:pathLst>
                  <a:path w="6041572" h="2057400">
                    <a:moveTo>
                      <a:pt x="0" y="0"/>
                    </a:moveTo>
                    <a:lnTo>
                      <a:pt x="21772" y="674914"/>
                    </a:lnTo>
                    <a:lnTo>
                      <a:pt x="5334000" y="97972"/>
                    </a:lnTo>
                    <a:lnTo>
                      <a:pt x="5344886" y="435429"/>
                    </a:lnTo>
                    <a:lnTo>
                      <a:pt x="5780314" y="381000"/>
                    </a:lnTo>
                    <a:lnTo>
                      <a:pt x="5323114" y="827314"/>
                    </a:lnTo>
                    <a:lnTo>
                      <a:pt x="6008914" y="925286"/>
                    </a:lnTo>
                    <a:lnTo>
                      <a:pt x="6030686" y="957943"/>
                    </a:lnTo>
                    <a:lnTo>
                      <a:pt x="5431972" y="1045029"/>
                    </a:lnTo>
                    <a:lnTo>
                      <a:pt x="5769429" y="1447800"/>
                    </a:lnTo>
                    <a:lnTo>
                      <a:pt x="5355772" y="1513114"/>
                    </a:lnTo>
                    <a:lnTo>
                      <a:pt x="5355772" y="1567543"/>
                    </a:lnTo>
                    <a:lnTo>
                      <a:pt x="4005942" y="1698172"/>
                    </a:lnTo>
                    <a:lnTo>
                      <a:pt x="3995057" y="2046514"/>
                    </a:lnTo>
                    <a:lnTo>
                      <a:pt x="6041572" y="2057400"/>
                    </a:lnTo>
                    <a:lnTo>
                      <a:pt x="6041572" y="3265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sp>
          <p:nvSpPr>
            <p:cNvPr id="40" name="TextBox 39"/>
            <p:cNvSpPr txBox="1"/>
            <p:nvPr/>
          </p:nvSpPr>
          <p:spPr>
            <a:xfrm>
              <a:off x="428194" y="1106856"/>
              <a:ext cx="1080120" cy="205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txBody>
            <a:bodyPr wrap="square" rtlCol="0">
              <a:spAutoFit/>
            </a:bodyPr>
            <a:lstStyle/>
            <a:p>
              <a:endParaRPr lang="en-US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endParaRPr lang="en-US" sz="14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endParaRPr lang="en-US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r>
                <a:rPr lang="el-GR" sz="14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Διεύθυνση Διάδοσης Κύματος</a:t>
              </a:r>
              <a:endParaRPr lang="el-GR" sz="14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7" name="TextBox 56"/>
            <p:cNvSpPr txBox="1"/>
            <p:nvPr/>
          </p:nvSpPr>
          <p:spPr>
            <a:xfrm>
              <a:off x="425128" y="836426"/>
              <a:ext cx="7099200" cy="33855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txBody>
            <a:bodyPr wrap="none" rtlCol="0">
              <a:spAutoFit/>
            </a:bodyPr>
            <a:lstStyle/>
            <a:p>
              <a:pPr algn="ctr"/>
              <a:r>
                <a:rPr lang="el-GR" sz="16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Μη Πολωμένο Ηλεκτρομαγνητικό Κύμα</a:t>
              </a:r>
              <a:endParaRPr lang="el-GR" sz="16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3" name="Ευθεία γραμμή σύνδεσης 2"/>
            <p:cNvCxnSpPr/>
            <p:nvPr/>
          </p:nvCxnSpPr>
          <p:spPr>
            <a:xfrm>
              <a:off x="-241650" y="1639686"/>
              <a:ext cx="8064896" cy="872411"/>
            </a:xfrm>
            <a:prstGeom prst="line">
              <a:avLst/>
            </a:prstGeom>
            <a:ln w="57150">
              <a:solidFill>
                <a:schemeClr val="accent6">
                  <a:lumMod val="75000"/>
                </a:schemeClr>
              </a:solidFill>
              <a:headEnd type="triangl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2" name="Ομάδα 51"/>
          <p:cNvGrpSpPr/>
          <p:nvPr/>
        </p:nvGrpSpPr>
        <p:grpSpPr>
          <a:xfrm flipH="1">
            <a:off x="72348" y="1733466"/>
            <a:ext cx="1296143" cy="1553302"/>
            <a:chOff x="179513" y="1034997"/>
            <a:chExt cx="1296143" cy="1553302"/>
          </a:xfrm>
        </p:grpSpPr>
        <p:cxnSp>
          <p:nvCxnSpPr>
            <p:cNvPr id="7" name="Ευθεία γραμμή σύνδεσης 6"/>
            <p:cNvCxnSpPr/>
            <p:nvPr/>
          </p:nvCxnSpPr>
          <p:spPr>
            <a:xfrm flipH="1">
              <a:off x="179513" y="1739997"/>
              <a:ext cx="1296143" cy="162408"/>
            </a:xfrm>
            <a:prstGeom prst="line">
              <a:avLst/>
            </a:prstGeom>
            <a:ln w="38100">
              <a:solidFill>
                <a:schemeClr val="accent6">
                  <a:lumMod val="75000"/>
                </a:schemeClr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Ευθεία γραμμή σύνδεσης 18"/>
            <p:cNvCxnSpPr/>
            <p:nvPr/>
          </p:nvCxnSpPr>
          <p:spPr>
            <a:xfrm flipH="1">
              <a:off x="408518" y="1201202"/>
              <a:ext cx="916511" cy="1159930"/>
            </a:xfrm>
            <a:prstGeom prst="line">
              <a:avLst/>
            </a:prstGeom>
            <a:ln w="38100">
              <a:solidFill>
                <a:schemeClr val="accent6">
                  <a:lumMod val="75000"/>
                </a:schemeClr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Ευθεία γραμμή σύνδεσης 24"/>
            <p:cNvCxnSpPr/>
            <p:nvPr/>
          </p:nvCxnSpPr>
          <p:spPr>
            <a:xfrm flipH="1" flipV="1">
              <a:off x="323529" y="1309607"/>
              <a:ext cx="962311" cy="999273"/>
            </a:xfrm>
            <a:prstGeom prst="line">
              <a:avLst/>
            </a:prstGeom>
            <a:ln w="38100">
              <a:solidFill>
                <a:schemeClr val="accent6">
                  <a:lumMod val="75000"/>
                </a:schemeClr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Ευθεία γραμμή σύνδεσης 30"/>
            <p:cNvCxnSpPr/>
            <p:nvPr/>
          </p:nvCxnSpPr>
          <p:spPr>
            <a:xfrm flipH="1">
              <a:off x="801460" y="1034997"/>
              <a:ext cx="72006" cy="1553302"/>
            </a:xfrm>
            <a:prstGeom prst="line">
              <a:avLst/>
            </a:prstGeom>
            <a:ln w="38100">
              <a:solidFill>
                <a:schemeClr val="accent6">
                  <a:lumMod val="75000"/>
                </a:schemeClr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4" name="Ομάδα 103"/>
          <p:cNvGrpSpPr/>
          <p:nvPr/>
        </p:nvGrpSpPr>
        <p:grpSpPr>
          <a:xfrm>
            <a:off x="35496" y="3306470"/>
            <a:ext cx="8784976" cy="2727881"/>
            <a:chOff x="35496" y="3306470"/>
            <a:chExt cx="8784976" cy="2727881"/>
          </a:xfrm>
        </p:grpSpPr>
        <p:grpSp>
          <p:nvGrpSpPr>
            <p:cNvPr id="78" name="Ομάδα 77"/>
            <p:cNvGrpSpPr/>
            <p:nvPr/>
          </p:nvGrpSpPr>
          <p:grpSpPr>
            <a:xfrm flipH="1">
              <a:off x="1058571" y="3306470"/>
              <a:ext cx="7099778" cy="2714818"/>
              <a:chOff x="424543" y="3306470"/>
              <a:chExt cx="7099778" cy="2714818"/>
            </a:xfrm>
          </p:grpSpPr>
          <p:grpSp>
            <p:nvGrpSpPr>
              <p:cNvPr id="71" name="Ομάδα 70"/>
              <p:cNvGrpSpPr/>
              <p:nvPr/>
            </p:nvGrpSpPr>
            <p:grpSpPr>
              <a:xfrm>
                <a:off x="424543" y="3573016"/>
                <a:ext cx="7099778" cy="2448272"/>
                <a:chOff x="424543" y="3573016"/>
                <a:chExt cx="7099778" cy="2448272"/>
              </a:xfrm>
            </p:grpSpPr>
            <p:pic>
              <p:nvPicPr>
                <p:cNvPr id="1028" name="Picture 4"/>
                <p:cNvPicPr>
                  <a:picLocks noChangeAspect="1" noChangeArrowheads="1"/>
                </p:cNvPicPr>
                <p:nvPr/>
              </p:nvPicPr>
              <p:blipFill>
                <a:blip r:embed="rId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 flipH="1">
                  <a:off x="428188" y="3573016"/>
                  <a:ext cx="7096133" cy="2448272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</a:extLst>
              </p:spPr>
            </p:pic>
            <p:sp>
              <p:nvSpPr>
                <p:cNvPr id="62" name="Ελεύθερη σχεδίαση 61"/>
                <p:cNvSpPr/>
                <p:nvPr/>
              </p:nvSpPr>
              <p:spPr>
                <a:xfrm>
                  <a:off x="4247728" y="3583026"/>
                  <a:ext cx="3265714" cy="1066800"/>
                </a:xfrm>
                <a:custGeom>
                  <a:avLst/>
                  <a:gdLst>
                    <a:gd name="connsiteX0" fmla="*/ 0 w 3265714"/>
                    <a:gd name="connsiteY0" fmla="*/ 0 h 1066800"/>
                    <a:gd name="connsiteX1" fmla="*/ 0 w 3265714"/>
                    <a:gd name="connsiteY1" fmla="*/ 762000 h 1066800"/>
                    <a:gd name="connsiteX2" fmla="*/ 3265714 w 3265714"/>
                    <a:gd name="connsiteY2" fmla="*/ 1066800 h 1066800"/>
                    <a:gd name="connsiteX3" fmla="*/ 3243943 w 3265714"/>
                    <a:gd name="connsiteY3" fmla="*/ 0 h 1066800"/>
                    <a:gd name="connsiteX4" fmla="*/ 0 w 3265714"/>
                    <a:gd name="connsiteY4" fmla="*/ 0 h 10668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3265714" h="1066800">
                      <a:moveTo>
                        <a:pt x="0" y="0"/>
                      </a:moveTo>
                      <a:lnTo>
                        <a:pt x="0" y="762000"/>
                      </a:lnTo>
                      <a:lnTo>
                        <a:pt x="3265714" y="1066800"/>
                      </a:lnTo>
                      <a:lnTo>
                        <a:pt x="3243943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19050">
                  <a:solidFill>
                    <a:schemeClr val="accent6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cxnSp>
              <p:nvCxnSpPr>
                <p:cNvPr id="64" name="Ευθεία γραμμή σύνδεσης 63"/>
                <p:cNvCxnSpPr/>
                <p:nvPr/>
              </p:nvCxnSpPr>
              <p:spPr>
                <a:xfrm>
                  <a:off x="892052" y="4617168"/>
                  <a:ext cx="14400" cy="432000"/>
                </a:xfrm>
                <a:prstGeom prst="line">
                  <a:avLst/>
                </a:prstGeom>
                <a:ln w="114300">
                  <a:solidFill>
                    <a:schemeClr val="accent6">
                      <a:lumMod val="7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66" name="Ορθογώνιο 65"/>
                <p:cNvSpPr/>
                <p:nvPr/>
              </p:nvSpPr>
              <p:spPr>
                <a:xfrm>
                  <a:off x="436014" y="3583902"/>
                  <a:ext cx="543126" cy="288032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68" name="Ελεύθερη σχεδίαση 67"/>
                <p:cNvSpPr/>
                <p:nvPr/>
              </p:nvSpPr>
              <p:spPr>
                <a:xfrm>
                  <a:off x="424543" y="5094514"/>
                  <a:ext cx="1545772" cy="918000"/>
                </a:xfrm>
                <a:custGeom>
                  <a:avLst/>
                  <a:gdLst>
                    <a:gd name="connsiteX0" fmla="*/ 10886 w 1545772"/>
                    <a:gd name="connsiteY0" fmla="*/ 0 h 925286"/>
                    <a:gd name="connsiteX1" fmla="*/ 1393372 w 1545772"/>
                    <a:gd name="connsiteY1" fmla="*/ 130629 h 925286"/>
                    <a:gd name="connsiteX2" fmla="*/ 1545772 w 1545772"/>
                    <a:gd name="connsiteY2" fmla="*/ 925286 h 925286"/>
                    <a:gd name="connsiteX3" fmla="*/ 0 w 1545772"/>
                    <a:gd name="connsiteY3" fmla="*/ 914400 h 925286"/>
                    <a:gd name="connsiteX4" fmla="*/ 10886 w 1545772"/>
                    <a:gd name="connsiteY4" fmla="*/ 0 h 92528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545772" h="925286">
                      <a:moveTo>
                        <a:pt x="10886" y="0"/>
                      </a:moveTo>
                      <a:lnTo>
                        <a:pt x="1393372" y="130629"/>
                      </a:lnTo>
                      <a:lnTo>
                        <a:pt x="1545772" y="925286"/>
                      </a:lnTo>
                      <a:lnTo>
                        <a:pt x="0" y="914400"/>
                      </a:lnTo>
                      <a:lnTo>
                        <a:pt x="10886" y="0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69" name="Ορθογώνιο 68"/>
                <p:cNvSpPr/>
                <p:nvPr/>
              </p:nvSpPr>
              <p:spPr>
                <a:xfrm>
                  <a:off x="4788024" y="5866386"/>
                  <a:ext cx="1872208" cy="142528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sp>
            <p:nvSpPr>
              <p:cNvPr id="95" name="TextBox 94"/>
              <p:cNvSpPr txBox="1"/>
              <p:nvPr/>
            </p:nvSpPr>
            <p:spPr>
              <a:xfrm>
                <a:off x="430869" y="3306470"/>
                <a:ext cx="7092000" cy="338554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l-GR" sz="16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Μη Πολωμένο Κύμα</a:t>
                </a:r>
                <a:r>
                  <a:rPr lang="en-US" sz="16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                                                       </a:t>
                </a:r>
                <a:r>
                  <a:rPr lang="el-GR" sz="16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l-GR" sz="16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Πολωμένο Κύμα          </a:t>
                </a:r>
              </a:p>
            </p:txBody>
          </p:sp>
        </p:grpSp>
        <p:grpSp>
          <p:nvGrpSpPr>
            <p:cNvPr id="77" name="Ομάδα 76"/>
            <p:cNvGrpSpPr/>
            <p:nvPr/>
          </p:nvGrpSpPr>
          <p:grpSpPr>
            <a:xfrm flipH="1">
              <a:off x="35496" y="4437505"/>
              <a:ext cx="8784976" cy="1596846"/>
              <a:chOff x="17172" y="3616674"/>
              <a:chExt cx="8784976" cy="1596846"/>
            </a:xfrm>
          </p:grpSpPr>
          <p:cxnSp>
            <p:nvCxnSpPr>
              <p:cNvPr id="96" name="Ευθεία γραμμή σύνδεσης 95"/>
              <p:cNvCxnSpPr/>
              <p:nvPr/>
            </p:nvCxnSpPr>
            <p:spPr>
              <a:xfrm>
                <a:off x="17172" y="3616674"/>
                <a:ext cx="8136905" cy="828000"/>
              </a:xfrm>
              <a:prstGeom prst="line">
                <a:avLst/>
              </a:prstGeom>
              <a:ln w="57150">
                <a:solidFill>
                  <a:schemeClr val="accent6">
                    <a:lumMod val="75000"/>
                  </a:schemeClr>
                </a:solidFill>
                <a:headEnd type="triangl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0" name="Ευθεία γραμμή σύνδεσης 99"/>
              <p:cNvCxnSpPr/>
              <p:nvPr/>
            </p:nvCxnSpPr>
            <p:spPr>
              <a:xfrm flipH="1">
                <a:off x="7506005" y="4365218"/>
                <a:ext cx="1296143" cy="162408"/>
              </a:xfrm>
              <a:prstGeom prst="line">
                <a:avLst/>
              </a:prstGeom>
              <a:ln w="38100">
                <a:solidFill>
                  <a:schemeClr val="accent6">
                    <a:lumMod val="75000"/>
                  </a:schemeClr>
                </a:solidFill>
                <a:headEnd type="triangle"/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1" name="Ευθεία γραμμή σύνδεσης 100"/>
              <p:cNvCxnSpPr/>
              <p:nvPr/>
            </p:nvCxnSpPr>
            <p:spPr>
              <a:xfrm flipH="1">
                <a:off x="7735010" y="3826423"/>
                <a:ext cx="916511" cy="1159930"/>
              </a:xfrm>
              <a:prstGeom prst="line">
                <a:avLst/>
              </a:prstGeom>
              <a:ln w="38100">
                <a:solidFill>
                  <a:schemeClr val="accent6">
                    <a:lumMod val="75000"/>
                  </a:schemeClr>
                </a:solidFill>
                <a:headEnd type="triangle"/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2" name="Ευθεία γραμμή σύνδεσης 101"/>
              <p:cNvCxnSpPr/>
              <p:nvPr/>
            </p:nvCxnSpPr>
            <p:spPr>
              <a:xfrm flipH="1" flipV="1">
                <a:off x="7650021" y="3934828"/>
                <a:ext cx="962311" cy="999273"/>
              </a:xfrm>
              <a:prstGeom prst="line">
                <a:avLst/>
              </a:prstGeom>
              <a:ln w="38100">
                <a:solidFill>
                  <a:schemeClr val="accent6">
                    <a:lumMod val="75000"/>
                  </a:schemeClr>
                </a:solidFill>
                <a:headEnd type="triangle"/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3" name="Ευθεία γραμμή σύνδεσης 102"/>
              <p:cNvCxnSpPr/>
              <p:nvPr/>
            </p:nvCxnSpPr>
            <p:spPr>
              <a:xfrm flipH="1">
                <a:off x="8127952" y="3660218"/>
                <a:ext cx="72006" cy="1553302"/>
              </a:xfrm>
              <a:prstGeom prst="line">
                <a:avLst/>
              </a:prstGeom>
              <a:ln w="38100">
                <a:solidFill>
                  <a:schemeClr val="accent6">
                    <a:lumMod val="75000"/>
                  </a:schemeClr>
                </a:solidFill>
                <a:headEnd type="triangle"/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72" name="Ευθεία γραμμή σύνδεσης 71"/>
            <p:cNvCxnSpPr/>
            <p:nvPr/>
          </p:nvCxnSpPr>
          <p:spPr>
            <a:xfrm>
              <a:off x="7678722" y="4613197"/>
              <a:ext cx="7200" cy="432000"/>
            </a:xfrm>
            <a:prstGeom prst="line">
              <a:avLst/>
            </a:prstGeom>
            <a:ln w="57150">
              <a:solidFill>
                <a:srgbClr val="FFC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07" name="Ευθύγραμμο βέλος σύνδεσης 106"/>
          <p:cNvCxnSpPr/>
          <p:nvPr/>
        </p:nvCxnSpPr>
        <p:spPr>
          <a:xfrm>
            <a:off x="8154704" y="3933056"/>
            <a:ext cx="0" cy="1188000"/>
          </a:xfrm>
          <a:prstGeom prst="straightConnector1">
            <a:avLst/>
          </a:prstGeom>
          <a:ln w="50800">
            <a:solidFill>
              <a:schemeClr val="accent6">
                <a:lumMod val="75000"/>
              </a:schemeClr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Τίτλος 1"/>
          <p:cNvSpPr txBox="1">
            <a:spLocks/>
          </p:cNvSpPr>
          <p:nvPr/>
        </p:nvSpPr>
        <p:spPr>
          <a:xfrm>
            <a:off x="827584" y="-27384"/>
            <a:ext cx="7772400" cy="576063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l-GR" sz="36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Πόλωση Φωτός</a:t>
            </a:r>
            <a:endParaRPr lang="el-GR" sz="360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16460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75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Ομάδα 11"/>
          <p:cNvGrpSpPr/>
          <p:nvPr/>
        </p:nvGrpSpPr>
        <p:grpSpPr>
          <a:xfrm>
            <a:off x="107504" y="633510"/>
            <a:ext cx="2347247" cy="2752071"/>
            <a:chOff x="784593" y="633510"/>
            <a:chExt cx="2347247" cy="2752071"/>
          </a:xfrm>
        </p:grpSpPr>
        <p:grpSp>
          <p:nvGrpSpPr>
            <p:cNvPr id="11" name="Ομάδα 10"/>
            <p:cNvGrpSpPr/>
            <p:nvPr/>
          </p:nvGrpSpPr>
          <p:grpSpPr>
            <a:xfrm>
              <a:off x="878903" y="1832279"/>
              <a:ext cx="2252937" cy="1553302"/>
              <a:chOff x="878903" y="1832279"/>
              <a:chExt cx="2252937" cy="1553302"/>
            </a:xfrm>
          </p:grpSpPr>
          <p:grpSp>
            <p:nvGrpSpPr>
              <p:cNvPr id="4" name="Ομάδα 3"/>
              <p:cNvGrpSpPr/>
              <p:nvPr/>
            </p:nvGrpSpPr>
            <p:grpSpPr>
              <a:xfrm>
                <a:off x="878903" y="1832279"/>
                <a:ext cx="1296143" cy="1553302"/>
                <a:chOff x="878903" y="1832279"/>
                <a:chExt cx="1296143" cy="1553302"/>
              </a:xfrm>
              <a:scene3d>
                <a:camera prst="orthographicFront">
                  <a:rot lat="600000" lon="7200000" rev="0"/>
                </a:camera>
                <a:lightRig rig="threePt" dir="t"/>
              </a:scene3d>
            </p:grpSpPr>
            <p:cxnSp>
              <p:nvCxnSpPr>
                <p:cNvPr id="34" name="Ευθεία γραμμή σύνδεσης 33"/>
                <p:cNvCxnSpPr/>
                <p:nvPr/>
              </p:nvCxnSpPr>
              <p:spPr>
                <a:xfrm>
                  <a:off x="878903" y="2537279"/>
                  <a:ext cx="1296143" cy="162408"/>
                </a:xfrm>
                <a:prstGeom prst="line">
                  <a:avLst/>
                </a:prstGeom>
                <a:ln w="38100">
                  <a:solidFill>
                    <a:srgbClr val="FFFF00"/>
                  </a:solidFill>
                  <a:headEnd type="triangle"/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5" name="Ευθεία γραμμή σύνδεσης 34"/>
                <p:cNvCxnSpPr/>
                <p:nvPr/>
              </p:nvCxnSpPr>
              <p:spPr>
                <a:xfrm>
                  <a:off x="1029530" y="1998484"/>
                  <a:ext cx="916511" cy="1159930"/>
                </a:xfrm>
                <a:prstGeom prst="line">
                  <a:avLst/>
                </a:prstGeom>
                <a:ln w="38100">
                  <a:solidFill>
                    <a:srgbClr val="FFFF00"/>
                  </a:solidFill>
                  <a:headEnd type="triangle"/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6" name="Ευθεία γραμμή σύνδεσης 35"/>
                <p:cNvCxnSpPr/>
                <p:nvPr/>
              </p:nvCxnSpPr>
              <p:spPr>
                <a:xfrm flipV="1">
                  <a:off x="1068719" y="2106889"/>
                  <a:ext cx="962311" cy="999273"/>
                </a:xfrm>
                <a:prstGeom prst="line">
                  <a:avLst/>
                </a:prstGeom>
                <a:ln w="57150">
                  <a:solidFill>
                    <a:srgbClr val="FFFF00"/>
                  </a:solidFill>
                  <a:headEnd type="triangle"/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7" name="Ευθεία γραμμή σύνδεσης 36"/>
                <p:cNvCxnSpPr/>
                <p:nvPr/>
              </p:nvCxnSpPr>
              <p:spPr>
                <a:xfrm>
                  <a:off x="1481093" y="1832279"/>
                  <a:ext cx="72006" cy="1553302"/>
                </a:xfrm>
                <a:prstGeom prst="line">
                  <a:avLst/>
                </a:prstGeom>
                <a:ln w="57150">
                  <a:solidFill>
                    <a:srgbClr val="FFFF00"/>
                  </a:solidFill>
                  <a:headEnd type="triangle"/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30" name="Ευθεία γραμμή σύνδεσης 29"/>
              <p:cNvCxnSpPr/>
              <p:nvPr/>
            </p:nvCxnSpPr>
            <p:spPr>
              <a:xfrm>
                <a:off x="1527982" y="2624141"/>
                <a:ext cx="1603858" cy="372811"/>
              </a:xfrm>
              <a:prstGeom prst="line">
                <a:avLst/>
              </a:prstGeom>
              <a:ln w="57150">
                <a:solidFill>
                  <a:srgbClr val="FFFF00"/>
                </a:solidFill>
                <a:headEnd type="none" w="med" len="med"/>
                <a:tailEnd type="triangle" w="med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6" name="TextBox 15"/>
            <p:cNvSpPr txBox="1"/>
            <p:nvPr/>
          </p:nvSpPr>
          <p:spPr>
            <a:xfrm>
              <a:off x="784593" y="633510"/>
              <a:ext cx="1976567" cy="646331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pPr algn="ctr"/>
              <a:r>
                <a:rPr lang="el-GR" b="1" dirty="0" smtClean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Σύμβολο Φυσικού</a:t>
              </a:r>
            </a:p>
            <a:p>
              <a:pPr algn="ctr"/>
              <a:r>
                <a:rPr lang="el-GR" b="1" dirty="0" smtClean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Φωτός</a:t>
              </a:r>
              <a:endParaRPr lang="el-GR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8" name="Ομάδα 7"/>
          <p:cNvGrpSpPr/>
          <p:nvPr/>
        </p:nvGrpSpPr>
        <p:grpSpPr>
          <a:xfrm>
            <a:off x="7110969" y="789622"/>
            <a:ext cx="1925527" cy="2595959"/>
            <a:chOff x="4996611" y="789622"/>
            <a:chExt cx="1925527" cy="2595959"/>
          </a:xfrm>
        </p:grpSpPr>
        <p:sp>
          <p:nvSpPr>
            <p:cNvPr id="18" name="TextBox 17"/>
            <p:cNvSpPr txBox="1"/>
            <p:nvPr/>
          </p:nvSpPr>
          <p:spPr>
            <a:xfrm>
              <a:off x="4996611" y="789622"/>
              <a:ext cx="192552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l-GR" b="1" dirty="0" smtClean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Σύμβολο Πολωτή</a:t>
              </a:r>
              <a:endParaRPr lang="el-GR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grpSp>
          <p:nvGrpSpPr>
            <p:cNvPr id="7" name="Ομάδα 6"/>
            <p:cNvGrpSpPr/>
            <p:nvPr/>
          </p:nvGrpSpPr>
          <p:grpSpPr>
            <a:xfrm>
              <a:off x="5158122" y="1310892"/>
              <a:ext cx="1620000" cy="2074689"/>
              <a:chOff x="3779912" y="2060848"/>
              <a:chExt cx="1620000" cy="2074689"/>
            </a:xfrm>
          </p:grpSpPr>
          <p:sp>
            <p:nvSpPr>
              <p:cNvPr id="3" name="Έλλειψη 2"/>
              <p:cNvSpPr/>
              <p:nvPr/>
            </p:nvSpPr>
            <p:spPr>
              <a:xfrm>
                <a:off x="3779912" y="2515537"/>
                <a:ext cx="1620000" cy="1620000"/>
              </a:xfrm>
              <a:prstGeom prst="ellipse">
                <a:avLst/>
              </a:prstGeom>
              <a:solidFill>
                <a:schemeClr val="tx1">
                  <a:lumMod val="85000"/>
                  <a:lumOff val="15000"/>
                </a:schemeClr>
              </a:solidFill>
              <a:ln w="101600"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cxnSp>
            <p:nvCxnSpPr>
              <p:cNvPr id="6" name="Ευθύγραμμο βέλος σύνδεσης 5"/>
              <p:cNvCxnSpPr/>
              <p:nvPr/>
            </p:nvCxnSpPr>
            <p:spPr>
              <a:xfrm flipV="1">
                <a:off x="4589912" y="2060848"/>
                <a:ext cx="0" cy="432000"/>
              </a:xfrm>
              <a:prstGeom prst="straightConnector1">
                <a:avLst/>
              </a:prstGeom>
              <a:ln w="76200">
                <a:solidFill>
                  <a:schemeClr val="accent6">
                    <a:lumMod val="75000"/>
                  </a:schemeClr>
                </a:solidFill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48" name="Ομάδα 47"/>
          <p:cNvGrpSpPr/>
          <p:nvPr/>
        </p:nvGrpSpPr>
        <p:grpSpPr>
          <a:xfrm>
            <a:off x="323528" y="4352559"/>
            <a:ext cx="2252937" cy="1553302"/>
            <a:chOff x="878903" y="1832279"/>
            <a:chExt cx="2252937" cy="1553302"/>
          </a:xfrm>
        </p:grpSpPr>
        <p:grpSp>
          <p:nvGrpSpPr>
            <p:cNvPr id="50" name="Ομάδα 49"/>
            <p:cNvGrpSpPr/>
            <p:nvPr/>
          </p:nvGrpSpPr>
          <p:grpSpPr>
            <a:xfrm>
              <a:off x="878903" y="1832279"/>
              <a:ext cx="1296143" cy="1553302"/>
              <a:chOff x="878903" y="1832279"/>
              <a:chExt cx="1296143" cy="1553302"/>
            </a:xfrm>
            <a:scene3d>
              <a:camera prst="orthographicFront">
                <a:rot lat="600000" lon="7200000" rev="0"/>
              </a:camera>
              <a:lightRig rig="threePt" dir="t"/>
            </a:scene3d>
          </p:grpSpPr>
          <p:cxnSp>
            <p:nvCxnSpPr>
              <p:cNvPr id="52" name="Ευθεία γραμμή σύνδεσης 51"/>
              <p:cNvCxnSpPr/>
              <p:nvPr/>
            </p:nvCxnSpPr>
            <p:spPr>
              <a:xfrm>
                <a:off x="878903" y="2537279"/>
                <a:ext cx="1296143" cy="162408"/>
              </a:xfrm>
              <a:prstGeom prst="line">
                <a:avLst/>
              </a:prstGeom>
              <a:ln w="38100">
                <a:solidFill>
                  <a:srgbClr val="FFFF00"/>
                </a:solidFill>
                <a:headEnd type="triangle"/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3" name="Ευθεία γραμμή σύνδεσης 52"/>
              <p:cNvCxnSpPr/>
              <p:nvPr/>
            </p:nvCxnSpPr>
            <p:spPr>
              <a:xfrm>
                <a:off x="1029530" y="1998484"/>
                <a:ext cx="916511" cy="1159930"/>
              </a:xfrm>
              <a:prstGeom prst="line">
                <a:avLst/>
              </a:prstGeom>
              <a:ln w="38100">
                <a:solidFill>
                  <a:srgbClr val="FFFF00"/>
                </a:solidFill>
                <a:headEnd type="triangle"/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4" name="Ευθεία γραμμή σύνδεσης 53"/>
              <p:cNvCxnSpPr/>
              <p:nvPr/>
            </p:nvCxnSpPr>
            <p:spPr>
              <a:xfrm flipV="1">
                <a:off x="1068719" y="2106889"/>
                <a:ext cx="962311" cy="999273"/>
              </a:xfrm>
              <a:prstGeom prst="line">
                <a:avLst/>
              </a:prstGeom>
              <a:ln w="38100">
                <a:solidFill>
                  <a:srgbClr val="FFFF00"/>
                </a:solidFill>
                <a:headEnd type="triangle"/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5" name="Ευθεία γραμμή σύνδεσης 54"/>
              <p:cNvCxnSpPr/>
              <p:nvPr/>
            </p:nvCxnSpPr>
            <p:spPr>
              <a:xfrm>
                <a:off x="1481093" y="1832279"/>
                <a:ext cx="72006" cy="1553302"/>
              </a:xfrm>
              <a:prstGeom prst="line">
                <a:avLst/>
              </a:prstGeom>
              <a:ln w="38100">
                <a:solidFill>
                  <a:srgbClr val="FFFF00"/>
                </a:solidFill>
                <a:headEnd type="triangle"/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51" name="Ευθεία γραμμή σύνδεσης 50"/>
            <p:cNvCxnSpPr/>
            <p:nvPr/>
          </p:nvCxnSpPr>
          <p:spPr>
            <a:xfrm>
              <a:off x="1527982" y="2624141"/>
              <a:ext cx="1603858" cy="372811"/>
            </a:xfrm>
            <a:prstGeom prst="line">
              <a:avLst/>
            </a:prstGeom>
            <a:ln w="57150">
              <a:solidFill>
                <a:srgbClr val="FFFF00"/>
              </a:solidFill>
              <a:headEnd type="none" w="med" len="med"/>
              <a:tailEnd type="triangle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" name="Ομάδα 1"/>
          <p:cNvGrpSpPr/>
          <p:nvPr/>
        </p:nvGrpSpPr>
        <p:grpSpPr>
          <a:xfrm>
            <a:off x="1784377" y="4206326"/>
            <a:ext cx="1620000" cy="2089451"/>
            <a:chOff x="1784377" y="4206326"/>
            <a:chExt cx="1620000" cy="2089451"/>
          </a:xfrm>
        </p:grpSpPr>
        <p:cxnSp>
          <p:nvCxnSpPr>
            <p:cNvPr id="61" name="Ευθύγραμμο βέλος σύνδεσης 60"/>
            <p:cNvCxnSpPr/>
            <p:nvPr/>
          </p:nvCxnSpPr>
          <p:spPr>
            <a:xfrm flipV="1">
              <a:off x="2699792" y="4206326"/>
              <a:ext cx="63873" cy="457696"/>
            </a:xfrm>
            <a:prstGeom prst="straightConnector1">
              <a:avLst/>
            </a:prstGeom>
            <a:ln w="76200">
              <a:solidFill>
                <a:schemeClr val="accent6">
                  <a:lumMod val="75000"/>
                </a:schemeClr>
              </a:solidFill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7" name="Έλλειψη 56"/>
            <p:cNvSpPr/>
            <p:nvPr/>
          </p:nvSpPr>
          <p:spPr>
            <a:xfrm>
              <a:off x="1784377" y="4675777"/>
              <a:ext cx="1620000" cy="1620000"/>
            </a:xfrm>
            <a:prstGeom prst="ellipse">
              <a:avLst/>
            </a:prstGeom>
            <a:solidFill>
              <a:schemeClr val="tx1">
                <a:lumMod val="85000"/>
                <a:lumOff val="15000"/>
              </a:schemeClr>
            </a:solidFill>
            <a:ln w="101600">
              <a:solidFill>
                <a:schemeClr val="accent6">
                  <a:lumMod val="75000"/>
                </a:schemeClr>
              </a:solidFill>
            </a:ln>
            <a:scene3d>
              <a:camera prst="isometricOffAxis2Right">
                <a:rot lat="1080000" lon="17759998" rev="0"/>
              </a:camera>
              <a:lightRig rig="threePt" dir="t"/>
            </a:scene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</p:grpSp>
      <p:grpSp>
        <p:nvGrpSpPr>
          <p:cNvPr id="68" name="Ομάδα 67"/>
          <p:cNvGrpSpPr/>
          <p:nvPr/>
        </p:nvGrpSpPr>
        <p:grpSpPr>
          <a:xfrm>
            <a:off x="4839343" y="4356628"/>
            <a:ext cx="2252937" cy="1553302"/>
            <a:chOff x="878903" y="1832279"/>
            <a:chExt cx="2252937" cy="1553302"/>
          </a:xfrm>
        </p:grpSpPr>
        <p:grpSp>
          <p:nvGrpSpPr>
            <p:cNvPr id="69" name="Ομάδα 68"/>
            <p:cNvGrpSpPr/>
            <p:nvPr/>
          </p:nvGrpSpPr>
          <p:grpSpPr>
            <a:xfrm>
              <a:off x="878903" y="1832279"/>
              <a:ext cx="1296143" cy="1553302"/>
              <a:chOff x="878903" y="1832279"/>
              <a:chExt cx="1296143" cy="1553302"/>
            </a:xfrm>
            <a:scene3d>
              <a:camera prst="orthographicFront">
                <a:rot lat="600000" lon="7200000" rev="0"/>
              </a:camera>
              <a:lightRig rig="threePt" dir="t"/>
            </a:scene3d>
          </p:grpSpPr>
          <p:cxnSp>
            <p:nvCxnSpPr>
              <p:cNvPr id="71" name="Ευθεία γραμμή σύνδεσης 70"/>
              <p:cNvCxnSpPr/>
              <p:nvPr/>
            </p:nvCxnSpPr>
            <p:spPr>
              <a:xfrm>
                <a:off x="878903" y="2537279"/>
                <a:ext cx="1296143" cy="162408"/>
              </a:xfrm>
              <a:prstGeom prst="line">
                <a:avLst/>
              </a:prstGeom>
              <a:ln w="38100">
                <a:solidFill>
                  <a:srgbClr val="FFFF00"/>
                </a:solidFill>
                <a:headEnd type="triangle"/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2" name="Ευθεία γραμμή σύνδεσης 71"/>
              <p:cNvCxnSpPr/>
              <p:nvPr/>
            </p:nvCxnSpPr>
            <p:spPr>
              <a:xfrm>
                <a:off x="1029530" y="1998484"/>
                <a:ext cx="916511" cy="1159930"/>
              </a:xfrm>
              <a:prstGeom prst="line">
                <a:avLst/>
              </a:prstGeom>
              <a:ln w="38100">
                <a:solidFill>
                  <a:srgbClr val="FFFF00"/>
                </a:solidFill>
                <a:headEnd type="triangle"/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3" name="Ευθεία γραμμή σύνδεσης 72"/>
              <p:cNvCxnSpPr/>
              <p:nvPr/>
            </p:nvCxnSpPr>
            <p:spPr>
              <a:xfrm flipV="1">
                <a:off x="1068719" y="2106889"/>
                <a:ext cx="962311" cy="999273"/>
              </a:xfrm>
              <a:prstGeom prst="line">
                <a:avLst/>
              </a:prstGeom>
              <a:ln w="38100">
                <a:solidFill>
                  <a:srgbClr val="FFFF00"/>
                </a:solidFill>
                <a:headEnd type="triangle"/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4" name="Ευθεία γραμμή σύνδεσης 73"/>
              <p:cNvCxnSpPr/>
              <p:nvPr/>
            </p:nvCxnSpPr>
            <p:spPr>
              <a:xfrm>
                <a:off x="1481093" y="1832279"/>
                <a:ext cx="72006" cy="1553302"/>
              </a:xfrm>
              <a:prstGeom prst="line">
                <a:avLst/>
              </a:prstGeom>
              <a:ln w="38100">
                <a:solidFill>
                  <a:srgbClr val="FFFF00"/>
                </a:solidFill>
                <a:headEnd type="triangle"/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70" name="Ευθεία γραμμή σύνδεσης 69"/>
            <p:cNvCxnSpPr/>
            <p:nvPr/>
          </p:nvCxnSpPr>
          <p:spPr>
            <a:xfrm>
              <a:off x="1527982" y="2624141"/>
              <a:ext cx="1603858" cy="372811"/>
            </a:xfrm>
            <a:prstGeom prst="line">
              <a:avLst/>
            </a:prstGeom>
            <a:ln w="57150">
              <a:solidFill>
                <a:srgbClr val="FFFF00"/>
              </a:solidFill>
              <a:headEnd type="none" w="med" len="med"/>
              <a:tailEnd type="triangle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" name="Ομάδα 8"/>
          <p:cNvGrpSpPr/>
          <p:nvPr/>
        </p:nvGrpSpPr>
        <p:grpSpPr>
          <a:xfrm>
            <a:off x="6282280" y="4664022"/>
            <a:ext cx="1620000" cy="1620000"/>
            <a:chOff x="6282280" y="4664022"/>
            <a:chExt cx="1620000" cy="1620000"/>
          </a:xfrm>
        </p:grpSpPr>
        <p:sp>
          <p:nvSpPr>
            <p:cNvPr id="78" name="Έλλειψη 77"/>
            <p:cNvSpPr/>
            <p:nvPr/>
          </p:nvSpPr>
          <p:spPr>
            <a:xfrm>
              <a:off x="6282280" y="4664022"/>
              <a:ext cx="1620000" cy="1620000"/>
            </a:xfrm>
            <a:prstGeom prst="ellipse">
              <a:avLst/>
            </a:prstGeom>
            <a:solidFill>
              <a:schemeClr val="tx1">
                <a:lumMod val="85000"/>
                <a:lumOff val="15000"/>
              </a:schemeClr>
            </a:solidFill>
            <a:ln w="101600">
              <a:solidFill>
                <a:schemeClr val="accent6">
                  <a:lumMod val="75000"/>
                </a:schemeClr>
              </a:solidFill>
            </a:ln>
            <a:scene3d>
              <a:camera prst="isometricOffAxis2Right">
                <a:rot lat="1080000" lon="17759998" rev="0"/>
              </a:camera>
              <a:lightRig rig="threePt" dir="t"/>
            </a:scene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cxnSp>
          <p:nvCxnSpPr>
            <p:cNvPr id="80" name="Ευθύγραμμο βέλος σύνδεσης 79"/>
            <p:cNvCxnSpPr/>
            <p:nvPr/>
          </p:nvCxnSpPr>
          <p:spPr>
            <a:xfrm rot="3180000" flipV="1">
              <a:off x="7622370" y="4974939"/>
              <a:ext cx="63873" cy="457696"/>
            </a:xfrm>
            <a:prstGeom prst="straightConnector1">
              <a:avLst/>
            </a:prstGeom>
            <a:ln w="76200">
              <a:solidFill>
                <a:schemeClr val="accent6">
                  <a:lumMod val="75000"/>
                </a:schemeClr>
              </a:solidFill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3" name="Ομάδα 12"/>
          <p:cNvGrpSpPr/>
          <p:nvPr/>
        </p:nvGrpSpPr>
        <p:grpSpPr>
          <a:xfrm>
            <a:off x="2472883" y="4797152"/>
            <a:ext cx="1667069" cy="1728192"/>
            <a:chOff x="2472883" y="4797152"/>
            <a:chExt cx="1667069" cy="1728192"/>
          </a:xfrm>
        </p:grpSpPr>
        <p:cxnSp>
          <p:nvCxnSpPr>
            <p:cNvPr id="65" name="Ευθύγραμμο βέλος σύνδεσης 64"/>
            <p:cNvCxnSpPr/>
            <p:nvPr/>
          </p:nvCxnSpPr>
          <p:spPr>
            <a:xfrm flipH="1">
              <a:off x="3923929" y="5157192"/>
              <a:ext cx="216023" cy="1368152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triangle" w="med" len="lg"/>
              <a:tailEnd type="triangle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5" name="Ομάδα 4"/>
            <p:cNvGrpSpPr/>
            <p:nvPr/>
          </p:nvGrpSpPr>
          <p:grpSpPr>
            <a:xfrm>
              <a:off x="2472883" y="4797152"/>
              <a:ext cx="1522893" cy="1368152"/>
              <a:chOff x="2472883" y="4797152"/>
              <a:chExt cx="1522893" cy="1368152"/>
            </a:xfrm>
          </p:grpSpPr>
          <p:cxnSp>
            <p:nvCxnSpPr>
              <p:cNvPr id="59" name="Ευθύγραμμο βέλος σύνδεσης 58"/>
              <p:cNvCxnSpPr/>
              <p:nvPr/>
            </p:nvCxnSpPr>
            <p:spPr>
              <a:xfrm>
                <a:off x="2555776" y="5517232"/>
                <a:ext cx="1440000" cy="338400"/>
              </a:xfrm>
              <a:prstGeom prst="straightConnector1">
                <a:avLst/>
              </a:prstGeom>
              <a:ln w="57150">
                <a:solidFill>
                  <a:srgbClr val="FFFF00"/>
                </a:solidFill>
                <a:tailEnd type="triangle" w="med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1" name="Ευθύγραμμο βέλος σύνδεσης 40"/>
              <p:cNvCxnSpPr/>
              <p:nvPr/>
            </p:nvCxnSpPr>
            <p:spPr>
              <a:xfrm flipH="1">
                <a:off x="2472883" y="4797152"/>
                <a:ext cx="216023" cy="1368152"/>
              </a:xfrm>
              <a:prstGeom prst="straightConnector1">
                <a:avLst/>
              </a:prstGeom>
              <a:ln w="38100">
                <a:solidFill>
                  <a:srgbClr val="FFFF00"/>
                </a:solidFill>
                <a:headEnd type="triangle" w="med" len="lg"/>
                <a:tailEnd type="triangle" w="med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10" name="Ομάδα 9"/>
          <p:cNvGrpSpPr/>
          <p:nvPr/>
        </p:nvGrpSpPr>
        <p:grpSpPr>
          <a:xfrm>
            <a:off x="6721354" y="5333866"/>
            <a:ext cx="2243134" cy="759430"/>
            <a:chOff x="6721354" y="5333866"/>
            <a:chExt cx="2243134" cy="759430"/>
          </a:xfrm>
        </p:grpSpPr>
        <p:cxnSp>
          <p:nvCxnSpPr>
            <p:cNvPr id="86" name="Ευθύγραμμο βέλος σύνδεσης 85"/>
            <p:cNvCxnSpPr/>
            <p:nvPr/>
          </p:nvCxnSpPr>
          <p:spPr>
            <a:xfrm>
              <a:off x="7092347" y="5527652"/>
              <a:ext cx="1440000" cy="338400"/>
            </a:xfrm>
            <a:prstGeom prst="straightConnector1">
              <a:avLst/>
            </a:prstGeom>
            <a:ln w="57150">
              <a:solidFill>
                <a:srgbClr val="FFFF00"/>
              </a:solidFill>
              <a:tailEnd type="triangle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Ευθύγραμμο βέλος σύνδεσης 86"/>
            <p:cNvCxnSpPr/>
            <p:nvPr/>
          </p:nvCxnSpPr>
          <p:spPr>
            <a:xfrm flipH="1">
              <a:off x="8244488" y="5697296"/>
              <a:ext cx="720000" cy="396000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triangle" w="med" len="lg"/>
              <a:tailEnd type="triangle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Ευθύγραμμο βέλος σύνδεσης 41"/>
            <p:cNvCxnSpPr/>
            <p:nvPr/>
          </p:nvCxnSpPr>
          <p:spPr>
            <a:xfrm flipH="1">
              <a:off x="6721354" y="5333866"/>
              <a:ext cx="720000" cy="396000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triangle" w="med" len="lg"/>
              <a:tailEnd type="triangle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3" name="Τίτλος 1"/>
          <p:cNvSpPr txBox="1">
            <a:spLocks/>
          </p:cNvSpPr>
          <p:nvPr/>
        </p:nvSpPr>
        <p:spPr>
          <a:xfrm>
            <a:off x="827584" y="-27384"/>
            <a:ext cx="7772400" cy="576063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l-GR" sz="36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Πόλωση Φωτός</a:t>
            </a:r>
            <a:endParaRPr lang="el-GR" sz="360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56" name="Ομάδα 55"/>
          <p:cNvGrpSpPr/>
          <p:nvPr/>
        </p:nvGrpSpPr>
        <p:grpSpPr>
          <a:xfrm>
            <a:off x="4770534" y="1730425"/>
            <a:ext cx="720000" cy="1584000"/>
            <a:chOff x="6217298" y="4199074"/>
            <a:chExt cx="720000" cy="1584000"/>
          </a:xfrm>
        </p:grpSpPr>
        <p:cxnSp>
          <p:nvCxnSpPr>
            <p:cNvPr id="58" name="Ευθύγραμμο βέλος σύνδεσης 57"/>
            <p:cNvCxnSpPr/>
            <p:nvPr/>
          </p:nvCxnSpPr>
          <p:spPr>
            <a:xfrm>
              <a:off x="6217298" y="4654739"/>
              <a:ext cx="720000" cy="707591"/>
            </a:xfrm>
            <a:prstGeom prst="straightConnector1">
              <a:avLst/>
            </a:prstGeom>
            <a:ln w="12700">
              <a:solidFill>
                <a:srgbClr val="FFFF00"/>
              </a:solidFill>
              <a:headEnd type="triangle" w="med" len="lg"/>
              <a:tailEnd type="triangle" w="med" len="lg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0" name="Ευθύγραμμο βέλος σύνδεσης 59"/>
            <p:cNvCxnSpPr/>
            <p:nvPr/>
          </p:nvCxnSpPr>
          <p:spPr>
            <a:xfrm>
              <a:off x="6559760" y="4199074"/>
              <a:ext cx="0" cy="1584000"/>
            </a:xfrm>
            <a:prstGeom prst="straightConnector1">
              <a:avLst/>
            </a:prstGeom>
            <a:ln w="12700">
              <a:solidFill>
                <a:srgbClr val="FF0000"/>
              </a:solidFill>
              <a:headEnd type="triangle" w="med" len="lg"/>
              <a:tailEnd type="triangle" w="med" len="lg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62" name="Ομάδα 61"/>
          <p:cNvGrpSpPr/>
          <p:nvPr/>
        </p:nvGrpSpPr>
        <p:grpSpPr>
          <a:xfrm>
            <a:off x="4698670" y="1749709"/>
            <a:ext cx="720000" cy="1584000"/>
            <a:chOff x="6217298" y="4199074"/>
            <a:chExt cx="720000" cy="1584000"/>
          </a:xfrm>
        </p:grpSpPr>
        <p:cxnSp>
          <p:nvCxnSpPr>
            <p:cNvPr id="63" name="Ευθύγραμμο βέλος σύνδεσης 62"/>
            <p:cNvCxnSpPr/>
            <p:nvPr/>
          </p:nvCxnSpPr>
          <p:spPr>
            <a:xfrm>
              <a:off x="6217298" y="4654739"/>
              <a:ext cx="720000" cy="707591"/>
            </a:xfrm>
            <a:prstGeom prst="straightConnector1">
              <a:avLst/>
            </a:prstGeom>
            <a:ln w="12700">
              <a:solidFill>
                <a:srgbClr val="FFFF00"/>
              </a:solidFill>
              <a:headEnd type="triangle" w="med" len="lg"/>
              <a:tailEnd type="triangle" w="med" len="lg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4" name="Ευθύγραμμο βέλος σύνδεσης 63"/>
            <p:cNvCxnSpPr/>
            <p:nvPr/>
          </p:nvCxnSpPr>
          <p:spPr>
            <a:xfrm>
              <a:off x="6559760" y="4199074"/>
              <a:ext cx="0" cy="1584000"/>
            </a:xfrm>
            <a:prstGeom prst="straightConnector1">
              <a:avLst/>
            </a:prstGeom>
            <a:ln w="12700">
              <a:solidFill>
                <a:srgbClr val="FF0000"/>
              </a:solidFill>
              <a:headEnd type="triangle" w="med" len="lg"/>
              <a:tailEnd type="triangle" w="med" len="lg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66" name="Ομάδα 65"/>
          <p:cNvGrpSpPr/>
          <p:nvPr/>
        </p:nvGrpSpPr>
        <p:grpSpPr>
          <a:xfrm>
            <a:off x="4626662" y="1761122"/>
            <a:ext cx="720000" cy="1584000"/>
            <a:chOff x="6217298" y="4199074"/>
            <a:chExt cx="720000" cy="1584000"/>
          </a:xfrm>
        </p:grpSpPr>
        <p:cxnSp>
          <p:nvCxnSpPr>
            <p:cNvPr id="67" name="Ευθύγραμμο βέλος σύνδεσης 66"/>
            <p:cNvCxnSpPr/>
            <p:nvPr/>
          </p:nvCxnSpPr>
          <p:spPr>
            <a:xfrm>
              <a:off x="6217298" y="4654739"/>
              <a:ext cx="720000" cy="707591"/>
            </a:xfrm>
            <a:prstGeom prst="straightConnector1">
              <a:avLst/>
            </a:prstGeom>
            <a:ln w="12700">
              <a:solidFill>
                <a:srgbClr val="FFFF00"/>
              </a:solidFill>
              <a:headEnd type="triangle" w="med" len="lg"/>
              <a:tailEnd type="triangle" w="med" len="lg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75" name="Ευθύγραμμο βέλος σύνδεσης 74"/>
            <p:cNvCxnSpPr/>
            <p:nvPr/>
          </p:nvCxnSpPr>
          <p:spPr>
            <a:xfrm>
              <a:off x="6559760" y="4199074"/>
              <a:ext cx="0" cy="1584000"/>
            </a:xfrm>
            <a:prstGeom prst="straightConnector1">
              <a:avLst/>
            </a:prstGeom>
            <a:ln w="12700">
              <a:solidFill>
                <a:srgbClr val="FF0000"/>
              </a:solidFill>
              <a:headEnd type="triangle" w="med" len="lg"/>
              <a:tailEnd type="triangle" w="med" len="lg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76" name="Ομάδα 75"/>
          <p:cNvGrpSpPr/>
          <p:nvPr/>
        </p:nvGrpSpPr>
        <p:grpSpPr>
          <a:xfrm>
            <a:off x="4410638" y="1825617"/>
            <a:ext cx="720000" cy="1584000"/>
            <a:chOff x="6217298" y="4199074"/>
            <a:chExt cx="720000" cy="1584000"/>
          </a:xfrm>
        </p:grpSpPr>
        <p:cxnSp>
          <p:nvCxnSpPr>
            <p:cNvPr id="77" name="Ευθύγραμμο βέλος σύνδεσης 76"/>
            <p:cNvCxnSpPr/>
            <p:nvPr/>
          </p:nvCxnSpPr>
          <p:spPr>
            <a:xfrm>
              <a:off x="6217298" y="4654739"/>
              <a:ext cx="720000" cy="707591"/>
            </a:xfrm>
            <a:prstGeom prst="straightConnector1">
              <a:avLst/>
            </a:prstGeom>
            <a:ln w="12700">
              <a:solidFill>
                <a:srgbClr val="FFFF00"/>
              </a:solidFill>
              <a:headEnd type="triangle" w="med" len="lg"/>
              <a:tailEnd type="triangle" w="med" len="lg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79" name="Ευθύγραμμο βέλος σύνδεσης 78"/>
            <p:cNvCxnSpPr/>
            <p:nvPr/>
          </p:nvCxnSpPr>
          <p:spPr>
            <a:xfrm>
              <a:off x="6559760" y="4199074"/>
              <a:ext cx="0" cy="1584000"/>
            </a:xfrm>
            <a:prstGeom prst="straightConnector1">
              <a:avLst/>
            </a:prstGeom>
            <a:ln w="12700">
              <a:solidFill>
                <a:srgbClr val="FF0000"/>
              </a:solidFill>
              <a:headEnd type="triangle" w="med" len="lg"/>
              <a:tailEnd type="triangle" w="med" len="lg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81" name="Ομάδα 80"/>
          <p:cNvGrpSpPr/>
          <p:nvPr/>
        </p:nvGrpSpPr>
        <p:grpSpPr>
          <a:xfrm>
            <a:off x="4482646" y="1803515"/>
            <a:ext cx="720000" cy="1584000"/>
            <a:chOff x="6217298" y="4199074"/>
            <a:chExt cx="720000" cy="1584000"/>
          </a:xfrm>
        </p:grpSpPr>
        <p:cxnSp>
          <p:nvCxnSpPr>
            <p:cNvPr id="82" name="Ευθύγραμμο βέλος σύνδεσης 81"/>
            <p:cNvCxnSpPr/>
            <p:nvPr/>
          </p:nvCxnSpPr>
          <p:spPr>
            <a:xfrm>
              <a:off x="6217298" y="4654739"/>
              <a:ext cx="720000" cy="707591"/>
            </a:xfrm>
            <a:prstGeom prst="straightConnector1">
              <a:avLst/>
            </a:prstGeom>
            <a:ln w="12700">
              <a:solidFill>
                <a:srgbClr val="FFFF00"/>
              </a:solidFill>
              <a:headEnd type="triangle" w="med" len="lg"/>
              <a:tailEnd type="triangle" w="med" len="lg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83" name="Ευθύγραμμο βέλος σύνδεσης 82"/>
            <p:cNvCxnSpPr/>
            <p:nvPr/>
          </p:nvCxnSpPr>
          <p:spPr>
            <a:xfrm>
              <a:off x="6559760" y="4199074"/>
              <a:ext cx="0" cy="1584000"/>
            </a:xfrm>
            <a:prstGeom prst="straightConnector1">
              <a:avLst/>
            </a:prstGeom>
            <a:ln w="12700">
              <a:solidFill>
                <a:srgbClr val="FF0000"/>
              </a:solidFill>
              <a:headEnd type="triangle" w="med" len="lg"/>
              <a:tailEnd type="triangle" w="med" len="lg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84" name="Ομάδα 83"/>
          <p:cNvGrpSpPr/>
          <p:nvPr/>
        </p:nvGrpSpPr>
        <p:grpSpPr>
          <a:xfrm>
            <a:off x="4554654" y="1781413"/>
            <a:ext cx="720000" cy="1584000"/>
            <a:chOff x="6217298" y="4199074"/>
            <a:chExt cx="720000" cy="1584000"/>
          </a:xfrm>
        </p:grpSpPr>
        <p:cxnSp>
          <p:nvCxnSpPr>
            <p:cNvPr id="85" name="Ευθύγραμμο βέλος σύνδεσης 84"/>
            <p:cNvCxnSpPr/>
            <p:nvPr/>
          </p:nvCxnSpPr>
          <p:spPr>
            <a:xfrm>
              <a:off x="6217298" y="4654739"/>
              <a:ext cx="720000" cy="707591"/>
            </a:xfrm>
            <a:prstGeom prst="straightConnector1">
              <a:avLst/>
            </a:prstGeom>
            <a:ln w="12700">
              <a:solidFill>
                <a:srgbClr val="FFFF00"/>
              </a:solidFill>
              <a:headEnd type="triangle" w="med" len="lg"/>
              <a:tailEnd type="triangle" w="med" len="lg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88" name="Ευθύγραμμο βέλος σύνδεσης 87"/>
            <p:cNvCxnSpPr/>
            <p:nvPr/>
          </p:nvCxnSpPr>
          <p:spPr>
            <a:xfrm>
              <a:off x="6559760" y="4199074"/>
              <a:ext cx="0" cy="1584000"/>
            </a:xfrm>
            <a:prstGeom prst="straightConnector1">
              <a:avLst/>
            </a:prstGeom>
            <a:ln w="12700">
              <a:solidFill>
                <a:srgbClr val="FF0000"/>
              </a:solidFill>
              <a:headEnd type="triangle" w="med" len="lg"/>
              <a:tailEnd type="triangle" w="med" len="lg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89" name="Ομάδα 88"/>
          <p:cNvGrpSpPr/>
          <p:nvPr/>
        </p:nvGrpSpPr>
        <p:grpSpPr>
          <a:xfrm>
            <a:off x="4338486" y="1836503"/>
            <a:ext cx="720000" cy="1584000"/>
            <a:chOff x="6217298" y="4199074"/>
            <a:chExt cx="720000" cy="1584000"/>
          </a:xfrm>
        </p:grpSpPr>
        <p:cxnSp>
          <p:nvCxnSpPr>
            <p:cNvPr id="90" name="Ευθύγραμμο βέλος σύνδεσης 89"/>
            <p:cNvCxnSpPr/>
            <p:nvPr/>
          </p:nvCxnSpPr>
          <p:spPr>
            <a:xfrm>
              <a:off x="6217298" y="4654739"/>
              <a:ext cx="720000" cy="707591"/>
            </a:xfrm>
            <a:prstGeom prst="straightConnector1">
              <a:avLst/>
            </a:prstGeom>
            <a:ln w="12700">
              <a:solidFill>
                <a:srgbClr val="FFFF00"/>
              </a:solidFill>
              <a:headEnd type="triangle" w="med" len="lg"/>
              <a:tailEnd type="triangle" w="med" len="lg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91" name="Ευθύγραμμο βέλος σύνδεσης 90"/>
            <p:cNvCxnSpPr/>
            <p:nvPr/>
          </p:nvCxnSpPr>
          <p:spPr>
            <a:xfrm>
              <a:off x="6559760" y="4199074"/>
              <a:ext cx="0" cy="1584000"/>
            </a:xfrm>
            <a:prstGeom prst="straightConnector1">
              <a:avLst/>
            </a:prstGeom>
            <a:ln w="12700">
              <a:solidFill>
                <a:srgbClr val="FF0000"/>
              </a:solidFill>
              <a:headEnd type="triangle" w="med" len="lg"/>
              <a:tailEnd type="triangle" w="med" len="lg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92" name="Ομάδα 91"/>
          <p:cNvGrpSpPr/>
          <p:nvPr/>
        </p:nvGrpSpPr>
        <p:grpSpPr>
          <a:xfrm>
            <a:off x="4266622" y="1855787"/>
            <a:ext cx="720000" cy="1584000"/>
            <a:chOff x="6217298" y="4199074"/>
            <a:chExt cx="720000" cy="1584000"/>
          </a:xfrm>
        </p:grpSpPr>
        <p:cxnSp>
          <p:nvCxnSpPr>
            <p:cNvPr id="93" name="Ευθύγραμμο βέλος σύνδεσης 92"/>
            <p:cNvCxnSpPr/>
            <p:nvPr/>
          </p:nvCxnSpPr>
          <p:spPr>
            <a:xfrm>
              <a:off x="6217298" y="4654739"/>
              <a:ext cx="720000" cy="707591"/>
            </a:xfrm>
            <a:prstGeom prst="straightConnector1">
              <a:avLst/>
            </a:prstGeom>
            <a:ln w="12700">
              <a:solidFill>
                <a:srgbClr val="FFFF00"/>
              </a:solidFill>
              <a:headEnd type="triangle" w="med" len="lg"/>
              <a:tailEnd type="triangle" w="med" len="lg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94" name="Ευθύγραμμο βέλος σύνδεσης 93"/>
            <p:cNvCxnSpPr/>
            <p:nvPr/>
          </p:nvCxnSpPr>
          <p:spPr>
            <a:xfrm>
              <a:off x="6559760" y="4199074"/>
              <a:ext cx="0" cy="1584000"/>
            </a:xfrm>
            <a:prstGeom prst="straightConnector1">
              <a:avLst/>
            </a:prstGeom>
            <a:ln w="12700">
              <a:solidFill>
                <a:srgbClr val="FF0000"/>
              </a:solidFill>
              <a:headEnd type="triangle" w="med" len="lg"/>
              <a:tailEnd type="triangle" w="med" len="lg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95" name="Ομάδα 94"/>
          <p:cNvGrpSpPr/>
          <p:nvPr/>
        </p:nvGrpSpPr>
        <p:grpSpPr>
          <a:xfrm>
            <a:off x="4194614" y="1878086"/>
            <a:ext cx="720000" cy="1584000"/>
            <a:chOff x="6217298" y="4199074"/>
            <a:chExt cx="720000" cy="1584000"/>
          </a:xfrm>
        </p:grpSpPr>
        <p:cxnSp>
          <p:nvCxnSpPr>
            <p:cNvPr id="96" name="Ευθύγραμμο βέλος σύνδεσης 95"/>
            <p:cNvCxnSpPr/>
            <p:nvPr/>
          </p:nvCxnSpPr>
          <p:spPr>
            <a:xfrm>
              <a:off x="6217298" y="4654739"/>
              <a:ext cx="720000" cy="707591"/>
            </a:xfrm>
            <a:prstGeom prst="straightConnector1">
              <a:avLst/>
            </a:prstGeom>
            <a:ln w="12700">
              <a:solidFill>
                <a:srgbClr val="FFFF00"/>
              </a:solidFill>
              <a:headEnd type="triangle" w="med" len="lg"/>
              <a:tailEnd type="triangle" w="med" len="lg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97" name="Ευθύγραμμο βέλος σύνδεσης 96"/>
            <p:cNvCxnSpPr/>
            <p:nvPr/>
          </p:nvCxnSpPr>
          <p:spPr>
            <a:xfrm>
              <a:off x="6559760" y="4199074"/>
              <a:ext cx="0" cy="1584000"/>
            </a:xfrm>
            <a:prstGeom prst="straightConnector1">
              <a:avLst/>
            </a:prstGeom>
            <a:ln w="12700">
              <a:solidFill>
                <a:srgbClr val="FF0000"/>
              </a:solidFill>
              <a:headEnd type="triangle" w="med" len="lg"/>
              <a:tailEnd type="triangle" w="med" len="lg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98" name="Ομάδα 97"/>
          <p:cNvGrpSpPr/>
          <p:nvPr/>
        </p:nvGrpSpPr>
        <p:grpSpPr>
          <a:xfrm>
            <a:off x="4043906" y="1931695"/>
            <a:ext cx="576000" cy="1584000"/>
            <a:chOff x="6282614" y="4199074"/>
            <a:chExt cx="576000" cy="1584000"/>
          </a:xfrm>
        </p:grpSpPr>
        <p:cxnSp>
          <p:nvCxnSpPr>
            <p:cNvPr id="99" name="Ευθύγραμμο βέλος σύνδεσης 98"/>
            <p:cNvCxnSpPr/>
            <p:nvPr/>
          </p:nvCxnSpPr>
          <p:spPr>
            <a:xfrm>
              <a:off x="6282614" y="4720055"/>
              <a:ext cx="576000" cy="576000"/>
            </a:xfrm>
            <a:prstGeom prst="straightConnector1">
              <a:avLst/>
            </a:prstGeom>
            <a:ln w="12700">
              <a:solidFill>
                <a:srgbClr val="FFFF00"/>
              </a:solidFill>
              <a:headEnd type="triangle" w="med" len="lg"/>
              <a:tailEnd type="triangle" w="med" len="lg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00" name="Ευθύγραμμο βέλος σύνδεσης 99"/>
            <p:cNvCxnSpPr/>
            <p:nvPr/>
          </p:nvCxnSpPr>
          <p:spPr>
            <a:xfrm>
              <a:off x="6559760" y="4199074"/>
              <a:ext cx="0" cy="1584000"/>
            </a:xfrm>
            <a:prstGeom prst="straightConnector1">
              <a:avLst/>
            </a:prstGeom>
            <a:ln w="12700">
              <a:solidFill>
                <a:srgbClr val="FF0000"/>
              </a:solidFill>
              <a:headEnd type="triangle" w="med" len="lg"/>
              <a:tailEnd type="triangle" w="med" len="lg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01" name="Ομάδα 100"/>
          <p:cNvGrpSpPr/>
          <p:nvPr/>
        </p:nvGrpSpPr>
        <p:grpSpPr>
          <a:xfrm>
            <a:off x="4105028" y="1909593"/>
            <a:ext cx="648000" cy="1584000"/>
            <a:chOff x="6271728" y="4199074"/>
            <a:chExt cx="648000" cy="1584000"/>
          </a:xfrm>
        </p:grpSpPr>
        <p:cxnSp>
          <p:nvCxnSpPr>
            <p:cNvPr id="102" name="Ευθύγραμμο βέλος σύνδεσης 101"/>
            <p:cNvCxnSpPr/>
            <p:nvPr/>
          </p:nvCxnSpPr>
          <p:spPr>
            <a:xfrm>
              <a:off x="6271728" y="4698283"/>
              <a:ext cx="648000" cy="648000"/>
            </a:xfrm>
            <a:prstGeom prst="straightConnector1">
              <a:avLst/>
            </a:prstGeom>
            <a:ln w="12700">
              <a:solidFill>
                <a:srgbClr val="FFFF00"/>
              </a:solidFill>
              <a:headEnd type="triangle" w="med" len="lg"/>
              <a:tailEnd type="triangle" w="med" len="lg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03" name="Ευθύγραμμο βέλος σύνδεσης 102"/>
            <p:cNvCxnSpPr/>
            <p:nvPr/>
          </p:nvCxnSpPr>
          <p:spPr>
            <a:xfrm>
              <a:off x="6559760" y="4199074"/>
              <a:ext cx="0" cy="1584000"/>
            </a:xfrm>
            <a:prstGeom prst="straightConnector1">
              <a:avLst/>
            </a:prstGeom>
            <a:ln w="12700">
              <a:solidFill>
                <a:srgbClr val="FF0000"/>
              </a:solidFill>
              <a:headEnd type="triangle" w="med" len="lg"/>
              <a:tailEnd type="triangle" w="med" len="lg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04" name="Ομάδα 103"/>
          <p:cNvGrpSpPr/>
          <p:nvPr/>
        </p:nvGrpSpPr>
        <p:grpSpPr>
          <a:xfrm>
            <a:off x="4144154" y="1890933"/>
            <a:ext cx="684000" cy="1584000"/>
            <a:chOff x="6239070" y="4199074"/>
            <a:chExt cx="684000" cy="1584000"/>
          </a:xfrm>
        </p:grpSpPr>
        <p:cxnSp>
          <p:nvCxnSpPr>
            <p:cNvPr id="105" name="Ευθύγραμμο βέλος σύνδεσης 104"/>
            <p:cNvCxnSpPr/>
            <p:nvPr/>
          </p:nvCxnSpPr>
          <p:spPr>
            <a:xfrm>
              <a:off x="6239070" y="4676511"/>
              <a:ext cx="684000" cy="684000"/>
            </a:xfrm>
            <a:prstGeom prst="straightConnector1">
              <a:avLst/>
            </a:prstGeom>
            <a:ln w="12700">
              <a:solidFill>
                <a:srgbClr val="FFFF00"/>
              </a:solidFill>
              <a:headEnd type="triangle" w="med" len="lg"/>
              <a:tailEnd type="triangle" w="med" len="lg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06" name="Ευθύγραμμο βέλος σύνδεσης 105"/>
            <p:cNvCxnSpPr/>
            <p:nvPr/>
          </p:nvCxnSpPr>
          <p:spPr>
            <a:xfrm>
              <a:off x="6559760" y="4199074"/>
              <a:ext cx="0" cy="1584000"/>
            </a:xfrm>
            <a:prstGeom prst="straightConnector1">
              <a:avLst/>
            </a:prstGeom>
            <a:ln w="12700">
              <a:solidFill>
                <a:srgbClr val="FF0000"/>
              </a:solidFill>
              <a:headEnd type="triangle" w="med" len="lg"/>
              <a:tailEnd type="triangle" w="med" len="lg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07" name="Ομάδα 106"/>
          <p:cNvGrpSpPr/>
          <p:nvPr/>
        </p:nvGrpSpPr>
        <p:grpSpPr>
          <a:xfrm>
            <a:off x="4022134" y="1983311"/>
            <a:ext cx="482400" cy="1512000"/>
            <a:chOff x="4892690" y="4120616"/>
            <a:chExt cx="482400" cy="1512000"/>
          </a:xfrm>
        </p:grpSpPr>
        <p:cxnSp>
          <p:nvCxnSpPr>
            <p:cNvPr id="108" name="Ευθύγραμμο βέλος σύνδεσης 107"/>
            <p:cNvCxnSpPr/>
            <p:nvPr/>
          </p:nvCxnSpPr>
          <p:spPr>
            <a:xfrm>
              <a:off x="4892690" y="4663226"/>
              <a:ext cx="482400" cy="468000"/>
            </a:xfrm>
            <a:prstGeom prst="straightConnector1">
              <a:avLst/>
            </a:prstGeom>
            <a:ln w="12700">
              <a:solidFill>
                <a:srgbClr val="FFFF00"/>
              </a:solidFill>
              <a:headEnd type="triangle" w="med" len="lg"/>
              <a:tailEnd type="triangle" w="med" len="lg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09" name="Ευθύγραμμο βέλος σύνδεσης 108"/>
            <p:cNvCxnSpPr/>
            <p:nvPr/>
          </p:nvCxnSpPr>
          <p:spPr>
            <a:xfrm>
              <a:off x="5130486" y="4120616"/>
              <a:ext cx="0" cy="1512000"/>
            </a:xfrm>
            <a:prstGeom prst="straightConnector1">
              <a:avLst/>
            </a:prstGeom>
            <a:ln w="12700">
              <a:solidFill>
                <a:srgbClr val="FF0000"/>
              </a:solidFill>
              <a:headEnd type="triangle" w="med" len="lg"/>
              <a:tailEnd type="triangle" w="med" len="lg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10" name="Ομάδα 109"/>
          <p:cNvGrpSpPr/>
          <p:nvPr/>
        </p:nvGrpSpPr>
        <p:grpSpPr>
          <a:xfrm>
            <a:off x="4000362" y="2037741"/>
            <a:ext cx="360000" cy="1440000"/>
            <a:chOff x="3225620" y="3494172"/>
            <a:chExt cx="360000" cy="1440000"/>
          </a:xfrm>
        </p:grpSpPr>
        <p:cxnSp>
          <p:nvCxnSpPr>
            <p:cNvPr id="111" name="Ευθύγραμμο βέλος σύνδεσης 110"/>
            <p:cNvCxnSpPr/>
            <p:nvPr/>
          </p:nvCxnSpPr>
          <p:spPr>
            <a:xfrm>
              <a:off x="3225620" y="4055077"/>
              <a:ext cx="360000" cy="360000"/>
            </a:xfrm>
            <a:prstGeom prst="straightConnector1">
              <a:avLst/>
            </a:prstGeom>
            <a:ln w="12700">
              <a:solidFill>
                <a:srgbClr val="FFFF00"/>
              </a:solidFill>
              <a:headEnd type="triangle" w="med" len="lg"/>
              <a:tailEnd type="triangle" w="med" len="lg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12" name="Ευθύγραμμο βέλος σύνδεσης 111"/>
            <p:cNvCxnSpPr/>
            <p:nvPr/>
          </p:nvCxnSpPr>
          <p:spPr>
            <a:xfrm>
              <a:off x="3402294" y="3494172"/>
              <a:ext cx="0" cy="1440000"/>
            </a:xfrm>
            <a:prstGeom prst="straightConnector1">
              <a:avLst/>
            </a:prstGeom>
            <a:ln w="12700">
              <a:solidFill>
                <a:srgbClr val="FF0000"/>
              </a:solidFill>
              <a:headEnd type="triangle" w="med" len="lg"/>
              <a:tailEnd type="triangle" w="med" len="lg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13" name="Ομάδα 112"/>
          <p:cNvGrpSpPr/>
          <p:nvPr/>
        </p:nvGrpSpPr>
        <p:grpSpPr>
          <a:xfrm>
            <a:off x="3928354" y="2109749"/>
            <a:ext cx="324000" cy="1368000"/>
            <a:chOff x="4548116" y="4080436"/>
            <a:chExt cx="324000" cy="1368000"/>
          </a:xfrm>
        </p:grpSpPr>
        <p:cxnSp>
          <p:nvCxnSpPr>
            <p:cNvPr id="114" name="Ευθύγραμμο βέλος σύνδεσης 113"/>
            <p:cNvCxnSpPr/>
            <p:nvPr/>
          </p:nvCxnSpPr>
          <p:spPr>
            <a:xfrm>
              <a:off x="4548116" y="4624771"/>
              <a:ext cx="324000" cy="288000"/>
            </a:xfrm>
            <a:prstGeom prst="straightConnector1">
              <a:avLst/>
            </a:prstGeom>
            <a:ln w="12700">
              <a:solidFill>
                <a:srgbClr val="FFFF00"/>
              </a:solidFill>
              <a:headEnd type="triangle" w="med" len="lg"/>
              <a:tailEnd type="triangle" w="med" len="lg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15" name="Ευθύγραμμο βέλος σύνδεσης 114"/>
            <p:cNvCxnSpPr/>
            <p:nvPr/>
          </p:nvCxnSpPr>
          <p:spPr>
            <a:xfrm>
              <a:off x="4714310" y="4080436"/>
              <a:ext cx="0" cy="1368000"/>
            </a:xfrm>
            <a:prstGeom prst="straightConnector1">
              <a:avLst/>
            </a:prstGeom>
            <a:ln w="12700">
              <a:solidFill>
                <a:srgbClr val="FF0000"/>
              </a:solidFill>
              <a:headEnd type="triangle" w="med" len="lg"/>
              <a:tailEnd type="triangle" w="med" len="lg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16" name="Ομάδα 115"/>
          <p:cNvGrpSpPr/>
          <p:nvPr/>
        </p:nvGrpSpPr>
        <p:grpSpPr>
          <a:xfrm>
            <a:off x="3888590" y="2125749"/>
            <a:ext cx="180000" cy="1332000"/>
            <a:chOff x="1025840" y="3558064"/>
            <a:chExt cx="180000" cy="1332000"/>
          </a:xfrm>
        </p:grpSpPr>
        <p:cxnSp>
          <p:nvCxnSpPr>
            <p:cNvPr id="117" name="Ευθύγραμμο βέλος σύνδεσης 116"/>
            <p:cNvCxnSpPr/>
            <p:nvPr/>
          </p:nvCxnSpPr>
          <p:spPr>
            <a:xfrm>
              <a:off x="1025840" y="4141785"/>
              <a:ext cx="180000" cy="194400"/>
            </a:xfrm>
            <a:prstGeom prst="straightConnector1">
              <a:avLst/>
            </a:prstGeom>
            <a:ln w="12700">
              <a:solidFill>
                <a:srgbClr val="FFFF00"/>
              </a:solidFill>
              <a:headEnd type="triangle" w="med" len="lg"/>
              <a:tailEnd type="triangle" w="med" len="lg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18" name="Ευθύγραμμο βέλος σύνδεσης 117"/>
            <p:cNvCxnSpPr/>
            <p:nvPr/>
          </p:nvCxnSpPr>
          <p:spPr>
            <a:xfrm>
              <a:off x="1145148" y="3558064"/>
              <a:ext cx="0" cy="1332000"/>
            </a:xfrm>
            <a:prstGeom prst="straightConnector1">
              <a:avLst/>
            </a:prstGeom>
            <a:ln w="12700">
              <a:solidFill>
                <a:srgbClr val="FF0000"/>
              </a:solidFill>
              <a:headEnd type="triangle" w="med" len="lg"/>
              <a:tailEnd type="triangle" w="med" len="lg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cxnSp>
        <p:nvCxnSpPr>
          <p:cNvPr id="119" name="Ευθύγραμμο βέλος σύνδεσης 118"/>
          <p:cNvCxnSpPr/>
          <p:nvPr/>
        </p:nvCxnSpPr>
        <p:spPr>
          <a:xfrm>
            <a:off x="3925004" y="2159985"/>
            <a:ext cx="0" cy="1296000"/>
          </a:xfrm>
          <a:prstGeom prst="straightConnector1">
            <a:avLst/>
          </a:prstGeom>
          <a:ln w="12700">
            <a:solidFill>
              <a:srgbClr val="FF0000"/>
            </a:solidFill>
            <a:headEnd type="triangle" w="med" len="lg"/>
            <a:tailEnd type="triangle" w="med" len="lg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120" name="Ομάδα 119"/>
          <p:cNvGrpSpPr/>
          <p:nvPr/>
        </p:nvGrpSpPr>
        <p:grpSpPr>
          <a:xfrm>
            <a:off x="3834574" y="2217901"/>
            <a:ext cx="36000" cy="1260000"/>
            <a:chOff x="6541338" y="4294869"/>
            <a:chExt cx="36000" cy="1584000"/>
          </a:xfrm>
        </p:grpSpPr>
        <p:sp>
          <p:nvSpPr>
            <p:cNvPr id="121" name="Έλλειψη 120"/>
            <p:cNvSpPr/>
            <p:nvPr/>
          </p:nvSpPr>
          <p:spPr>
            <a:xfrm>
              <a:off x="6541338" y="5072348"/>
              <a:ext cx="36000" cy="3600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>
                <a:ln>
                  <a:solidFill>
                    <a:schemeClr val="tx1"/>
                  </a:solidFill>
                </a:ln>
                <a:solidFill>
                  <a:schemeClr val="tx1"/>
                </a:solidFill>
              </a:endParaRPr>
            </a:p>
          </p:txBody>
        </p:sp>
        <p:cxnSp>
          <p:nvCxnSpPr>
            <p:cNvPr id="122" name="Ευθύγραμμο βέλος σύνδεσης 121"/>
            <p:cNvCxnSpPr/>
            <p:nvPr/>
          </p:nvCxnSpPr>
          <p:spPr>
            <a:xfrm>
              <a:off x="6559760" y="4294869"/>
              <a:ext cx="0" cy="1584000"/>
            </a:xfrm>
            <a:prstGeom prst="straightConnector1">
              <a:avLst/>
            </a:prstGeom>
            <a:ln w="12700">
              <a:solidFill>
                <a:srgbClr val="FF0000"/>
              </a:solidFill>
              <a:headEnd type="triangle" w="med" len="lg"/>
              <a:tailEnd type="triangle" w="med" len="lg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23" name="Ομάδα 122"/>
          <p:cNvGrpSpPr/>
          <p:nvPr/>
        </p:nvGrpSpPr>
        <p:grpSpPr>
          <a:xfrm>
            <a:off x="2627784" y="692696"/>
            <a:ext cx="3341702" cy="3077421"/>
            <a:chOff x="3024231" y="663079"/>
            <a:chExt cx="3341702" cy="3077421"/>
          </a:xfrm>
        </p:grpSpPr>
        <p:sp>
          <p:nvSpPr>
            <p:cNvPr id="124" name="TextBox 123"/>
            <p:cNvSpPr txBox="1"/>
            <p:nvPr/>
          </p:nvSpPr>
          <p:spPr>
            <a:xfrm>
              <a:off x="3420336" y="663079"/>
              <a:ext cx="2945597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l-GR" b="1" dirty="0" smtClean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Πολωτικός Κρύσταλλος σε μεγέθυνση</a:t>
              </a:r>
              <a:endParaRPr lang="el-GR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25" name="Παραλληλόγραμμο 124"/>
            <p:cNvSpPr/>
            <p:nvPr/>
          </p:nvSpPr>
          <p:spPr>
            <a:xfrm rot="21352368">
              <a:off x="3024231" y="1626108"/>
              <a:ext cx="2789011" cy="2114392"/>
            </a:xfrm>
            <a:prstGeom prst="parallelogram">
              <a:avLst>
                <a:gd name="adj" fmla="val 24590"/>
              </a:avLst>
            </a:prstGeom>
            <a:solidFill>
              <a:schemeClr val="bg1"/>
            </a:solidFill>
            <a:scene3d>
              <a:camera prst="orthographicFront">
                <a:rot lat="1200000" lon="4200000" rev="0"/>
              </a:camera>
              <a:lightRig rig="balanced" dir="t"/>
            </a:scene3d>
            <a:sp3d extrusionH="1098550" prstMaterial="clear">
              <a:extrusionClr>
                <a:srgbClr val="FFFF00"/>
              </a:extrusion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</p:grpSp>
      <p:cxnSp>
        <p:nvCxnSpPr>
          <p:cNvPr id="126" name="Ευθύγραμμο βέλος σύνδεσης 125"/>
          <p:cNvCxnSpPr/>
          <p:nvPr/>
        </p:nvCxnSpPr>
        <p:spPr>
          <a:xfrm>
            <a:off x="3780764" y="2227081"/>
            <a:ext cx="0" cy="1260000"/>
          </a:xfrm>
          <a:prstGeom prst="straightConnector1">
            <a:avLst/>
          </a:prstGeom>
          <a:ln w="12700">
            <a:solidFill>
              <a:srgbClr val="FFFF00"/>
            </a:solidFill>
            <a:headEnd type="triangle" w="med" len="lg"/>
            <a:tailEnd type="triangle" w="med" len="lg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7" name="Ευθύγραμμο βέλος σύνδεσης 126"/>
          <p:cNvCxnSpPr/>
          <p:nvPr/>
        </p:nvCxnSpPr>
        <p:spPr>
          <a:xfrm>
            <a:off x="3708756" y="2237967"/>
            <a:ext cx="0" cy="1260000"/>
          </a:xfrm>
          <a:prstGeom prst="straightConnector1">
            <a:avLst/>
          </a:prstGeom>
          <a:ln w="12700">
            <a:solidFill>
              <a:srgbClr val="FFFF00"/>
            </a:solidFill>
            <a:headEnd type="triangle" w="med" len="lg"/>
            <a:tailEnd type="triangle" w="med" len="lg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8" name="Ευθύγραμμο βέλος σύνδεσης 127"/>
          <p:cNvCxnSpPr/>
          <p:nvPr/>
        </p:nvCxnSpPr>
        <p:spPr>
          <a:xfrm>
            <a:off x="3564740" y="2284717"/>
            <a:ext cx="0" cy="1260000"/>
          </a:xfrm>
          <a:prstGeom prst="straightConnector1">
            <a:avLst/>
          </a:prstGeom>
          <a:ln w="12700">
            <a:solidFill>
              <a:srgbClr val="FFFF00"/>
            </a:solidFill>
            <a:headEnd type="triangle" w="med" len="lg"/>
            <a:tailEnd type="triangle" w="med" len="lg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9" name="Ευθύγραμμο βέλος σύνδεσης 128"/>
          <p:cNvCxnSpPr/>
          <p:nvPr/>
        </p:nvCxnSpPr>
        <p:spPr>
          <a:xfrm>
            <a:off x="3636748" y="2262945"/>
            <a:ext cx="0" cy="1260000"/>
          </a:xfrm>
          <a:prstGeom prst="straightConnector1">
            <a:avLst/>
          </a:prstGeom>
          <a:ln w="12700">
            <a:solidFill>
              <a:srgbClr val="FFFF00"/>
            </a:solidFill>
            <a:headEnd type="triangle" w="med" len="lg"/>
            <a:tailEnd type="triangle" w="med" len="lg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0" name="Ευθύγραμμο βέλος σύνδεσης 129"/>
          <p:cNvCxnSpPr/>
          <p:nvPr/>
        </p:nvCxnSpPr>
        <p:spPr>
          <a:xfrm>
            <a:off x="3492732" y="2303783"/>
            <a:ext cx="0" cy="1260000"/>
          </a:xfrm>
          <a:prstGeom prst="straightConnector1">
            <a:avLst/>
          </a:prstGeom>
          <a:ln w="12700">
            <a:solidFill>
              <a:srgbClr val="FFFF00"/>
            </a:solidFill>
            <a:headEnd type="triangle" w="med" len="lg"/>
            <a:tailEnd type="triangle" w="med" len="lg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1" name="Ευθύγραμμο βέλος σύνδεσης 130"/>
          <p:cNvCxnSpPr/>
          <p:nvPr/>
        </p:nvCxnSpPr>
        <p:spPr>
          <a:xfrm>
            <a:off x="3348716" y="2346026"/>
            <a:ext cx="0" cy="1260000"/>
          </a:xfrm>
          <a:prstGeom prst="straightConnector1">
            <a:avLst/>
          </a:prstGeom>
          <a:ln w="12700">
            <a:solidFill>
              <a:srgbClr val="FFFF00"/>
            </a:solidFill>
            <a:headEnd type="triangle" w="med" len="lg"/>
            <a:tailEnd type="triangle" w="med" len="lg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2" name="Ευθύγραμμο βέλος σύνδεσης 131"/>
          <p:cNvCxnSpPr/>
          <p:nvPr/>
        </p:nvCxnSpPr>
        <p:spPr>
          <a:xfrm>
            <a:off x="3420724" y="2328261"/>
            <a:ext cx="0" cy="1260000"/>
          </a:xfrm>
          <a:prstGeom prst="straightConnector1">
            <a:avLst/>
          </a:prstGeom>
          <a:ln w="12700">
            <a:solidFill>
              <a:srgbClr val="FFFF00"/>
            </a:solidFill>
            <a:headEnd type="triangle" w="med" len="lg"/>
            <a:tailEnd type="triangle" w="med" len="lg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31" name="Ομάδα 30"/>
          <p:cNvGrpSpPr/>
          <p:nvPr/>
        </p:nvGrpSpPr>
        <p:grpSpPr>
          <a:xfrm>
            <a:off x="2915816" y="1124744"/>
            <a:ext cx="4032448" cy="2076778"/>
            <a:chOff x="2699792" y="1237823"/>
            <a:chExt cx="4032448" cy="2076778"/>
          </a:xfrm>
        </p:grpSpPr>
        <p:grpSp>
          <p:nvGrpSpPr>
            <p:cNvPr id="14" name="Ομάδα 13"/>
            <p:cNvGrpSpPr/>
            <p:nvPr/>
          </p:nvGrpSpPr>
          <p:grpSpPr>
            <a:xfrm>
              <a:off x="2699792" y="1237823"/>
              <a:ext cx="4032448" cy="2076778"/>
              <a:chOff x="2699792" y="1226937"/>
              <a:chExt cx="4032448" cy="2076778"/>
            </a:xfrm>
          </p:grpSpPr>
          <p:cxnSp>
            <p:nvCxnSpPr>
              <p:cNvPr id="49" name="Ευθύγραμμο βέλος σύνδεσης 48"/>
              <p:cNvCxnSpPr/>
              <p:nvPr/>
            </p:nvCxnSpPr>
            <p:spPr>
              <a:xfrm flipH="1">
                <a:off x="4288510" y="2313940"/>
                <a:ext cx="1714918" cy="453820"/>
              </a:xfrm>
              <a:prstGeom prst="straightConnector1">
                <a:avLst/>
              </a:prstGeom>
              <a:ln w="38100">
                <a:solidFill>
                  <a:srgbClr val="FFFF00"/>
                </a:solidFill>
                <a:tailEnd type="non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33" name="Ευθύγραμμο βέλος σύνδεσης 132"/>
              <p:cNvCxnSpPr/>
              <p:nvPr/>
            </p:nvCxnSpPr>
            <p:spPr>
              <a:xfrm flipH="1">
                <a:off x="2699792" y="2944267"/>
                <a:ext cx="890890" cy="216000"/>
              </a:xfrm>
              <a:prstGeom prst="straightConnector1">
                <a:avLst/>
              </a:prstGeom>
              <a:ln w="38100">
                <a:solidFill>
                  <a:srgbClr val="FFFF00"/>
                </a:solidFill>
                <a:headEnd type="none"/>
                <a:tailEnd type="triangle" w="lg" len="lg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grpSp>
            <p:nvGrpSpPr>
              <p:cNvPr id="134" name="Ομάδα 133"/>
              <p:cNvGrpSpPr/>
              <p:nvPr/>
            </p:nvGrpSpPr>
            <p:grpSpPr>
              <a:xfrm>
                <a:off x="5364240" y="1226937"/>
                <a:ext cx="1368000" cy="2076778"/>
                <a:chOff x="6816367" y="2493274"/>
                <a:chExt cx="1368000" cy="2076778"/>
              </a:xfrm>
            </p:grpSpPr>
            <p:cxnSp>
              <p:nvCxnSpPr>
                <p:cNvPr id="135" name="Ευθεία γραμμή σύνδεσης 134"/>
                <p:cNvCxnSpPr/>
                <p:nvPr/>
              </p:nvCxnSpPr>
              <p:spPr>
                <a:xfrm>
                  <a:off x="6816367" y="3097515"/>
                  <a:ext cx="1368000" cy="1044000"/>
                </a:xfrm>
                <a:prstGeom prst="line">
                  <a:avLst/>
                </a:prstGeom>
                <a:ln w="19050">
                  <a:solidFill>
                    <a:srgbClr val="FFFF00"/>
                  </a:solidFill>
                  <a:prstDash val="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6" name="Ευθεία γραμμή σύνδεσης 135"/>
                <p:cNvCxnSpPr/>
                <p:nvPr/>
              </p:nvCxnSpPr>
              <p:spPr>
                <a:xfrm>
                  <a:off x="7420781" y="2493274"/>
                  <a:ext cx="72000" cy="2076778"/>
                </a:xfrm>
                <a:prstGeom prst="line">
                  <a:avLst/>
                </a:prstGeom>
                <a:ln w="19050">
                  <a:solidFill>
                    <a:srgbClr val="FFFF00"/>
                  </a:solidFill>
                  <a:prstDash val="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137" name="Ομάδα 136"/>
                <p:cNvGrpSpPr/>
                <p:nvPr/>
              </p:nvGrpSpPr>
              <p:grpSpPr>
                <a:xfrm flipH="1">
                  <a:off x="6818591" y="2807824"/>
                  <a:ext cx="1296143" cy="1553302"/>
                  <a:chOff x="179513" y="1034997"/>
                  <a:chExt cx="1296143" cy="1553302"/>
                </a:xfrm>
                <a:scene3d>
                  <a:camera prst="orthographicFront">
                    <a:rot lat="1800000" lon="3000000" rev="0"/>
                  </a:camera>
                  <a:lightRig rig="threePt" dir="t"/>
                </a:scene3d>
              </p:grpSpPr>
              <p:cxnSp>
                <p:nvCxnSpPr>
                  <p:cNvPr id="138" name="Ευθεία γραμμή σύνδεσης 137"/>
                  <p:cNvCxnSpPr/>
                  <p:nvPr/>
                </p:nvCxnSpPr>
                <p:spPr>
                  <a:xfrm flipH="1">
                    <a:off x="179513" y="1739997"/>
                    <a:ext cx="1296143" cy="162408"/>
                  </a:xfrm>
                  <a:prstGeom prst="line">
                    <a:avLst/>
                  </a:prstGeom>
                  <a:ln w="38100">
                    <a:solidFill>
                      <a:srgbClr val="FFFF00"/>
                    </a:solidFill>
                    <a:headEnd type="triangle"/>
                    <a:tailEnd type="triangle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39" name="Ευθεία γραμμή σύνδεσης 138"/>
                  <p:cNvCxnSpPr/>
                  <p:nvPr/>
                </p:nvCxnSpPr>
                <p:spPr>
                  <a:xfrm flipH="1">
                    <a:off x="408518" y="1201202"/>
                    <a:ext cx="916511" cy="1159930"/>
                  </a:xfrm>
                  <a:prstGeom prst="line">
                    <a:avLst/>
                  </a:prstGeom>
                  <a:ln w="38100">
                    <a:solidFill>
                      <a:srgbClr val="FFFF00"/>
                    </a:solidFill>
                    <a:headEnd type="triangle"/>
                    <a:tailEnd type="triangle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40" name="Ευθεία γραμμή σύνδεσης 139"/>
                  <p:cNvCxnSpPr/>
                  <p:nvPr/>
                </p:nvCxnSpPr>
                <p:spPr>
                  <a:xfrm flipH="1" flipV="1">
                    <a:off x="323529" y="1309607"/>
                    <a:ext cx="962311" cy="999273"/>
                  </a:xfrm>
                  <a:prstGeom prst="line">
                    <a:avLst/>
                  </a:prstGeom>
                  <a:ln w="38100">
                    <a:solidFill>
                      <a:srgbClr val="FFFF00"/>
                    </a:solidFill>
                    <a:headEnd type="triangle"/>
                    <a:tailEnd type="triangle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41" name="Ευθεία γραμμή σύνδεσης 140"/>
                  <p:cNvCxnSpPr/>
                  <p:nvPr/>
                </p:nvCxnSpPr>
                <p:spPr>
                  <a:xfrm flipH="1">
                    <a:off x="801460" y="1034997"/>
                    <a:ext cx="72006" cy="1553302"/>
                  </a:xfrm>
                  <a:prstGeom prst="line">
                    <a:avLst/>
                  </a:prstGeom>
                  <a:ln w="38100">
                    <a:solidFill>
                      <a:srgbClr val="FFFF00"/>
                    </a:solidFill>
                    <a:headEnd type="triangle"/>
                    <a:tailEnd type="triangle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</p:grpSp>
        <p:cxnSp>
          <p:nvCxnSpPr>
            <p:cNvPr id="142" name="Ευθύγραμμο βέλος σύνδεσης 141"/>
            <p:cNvCxnSpPr/>
            <p:nvPr/>
          </p:nvCxnSpPr>
          <p:spPr>
            <a:xfrm flipH="1">
              <a:off x="3555519" y="2521881"/>
              <a:ext cx="1705993" cy="441972"/>
            </a:xfrm>
            <a:prstGeom prst="straightConnector1">
              <a:avLst/>
            </a:prstGeom>
            <a:ln w="38100">
              <a:solidFill>
                <a:srgbClr val="FFFF00"/>
              </a:solidFill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3191894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000"/>
                            </p:stCondLst>
                            <p:childTnLst>
                              <p:par>
                                <p:cTn id="3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500"/>
                            </p:stCondLst>
                            <p:childTnLst>
                              <p:par>
                                <p:cTn id="3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2000"/>
                            </p:stCondLst>
                            <p:childTnLst>
                              <p:par>
                                <p:cTn id="3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2500"/>
                            </p:stCondLst>
                            <p:childTnLst>
                              <p:par>
                                <p:cTn id="4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3000"/>
                            </p:stCondLst>
                            <p:childTnLst>
                              <p:par>
                                <p:cTn id="4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3500"/>
                            </p:stCondLst>
                            <p:childTnLst>
                              <p:par>
                                <p:cTn id="5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4000"/>
                            </p:stCondLst>
                            <p:childTnLst>
                              <p:par>
                                <p:cTn id="5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4500"/>
                            </p:stCondLst>
                            <p:childTnLst>
                              <p:par>
                                <p:cTn id="5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5000"/>
                            </p:stCondLst>
                            <p:childTnLst>
                              <p:par>
                                <p:cTn id="6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5500"/>
                            </p:stCondLst>
                            <p:childTnLst>
                              <p:par>
                                <p:cTn id="6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6000"/>
                            </p:stCondLst>
                            <p:childTnLst>
                              <p:par>
                                <p:cTn id="7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6500"/>
                            </p:stCondLst>
                            <p:childTnLst>
                              <p:par>
                                <p:cTn id="7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7000"/>
                            </p:stCondLst>
                            <p:childTnLst>
                              <p:par>
                                <p:cTn id="7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7500"/>
                            </p:stCondLst>
                            <p:childTnLst>
                              <p:par>
                                <p:cTn id="8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8000"/>
                            </p:stCondLst>
                            <p:childTnLst>
                              <p:par>
                                <p:cTn id="8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5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8500"/>
                            </p:stCondLst>
                            <p:childTnLst>
                              <p:par>
                                <p:cTn id="9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8500"/>
                            </p:stCondLst>
                            <p:childTnLst>
                              <p:par>
                                <p:cTn id="9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5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>
                            <p:stCondLst>
                              <p:cond delay="9000"/>
                            </p:stCondLst>
                            <p:childTnLst>
                              <p:par>
                                <p:cTn id="9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50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1" fill="hold">
                            <p:stCondLst>
                              <p:cond delay="9500"/>
                            </p:stCondLst>
                            <p:childTnLst>
                              <p:par>
                                <p:cTn id="10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4" dur="50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>
                            <p:stCondLst>
                              <p:cond delay="10000"/>
                            </p:stCondLst>
                            <p:childTnLst>
                              <p:par>
                                <p:cTn id="10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8" dur="50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9" fill="hold">
                            <p:stCondLst>
                              <p:cond delay="10500"/>
                            </p:stCondLst>
                            <p:childTnLst>
                              <p:par>
                                <p:cTn id="11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500"/>
                                        <p:tgtEl>
                                          <p:spTgt spid="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3" fill="hold">
                            <p:stCondLst>
                              <p:cond delay="11000"/>
                            </p:stCondLst>
                            <p:childTnLst>
                              <p:par>
                                <p:cTn id="11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6" dur="50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6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2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" fill="hold">
                      <p:stCondLst>
                        <p:cond delay="indefinite"/>
                      </p:stCondLst>
                      <p:childTnLst>
                        <p:par>
                          <p:cTn id="150" fill="hold">
                            <p:stCondLst>
                              <p:cond delay="0"/>
                            </p:stCondLst>
                            <p:childTnLst>
                              <p:par>
                                <p:cTn id="15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Τίτλος 1"/>
          <p:cNvSpPr txBox="1">
            <a:spLocks/>
          </p:cNvSpPr>
          <p:nvPr/>
        </p:nvSpPr>
        <p:spPr>
          <a:xfrm>
            <a:off x="827584" y="-27384"/>
            <a:ext cx="7772400" cy="576063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l-GR" sz="36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Πόλωση Φωτός</a:t>
            </a:r>
            <a:endParaRPr lang="el-GR" sz="360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24" name="Ομάδα 23"/>
          <p:cNvGrpSpPr/>
          <p:nvPr/>
        </p:nvGrpSpPr>
        <p:grpSpPr>
          <a:xfrm>
            <a:off x="107504" y="4040538"/>
            <a:ext cx="3672248" cy="2453367"/>
            <a:chOff x="107504" y="4040538"/>
            <a:chExt cx="3672248" cy="2453367"/>
          </a:xfrm>
        </p:grpSpPr>
        <p:grpSp>
          <p:nvGrpSpPr>
            <p:cNvPr id="39" name="Ομάδα 38"/>
            <p:cNvGrpSpPr/>
            <p:nvPr/>
          </p:nvGrpSpPr>
          <p:grpSpPr>
            <a:xfrm>
              <a:off x="107504" y="4040538"/>
              <a:ext cx="3672248" cy="2142088"/>
              <a:chOff x="323528" y="4206326"/>
              <a:chExt cx="3672248" cy="2142088"/>
            </a:xfrm>
          </p:grpSpPr>
          <p:cxnSp>
            <p:nvCxnSpPr>
              <p:cNvPr id="40" name="Ευθύγραμμο βέλος σύνδεσης 39"/>
              <p:cNvCxnSpPr/>
              <p:nvPr/>
            </p:nvCxnSpPr>
            <p:spPr>
              <a:xfrm flipV="1">
                <a:off x="2699792" y="4206326"/>
                <a:ext cx="63873" cy="457696"/>
              </a:xfrm>
              <a:prstGeom prst="straightConnector1">
                <a:avLst/>
              </a:prstGeom>
              <a:ln w="76200">
                <a:solidFill>
                  <a:schemeClr val="accent6">
                    <a:lumMod val="75000"/>
                  </a:schemeClr>
                </a:solidFill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41" name="Ομάδα 40"/>
              <p:cNvGrpSpPr/>
              <p:nvPr/>
            </p:nvGrpSpPr>
            <p:grpSpPr>
              <a:xfrm>
                <a:off x="323528" y="4352559"/>
                <a:ext cx="3672248" cy="1995855"/>
                <a:chOff x="323528" y="4352559"/>
                <a:chExt cx="3672248" cy="1995855"/>
              </a:xfrm>
            </p:grpSpPr>
            <p:grpSp>
              <p:nvGrpSpPr>
                <p:cNvPr id="42" name="Ομάδα 41"/>
                <p:cNvGrpSpPr/>
                <p:nvPr/>
              </p:nvGrpSpPr>
              <p:grpSpPr>
                <a:xfrm>
                  <a:off x="323528" y="4352559"/>
                  <a:ext cx="2252937" cy="1553302"/>
                  <a:chOff x="878903" y="1832279"/>
                  <a:chExt cx="2252937" cy="1553302"/>
                </a:xfrm>
              </p:grpSpPr>
              <p:grpSp>
                <p:nvGrpSpPr>
                  <p:cNvPr id="46" name="Ομάδα 45"/>
                  <p:cNvGrpSpPr/>
                  <p:nvPr/>
                </p:nvGrpSpPr>
                <p:grpSpPr>
                  <a:xfrm>
                    <a:off x="878903" y="1832279"/>
                    <a:ext cx="1296143" cy="1553302"/>
                    <a:chOff x="878903" y="1832279"/>
                    <a:chExt cx="1296143" cy="1553302"/>
                  </a:xfrm>
                  <a:scene3d>
                    <a:camera prst="orthographicFront">
                      <a:rot lat="600000" lon="7200000" rev="0"/>
                    </a:camera>
                    <a:lightRig rig="threePt" dir="t"/>
                  </a:scene3d>
                </p:grpSpPr>
                <p:cxnSp>
                  <p:nvCxnSpPr>
                    <p:cNvPr id="48" name="Ευθεία γραμμή σύνδεσης 47"/>
                    <p:cNvCxnSpPr/>
                    <p:nvPr/>
                  </p:nvCxnSpPr>
                  <p:spPr>
                    <a:xfrm>
                      <a:off x="878903" y="2537279"/>
                      <a:ext cx="1296143" cy="162408"/>
                    </a:xfrm>
                    <a:prstGeom prst="line">
                      <a:avLst/>
                    </a:prstGeom>
                    <a:ln w="38100">
                      <a:solidFill>
                        <a:srgbClr val="FFFF00"/>
                      </a:solidFill>
                      <a:headEnd type="triangle"/>
                      <a:tailEnd type="triangle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49" name="Ευθεία γραμμή σύνδεσης 48"/>
                    <p:cNvCxnSpPr/>
                    <p:nvPr/>
                  </p:nvCxnSpPr>
                  <p:spPr>
                    <a:xfrm>
                      <a:off x="1029530" y="1998484"/>
                      <a:ext cx="916511" cy="1159930"/>
                    </a:xfrm>
                    <a:prstGeom prst="line">
                      <a:avLst/>
                    </a:prstGeom>
                    <a:ln w="38100">
                      <a:solidFill>
                        <a:srgbClr val="FFFF00"/>
                      </a:solidFill>
                      <a:headEnd type="triangle"/>
                      <a:tailEnd type="triangle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50" name="Ευθεία γραμμή σύνδεσης 49"/>
                    <p:cNvCxnSpPr/>
                    <p:nvPr/>
                  </p:nvCxnSpPr>
                  <p:spPr>
                    <a:xfrm flipV="1">
                      <a:off x="1068719" y="2106889"/>
                      <a:ext cx="962311" cy="999273"/>
                    </a:xfrm>
                    <a:prstGeom prst="line">
                      <a:avLst/>
                    </a:prstGeom>
                    <a:ln w="38100">
                      <a:solidFill>
                        <a:srgbClr val="FFFF00"/>
                      </a:solidFill>
                      <a:headEnd type="triangle"/>
                      <a:tailEnd type="triangle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54" name="Ευθεία γραμμή σύνδεσης 53"/>
                    <p:cNvCxnSpPr/>
                    <p:nvPr/>
                  </p:nvCxnSpPr>
                  <p:spPr>
                    <a:xfrm>
                      <a:off x="1481093" y="1832279"/>
                      <a:ext cx="72006" cy="1553302"/>
                    </a:xfrm>
                    <a:prstGeom prst="line">
                      <a:avLst/>
                    </a:prstGeom>
                    <a:ln w="38100">
                      <a:solidFill>
                        <a:srgbClr val="FFFF00"/>
                      </a:solidFill>
                      <a:headEnd type="triangle"/>
                      <a:tailEnd type="triangle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47" name="Ευθεία γραμμή σύνδεσης 46"/>
                  <p:cNvCxnSpPr/>
                  <p:nvPr/>
                </p:nvCxnSpPr>
                <p:spPr>
                  <a:xfrm>
                    <a:off x="1527982" y="2624141"/>
                    <a:ext cx="1603858" cy="372811"/>
                  </a:xfrm>
                  <a:prstGeom prst="line">
                    <a:avLst/>
                  </a:prstGeom>
                  <a:ln w="57150">
                    <a:solidFill>
                      <a:srgbClr val="FFFF00"/>
                    </a:solidFill>
                    <a:headEnd type="none" w="med" len="med"/>
                    <a:tailEnd type="triangle" w="med" len="lg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sp>
              <p:nvSpPr>
                <p:cNvPr id="43" name="Έλλειψη 42"/>
                <p:cNvSpPr/>
                <p:nvPr/>
              </p:nvSpPr>
              <p:spPr>
                <a:xfrm>
                  <a:off x="1784377" y="4675777"/>
                  <a:ext cx="1620000" cy="1620000"/>
                </a:xfrm>
                <a:prstGeom prst="ellipse">
                  <a:avLst/>
                </a:prstGeom>
                <a:solidFill>
                  <a:schemeClr val="tx1">
                    <a:lumMod val="85000"/>
                    <a:lumOff val="15000"/>
                  </a:schemeClr>
                </a:solidFill>
                <a:ln w="101600">
                  <a:solidFill>
                    <a:schemeClr val="accent6">
                      <a:lumMod val="75000"/>
                    </a:schemeClr>
                  </a:solidFill>
                </a:ln>
                <a:scene3d>
                  <a:camera prst="isometricOffAxis2Right">
                    <a:rot lat="1080000" lon="17759998" rev="0"/>
                  </a:camera>
                  <a:lightRig rig="threePt" dir="t"/>
                </a:scene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cxnSp>
              <p:nvCxnSpPr>
                <p:cNvPr id="44" name="Ευθύγραμμο βέλος σύνδεσης 43"/>
                <p:cNvCxnSpPr/>
                <p:nvPr/>
              </p:nvCxnSpPr>
              <p:spPr>
                <a:xfrm>
                  <a:off x="2555776" y="5517232"/>
                  <a:ext cx="1440000" cy="338400"/>
                </a:xfrm>
                <a:prstGeom prst="straightConnector1">
                  <a:avLst/>
                </a:prstGeom>
                <a:ln w="57150">
                  <a:solidFill>
                    <a:srgbClr val="FFFF00"/>
                  </a:solidFill>
                  <a:tailEnd type="triangle" w="med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5" name="Ευθύγραμμο βέλος σύνδεσης 44"/>
                <p:cNvCxnSpPr/>
                <p:nvPr/>
              </p:nvCxnSpPr>
              <p:spPr>
                <a:xfrm flipH="1">
                  <a:off x="3149301" y="4980262"/>
                  <a:ext cx="216023" cy="1368152"/>
                </a:xfrm>
                <a:prstGeom prst="straightConnector1">
                  <a:avLst/>
                </a:prstGeom>
                <a:ln w="38100">
                  <a:solidFill>
                    <a:srgbClr val="FFFF00"/>
                  </a:solidFill>
                  <a:headEnd type="triangle" w="med" len="lg"/>
                  <a:tailEnd type="triangle" w="med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cxnSp>
          <p:nvCxnSpPr>
            <p:cNvPr id="81" name="Ευθύγραμμο βέλος σύνδεσης 80"/>
            <p:cNvCxnSpPr/>
            <p:nvPr/>
          </p:nvCxnSpPr>
          <p:spPr>
            <a:xfrm flipH="1">
              <a:off x="2256858" y="4653136"/>
              <a:ext cx="216023" cy="1368152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triangle" w="med" len="lg"/>
              <a:tailEnd type="triangle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0" name="TextBox 89"/>
            <p:cNvSpPr txBox="1"/>
            <p:nvPr/>
          </p:nvSpPr>
          <p:spPr>
            <a:xfrm>
              <a:off x="1691680" y="6124573"/>
              <a:ext cx="1096775" cy="369332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l-GR" b="1" dirty="0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Πολωτής</a:t>
              </a:r>
              <a:endParaRPr lang="el-GR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92" name="TextBox 91"/>
          <p:cNvSpPr txBox="1"/>
          <p:nvPr/>
        </p:nvSpPr>
        <p:spPr>
          <a:xfrm>
            <a:off x="4355976" y="660179"/>
            <a:ext cx="401372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b="1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Τα επίπεδα πόλωσης πολωτή και αναλυτή είναι παράλληλα μεταξύ τους</a:t>
            </a:r>
            <a:endParaRPr lang="el-GR" b="1" dirty="0">
              <a:solidFill>
                <a:srgbClr val="FFC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3" name="TextBox 92"/>
          <p:cNvSpPr txBox="1"/>
          <p:nvPr/>
        </p:nvSpPr>
        <p:spPr>
          <a:xfrm>
            <a:off x="5456785" y="2566645"/>
            <a:ext cx="371762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b="1" dirty="0" smtClean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Τα επίπεδα πόλωσης πολωτή και αναλυτή είναι κάθετα μεταξύ τους</a:t>
            </a:r>
            <a:endParaRPr lang="el-GR" b="1" dirty="0">
              <a:solidFill>
                <a:schemeClr val="accent6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4" name="TextBox 93"/>
          <p:cNvSpPr txBox="1"/>
          <p:nvPr/>
        </p:nvSpPr>
        <p:spPr>
          <a:xfrm>
            <a:off x="0" y="3429000"/>
            <a:ext cx="353568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Τα επίπεδα πόλωσης πολωτή και αναλυτή σχηματίζουν γωνία φ</a:t>
            </a:r>
            <a:endParaRPr lang="el-GR" b="1" dirty="0">
              <a:solidFill>
                <a:schemeClr val="accent6">
                  <a:lumMod val="60000"/>
                  <a:lumOff val="4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36" name="Ομάδα 35"/>
          <p:cNvGrpSpPr/>
          <p:nvPr/>
        </p:nvGrpSpPr>
        <p:grpSpPr>
          <a:xfrm>
            <a:off x="107504" y="476672"/>
            <a:ext cx="3683134" cy="2458783"/>
            <a:chOff x="107504" y="476672"/>
            <a:chExt cx="3683134" cy="2458783"/>
          </a:xfrm>
        </p:grpSpPr>
        <p:sp>
          <p:nvSpPr>
            <p:cNvPr id="86" name="TextBox 85"/>
            <p:cNvSpPr txBox="1"/>
            <p:nvPr/>
          </p:nvSpPr>
          <p:spPr>
            <a:xfrm>
              <a:off x="1650933" y="2566123"/>
              <a:ext cx="1096775" cy="369332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l-GR" b="1" dirty="0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Πολωτής</a:t>
              </a:r>
              <a:endParaRPr lang="el-GR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grpSp>
          <p:nvGrpSpPr>
            <p:cNvPr id="4" name="Ομάδα 3"/>
            <p:cNvGrpSpPr/>
            <p:nvPr/>
          </p:nvGrpSpPr>
          <p:grpSpPr>
            <a:xfrm>
              <a:off x="107504" y="476672"/>
              <a:ext cx="3683134" cy="2142088"/>
              <a:chOff x="107504" y="476672"/>
              <a:chExt cx="3683134" cy="2142088"/>
            </a:xfrm>
          </p:grpSpPr>
          <p:grpSp>
            <p:nvGrpSpPr>
              <p:cNvPr id="67" name="Ομάδα 66"/>
              <p:cNvGrpSpPr/>
              <p:nvPr/>
            </p:nvGrpSpPr>
            <p:grpSpPr>
              <a:xfrm>
                <a:off x="107504" y="622905"/>
                <a:ext cx="2252937" cy="1553302"/>
                <a:chOff x="878903" y="1832279"/>
                <a:chExt cx="2252937" cy="1553302"/>
              </a:xfrm>
            </p:grpSpPr>
            <p:grpSp>
              <p:nvGrpSpPr>
                <p:cNvPr id="71" name="Ομάδα 70"/>
                <p:cNvGrpSpPr/>
                <p:nvPr/>
              </p:nvGrpSpPr>
              <p:grpSpPr>
                <a:xfrm>
                  <a:off x="878903" y="1832279"/>
                  <a:ext cx="1296143" cy="1553302"/>
                  <a:chOff x="878903" y="1832279"/>
                  <a:chExt cx="1296143" cy="1553302"/>
                </a:xfrm>
                <a:scene3d>
                  <a:camera prst="orthographicFront">
                    <a:rot lat="600000" lon="7200000" rev="0"/>
                  </a:camera>
                  <a:lightRig rig="threePt" dir="t"/>
                </a:scene3d>
              </p:grpSpPr>
              <p:cxnSp>
                <p:nvCxnSpPr>
                  <p:cNvPr id="73" name="Ευθεία γραμμή σύνδεσης 72"/>
                  <p:cNvCxnSpPr/>
                  <p:nvPr/>
                </p:nvCxnSpPr>
                <p:spPr>
                  <a:xfrm>
                    <a:off x="878903" y="2537279"/>
                    <a:ext cx="1296143" cy="162408"/>
                  </a:xfrm>
                  <a:prstGeom prst="line">
                    <a:avLst/>
                  </a:prstGeom>
                  <a:ln w="38100">
                    <a:solidFill>
                      <a:srgbClr val="FFFF00"/>
                    </a:solidFill>
                    <a:headEnd type="triangle"/>
                    <a:tailEnd type="triangle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4" name="Ευθεία γραμμή σύνδεσης 73"/>
                  <p:cNvCxnSpPr/>
                  <p:nvPr/>
                </p:nvCxnSpPr>
                <p:spPr>
                  <a:xfrm>
                    <a:off x="1029530" y="1998484"/>
                    <a:ext cx="916511" cy="1159930"/>
                  </a:xfrm>
                  <a:prstGeom prst="line">
                    <a:avLst/>
                  </a:prstGeom>
                  <a:ln w="38100">
                    <a:solidFill>
                      <a:srgbClr val="FFFF00"/>
                    </a:solidFill>
                    <a:headEnd type="triangle"/>
                    <a:tailEnd type="triangle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5" name="Ευθεία γραμμή σύνδεσης 74"/>
                  <p:cNvCxnSpPr/>
                  <p:nvPr/>
                </p:nvCxnSpPr>
                <p:spPr>
                  <a:xfrm flipV="1">
                    <a:off x="1068719" y="2106889"/>
                    <a:ext cx="962311" cy="999273"/>
                  </a:xfrm>
                  <a:prstGeom prst="line">
                    <a:avLst/>
                  </a:prstGeom>
                  <a:ln w="38100">
                    <a:solidFill>
                      <a:srgbClr val="FFFF00"/>
                    </a:solidFill>
                    <a:headEnd type="triangle"/>
                    <a:tailEnd type="triangle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6" name="Ευθεία γραμμή σύνδεσης 75"/>
                  <p:cNvCxnSpPr/>
                  <p:nvPr/>
                </p:nvCxnSpPr>
                <p:spPr>
                  <a:xfrm>
                    <a:off x="1481093" y="1832279"/>
                    <a:ext cx="72006" cy="1553302"/>
                  </a:xfrm>
                  <a:prstGeom prst="line">
                    <a:avLst/>
                  </a:prstGeom>
                  <a:ln w="38100">
                    <a:solidFill>
                      <a:srgbClr val="FFFF00"/>
                    </a:solidFill>
                    <a:headEnd type="triangle"/>
                    <a:tailEnd type="triangle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72" name="Ευθεία γραμμή σύνδεσης 71"/>
                <p:cNvCxnSpPr/>
                <p:nvPr/>
              </p:nvCxnSpPr>
              <p:spPr>
                <a:xfrm>
                  <a:off x="1527982" y="2624141"/>
                  <a:ext cx="1603858" cy="372811"/>
                </a:xfrm>
                <a:prstGeom prst="line">
                  <a:avLst/>
                </a:prstGeom>
                <a:ln w="57150">
                  <a:solidFill>
                    <a:srgbClr val="FFFF00"/>
                  </a:solidFill>
                  <a:headEnd type="none" w="med" len="med"/>
                  <a:tailEnd type="triangle" w="med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3" name="Ομάδα 2"/>
              <p:cNvGrpSpPr/>
              <p:nvPr/>
            </p:nvGrpSpPr>
            <p:grpSpPr>
              <a:xfrm>
                <a:off x="1568353" y="476672"/>
                <a:ext cx="2222285" cy="2142088"/>
                <a:chOff x="1568353" y="476672"/>
                <a:chExt cx="2222285" cy="2142088"/>
              </a:xfrm>
            </p:grpSpPr>
            <p:cxnSp>
              <p:nvCxnSpPr>
                <p:cNvPr id="70" name="Ευθύγραμμο βέλος σύνδεσης 69"/>
                <p:cNvCxnSpPr/>
                <p:nvPr/>
              </p:nvCxnSpPr>
              <p:spPr>
                <a:xfrm flipH="1">
                  <a:off x="2933277" y="1250608"/>
                  <a:ext cx="216023" cy="1368152"/>
                </a:xfrm>
                <a:prstGeom prst="straightConnector1">
                  <a:avLst/>
                </a:prstGeom>
                <a:ln w="38100">
                  <a:solidFill>
                    <a:srgbClr val="FFFF00"/>
                  </a:solidFill>
                  <a:headEnd type="triangle" w="med" len="lg"/>
                  <a:tailEnd type="triangle" w="med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10" name="Ομάδα 9"/>
                <p:cNvGrpSpPr/>
                <p:nvPr/>
              </p:nvGrpSpPr>
              <p:grpSpPr>
                <a:xfrm>
                  <a:off x="1568353" y="476672"/>
                  <a:ext cx="1620000" cy="2089451"/>
                  <a:chOff x="1568353" y="476672"/>
                  <a:chExt cx="1620000" cy="2089451"/>
                </a:xfrm>
              </p:grpSpPr>
              <p:cxnSp>
                <p:nvCxnSpPr>
                  <p:cNvPr id="65" name="Ευθύγραμμο βέλος σύνδεσης 64"/>
                  <p:cNvCxnSpPr/>
                  <p:nvPr/>
                </p:nvCxnSpPr>
                <p:spPr>
                  <a:xfrm flipV="1">
                    <a:off x="2483768" y="476672"/>
                    <a:ext cx="63873" cy="457696"/>
                  </a:xfrm>
                  <a:prstGeom prst="straightConnector1">
                    <a:avLst/>
                  </a:prstGeom>
                  <a:ln w="76200">
                    <a:solidFill>
                      <a:schemeClr val="accent6">
                        <a:lumMod val="75000"/>
                      </a:schemeClr>
                    </a:solidFill>
                    <a:tailEnd type="triangle" w="med" len="med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68" name="Έλλειψη 67"/>
                  <p:cNvSpPr/>
                  <p:nvPr/>
                </p:nvSpPr>
                <p:spPr>
                  <a:xfrm>
                    <a:off x="1568353" y="946123"/>
                    <a:ext cx="1620000" cy="1620000"/>
                  </a:xfrm>
                  <a:prstGeom prst="ellipse">
                    <a:avLst/>
                  </a:prstGeom>
                  <a:solidFill>
                    <a:schemeClr val="tx1">
                      <a:lumMod val="85000"/>
                      <a:lumOff val="15000"/>
                    </a:schemeClr>
                  </a:solidFill>
                  <a:ln w="101600">
                    <a:solidFill>
                      <a:schemeClr val="accent6">
                        <a:lumMod val="75000"/>
                      </a:schemeClr>
                    </a:solidFill>
                  </a:ln>
                  <a:scene3d>
                    <a:camera prst="isometricOffAxis2Right">
                      <a:rot lat="1080000" lon="17759998" rev="0"/>
                    </a:camera>
                    <a:lightRig rig="threePt" dir="t"/>
                  </a:scene3d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</p:grpSp>
            <p:cxnSp>
              <p:nvCxnSpPr>
                <p:cNvPr id="78" name="Ευθύγραμμο βέλος σύνδεσης 77"/>
                <p:cNvCxnSpPr/>
                <p:nvPr/>
              </p:nvCxnSpPr>
              <p:spPr>
                <a:xfrm flipH="1">
                  <a:off x="2267745" y="1081200"/>
                  <a:ext cx="216023" cy="1368152"/>
                </a:xfrm>
                <a:prstGeom prst="straightConnector1">
                  <a:avLst/>
                </a:prstGeom>
                <a:ln w="38100">
                  <a:solidFill>
                    <a:srgbClr val="FFFF00"/>
                  </a:solidFill>
                  <a:headEnd type="triangle" w="med" len="lg"/>
                  <a:tailEnd type="triangle" w="med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3" name="Ευθύγραμμο βέλος σύνδεσης 82"/>
                <p:cNvCxnSpPr/>
                <p:nvPr/>
              </p:nvCxnSpPr>
              <p:spPr>
                <a:xfrm>
                  <a:off x="2350638" y="1801280"/>
                  <a:ext cx="1440000" cy="338400"/>
                </a:xfrm>
                <a:prstGeom prst="straightConnector1">
                  <a:avLst/>
                </a:prstGeom>
                <a:ln w="57150">
                  <a:solidFill>
                    <a:srgbClr val="FFFF00"/>
                  </a:solidFill>
                  <a:tailEnd type="triangle" w="med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</p:grpSp>
      <p:grpSp>
        <p:nvGrpSpPr>
          <p:cNvPr id="9" name="Ομάδα 8"/>
          <p:cNvGrpSpPr/>
          <p:nvPr/>
        </p:nvGrpSpPr>
        <p:grpSpPr>
          <a:xfrm>
            <a:off x="2857192" y="786476"/>
            <a:ext cx="1620000" cy="2468450"/>
            <a:chOff x="2857192" y="786476"/>
            <a:chExt cx="1620000" cy="2468450"/>
          </a:xfrm>
        </p:grpSpPr>
        <p:sp>
          <p:nvSpPr>
            <p:cNvPr id="87" name="TextBox 86"/>
            <p:cNvSpPr txBox="1"/>
            <p:nvPr/>
          </p:nvSpPr>
          <p:spPr>
            <a:xfrm>
              <a:off x="2970246" y="2885594"/>
              <a:ext cx="113088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l-GR" b="1" dirty="0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Αναλυτής</a:t>
              </a:r>
              <a:endParaRPr lang="el-GR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grpSp>
          <p:nvGrpSpPr>
            <p:cNvPr id="25" name="Ομάδα 24"/>
            <p:cNvGrpSpPr/>
            <p:nvPr/>
          </p:nvGrpSpPr>
          <p:grpSpPr>
            <a:xfrm>
              <a:off x="2857192" y="786476"/>
              <a:ext cx="1620000" cy="2089451"/>
              <a:chOff x="2857192" y="786476"/>
              <a:chExt cx="1620000" cy="2089451"/>
            </a:xfrm>
          </p:grpSpPr>
          <p:cxnSp>
            <p:nvCxnSpPr>
              <p:cNvPr id="52" name="Ευθύγραμμο βέλος σύνδεσης 51"/>
              <p:cNvCxnSpPr/>
              <p:nvPr/>
            </p:nvCxnSpPr>
            <p:spPr>
              <a:xfrm flipV="1">
                <a:off x="3772607" y="786476"/>
                <a:ext cx="63873" cy="457696"/>
              </a:xfrm>
              <a:prstGeom prst="straightConnector1">
                <a:avLst/>
              </a:prstGeom>
              <a:ln w="76200">
                <a:solidFill>
                  <a:schemeClr val="accent6">
                    <a:lumMod val="75000"/>
                  </a:schemeClr>
                </a:solidFill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55" name="Έλλειψη 54"/>
              <p:cNvSpPr/>
              <p:nvPr/>
            </p:nvSpPr>
            <p:spPr>
              <a:xfrm>
                <a:off x="2857192" y="1255927"/>
                <a:ext cx="1620000" cy="1620000"/>
              </a:xfrm>
              <a:prstGeom prst="ellipse">
                <a:avLst/>
              </a:prstGeom>
              <a:solidFill>
                <a:schemeClr val="tx1">
                  <a:lumMod val="85000"/>
                  <a:lumOff val="15000"/>
                </a:schemeClr>
              </a:solidFill>
              <a:ln w="101600">
                <a:solidFill>
                  <a:schemeClr val="accent6">
                    <a:lumMod val="75000"/>
                  </a:schemeClr>
                </a:solidFill>
              </a:ln>
              <a:scene3d>
                <a:camera prst="isometricOffAxis2Right">
                  <a:rot lat="1080000" lon="17759998" rev="0"/>
                </a:camera>
                <a:lightRig rig="threePt" dir="t"/>
              </a:scene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</p:grpSp>
      <p:grpSp>
        <p:nvGrpSpPr>
          <p:cNvPr id="31" name="Ομάδα 30"/>
          <p:cNvGrpSpPr/>
          <p:nvPr/>
        </p:nvGrpSpPr>
        <p:grpSpPr>
          <a:xfrm>
            <a:off x="3553003" y="1358346"/>
            <a:ext cx="1667069" cy="1747148"/>
            <a:chOff x="3553003" y="1358346"/>
            <a:chExt cx="1667069" cy="1747148"/>
          </a:xfrm>
        </p:grpSpPr>
        <p:cxnSp>
          <p:nvCxnSpPr>
            <p:cNvPr id="57" name="Ευθύγραμμο βέλος σύνδεσης 56"/>
            <p:cNvCxnSpPr/>
            <p:nvPr/>
          </p:nvCxnSpPr>
          <p:spPr>
            <a:xfrm flipH="1">
              <a:off x="5004049" y="1737342"/>
              <a:ext cx="216023" cy="1368152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triangle" w="med" len="lg"/>
              <a:tailEnd type="triangle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Ευθύγραμμο βέλος σύνδεσης 78"/>
            <p:cNvCxnSpPr/>
            <p:nvPr/>
          </p:nvCxnSpPr>
          <p:spPr>
            <a:xfrm flipH="1">
              <a:off x="3553003" y="1358346"/>
              <a:ext cx="216023" cy="1368152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triangle" w="med" len="lg"/>
              <a:tailEnd type="triangle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Ευθύγραμμο βέλος σύνδεσης 55"/>
            <p:cNvCxnSpPr/>
            <p:nvPr/>
          </p:nvCxnSpPr>
          <p:spPr>
            <a:xfrm>
              <a:off x="3628591" y="2097382"/>
              <a:ext cx="1440000" cy="338400"/>
            </a:xfrm>
            <a:prstGeom prst="straightConnector1">
              <a:avLst/>
            </a:prstGeom>
            <a:ln w="57150">
              <a:solidFill>
                <a:srgbClr val="FFFF00"/>
              </a:solidFill>
              <a:tailEnd type="triangle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1" name="Ομάδα 50"/>
          <p:cNvGrpSpPr/>
          <p:nvPr/>
        </p:nvGrpSpPr>
        <p:grpSpPr>
          <a:xfrm>
            <a:off x="3995936" y="3140968"/>
            <a:ext cx="3672248" cy="2416833"/>
            <a:chOff x="3995936" y="3140968"/>
            <a:chExt cx="3672248" cy="2416833"/>
          </a:xfrm>
        </p:grpSpPr>
        <p:cxnSp>
          <p:nvCxnSpPr>
            <p:cNvPr id="17" name="Ευθύγραμμο βέλος σύνδεσης 16"/>
            <p:cNvCxnSpPr/>
            <p:nvPr/>
          </p:nvCxnSpPr>
          <p:spPr>
            <a:xfrm flipH="1">
              <a:off x="6821709" y="3914904"/>
              <a:ext cx="216023" cy="1368152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triangle" w="med" len="lg"/>
              <a:tailEnd type="triangle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37" name="Ομάδα 36"/>
            <p:cNvGrpSpPr/>
            <p:nvPr/>
          </p:nvGrpSpPr>
          <p:grpSpPr>
            <a:xfrm>
              <a:off x="3995936" y="3140968"/>
              <a:ext cx="3672248" cy="2416833"/>
              <a:chOff x="3995936" y="3140968"/>
              <a:chExt cx="3672248" cy="2416833"/>
            </a:xfrm>
          </p:grpSpPr>
          <p:cxnSp>
            <p:nvCxnSpPr>
              <p:cNvPr id="12" name="Ευθύγραμμο βέλος σύνδεσης 11"/>
              <p:cNvCxnSpPr/>
              <p:nvPr/>
            </p:nvCxnSpPr>
            <p:spPr>
              <a:xfrm flipV="1">
                <a:off x="6372200" y="3140968"/>
                <a:ext cx="63873" cy="457696"/>
              </a:xfrm>
              <a:prstGeom prst="straightConnector1">
                <a:avLst/>
              </a:prstGeom>
              <a:ln w="76200">
                <a:solidFill>
                  <a:srgbClr val="FFFF00"/>
                </a:solidFill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6" name="Ομάδα 5"/>
              <p:cNvGrpSpPr/>
              <p:nvPr/>
            </p:nvGrpSpPr>
            <p:grpSpPr>
              <a:xfrm>
                <a:off x="3995936" y="3287201"/>
                <a:ext cx="3672248" cy="2270600"/>
                <a:chOff x="3995936" y="3287201"/>
                <a:chExt cx="3672248" cy="2270600"/>
              </a:xfrm>
            </p:grpSpPr>
            <p:sp>
              <p:nvSpPr>
                <p:cNvPr id="88" name="TextBox 87"/>
                <p:cNvSpPr txBox="1"/>
                <p:nvPr/>
              </p:nvSpPr>
              <p:spPr>
                <a:xfrm>
                  <a:off x="5650192" y="5188469"/>
                  <a:ext cx="1096775" cy="369332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none" rtlCol="0">
                  <a:spAutoFit/>
                </a:bodyPr>
                <a:lstStyle/>
                <a:p>
                  <a:r>
                    <a:rPr lang="el-GR" b="1" dirty="0" smtClean="0">
                      <a:solidFill>
                        <a:schemeClr val="bg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Πολωτής</a:t>
                  </a:r>
                  <a:endParaRPr lang="el-GR" b="1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grpSp>
              <p:nvGrpSpPr>
                <p:cNvPr id="5" name="Ομάδα 4"/>
                <p:cNvGrpSpPr/>
                <p:nvPr/>
              </p:nvGrpSpPr>
              <p:grpSpPr>
                <a:xfrm>
                  <a:off x="3995936" y="3287201"/>
                  <a:ext cx="3672248" cy="1943218"/>
                  <a:chOff x="3995936" y="3287201"/>
                  <a:chExt cx="3672248" cy="1943218"/>
                </a:xfrm>
              </p:grpSpPr>
              <p:grpSp>
                <p:nvGrpSpPr>
                  <p:cNvPr id="14" name="Ομάδα 13"/>
                  <p:cNvGrpSpPr/>
                  <p:nvPr/>
                </p:nvGrpSpPr>
                <p:grpSpPr>
                  <a:xfrm>
                    <a:off x="3995936" y="3287201"/>
                    <a:ext cx="2252937" cy="1553302"/>
                    <a:chOff x="878903" y="1832279"/>
                    <a:chExt cx="2252937" cy="1553302"/>
                  </a:xfrm>
                </p:grpSpPr>
                <p:grpSp>
                  <p:nvGrpSpPr>
                    <p:cNvPr id="18" name="Ομάδα 17"/>
                    <p:cNvGrpSpPr/>
                    <p:nvPr/>
                  </p:nvGrpSpPr>
                  <p:grpSpPr>
                    <a:xfrm>
                      <a:off x="878903" y="1832279"/>
                      <a:ext cx="1296143" cy="1553302"/>
                      <a:chOff x="878903" y="1832279"/>
                      <a:chExt cx="1296143" cy="1553302"/>
                    </a:xfrm>
                    <a:scene3d>
                      <a:camera prst="orthographicFront">
                        <a:rot lat="600000" lon="7200000" rev="0"/>
                      </a:camera>
                      <a:lightRig rig="threePt" dir="t"/>
                    </a:scene3d>
                  </p:grpSpPr>
                  <p:cxnSp>
                    <p:nvCxnSpPr>
                      <p:cNvPr id="20" name="Ευθεία γραμμή σύνδεσης 19"/>
                      <p:cNvCxnSpPr/>
                      <p:nvPr/>
                    </p:nvCxnSpPr>
                    <p:spPr>
                      <a:xfrm>
                        <a:off x="878903" y="2537279"/>
                        <a:ext cx="1296143" cy="162408"/>
                      </a:xfrm>
                      <a:prstGeom prst="line">
                        <a:avLst/>
                      </a:prstGeom>
                      <a:ln w="38100">
                        <a:solidFill>
                          <a:srgbClr val="FFFF00"/>
                        </a:solidFill>
                        <a:headEnd type="triangle"/>
                        <a:tailEnd type="triangle"/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21" name="Ευθεία γραμμή σύνδεσης 20"/>
                      <p:cNvCxnSpPr/>
                      <p:nvPr/>
                    </p:nvCxnSpPr>
                    <p:spPr>
                      <a:xfrm>
                        <a:off x="1029530" y="1998484"/>
                        <a:ext cx="916511" cy="1159930"/>
                      </a:xfrm>
                      <a:prstGeom prst="line">
                        <a:avLst/>
                      </a:prstGeom>
                      <a:ln w="38100">
                        <a:solidFill>
                          <a:srgbClr val="FFFF00"/>
                        </a:solidFill>
                        <a:headEnd type="triangle"/>
                        <a:tailEnd type="triangle"/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22" name="Ευθεία γραμμή σύνδεσης 21"/>
                      <p:cNvCxnSpPr/>
                      <p:nvPr/>
                    </p:nvCxnSpPr>
                    <p:spPr>
                      <a:xfrm flipV="1">
                        <a:off x="1068719" y="2106889"/>
                        <a:ext cx="962311" cy="999273"/>
                      </a:xfrm>
                      <a:prstGeom prst="line">
                        <a:avLst/>
                      </a:prstGeom>
                      <a:ln w="38100">
                        <a:solidFill>
                          <a:srgbClr val="FFFF00"/>
                        </a:solidFill>
                        <a:headEnd type="triangle"/>
                        <a:tailEnd type="triangle"/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23" name="Ευθεία γραμμή σύνδεσης 22"/>
                      <p:cNvCxnSpPr/>
                      <p:nvPr/>
                    </p:nvCxnSpPr>
                    <p:spPr>
                      <a:xfrm>
                        <a:off x="1481093" y="1832279"/>
                        <a:ext cx="72006" cy="1553302"/>
                      </a:xfrm>
                      <a:prstGeom prst="line">
                        <a:avLst/>
                      </a:prstGeom>
                      <a:ln w="38100">
                        <a:solidFill>
                          <a:srgbClr val="FFFF00"/>
                        </a:solidFill>
                        <a:headEnd type="triangle"/>
                        <a:tailEnd type="triangle"/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cxnSp>
                  <p:nvCxnSpPr>
                    <p:cNvPr id="19" name="Ευθεία γραμμή σύνδεσης 18"/>
                    <p:cNvCxnSpPr/>
                    <p:nvPr/>
                  </p:nvCxnSpPr>
                  <p:spPr>
                    <a:xfrm>
                      <a:off x="1527982" y="2624141"/>
                      <a:ext cx="1603858" cy="372811"/>
                    </a:xfrm>
                    <a:prstGeom prst="line">
                      <a:avLst/>
                    </a:prstGeom>
                    <a:ln w="57150">
                      <a:solidFill>
                        <a:srgbClr val="FFFF00"/>
                      </a:solidFill>
                      <a:headEnd type="none" w="med" len="med"/>
                      <a:tailEnd type="triangle" w="med" len="lg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sp>
                <p:nvSpPr>
                  <p:cNvPr id="15" name="Έλλειψη 14"/>
                  <p:cNvSpPr/>
                  <p:nvPr/>
                </p:nvSpPr>
                <p:spPr>
                  <a:xfrm>
                    <a:off x="5456785" y="3610419"/>
                    <a:ext cx="1620000" cy="1620000"/>
                  </a:xfrm>
                  <a:prstGeom prst="ellipse">
                    <a:avLst/>
                  </a:prstGeom>
                  <a:solidFill>
                    <a:schemeClr val="tx1">
                      <a:lumMod val="85000"/>
                      <a:lumOff val="15000"/>
                    </a:schemeClr>
                  </a:solidFill>
                  <a:ln w="101600">
                    <a:solidFill>
                      <a:schemeClr val="accent6">
                        <a:lumMod val="75000"/>
                      </a:schemeClr>
                    </a:solidFill>
                  </a:ln>
                  <a:scene3d>
                    <a:camera prst="isometricOffAxis2Right">
                      <a:rot lat="1080000" lon="17759998" rev="0"/>
                    </a:camera>
                    <a:lightRig rig="threePt" dir="t"/>
                  </a:scene3d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cxnSp>
                <p:nvCxnSpPr>
                  <p:cNvPr id="80" name="Ευθύγραμμο βέλος σύνδεσης 79"/>
                  <p:cNvCxnSpPr/>
                  <p:nvPr/>
                </p:nvCxnSpPr>
                <p:spPr>
                  <a:xfrm flipH="1">
                    <a:off x="6147887" y="3717032"/>
                    <a:ext cx="216023" cy="1368152"/>
                  </a:xfrm>
                  <a:prstGeom prst="straightConnector1">
                    <a:avLst/>
                  </a:prstGeom>
                  <a:ln w="38100">
                    <a:solidFill>
                      <a:srgbClr val="FFFF00"/>
                    </a:solidFill>
                    <a:headEnd type="triangle" w="med" len="lg"/>
                    <a:tailEnd type="triangle" w="med" len="lg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6" name="Ευθύγραμμο βέλος σύνδεσης 15"/>
                  <p:cNvCxnSpPr/>
                  <p:nvPr/>
                </p:nvCxnSpPr>
                <p:spPr>
                  <a:xfrm>
                    <a:off x="6228184" y="4451874"/>
                    <a:ext cx="1440000" cy="338400"/>
                  </a:xfrm>
                  <a:prstGeom prst="straightConnector1">
                    <a:avLst/>
                  </a:prstGeom>
                  <a:ln w="57150">
                    <a:solidFill>
                      <a:srgbClr val="FFFF00"/>
                    </a:solidFill>
                    <a:tailEnd type="triangle" w="med" len="lg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</p:grpSp>
      </p:grpSp>
      <p:grpSp>
        <p:nvGrpSpPr>
          <p:cNvPr id="38" name="Ομάδα 37"/>
          <p:cNvGrpSpPr/>
          <p:nvPr/>
        </p:nvGrpSpPr>
        <p:grpSpPr>
          <a:xfrm>
            <a:off x="6749701" y="3904018"/>
            <a:ext cx="1620000" cy="1973254"/>
            <a:chOff x="6749701" y="3904018"/>
            <a:chExt cx="1620000" cy="1973254"/>
          </a:xfrm>
        </p:grpSpPr>
        <p:grpSp>
          <p:nvGrpSpPr>
            <p:cNvPr id="11" name="Ομάδα 10"/>
            <p:cNvGrpSpPr/>
            <p:nvPr/>
          </p:nvGrpSpPr>
          <p:grpSpPr>
            <a:xfrm>
              <a:off x="6749701" y="3904018"/>
              <a:ext cx="1620000" cy="1973254"/>
              <a:chOff x="6749701" y="3904018"/>
              <a:chExt cx="1620000" cy="1973254"/>
            </a:xfrm>
          </p:grpSpPr>
          <p:sp>
            <p:nvSpPr>
              <p:cNvPr id="89" name="TextBox 88"/>
              <p:cNvSpPr txBox="1"/>
              <p:nvPr/>
            </p:nvSpPr>
            <p:spPr>
              <a:xfrm>
                <a:off x="6969505" y="5507940"/>
                <a:ext cx="1130887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l-GR" b="1" dirty="0" smtClean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Αναλυτής</a:t>
                </a:r>
                <a:endParaRPr lang="el-GR" b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6" name="Έλλειψη 25"/>
              <p:cNvSpPr/>
              <p:nvPr/>
            </p:nvSpPr>
            <p:spPr>
              <a:xfrm>
                <a:off x="6749701" y="3904018"/>
                <a:ext cx="1620000" cy="1620000"/>
              </a:xfrm>
              <a:prstGeom prst="ellipse">
                <a:avLst/>
              </a:prstGeom>
              <a:solidFill>
                <a:schemeClr val="tx1">
                  <a:lumMod val="85000"/>
                  <a:lumOff val="15000"/>
                </a:schemeClr>
              </a:solidFill>
              <a:ln w="101600">
                <a:solidFill>
                  <a:schemeClr val="accent6">
                    <a:lumMod val="75000"/>
                  </a:schemeClr>
                </a:solidFill>
              </a:ln>
              <a:scene3d>
                <a:camera prst="isometricOffAxis2Right">
                  <a:rot lat="1080000" lon="17759998" rev="0"/>
                </a:camera>
                <a:lightRig rig="threePt" dir="t"/>
              </a:scene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cxnSp>
          <p:nvCxnSpPr>
            <p:cNvPr id="27" name="Ευθύγραμμο βέλος σύνδεσης 26"/>
            <p:cNvCxnSpPr/>
            <p:nvPr/>
          </p:nvCxnSpPr>
          <p:spPr>
            <a:xfrm rot="3180000" flipV="1">
              <a:off x="8089791" y="4214935"/>
              <a:ext cx="63873" cy="457696"/>
            </a:xfrm>
            <a:prstGeom prst="straightConnector1">
              <a:avLst/>
            </a:prstGeom>
            <a:ln w="76200">
              <a:solidFill>
                <a:schemeClr val="accent6">
                  <a:lumMod val="75000"/>
                </a:schemeClr>
              </a:solidFill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28" name="Ευθύγραμμο βέλος σύνδεσης 27"/>
          <p:cNvCxnSpPr/>
          <p:nvPr/>
        </p:nvCxnSpPr>
        <p:spPr>
          <a:xfrm>
            <a:off x="7559768" y="4767648"/>
            <a:ext cx="1440000" cy="338400"/>
          </a:xfrm>
          <a:prstGeom prst="straightConnector1">
            <a:avLst/>
          </a:prstGeom>
          <a:ln w="57150">
            <a:solidFill>
              <a:schemeClr val="bg2">
                <a:lumMod val="50000"/>
              </a:schemeClr>
            </a:solidFill>
            <a:prstDash val="sysDash"/>
            <a:tailEnd type="triangle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4" name="Ομάδα 33"/>
          <p:cNvGrpSpPr/>
          <p:nvPr/>
        </p:nvGrpSpPr>
        <p:grpSpPr>
          <a:xfrm>
            <a:off x="2857192" y="4674782"/>
            <a:ext cx="1620000" cy="2138594"/>
            <a:chOff x="2857192" y="4674782"/>
            <a:chExt cx="1620000" cy="2138594"/>
          </a:xfrm>
        </p:grpSpPr>
        <p:cxnSp>
          <p:nvCxnSpPr>
            <p:cNvPr id="82" name="Ευθύγραμμο βέλος σύνδεσης 81"/>
            <p:cNvCxnSpPr/>
            <p:nvPr/>
          </p:nvCxnSpPr>
          <p:spPr>
            <a:xfrm rot="1500000" flipV="1">
              <a:off x="4089660" y="4674782"/>
              <a:ext cx="63873" cy="457696"/>
            </a:xfrm>
            <a:prstGeom prst="straightConnector1">
              <a:avLst/>
            </a:prstGeom>
            <a:ln w="76200">
              <a:solidFill>
                <a:schemeClr val="accent6">
                  <a:lumMod val="75000"/>
                </a:schemeClr>
              </a:solidFill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1" name="TextBox 90"/>
            <p:cNvSpPr txBox="1"/>
            <p:nvPr/>
          </p:nvSpPr>
          <p:spPr>
            <a:xfrm>
              <a:off x="3010993" y="6444044"/>
              <a:ext cx="113088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l-GR" b="1" dirty="0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Αναλυτής</a:t>
              </a:r>
              <a:endParaRPr lang="el-GR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1" name="Έλλειψη 60"/>
            <p:cNvSpPr/>
            <p:nvPr/>
          </p:nvSpPr>
          <p:spPr>
            <a:xfrm>
              <a:off x="2857192" y="4819793"/>
              <a:ext cx="1620000" cy="1620000"/>
            </a:xfrm>
            <a:prstGeom prst="ellipse">
              <a:avLst/>
            </a:prstGeom>
            <a:solidFill>
              <a:schemeClr val="tx1">
                <a:lumMod val="85000"/>
                <a:lumOff val="15000"/>
              </a:schemeClr>
            </a:solidFill>
            <a:ln w="101600">
              <a:solidFill>
                <a:schemeClr val="accent6">
                  <a:lumMod val="75000"/>
                </a:schemeClr>
              </a:solidFill>
            </a:ln>
            <a:scene3d>
              <a:camera prst="isometricOffAxis2Right">
                <a:rot lat="1080000" lon="17759998" rev="0"/>
              </a:camera>
              <a:lightRig rig="threePt" dir="t"/>
            </a:scene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</p:grpSp>
      <p:grpSp>
        <p:nvGrpSpPr>
          <p:cNvPr id="35" name="Ομάδα 34"/>
          <p:cNvGrpSpPr/>
          <p:nvPr/>
        </p:nvGrpSpPr>
        <p:grpSpPr>
          <a:xfrm>
            <a:off x="3397389" y="5277710"/>
            <a:ext cx="1947247" cy="1153477"/>
            <a:chOff x="3397389" y="5277710"/>
            <a:chExt cx="1947247" cy="1153477"/>
          </a:xfrm>
        </p:grpSpPr>
        <p:cxnSp>
          <p:nvCxnSpPr>
            <p:cNvPr id="62" name="Ευθύγραμμο βέλος σύνδεσης 61"/>
            <p:cNvCxnSpPr/>
            <p:nvPr/>
          </p:nvCxnSpPr>
          <p:spPr>
            <a:xfrm>
              <a:off x="3628591" y="5661248"/>
              <a:ext cx="1440000" cy="338400"/>
            </a:xfrm>
            <a:prstGeom prst="straightConnector1">
              <a:avLst/>
            </a:prstGeom>
            <a:ln w="57150">
              <a:solidFill>
                <a:srgbClr val="FFFF00"/>
              </a:solidFill>
              <a:tailEnd type="triangle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Ευθύγραμμο βέλος σύνδεσης 84"/>
            <p:cNvCxnSpPr/>
            <p:nvPr/>
          </p:nvCxnSpPr>
          <p:spPr>
            <a:xfrm rot="-180000" flipH="1">
              <a:off x="4826663" y="5674284"/>
              <a:ext cx="517973" cy="756903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triangle" w="med" len="lg"/>
              <a:tailEnd type="triangle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Ευθύγραμμο βέλος σύνδεσης 83"/>
            <p:cNvCxnSpPr/>
            <p:nvPr/>
          </p:nvCxnSpPr>
          <p:spPr>
            <a:xfrm rot="-180000" flipH="1">
              <a:off x="3397389" y="5277710"/>
              <a:ext cx="517973" cy="756903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triangle" w="med" len="lg"/>
              <a:tailEnd type="triangle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7314232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9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0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5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" grpId="0"/>
      <p:bldP spid="93" grpId="0"/>
      <p:bldP spid="9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Ομάδα 5"/>
          <p:cNvGrpSpPr/>
          <p:nvPr/>
        </p:nvGrpSpPr>
        <p:grpSpPr>
          <a:xfrm>
            <a:off x="107504" y="692696"/>
            <a:ext cx="3672248" cy="2453367"/>
            <a:chOff x="107504" y="692696"/>
            <a:chExt cx="3672248" cy="2453367"/>
          </a:xfrm>
        </p:grpSpPr>
        <p:grpSp>
          <p:nvGrpSpPr>
            <p:cNvPr id="2" name="Ομάδα 1"/>
            <p:cNvGrpSpPr/>
            <p:nvPr/>
          </p:nvGrpSpPr>
          <p:grpSpPr>
            <a:xfrm>
              <a:off x="107504" y="692696"/>
              <a:ext cx="3672248" cy="2453367"/>
              <a:chOff x="107504" y="692696"/>
              <a:chExt cx="3672248" cy="2453367"/>
            </a:xfrm>
          </p:grpSpPr>
          <p:grpSp>
            <p:nvGrpSpPr>
              <p:cNvPr id="40" name="Ομάδα 39"/>
              <p:cNvGrpSpPr/>
              <p:nvPr/>
            </p:nvGrpSpPr>
            <p:grpSpPr>
              <a:xfrm>
                <a:off x="107504" y="692696"/>
                <a:ext cx="3672248" cy="2142088"/>
                <a:chOff x="323528" y="4206326"/>
                <a:chExt cx="3672248" cy="2142088"/>
              </a:xfrm>
            </p:grpSpPr>
            <p:cxnSp>
              <p:nvCxnSpPr>
                <p:cNvPr id="41" name="Ευθύγραμμο βέλος σύνδεσης 40"/>
                <p:cNvCxnSpPr/>
                <p:nvPr/>
              </p:nvCxnSpPr>
              <p:spPr>
                <a:xfrm flipV="1">
                  <a:off x="2699792" y="4206326"/>
                  <a:ext cx="63873" cy="457696"/>
                </a:xfrm>
                <a:prstGeom prst="straightConnector1">
                  <a:avLst/>
                </a:prstGeom>
                <a:ln w="76200">
                  <a:solidFill>
                    <a:schemeClr val="accent6">
                      <a:lumMod val="75000"/>
                    </a:schemeClr>
                  </a:solidFill>
                  <a:tailEnd type="triangle" w="med" len="me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42" name="Ομάδα 41"/>
                <p:cNvGrpSpPr/>
                <p:nvPr/>
              </p:nvGrpSpPr>
              <p:grpSpPr>
                <a:xfrm>
                  <a:off x="323528" y="4352559"/>
                  <a:ext cx="3672248" cy="1995855"/>
                  <a:chOff x="323528" y="4352559"/>
                  <a:chExt cx="3672248" cy="1995855"/>
                </a:xfrm>
              </p:grpSpPr>
              <p:grpSp>
                <p:nvGrpSpPr>
                  <p:cNvPr id="43" name="Ομάδα 42"/>
                  <p:cNvGrpSpPr/>
                  <p:nvPr/>
                </p:nvGrpSpPr>
                <p:grpSpPr>
                  <a:xfrm>
                    <a:off x="323528" y="4352559"/>
                    <a:ext cx="2252937" cy="1553302"/>
                    <a:chOff x="878903" y="1832279"/>
                    <a:chExt cx="2252937" cy="1553302"/>
                  </a:xfrm>
                </p:grpSpPr>
                <p:grpSp>
                  <p:nvGrpSpPr>
                    <p:cNvPr id="47" name="Ομάδα 46"/>
                    <p:cNvGrpSpPr/>
                    <p:nvPr/>
                  </p:nvGrpSpPr>
                  <p:grpSpPr>
                    <a:xfrm>
                      <a:off x="878903" y="1832279"/>
                      <a:ext cx="1296143" cy="1553302"/>
                      <a:chOff x="878903" y="1832279"/>
                      <a:chExt cx="1296143" cy="1553302"/>
                    </a:xfrm>
                    <a:scene3d>
                      <a:camera prst="orthographicFront">
                        <a:rot lat="600000" lon="7200000" rev="0"/>
                      </a:camera>
                      <a:lightRig rig="threePt" dir="t"/>
                    </a:scene3d>
                  </p:grpSpPr>
                  <p:cxnSp>
                    <p:nvCxnSpPr>
                      <p:cNvPr id="49" name="Ευθεία γραμμή σύνδεσης 48"/>
                      <p:cNvCxnSpPr/>
                      <p:nvPr/>
                    </p:nvCxnSpPr>
                    <p:spPr>
                      <a:xfrm>
                        <a:off x="878903" y="2537279"/>
                        <a:ext cx="1296143" cy="162408"/>
                      </a:xfrm>
                      <a:prstGeom prst="line">
                        <a:avLst/>
                      </a:prstGeom>
                      <a:ln w="38100">
                        <a:solidFill>
                          <a:srgbClr val="FFFF00"/>
                        </a:solidFill>
                        <a:headEnd type="triangle"/>
                        <a:tailEnd type="triangle"/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50" name="Ευθεία γραμμή σύνδεσης 49"/>
                      <p:cNvCxnSpPr/>
                      <p:nvPr/>
                    </p:nvCxnSpPr>
                    <p:spPr>
                      <a:xfrm>
                        <a:off x="1029530" y="1998484"/>
                        <a:ext cx="916511" cy="1159930"/>
                      </a:xfrm>
                      <a:prstGeom prst="line">
                        <a:avLst/>
                      </a:prstGeom>
                      <a:ln w="38100">
                        <a:solidFill>
                          <a:srgbClr val="FFFF00"/>
                        </a:solidFill>
                        <a:headEnd type="triangle"/>
                        <a:tailEnd type="triangle"/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51" name="Ευθεία γραμμή σύνδεσης 50"/>
                      <p:cNvCxnSpPr/>
                      <p:nvPr/>
                    </p:nvCxnSpPr>
                    <p:spPr>
                      <a:xfrm flipV="1">
                        <a:off x="1068719" y="2106889"/>
                        <a:ext cx="962311" cy="999273"/>
                      </a:xfrm>
                      <a:prstGeom prst="line">
                        <a:avLst/>
                      </a:prstGeom>
                      <a:ln w="38100">
                        <a:solidFill>
                          <a:srgbClr val="FFFF00"/>
                        </a:solidFill>
                        <a:headEnd type="triangle"/>
                        <a:tailEnd type="triangle"/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52" name="Ευθεία γραμμή σύνδεσης 51"/>
                      <p:cNvCxnSpPr/>
                      <p:nvPr/>
                    </p:nvCxnSpPr>
                    <p:spPr>
                      <a:xfrm>
                        <a:off x="1481093" y="1832279"/>
                        <a:ext cx="72006" cy="1553302"/>
                      </a:xfrm>
                      <a:prstGeom prst="line">
                        <a:avLst/>
                      </a:prstGeom>
                      <a:ln w="38100">
                        <a:solidFill>
                          <a:srgbClr val="FFFF00"/>
                        </a:solidFill>
                        <a:headEnd type="triangle"/>
                        <a:tailEnd type="triangle"/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cxnSp>
                  <p:nvCxnSpPr>
                    <p:cNvPr id="48" name="Ευθεία γραμμή σύνδεσης 47"/>
                    <p:cNvCxnSpPr/>
                    <p:nvPr/>
                  </p:nvCxnSpPr>
                  <p:spPr>
                    <a:xfrm>
                      <a:off x="1527982" y="2624141"/>
                      <a:ext cx="1603858" cy="372811"/>
                    </a:xfrm>
                    <a:prstGeom prst="line">
                      <a:avLst/>
                    </a:prstGeom>
                    <a:ln w="57150">
                      <a:solidFill>
                        <a:srgbClr val="FFFF00"/>
                      </a:solidFill>
                      <a:headEnd type="none" w="med" len="med"/>
                      <a:tailEnd type="triangle" w="lg" len="lg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sp>
                <p:nvSpPr>
                  <p:cNvPr id="44" name="Έλλειψη 43"/>
                  <p:cNvSpPr/>
                  <p:nvPr/>
                </p:nvSpPr>
                <p:spPr>
                  <a:xfrm>
                    <a:off x="1784377" y="4675777"/>
                    <a:ext cx="1620000" cy="1620000"/>
                  </a:xfrm>
                  <a:prstGeom prst="ellipse">
                    <a:avLst/>
                  </a:prstGeom>
                  <a:solidFill>
                    <a:schemeClr val="tx1">
                      <a:lumMod val="85000"/>
                      <a:lumOff val="15000"/>
                    </a:schemeClr>
                  </a:solidFill>
                  <a:ln w="101600">
                    <a:solidFill>
                      <a:schemeClr val="accent6">
                        <a:lumMod val="75000"/>
                      </a:schemeClr>
                    </a:solidFill>
                  </a:ln>
                  <a:scene3d>
                    <a:camera prst="isometricOffAxis2Right">
                      <a:rot lat="1080000" lon="17759998" rev="0"/>
                    </a:camera>
                    <a:lightRig rig="threePt" dir="t"/>
                  </a:scene3d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cxnSp>
                <p:nvCxnSpPr>
                  <p:cNvPr id="46" name="Ευθύγραμμο βέλος σύνδεσης 45"/>
                  <p:cNvCxnSpPr/>
                  <p:nvPr/>
                </p:nvCxnSpPr>
                <p:spPr>
                  <a:xfrm flipH="1">
                    <a:off x="3149301" y="4980262"/>
                    <a:ext cx="216023" cy="1368152"/>
                  </a:xfrm>
                  <a:prstGeom prst="straightConnector1">
                    <a:avLst/>
                  </a:prstGeom>
                  <a:ln w="38100">
                    <a:solidFill>
                      <a:srgbClr val="FFFF00"/>
                    </a:solidFill>
                    <a:headEnd type="triangle" w="med" len="lg"/>
                    <a:tailEnd type="triangle" w="med" len="lg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5" name="Ευθύγραμμο βέλος σύνδεσης 44"/>
                  <p:cNvCxnSpPr/>
                  <p:nvPr/>
                </p:nvCxnSpPr>
                <p:spPr>
                  <a:xfrm>
                    <a:off x="2555776" y="5517232"/>
                    <a:ext cx="1440000" cy="338400"/>
                  </a:xfrm>
                  <a:prstGeom prst="straightConnector1">
                    <a:avLst/>
                  </a:prstGeom>
                  <a:ln w="57150">
                    <a:solidFill>
                      <a:srgbClr val="FFFF00"/>
                    </a:solidFill>
                    <a:tailEnd type="triangle" w="med" len="lg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sp>
            <p:nvSpPr>
              <p:cNvPr id="58" name="TextBox 57"/>
              <p:cNvSpPr txBox="1"/>
              <p:nvPr/>
            </p:nvSpPr>
            <p:spPr>
              <a:xfrm>
                <a:off x="1691680" y="2776731"/>
                <a:ext cx="1096775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l-GR" b="1" dirty="0" smtClean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Πολωτής</a:t>
                </a:r>
                <a:endParaRPr lang="el-GR" b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cxnSp>
          <p:nvCxnSpPr>
            <p:cNvPr id="62" name="Ευθύγραμμο βέλος σύνδεσης 61"/>
            <p:cNvCxnSpPr/>
            <p:nvPr/>
          </p:nvCxnSpPr>
          <p:spPr>
            <a:xfrm flipH="1">
              <a:off x="2256858" y="1290532"/>
              <a:ext cx="216023" cy="1368152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triangle" w="med" len="lg"/>
              <a:tailEnd type="triangle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0" name="Τίτλος 1"/>
          <p:cNvSpPr txBox="1">
            <a:spLocks/>
          </p:cNvSpPr>
          <p:nvPr/>
        </p:nvSpPr>
        <p:spPr>
          <a:xfrm>
            <a:off x="0" y="-27384"/>
            <a:ext cx="9144000" cy="576063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l-GR" sz="36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Νόμος </a:t>
            </a:r>
            <a:r>
              <a:rPr lang="en-US" sz="36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Malus</a:t>
            </a:r>
            <a:endParaRPr lang="el-GR" sz="360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13" name="Ομάδα 12"/>
          <p:cNvGrpSpPr/>
          <p:nvPr/>
        </p:nvGrpSpPr>
        <p:grpSpPr>
          <a:xfrm>
            <a:off x="77368" y="5152083"/>
            <a:ext cx="5912913" cy="421462"/>
            <a:chOff x="-2320347" y="4161996"/>
            <a:chExt cx="4109117" cy="421462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" name="TextBox 6"/>
                <p:cNvSpPr txBox="1"/>
                <p:nvPr/>
              </p:nvSpPr>
              <p:spPr>
                <a:xfrm>
                  <a:off x="853192" y="4161996"/>
                  <a:ext cx="935578" cy="42146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left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l-GR" sz="2000" b="1" i="1" smtClean="0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0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𝑰</m:t>
                            </m:r>
                          </m:e>
                          <m:sub>
                            <m:r>
                              <a:rPr lang="en-US" sz="20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𝟎</m:t>
                            </m:r>
                          </m:sub>
                        </m:sSub>
                        <m:r>
                          <a:rPr lang="en-US" sz="20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=</m:t>
                        </m:r>
                        <m:r>
                          <a:rPr lang="en-US" sz="20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𝒂</m:t>
                        </m:r>
                        <m:sSubSup>
                          <m:sSubSupPr>
                            <m:ctrlPr>
                              <a:rPr lang="en-US" sz="2000" b="1" i="1" smtClean="0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en-US" sz="20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𝑬</m:t>
                            </m:r>
                          </m:e>
                          <m:sub>
                            <m:r>
                              <a:rPr lang="en-US" sz="20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𝟎</m:t>
                            </m:r>
                          </m:sub>
                          <m:sup>
                            <m:r>
                              <a:rPr lang="en-US" sz="20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𝟐</m:t>
                            </m:r>
                          </m:sup>
                        </m:sSubSup>
                      </m:oMath>
                    </m:oMathPara>
                  </a14:m>
                  <a:endParaRPr lang="el-GR" sz="2000" b="1" dirty="0">
                    <a:solidFill>
                      <a:srgbClr val="FFFF00"/>
                    </a:solidFill>
                  </a:endParaRPr>
                </a:p>
              </p:txBody>
            </p:sp>
          </mc:Choice>
          <mc:Fallback xmlns="">
            <p:sp>
              <p:nvSpPr>
                <p:cNvPr id="7" name="TextBox 6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53192" y="4161996"/>
                  <a:ext cx="935578" cy="421462"/>
                </a:xfrm>
                <a:prstGeom prst="rect">
                  <a:avLst/>
                </a:prstGeom>
                <a:blipFill rotWithShape="1">
                  <a:blip r:embed="rId2"/>
                  <a:stretch>
                    <a:fillRect b="-4348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23" name="TextBox 22"/>
            <p:cNvSpPr txBox="1"/>
            <p:nvPr/>
          </p:nvSpPr>
          <p:spPr>
            <a:xfrm>
              <a:off x="-2320347" y="4206455"/>
              <a:ext cx="251049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l-GR" b="1" dirty="0" smtClean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Ένταση Φωτός μετά τον Πολωτή</a:t>
              </a:r>
              <a:r>
                <a:rPr lang="en-US" b="1" dirty="0" smtClean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:</a:t>
              </a:r>
              <a:r>
                <a:rPr lang="el-GR" b="1" dirty="0" smtClean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             </a:t>
              </a:r>
              <a:endParaRPr lang="el-GR" b="1" i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15" name="Ομάδα 14"/>
          <p:cNvGrpSpPr/>
          <p:nvPr/>
        </p:nvGrpSpPr>
        <p:grpSpPr>
          <a:xfrm>
            <a:off x="119317" y="6229603"/>
            <a:ext cx="6184044" cy="407099"/>
            <a:chOff x="1744257" y="5239516"/>
            <a:chExt cx="4729001" cy="407099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8" name="TextBox 27"/>
                <p:cNvSpPr txBox="1"/>
                <p:nvPr/>
              </p:nvSpPr>
              <p:spPr>
                <a:xfrm>
                  <a:off x="5259399" y="5239516"/>
                  <a:ext cx="1213859" cy="407099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left"/>
                      </m:oMathParaPr>
                      <m:oMath xmlns:m="http://schemas.openxmlformats.org/officeDocument/2006/math">
                        <m:r>
                          <a:rPr lang="en-US" sz="20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𝑰</m:t>
                        </m:r>
                        <m:r>
                          <a:rPr lang="en-US" sz="20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=</m:t>
                        </m:r>
                        <m:r>
                          <a:rPr lang="en-US" sz="20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𝒂</m:t>
                        </m:r>
                        <m:sSup>
                          <m:sSupPr>
                            <m:ctrlPr>
                              <a:rPr lang="en-US" sz="2000" b="1" i="1" smtClean="0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0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𝑬</m:t>
                            </m:r>
                          </m:e>
                          <m:sup>
                            <m:r>
                              <a:rPr lang="en-US" sz="20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𝟐</m:t>
                            </m:r>
                          </m:sup>
                        </m:sSup>
                      </m:oMath>
                    </m:oMathPara>
                  </a14:m>
                  <a:endParaRPr lang="el-GR" sz="2000" b="1" dirty="0">
                    <a:solidFill>
                      <a:srgbClr val="FFFF00"/>
                    </a:solidFill>
                  </a:endParaRPr>
                </a:p>
              </p:txBody>
            </p:sp>
          </mc:Choice>
          <mc:Fallback xmlns="">
            <p:sp>
              <p:nvSpPr>
                <p:cNvPr id="28" name="TextBox 27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259399" y="5239516"/>
                  <a:ext cx="1213859" cy="407099"/>
                </a:xfrm>
                <a:prstGeom prst="rect">
                  <a:avLst/>
                </a:prstGeom>
                <a:blipFill rotWithShape="1"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29" name="TextBox 28"/>
            <p:cNvSpPr txBox="1"/>
            <p:nvPr/>
          </p:nvSpPr>
          <p:spPr>
            <a:xfrm>
              <a:off x="1744257" y="5270144"/>
              <a:ext cx="277176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l-GR" b="1" dirty="0" smtClean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Ένταση Φωτός μετά τον Αναλυτή</a:t>
              </a:r>
              <a:r>
                <a:rPr lang="en-US" b="1" dirty="0" smtClean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:</a:t>
              </a:r>
              <a:endParaRPr lang="el-GR" b="1" i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17" name="Ομάδα 16"/>
          <p:cNvGrpSpPr/>
          <p:nvPr/>
        </p:nvGrpSpPr>
        <p:grpSpPr>
          <a:xfrm>
            <a:off x="4555077" y="5005163"/>
            <a:ext cx="2137750" cy="1742935"/>
            <a:chOff x="35496" y="3977405"/>
            <a:chExt cx="2137750" cy="1742935"/>
          </a:xfrm>
        </p:grpSpPr>
        <p:sp>
          <p:nvSpPr>
            <p:cNvPr id="8" name="Έλλειψη 7"/>
            <p:cNvSpPr/>
            <p:nvPr/>
          </p:nvSpPr>
          <p:spPr>
            <a:xfrm>
              <a:off x="35496" y="3977405"/>
              <a:ext cx="1673107" cy="1742935"/>
            </a:xfrm>
            <a:prstGeom prst="ellipse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>
                <a:solidFill>
                  <a:srgbClr val="FFFF00"/>
                </a:solidFill>
              </a:endParaRPr>
            </a:p>
          </p:txBody>
        </p:sp>
        <p:sp>
          <p:nvSpPr>
            <p:cNvPr id="11" name="Βέλος προς τα κάτω 10"/>
            <p:cNvSpPr/>
            <p:nvPr/>
          </p:nvSpPr>
          <p:spPr>
            <a:xfrm rot="16200000">
              <a:off x="1811727" y="4622053"/>
              <a:ext cx="278073" cy="444964"/>
            </a:xfrm>
            <a:prstGeom prst="downArrow">
              <a:avLst/>
            </a:prstGeom>
            <a:solidFill>
              <a:srgbClr val="FFFF0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</p:grpSp>
      <p:grpSp>
        <p:nvGrpSpPr>
          <p:cNvPr id="32" name="Ομάδα 31"/>
          <p:cNvGrpSpPr/>
          <p:nvPr/>
        </p:nvGrpSpPr>
        <p:grpSpPr>
          <a:xfrm>
            <a:off x="5076056" y="692696"/>
            <a:ext cx="4032448" cy="3632902"/>
            <a:chOff x="5076056" y="692696"/>
            <a:chExt cx="4032448" cy="3632902"/>
          </a:xfrm>
        </p:grpSpPr>
        <p:cxnSp>
          <p:nvCxnSpPr>
            <p:cNvPr id="76" name="Ευθύγραμμο βέλος σύνδεσης 75"/>
            <p:cNvCxnSpPr/>
            <p:nvPr/>
          </p:nvCxnSpPr>
          <p:spPr>
            <a:xfrm flipV="1">
              <a:off x="7187980" y="2223154"/>
              <a:ext cx="386584" cy="233736"/>
            </a:xfrm>
            <a:prstGeom prst="straightConnector1">
              <a:avLst/>
            </a:prstGeom>
            <a:ln w="76200">
              <a:solidFill>
                <a:schemeClr val="bg2">
                  <a:lumMod val="50000"/>
                </a:schemeClr>
              </a:solidFill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30" name="Ομάδα 29"/>
            <p:cNvGrpSpPr/>
            <p:nvPr/>
          </p:nvGrpSpPr>
          <p:grpSpPr>
            <a:xfrm>
              <a:off x="5076056" y="692696"/>
              <a:ext cx="4032448" cy="3632902"/>
              <a:chOff x="5076056" y="692696"/>
              <a:chExt cx="4032448" cy="3632902"/>
            </a:xfrm>
          </p:grpSpPr>
          <p:sp>
            <p:nvSpPr>
              <p:cNvPr id="9" name="TextBox 8"/>
              <p:cNvSpPr txBox="1"/>
              <p:nvPr/>
            </p:nvSpPr>
            <p:spPr>
              <a:xfrm>
                <a:off x="5652551" y="692696"/>
                <a:ext cx="1220206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l-GR" b="1" dirty="0" smtClean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Διεύθυνση</a:t>
                </a:r>
              </a:p>
              <a:p>
                <a:pPr algn="ctr"/>
                <a:r>
                  <a:rPr lang="el-GR" b="1" dirty="0" smtClean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Πολωτή</a:t>
                </a:r>
                <a:endParaRPr lang="el-GR" b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33" name="TextBox 32"/>
              <p:cNvSpPr txBox="1"/>
              <p:nvPr/>
            </p:nvSpPr>
            <p:spPr>
              <a:xfrm>
                <a:off x="7888298" y="1558533"/>
                <a:ext cx="1220206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l-GR" b="1" dirty="0" smtClean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Διεύθυνση</a:t>
                </a:r>
              </a:p>
              <a:p>
                <a:pPr algn="ctr"/>
                <a:r>
                  <a:rPr lang="el-GR" b="1" dirty="0" smtClean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Αναλυτή</a:t>
                </a:r>
                <a:endParaRPr lang="el-GR" b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grpSp>
            <p:nvGrpSpPr>
              <p:cNvPr id="94" name="Ομάδα 93"/>
              <p:cNvGrpSpPr/>
              <p:nvPr/>
            </p:nvGrpSpPr>
            <p:grpSpPr>
              <a:xfrm>
                <a:off x="5508535" y="1625012"/>
                <a:ext cx="1800000" cy="2254689"/>
                <a:chOff x="3779912" y="2060848"/>
                <a:chExt cx="1800000" cy="2254689"/>
              </a:xfrm>
            </p:grpSpPr>
            <p:sp>
              <p:nvSpPr>
                <p:cNvPr id="95" name="Έλλειψη 94"/>
                <p:cNvSpPr/>
                <p:nvPr/>
              </p:nvSpPr>
              <p:spPr>
                <a:xfrm>
                  <a:off x="3779912" y="2515537"/>
                  <a:ext cx="1800000" cy="1800000"/>
                </a:xfrm>
                <a:prstGeom prst="ellipse">
                  <a:avLst/>
                </a:prstGeom>
                <a:solidFill>
                  <a:schemeClr val="tx1">
                    <a:lumMod val="85000"/>
                    <a:lumOff val="15000"/>
                  </a:schemeClr>
                </a:solidFill>
                <a:ln w="101600">
                  <a:solidFill>
                    <a:schemeClr val="accent6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cxnSp>
              <p:nvCxnSpPr>
                <p:cNvPr id="96" name="Ευθύγραμμο βέλος σύνδεσης 95"/>
                <p:cNvCxnSpPr/>
                <p:nvPr/>
              </p:nvCxnSpPr>
              <p:spPr>
                <a:xfrm flipV="1">
                  <a:off x="4665349" y="2060848"/>
                  <a:ext cx="0" cy="432000"/>
                </a:xfrm>
                <a:prstGeom prst="straightConnector1">
                  <a:avLst/>
                </a:prstGeom>
                <a:ln w="76200">
                  <a:solidFill>
                    <a:schemeClr val="accent6">
                      <a:lumMod val="75000"/>
                    </a:schemeClr>
                  </a:solidFill>
                  <a:tailEnd type="triangle" w="med" len="me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01" name="Ευθεία γραμμή σύνδεσης 100"/>
              <p:cNvCxnSpPr/>
              <p:nvPr/>
            </p:nvCxnSpPr>
            <p:spPr>
              <a:xfrm flipV="1">
                <a:off x="6383086" y="1301598"/>
                <a:ext cx="0" cy="3024000"/>
              </a:xfrm>
              <a:prstGeom prst="line">
                <a:avLst/>
              </a:prstGeom>
              <a:ln w="28575"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5" name="Ευθεία γραμμή σύνδεσης 104"/>
              <p:cNvCxnSpPr/>
              <p:nvPr/>
            </p:nvCxnSpPr>
            <p:spPr>
              <a:xfrm flipV="1">
                <a:off x="5076056" y="1963586"/>
                <a:ext cx="2926680" cy="1821972"/>
              </a:xfrm>
              <a:prstGeom prst="line">
                <a:avLst/>
              </a:prstGeom>
              <a:ln w="28575"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14" name="TextBox 113"/>
              <p:cNvSpPr txBox="1"/>
              <p:nvPr/>
            </p:nvSpPr>
            <p:spPr>
              <a:xfrm>
                <a:off x="6355340" y="2552130"/>
                <a:ext cx="304892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l-GR" b="1" i="1" dirty="0" smtClean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θ</a:t>
                </a:r>
                <a:endParaRPr lang="el-GR" b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</p:grpSp>
      <p:grpSp>
        <p:nvGrpSpPr>
          <p:cNvPr id="37" name="Ομάδα 36"/>
          <p:cNvGrpSpPr/>
          <p:nvPr/>
        </p:nvGrpSpPr>
        <p:grpSpPr>
          <a:xfrm>
            <a:off x="69559" y="2157390"/>
            <a:ext cx="6306318" cy="2847773"/>
            <a:chOff x="69559" y="2157390"/>
            <a:chExt cx="6306318" cy="2847773"/>
          </a:xfrm>
        </p:grpSpPr>
        <p:sp>
          <p:nvSpPr>
            <p:cNvPr id="3" name="TextBox 2"/>
            <p:cNvSpPr txBox="1"/>
            <p:nvPr/>
          </p:nvSpPr>
          <p:spPr>
            <a:xfrm>
              <a:off x="69559" y="4635831"/>
              <a:ext cx="521623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l-GR" b="1" dirty="0" smtClean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Ένταση Ηλεκτρικού Πεδίο μετά τον Πολωτή:    </a:t>
              </a:r>
              <a:r>
                <a:rPr lang="el-GR" b="1" i="1" dirty="0" smtClean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Ε</a:t>
              </a:r>
              <a:r>
                <a:rPr lang="el-GR" b="1" baseline="-25000" dirty="0" smtClean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0</a:t>
              </a:r>
              <a:endParaRPr lang="el-GR" b="1" i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115" name="Ευθύγραμμο βέλος σύνδεσης 114"/>
            <p:cNvCxnSpPr/>
            <p:nvPr/>
          </p:nvCxnSpPr>
          <p:spPr>
            <a:xfrm flipH="1">
              <a:off x="6375546" y="2157390"/>
              <a:ext cx="331" cy="828000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triangle" w="med" len="lg"/>
              <a:tailEnd type="none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7" name="TextBox 116"/>
            <p:cNvSpPr txBox="1"/>
            <p:nvPr/>
          </p:nvSpPr>
          <p:spPr>
            <a:xfrm>
              <a:off x="5954666" y="2241704"/>
              <a:ext cx="41549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l-GR" b="1" i="1" dirty="0" smtClean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Ε</a:t>
              </a:r>
              <a:r>
                <a:rPr lang="el-GR" b="1" baseline="-25000" dirty="0" smtClean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0</a:t>
              </a:r>
              <a:endParaRPr lang="el-GR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10" name="Ομάδα 9"/>
          <p:cNvGrpSpPr/>
          <p:nvPr/>
        </p:nvGrpSpPr>
        <p:grpSpPr>
          <a:xfrm>
            <a:off x="24089" y="2281951"/>
            <a:ext cx="6825459" cy="3845354"/>
            <a:chOff x="24089" y="2281951"/>
            <a:chExt cx="6825459" cy="3845354"/>
          </a:xfrm>
        </p:grpSpPr>
        <p:cxnSp>
          <p:nvCxnSpPr>
            <p:cNvPr id="120" name="Ευθεία γραμμή σύνδεσης 119"/>
            <p:cNvCxnSpPr/>
            <p:nvPr/>
          </p:nvCxnSpPr>
          <p:spPr>
            <a:xfrm flipH="1" flipV="1">
              <a:off x="6444208" y="2281951"/>
              <a:ext cx="288033" cy="498978"/>
            </a:xfrm>
            <a:prstGeom prst="line">
              <a:avLst/>
            </a:prstGeom>
            <a:ln w="28575">
              <a:solidFill>
                <a:schemeClr val="bg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38" name="Ομάδα 37"/>
            <p:cNvGrpSpPr/>
            <p:nvPr/>
          </p:nvGrpSpPr>
          <p:grpSpPr>
            <a:xfrm>
              <a:off x="24089" y="2744788"/>
              <a:ext cx="6825459" cy="3382517"/>
              <a:chOff x="24089" y="2744788"/>
              <a:chExt cx="6825459" cy="3382517"/>
            </a:xfrm>
          </p:grpSpPr>
          <p:grpSp>
            <p:nvGrpSpPr>
              <p:cNvPr id="14" name="Ομάδα 13"/>
              <p:cNvGrpSpPr/>
              <p:nvPr/>
            </p:nvGrpSpPr>
            <p:grpSpPr>
              <a:xfrm>
                <a:off x="24089" y="5700598"/>
                <a:ext cx="6276103" cy="426707"/>
                <a:chOff x="1752281" y="4787860"/>
                <a:chExt cx="6276103" cy="426707"/>
              </a:xfrm>
            </p:grpSpPr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26" name="TextBox 25"/>
                    <p:cNvSpPr txBox="1"/>
                    <p:nvPr/>
                  </p:nvSpPr>
                  <p:spPr>
                    <a:xfrm>
                      <a:off x="6372200" y="4814457"/>
                      <a:ext cx="1656184" cy="400110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left"/>
                          </m:oMathParaPr>
                          <m:oMath xmlns:m="http://schemas.openxmlformats.org/officeDocument/2006/math">
                            <m:r>
                              <a:rPr lang="en-US" sz="20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𝑬</m:t>
                            </m:r>
                            <m:r>
                              <a:rPr lang="en-US" sz="20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=</m:t>
                            </m:r>
                            <m:sSub>
                              <m:sSubPr>
                                <m:ctrlPr>
                                  <a:rPr lang="en-US" sz="2000" b="1" i="1" smtClean="0">
                                    <a:solidFill>
                                      <a:srgbClr val="FFFF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2000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𝑬</m:t>
                                </m:r>
                              </m:e>
                              <m:sub>
                                <m:r>
                                  <a:rPr lang="en-US" sz="2000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𝟎</m:t>
                                </m:r>
                              </m:sub>
                            </m:sSub>
                            <m:func>
                              <m:funcPr>
                                <m:ctrlPr>
                                  <a:rPr lang="en-US" sz="2000" b="1" i="1" smtClean="0">
                                    <a:solidFill>
                                      <a:srgbClr val="FFFF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funcPr>
                              <m:fName>
                                <m:r>
                                  <m:rPr>
                                    <m:sty m:val="p"/>
                                  </m:rPr>
                                  <a:rPr lang="en-US" sz="2000" b="0" i="0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cos</m:t>
                                </m:r>
                              </m:fName>
                              <m:e>
                                <m:r>
                                  <a:rPr lang="el-GR" sz="2000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𝜽</m:t>
                                </m:r>
                              </m:e>
                            </m:func>
                          </m:oMath>
                        </m:oMathPara>
                      </a14:m>
                      <a:endParaRPr lang="el-GR" sz="2000" b="1" dirty="0">
                        <a:solidFill>
                          <a:srgbClr val="FFFF00"/>
                        </a:solidFill>
                      </a:endParaRPr>
                    </a:p>
                  </p:txBody>
                </p:sp>
              </mc:Choice>
              <mc:Fallback xmlns="">
                <p:sp>
                  <p:nvSpPr>
                    <p:cNvPr id="26" name="TextBox 25"/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6372200" y="4814457"/>
                      <a:ext cx="1656184" cy="400110"/>
                    </a:xfrm>
                    <a:prstGeom prst="rect">
                      <a:avLst/>
                    </a:prstGeom>
                    <a:blipFill rotWithShape="1">
                      <a:blip r:embed="rId5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l-GR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p:sp>
              <p:nvSpPr>
                <p:cNvPr id="27" name="TextBox 26"/>
                <p:cNvSpPr txBox="1"/>
                <p:nvPr/>
              </p:nvSpPr>
              <p:spPr>
                <a:xfrm>
                  <a:off x="1752281" y="4787860"/>
                  <a:ext cx="4698979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l-GR" b="1" dirty="0" smtClean="0">
                      <a:solidFill>
                        <a:srgbClr val="FFFF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Ένταση Ηλεκτρικού Πεδίο μετά τον Αναλυτή</a:t>
                  </a:r>
                  <a:r>
                    <a:rPr lang="en-US" b="1" dirty="0" smtClean="0">
                      <a:solidFill>
                        <a:srgbClr val="FFFF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:</a:t>
                  </a:r>
                  <a:endParaRPr lang="el-GR" b="1" i="1" dirty="0">
                    <a:solidFill>
                      <a:srgbClr val="FFFF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p:grpSp>
          <p:cxnSp>
            <p:nvCxnSpPr>
              <p:cNvPr id="118" name="Ευθύγραμμο βέλος σύνδεσης 117"/>
              <p:cNvCxnSpPr/>
              <p:nvPr/>
            </p:nvCxnSpPr>
            <p:spPr>
              <a:xfrm flipH="1">
                <a:off x="6388958" y="2744788"/>
                <a:ext cx="360000" cy="216000"/>
              </a:xfrm>
              <a:prstGeom prst="straightConnector1">
                <a:avLst/>
              </a:prstGeom>
              <a:ln w="38100">
                <a:solidFill>
                  <a:srgbClr val="FFFF00"/>
                </a:solidFill>
                <a:headEnd type="triangle" w="med" len="lg"/>
                <a:tailEnd type="none" w="med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28" name="TextBox 127"/>
              <p:cNvSpPr txBox="1"/>
              <p:nvPr/>
            </p:nvSpPr>
            <p:spPr>
              <a:xfrm>
                <a:off x="6510994" y="2792526"/>
                <a:ext cx="338554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l-GR" b="1" i="1" dirty="0" smtClean="0">
                    <a:solidFill>
                      <a:srgbClr val="FFFF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Ε</a:t>
                </a:r>
                <a:endParaRPr lang="el-GR" b="1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</p:grpSp>
      <p:grpSp>
        <p:nvGrpSpPr>
          <p:cNvPr id="35" name="Ομάδα 34"/>
          <p:cNvGrpSpPr/>
          <p:nvPr/>
        </p:nvGrpSpPr>
        <p:grpSpPr>
          <a:xfrm>
            <a:off x="7020272" y="5234475"/>
            <a:ext cx="2007840" cy="896773"/>
            <a:chOff x="7020272" y="5234475"/>
            <a:chExt cx="2007840" cy="896773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4" name="TextBox 33"/>
                <p:cNvSpPr txBox="1"/>
                <p:nvPr/>
              </p:nvSpPr>
              <p:spPr>
                <a:xfrm>
                  <a:off x="7020272" y="5661248"/>
                  <a:ext cx="2007840" cy="470000"/>
                </a:xfrm>
                <a:prstGeom prst="rect">
                  <a:avLst/>
                </a:prstGeom>
                <a:noFill/>
                <a:ln w="28575">
                  <a:solidFill>
                    <a:srgbClr val="FF0000"/>
                  </a:solidFill>
                </a:ln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left"/>
                      </m:oMathParaPr>
                      <m:oMath xmlns:m="http://schemas.openxmlformats.org/officeDocument/2006/math">
                        <m:r>
                          <a:rPr lang="en-US" sz="24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𝑰</m:t>
                        </m:r>
                        <m:r>
                          <a:rPr lang="en-US" sz="24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=</m:t>
                        </m:r>
                        <m:sSub>
                          <m:sSubPr>
                            <m:ctrlPr>
                              <a:rPr lang="en-US" sz="2400" b="1" i="1" smtClean="0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4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𝑰</m:t>
                            </m:r>
                          </m:e>
                          <m:sub>
                            <m:r>
                              <a:rPr lang="en-US" sz="24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𝟎</m:t>
                            </m:r>
                          </m:sub>
                        </m:sSub>
                        <m:func>
                          <m:funcPr>
                            <m:ctrlPr>
                              <a:rPr lang="en-US" sz="2400" b="1" i="1" smtClean="0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sSup>
                              <m:sSupPr>
                                <m:ctrlPr>
                                  <a:rPr lang="en-US" sz="2400" b="1" i="1" smtClean="0">
                                    <a:solidFill>
                                      <a:srgbClr val="FFFF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m:rPr>
                                    <m:sty m:val="p"/>
                                  </m:rPr>
                                  <a:rPr lang="en-US" sz="2400" b="0" i="0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cos</m:t>
                                </m:r>
                              </m:e>
                              <m:sup>
                                <m:r>
                                  <a:rPr lang="en-US" sz="2400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𝟐</m:t>
                                </m:r>
                              </m:sup>
                            </m:sSup>
                          </m:fName>
                          <m:e>
                            <m:r>
                              <a:rPr lang="el-GR" sz="24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𝜽</m:t>
                            </m:r>
                          </m:e>
                        </m:func>
                      </m:oMath>
                    </m:oMathPara>
                  </a14:m>
                  <a:endParaRPr lang="el-GR" sz="2400" b="1" dirty="0">
                    <a:solidFill>
                      <a:srgbClr val="FFFF00"/>
                    </a:solidFill>
                  </a:endParaRPr>
                </a:p>
              </p:txBody>
            </p:sp>
          </mc:Choice>
          <mc:Fallback xmlns="">
            <p:sp>
              <p:nvSpPr>
                <p:cNvPr id="34" name="TextBox 33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020272" y="5661248"/>
                  <a:ext cx="2007840" cy="470000"/>
                </a:xfrm>
                <a:prstGeom prst="rect">
                  <a:avLst/>
                </a:prstGeom>
                <a:blipFill rotWithShape="1">
                  <a:blip r:embed="rId6"/>
                  <a:stretch>
                    <a:fillRect l="-299"/>
                  </a:stretch>
                </a:blipFill>
                <a:ln w="28575">
                  <a:solidFill>
                    <a:srgbClr val="FF0000"/>
                  </a:solidFill>
                </a:ln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64" name="Τίτλος 1"/>
            <p:cNvSpPr txBox="1">
              <a:spLocks/>
            </p:cNvSpPr>
            <p:nvPr/>
          </p:nvSpPr>
          <p:spPr>
            <a:xfrm>
              <a:off x="7207946" y="5234475"/>
              <a:ext cx="1632492" cy="354765"/>
            </a:xfrm>
            <a:prstGeom prst="rect">
              <a:avLst/>
            </a:prstGeom>
          </p:spPr>
          <p:txBody>
            <a:bodyPr/>
            <a:lstStyle>
              <a:lvl1pPr algn="ctr" defTabSz="914400" rtl="0" eaLnBrk="1" latinLnBrk="0" hangingPunct="1">
                <a:spcBef>
                  <a:spcPct val="0"/>
                </a:spcBef>
                <a:buNone/>
                <a:defRPr sz="44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r>
                <a:rPr lang="el-GR" sz="1800" b="1" dirty="0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Νόμος </a:t>
              </a:r>
              <a:r>
                <a:rPr lang="en-US" sz="1800" b="1" dirty="0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Malus</a:t>
              </a:r>
              <a:endParaRPr lang="el-GR" sz="1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5" name="Ομάδα 4"/>
          <p:cNvGrpSpPr/>
          <p:nvPr/>
        </p:nvGrpSpPr>
        <p:grpSpPr>
          <a:xfrm>
            <a:off x="2857192" y="1326940"/>
            <a:ext cx="1620000" cy="2138594"/>
            <a:chOff x="2857192" y="1326940"/>
            <a:chExt cx="1620000" cy="2138594"/>
          </a:xfrm>
        </p:grpSpPr>
        <p:sp>
          <p:nvSpPr>
            <p:cNvPr id="59" name="TextBox 58"/>
            <p:cNvSpPr txBox="1"/>
            <p:nvPr/>
          </p:nvSpPr>
          <p:spPr>
            <a:xfrm>
              <a:off x="3010993" y="3096202"/>
              <a:ext cx="113088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l-GR" b="1" dirty="0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Αναλυτής</a:t>
              </a:r>
              <a:endParaRPr lang="el-GR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grpSp>
          <p:nvGrpSpPr>
            <p:cNvPr id="4" name="Ομάδα 3"/>
            <p:cNvGrpSpPr/>
            <p:nvPr/>
          </p:nvGrpSpPr>
          <p:grpSpPr>
            <a:xfrm>
              <a:off x="2857192" y="1326940"/>
              <a:ext cx="1620000" cy="1765011"/>
              <a:chOff x="2857192" y="1326940"/>
              <a:chExt cx="1620000" cy="1765011"/>
            </a:xfrm>
          </p:grpSpPr>
          <p:sp>
            <p:nvSpPr>
              <p:cNvPr id="54" name="Έλλειψη 53"/>
              <p:cNvSpPr/>
              <p:nvPr/>
            </p:nvSpPr>
            <p:spPr>
              <a:xfrm>
                <a:off x="2857192" y="1471951"/>
                <a:ext cx="1620000" cy="1620000"/>
              </a:xfrm>
              <a:prstGeom prst="ellipse">
                <a:avLst/>
              </a:prstGeom>
              <a:solidFill>
                <a:schemeClr val="tx1">
                  <a:lumMod val="85000"/>
                  <a:lumOff val="15000"/>
                </a:schemeClr>
              </a:solidFill>
              <a:ln w="101600">
                <a:solidFill>
                  <a:schemeClr val="accent6">
                    <a:lumMod val="75000"/>
                  </a:schemeClr>
                </a:solidFill>
              </a:ln>
              <a:scene3d>
                <a:camera prst="isometricOffAxis2Right">
                  <a:rot lat="1080000" lon="17759998" rev="0"/>
                </a:camera>
                <a:lightRig rig="threePt" dir="t"/>
              </a:scene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cxnSp>
            <p:nvCxnSpPr>
              <p:cNvPr id="56" name="Ευθύγραμμο βέλος σύνδεσης 55"/>
              <p:cNvCxnSpPr/>
              <p:nvPr/>
            </p:nvCxnSpPr>
            <p:spPr>
              <a:xfrm rot="1500000" flipV="1">
                <a:off x="4089660" y="1326940"/>
                <a:ext cx="63873" cy="457696"/>
              </a:xfrm>
              <a:prstGeom prst="straightConnector1">
                <a:avLst/>
              </a:prstGeom>
              <a:ln w="76200">
                <a:solidFill>
                  <a:schemeClr val="accent6">
                    <a:lumMod val="75000"/>
                  </a:schemeClr>
                </a:solidFill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12" name="Ομάδα 11"/>
          <p:cNvGrpSpPr/>
          <p:nvPr/>
        </p:nvGrpSpPr>
        <p:grpSpPr>
          <a:xfrm>
            <a:off x="3338766" y="902846"/>
            <a:ext cx="520354" cy="2526154"/>
            <a:chOff x="3338766" y="902846"/>
            <a:chExt cx="520354" cy="2526154"/>
          </a:xfrm>
        </p:grpSpPr>
        <p:sp>
          <p:nvSpPr>
            <p:cNvPr id="86" name="TextBox 85"/>
            <p:cNvSpPr txBox="1"/>
            <p:nvPr/>
          </p:nvSpPr>
          <p:spPr>
            <a:xfrm>
              <a:off x="3338766" y="1732746"/>
              <a:ext cx="415498" cy="369332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l-GR" b="1" i="1" dirty="0" smtClean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Ε</a:t>
              </a:r>
              <a:r>
                <a:rPr lang="el-GR" b="1" baseline="-25000" dirty="0" smtClean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0</a:t>
              </a:r>
              <a:endParaRPr lang="el-GR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grpSp>
          <p:nvGrpSpPr>
            <p:cNvPr id="20" name="Ομάδα 19"/>
            <p:cNvGrpSpPr/>
            <p:nvPr/>
          </p:nvGrpSpPr>
          <p:grpSpPr>
            <a:xfrm>
              <a:off x="3459222" y="902846"/>
              <a:ext cx="399898" cy="2526154"/>
              <a:chOff x="3459222" y="902846"/>
              <a:chExt cx="399898" cy="2526154"/>
            </a:xfrm>
          </p:grpSpPr>
          <p:cxnSp>
            <p:nvCxnSpPr>
              <p:cNvPr id="88" name="Ευθεία γραμμή σύνδεσης 87"/>
              <p:cNvCxnSpPr/>
              <p:nvPr/>
            </p:nvCxnSpPr>
            <p:spPr>
              <a:xfrm flipV="1">
                <a:off x="3459222" y="902846"/>
                <a:ext cx="399898" cy="2526154"/>
              </a:xfrm>
              <a:prstGeom prst="line">
                <a:avLst/>
              </a:prstGeom>
              <a:ln w="28575"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0" name="Ευθύγραμμο βέλος σύνδεσης 79"/>
              <p:cNvCxnSpPr/>
              <p:nvPr/>
            </p:nvCxnSpPr>
            <p:spPr>
              <a:xfrm flipH="1">
                <a:off x="3635896" y="1628800"/>
                <a:ext cx="108013" cy="688018"/>
              </a:xfrm>
              <a:prstGeom prst="straightConnector1">
                <a:avLst/>
              </a:prstGeom>
              <a:ln w="38100">
                <a:solidFill>
                  <a:srgbClr val="FFFF00"/>
                </a:solidFill>
                <a:headEnd type="triangle" w="med" len="lg"/>
                <a:tailEnd type="none" w="med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22" name="Ομάδα 21"/>
          <p:cNvGrpSpPr/>
          <p:nvPr/>
        </p:nvGrpSpPr>
        <p:grpSpPr>
          <a:xfrm>
            <a:off x="3628591" y="2187286"/>
            <a:ext cx="1440000" cy="464520"/>
            <a:chOff x="3628591" y="2187286"/>
            <a:chExt cx="1440000" cy="464520"/>
          </a:xfrm>
        </p:grpSpPr>
        <p:cxnSp>
          <p:nvCxnSpPr>
            <p:cNvPr id="63" name="Ευθύγραμμο βέλος σύνδεσης 62"/>
            <p:cNvCxnSpPr/>
            <p:nvPr/>
          </p:nvCxnSpPr>
          <p:spPr>
            <a:xfrm flipH="1">
              <a:off x="4363536" y="2187286"/>
              <a:ext cx="180000" cy="288000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triangle" w="med" len="lg"/>
              <a:tailEnd type="none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Ευθύγραμμο βέλος σύνδεσης 54"/>
            <p:cNvCxnSpPr/>
            <p:nvPr/>
          </p:nvCxnSpPr>
          <p:spPr>
            <a:xfrm>
              <a:off x="3628591" y="2313406"/>
              <a:ext cx="1440000" cy="338400"/>
            </a:xfrm>
            <a:prstGeom prst="straightConnector1">
              <a:avLst/>
            </a:prstGeom>
            <a:ln w="57150">
              <a:solidFill>
                <a:srgbClr val="FFFF00"/>
              </a:solidFill>
              <a:tailEnd type="triangle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6" name="Ομάδα 15"/>
          <p:cNvGrpSpPr/>
          <p:nvPr/>
        </p:nvGrpSpPr>
        <p:grpSpPr>
          <a:xfrm>
            <a:off x="3149300" y="961591"/>
            <a:ext cx="1327892" cy="2196458"/>
            <a:chOff x="3149300" y="961591"/>
            <a:chExt cx="1327892" cy="2196458"/>
          </a:xfrm>
        </p:grpSpPr>
        <p:sp>
          <p:nvSpPr>
            <p:cNvPr id="87" name="TextBox 86"/>
            <p:cNvSpPr txBox="1"/>
            <p:nvPr/>
          </p:nvSpPr>
          <p:spPr>
            <a:xfrm>
              <a:off x="3669272" y="1659710"/>
              <a:ext cx="304892" cy="369332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l-GR" b="1" i="1" dirty="0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θ</a:t>
              </a:r>
              <a:endParaRPr lang="el-GR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grpSp>
          <p:nvGrpSpPr>
            <p:cNvPr id="24" name="Ομάδα 23"/>
            <p:cNvGrpSpPr/>
            <p:nvPr/>
          </p:nvGrpSpPr>
          <p:grpSpPr>
            <a:xfrm>
              <a:off x="3149300" y="961591"/>
              <a:ext cx="1327892" cy="2196458"/>
              <a:chOff x="3149300" y="961591"/>
              <a:chExt cx="1327892" cy="2196458"/>
            </a:xfrm>
          </p:grpSpPr>
          <p:grpSp>
            <p:nvGrpSpPr>
              <p:cNvPr id="19" name="Ομάδα 18"/>
              <p:cNvGrpSpPr/>
              <p:nvPr/>
            </p:nvGrpSpPr>
            <p:grpSpPr>
              <a:xfrm>
                <a:off x="3149300" y="961591"/>
                <a:ext cx="1327892" cy="2196458"/>
                <a:chOff x="3149300" y="961591"/>
                <a:chExt cx="1327892" cy="2196458"/>
              </a:xfrm>
            </p:grpSpPr>
            <p:cxnSp>
              <p:nvCxnSpPr>
                <p:cNvPr id="36" name="Ευθεία γραμμή σύνδεσης 35"/>
                <p:cNvCxnSpPr/>
                <p:nvPr/>
              </p:nvCxnSpPr>
              <p:spPr>
                <a:xfrm flipV="1">
                  <a:off x="3149300" y="961591"/>
                  <a:ext cx="1327892" cy="2196458"/>
                </a:xfrm>
                <a:prstGeom prst="line">
                  <a:avLst/>
                </a:prstGeom>
                <a:ln w="28575">
                  <a:solidFill>
                    <a:schemeClr val="bg1"/>
                  </a:solidFill>
                  <a:prstDash val="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0" name="Ευθύγραμμο βέλος σύνδεσης 59"/>
                <p:cNvCxnSpPr/>
                <p:nvPr/>
              </p:nvCxnSpPr>
              <p:spPr>
                <a:xfrm flipH="1">
                  <a:off x="3657668" y="2028480"/>
                  <a:ext cx="180000" cy="288000"/>
                </a:xfrm>
                <a:prstGeom prst="straightConnector1">
                  <a:avLst/>
                </a:prstGeom>
                <a:ln w="38100">
                  <a:solidFill>
                    <a:srgbClr val="FFFF00"/>
                  </a:solidFill>
                  <a:headEnd type="triangle" w="med" len="lg"/>
                  <a:tailEnd type="none" w="med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72" name="TextBox 71"/>
              <p:cNvSpPr txBox="1"/>
              <p:nvPr/>
            </p:nvSpPr>
            <p:spPr>
              <a:xfrm>
                <a:off x="3747022" y="1979548"/>
                <a:ext cx="320922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l-GR" sz="1600" b="1" i="1" dirty="0" smtClean="0">
                    <a:solidFill>
                      <a:srgbClr val="FFFF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Ε</a:t>
                </a:r>
                <a:endParaRPr lang="el-GR" sz="1600" b="1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6061427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Ομάδα 10"/>
          <p:cNvGrpSpPr/>
          <p:nvPr/>
        </p:nvGrpSpPr>
        <p:grpSpPr>
          <a:xfrm>
            <a:off x="142536" y="3420289"/>
            <a:ext cx="2455446" cy="3321079"/>
            <a:chOff x="142536" y="3420289"/>
            <a:chExt cx="2455446" cy="3321079"/>
          </a:xfrm>
        </p:grpSpPr>
        <p:grpSp>
          <p:nvGrpSpPr>
            <p:cNvPr id="16" name="Ομάδα 15"/>
            <p:cNvGrpSpPr/>
            <p:nvPr/>
          </p:nvGrpSpPr>
          <p:grpSpPr>
            <a:xfrm>
              <a:off x="143768" y="3955083"/>
              <a:ext cx="2340000" cy="2782754"/>
              <a:chOff x="143768" y="2791814"/>
              <a:chExt cx="2340000" cy="2782754"/>
            </a:xfrm>
          </p:grpSpPr>
          <p:sp>
            <p:nvSpPr>
              <p:cNvPr id="89" name="Έλλειψη 88"/>
              <p:cNvSpPr/>
              <p:nvPr/>
            </p:nvSpPr>
            <p:spPr>
              <a:xfrm>
                <a:off x="143768" y="3234568"/>
                <a:ext cx="2340000" cy="2340000"/>
              </a:xfrm>
              <a:prstGeom prst="ellipse">
                <a:avLst/>
              </a:prstGeom>
              <a:solidFill>
                <a:schemeClr val="tx1"/>
              </a:solidFill>
              <a:ln w="76200"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cxnSp>
            <p:nvCxnSpPr>
              <p:cNvPr id="87" name="Ευθύγραμμο βέλος σύνδεσης 86"/>
              <p:cNvCxnSpPr/>
              <p:nvPr/>
            </p:nvCxnSpPr>
            <p:spPr>
              <a:xfrm flipV="1">
                <a:off x="1320754" y="2791814"/>
                <a:ext cx="0" cy="432000"/>
              </a:xfrm>
              <a:prstGeom prst="straightConnector1">
                <a:avLst/>
              </a:prstGeom>
              <a:ln w="88900">
                <a:solidFill>
                  <a:schemeClr val="accent6">
                    <a:lumMod val="75000"/>
                  </a:schemeClr>
                </a:solidFill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5" name="Ομάδα 4"/>
            <p:cNvGrpSpPr/>
            <p:nvPr/>
          </p:nvGrpSpPr>
          <p:grpSpPr>
            <a:xfrm>
              <a:off x="142536" y="4400050"/>
              <a:ext cx="2351343" cy="2341318"/>
              <a:chOff x="142536" y="3851933"/>
              <a:chExt cx="2351343" cy="2341318"/>
            </a:xfrm>
          </p:grpSpPr>
          <p:grpSp>
            <p:nvGrpSpPr>
              <p:cNvPr id="175" name="Ομάδα 174"/>
              <p:cNvGrpSpPr/>
              <p:nvPr/>
            </p:nvGrpSpPr>
            <p:grpSpPr>
              <a:xfrm>
                <a:off x="142536" y="3851933"/>
                <a:ext cx="2351343" cy="2341318"/>
                <a:chOff x="3096095" y="320192"/>
                <a:chExt cx="2351343" cy="2341318"/>
              </a:xfrm>
            </p:grpSpPr>
            <p:grpSp>
              <p:nvGrpSpPr>
                <p:cNvPr id="266" name="Ομάδα 265"/>
                <p:cNvGrpSpPr/>
                <p:nvPr/>
              </p:nvGrpSpPr>
              <p:grpSpPr>
                <a:xfrm>
                  <a:off x="3096095" y="320192"/>
                  <a:ext cx="2340001" cy="2340000"/>
                  <a:chOff x="842076" y="3650117"/>
                  <a:chExt cx="2340001" cy="2340000"/>
                </a:xfrm>
              </p:grpSpPr>
              <p:grpSp>
                <p:nvGrpSpPr>
                  <p:cNvPr id="268" name="Ομάδα 267"/>
                  <p:cNvGrpSpPr/>
                  <p:nvPr/>
                </p:nvGrpSpPr>
                <p:grpSpPr>
                  <a:xfrm>
                    <a:off x="842076" y="3650117"/>
                    <a:ext cx="2340001" cy="2340000"/>
                    <a:chOff x="842076" y="3650117"/>
                    <a:chExt cx="2340001" cy="2340000"/>
                  </a:xfrm>
                </p:grpSpPr>
                <p:grpSp>
                  <p:nvGrpSpPr>
                    <p:cNvPr id="275" name="Ομάδα 38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864224" y="3661244"/>
                      <a:ext cx="2317337" cy="2328356"/>
                      <a:chOff x="0" y="0"/>
                      <a:chExt cx="17995" cy="17995"/>
                    </a:xfrm>
                  </p:grpSpPr>
                  <p:cxnSp>
                    <p:nvCxnSpPr>
                      <p:cNvPr id="294" name="Ευθύγραμμο βέλος σύνδεσης 39"/>
                      <p:cNvCxnSpPr>
                        <a:cxnSpLocks noChangeShapeType="1"/>
                      </p:cNvCxnSpPr>
                      <p:nvPr/>
                    </p:nvCxnSpPr>
                    <p:spPr bwMode="auto">
                      <a:xfrm>
                        <a:off x="8911" y="0"/>
                        <a:ext cx="0" cy="17995"/>
                      </a:xfrm>
                      <a:prstGeom prst="straightConnector1">
                        <a:avLst/>
                      </a:prstGeom>
                      <a:noFill/>
                      <a:ln w="28575">
                        <a:solidFill>
                          <a:schemeClr val="bg1">
                            <a:lumMod val="50000"/>
                          </a:schemeClr>
                        </a:solidFill>
                        <a:round/>
                        <a:headEnd type="triangle" w="med" len="med"/>
                        <a:tailEnd type="triangle" w="med" len="med"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</a:extLst>
                    </p:spPr>
                  </p:cxnSp>
                  <p:cxnSp>
                    <p:nvCxnSpPr>
                      <p:cNvPr id="295" name="Ευθύγραμμο βέλος σύνδεσης 40"/>
                      <p:cNvCxnSpPr>
                        <a:cxnSpLocks noChangeShapeType="1"/>
                      </p:cNvCxnSpPr>
                      <p:nvPr/>
                    </p:nvCxnSpPr>
                    <p:spPr bwMode="auto">
                      <a:xfrm rot="5400000">
                        <a:off x="8998" y="-87"/>
                        <a:ext cx="0" cy="17995"/>
                      </a:xfrm>
                      <a:prstGeom prst="straightConnector1">
                        <a:avLst/>
                      </a:prstGeom>
                      <a:noFill/>
                      <a:ln w="28575">
                        <a:solidFill>
                          <a:schemeClr val="bg1">
                            <a:lumMod val="50000"/>
                          </a:schemeClr>
                        </a:solidFill>
                        <a:round/>
                        <a:headEnd type="triangle" w="med" len="med"/>
                        <a:tailEnd type="triangle" w="med" len="med"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</a:extLst>
                    </p:spPr>
                  </p:cxnSp>
                </p:grpSp>
                <p:grpSp>
                  <p:nvGrpSpPr>
                    <p:cNvPr id="276" name="Ομάδα 41"/>
                    <p:cNvGrpSpPr>
                      <a:grpSpLocks/>
                    </p:cNvGrpSpPr>
                    <p:nvPr/>
                  </p:nvGrpSpPr>
                  <p:grpSpPr bwMode="auto">
                    <a:xfrm rot="1800000">
                      <a:off x="853150" y="3661244"/>
                      <a:ext cx="2317852" cy="2328873"/>
                      <a:chOff x="0" y="0"/>
                      <a:chExt cx="17995" cy="17995"/>
                    </a:xfrm>
                  </p:grpSpPr>
                  <p:cxnSp>
                    <p:nvCxnSpPr>
                      <p:cNvPr id="292" name="Ευθύγραμμο βέλος σύνδεσης 42"/>
                      <p:cNvCxnSpPr>
                        <a:cxnSpLocks noChangeShapeType="1"/>
                      </p:cNvCxnSpPr>
                      <p:nvPr/>
                    </p:nvCxnSpPr>
                    <p:spPr bwMode="auto">
                      <a:xfrm>
                        <a:off x="8997" y="0"/>
                        <a:ext cx="0" cy="17995"/>
                      </a:xfrm>
                      <a:prstGeom prst="straightConnector1">
                        <a:avLst/>
                      </a:prstGeom>
                      <a:noFill/>
                      <a:ln w="28575">
                        <a:solidFill>
                          <a:schemeClr val="bg1">
                            <a:lumMod val="50000"/>
                          </a:schemeClr>
                        </a:solidFill>
                        <a:round/>
                        <a:headEnd type="triangle" w="med" len="med"/>
                        <a:tailEnd type="triangle" w="med" len="med"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</a:extLst>
                    </p:spPr>
                  </p:cxnSp>
                  <p:cxnSp>
                    <p:nvCxnSpPr>
                      <p:cNvPr id="293" name="Ευθύγραμμο βέλος σύνδεσης 43"/>
                      <p:cNvCxnSpPr>
                        <a:cxnSpLocks noChangeShapeType="1"/>
                      </p:cNvCxnSpPr>
                      <p:nvPr/>
                    </p:nvCxnSpPr>
                    <p:spPr bwMode="auto">
                      <a:xfrm rot="5400000">
                        <a:off x="8998" y="-1"/>
                        <a:ext cx="0" cy="17995"/>
                      </a:xfrm>
                      <a:prstGeom prst="straightConnector1">
                        <a:avLst/>
                      </a:prstGeom>
                      <a:noFill/>
                      <a:ln w="28575">
                        <a:solidFill>
                          <a:schemeClr val="bg1">
                            <a:lumMod val="50000"/>
                          </a:schemeClr>
                        </a:solidFill>
                        <a:round/>
                        <a:headEnd type="triangle" w="med" len="med"/>
                        <a:tailEnd type="triangle" w="med" len="med"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</a:extLst>
                    </p:spPr>
                  </p:cxnSp>
                </p:grpSp>
                <p:grpSp>
                  <p:nvGrpSpPr>
                    <p:cNvPr id="277" name="Ομάδα 44"/>
                    <p:cNvGrpSpPr>
                      <a:grpSpLocks/>
                    </p:cNvGrpSpPr>
                    <p:nvPr/>
                  </p:nvGrpSpPr>
                  <p:grpSpPr bwMode="auto">
                    <a:xfrm rot="1200000">
                      <a:off x="864224" y="3650117"/>
                      <a:ext cx="2317852" cy="2328873"/>
                      <a:chOff x="0" y="0"/>
                      <a:chExt cx="17995" cy="17995"/>
                    </a:xfrm>
                  </p:grpSpPr>
                  <p:cxnSp>
                    <p:nvCxnSpPr>
                      <p:cNvPr id="290" name="Ευθύγραμμο βέλος σύνδεσης 45"/>
                      <p:cNvCxnSpPr>
                        <a:cxnSpLocks noChangeShapeType="1"/>
                      </p:cNvCxnSpPr>
                      <p:nvPr/>
                    </p:nvCxnSpPr>
                    <p:spPr bwMode="auto">
                      <a:xfrm>
                        <a:off x="8911" y="0"/>
                        <a:ext cx="0" cy="17995"/>
                      </a:xfrm>
                      <a:prstGeom prst="straightConnector1">
                        <a:avLst/>
                      </a:prstGeom>
                      <a:noFill/>
                      <a:ln w="28575">
                        <a:solidFill>
                          <a:schemeClr val="bg1">
                            <a:lumMod val="50000"/>
                          </a:schemeClr>
                        </a:solidFill>
                        <a:round/>
                        <a:headEnd type="triangle" w="med" len="med"/>
                        <a:tailEnd type="triangle" w="med" len="med"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</a:extLst>
                    </p:spPr>
                  </p:cxnSp>
                  <p:cxnSp>
                    <p:nvCxnSpPr>
                      <p:cNvPr id="291" name="Ευθύγραμμο βέλος σύνδεσης 46"/>
                      <p:cNvCxnSpPr>
                        <a:cxnSpLocks noChangeShapeType="1"/>
                      </p:cNvCxnSpPr>
                      <p:nvPr/>
                    </p:nvCxnSpPr>
                    <p:spPr bwMode="auto">
                      <a:xfrm rot="5400000">
                        <a:off x="8998" y="-1"/>
                        <a:ext cx="0" cy="17995"/>
                      </a:xfrm>
                      <a:prstGeom prst="straightConnector1">
                        <a:avLst/>
                      </a:prstGeom>
                      <a:noFill/>
                      <a:ln w="28575">
                        <a:solidFill>
                          <a:schemeClr val="bg1">
                            <a:lumMod val="50000"/>
                          </a:schemeClr>
                        </a:solidFill>
                        <a:round/>
                        <a:headEnd type="triangle" w="med" len="med"/>
                        <a:tailEnd type="triangle" w="med" len="med"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</a:extLst>
                    </p:spPr>
                  </p:cxnSp>
                </p:grpSp>
                <p:grpSp>
                  <p:nvGrpSpPr>
                    <p:cNvPr id="278" name="Ομάδα 47"/>
                    <p:cNvGrpSpPr>
                      <a:grpSpLocks/>
                    </p:cNvGrpSpPr>
                    <p:nvPr/>
                  </p:nvGrpSpPr>
                  <p:grpSpPr bwMode="auto">
                    <a:xfrm rot="600000">
                      <a:off x="853150" y="3650117"/>
                      <a:ext cx="2317852" cy="2328873"/>
                      <a:chOff x="0" y="0"/>
                      <a:chExt cx="17995" cy="17995"/>
                    </a:xfrm>
                  </p:grpSpPr>
                  <p:cxnSp>
                    <p:nvCxnSpPr>
                      <p:cNvPr id="288" name="Ευθύγραμμο βέλος σύνδεσης 48"/>
                      <p:cNvCxnSpPr>
                        <a:cxnSpLocks noChangeShapeType="1"/>
                      </p:cNvCxnSpPr>
                      <p:nvPr/>
                    </p:nvCxnSpPr>
                    <p:spPr bwMode="auto">
                      <a:xfrm>
                        <a:off x="8997" y="0"/>
                        <a:ext cx="0" cy="17995"/>
                      </a:xfrm>
                      <a:prstGeom prst="straightConnector1">
                        <a:avLst/>
                      </a:prstGeom>
                      <a:noFill/>
                      <a:ln w="28575">
                        <a:solidFill>
                          <a:schemeClr val="bg1">
                            <a:lumMod val="50000"/>
                          </a:schemeClr>
                        </a:solidFill>
                        <a:round/>
                        <a:headEnd type="triangle" w="med" len="med"/>
                        <a:tailEnd type="triangle" w="med" len="med"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</a:extLst>
                    </p:spPr>
                  </p:cxnSp>
                  <p:cxnSp>
                    <p:nvCxnSpPr>
                      <p:cNvPr id="289" name="Ευθύγραμμο βέλος σύνδεσης 49"/>
                      <p:cNvCxnSpPr>
                        <a:cxnSpLocks noChangeShapeType="1"/>
                      </p:cNvCxnSpPr>
                      <p:nvPr/>
                    </p:nvCxnSpPr>
                    <p:spPr bwMode="auto">
                      <a:xfrm rot="5400000">
                        <a:off x="8998" y="-1"/>
                        <a:ext cx="0" cy="17995"/>
                      </a:xfrm>
                      <a:prstGeom prst="straightConnector1">
                        <a:avLst/>
                      </a:prstGeom>
                      <a:noFill/>
                      <a:ln w="28575">
                        <a:solidFill>
                          <a:schemeClr val="bg1">
                            <a:lumMod val="50000"/>
                          </a:schemeClr>
                        </a:solidFill>
                        <a:round/>
                        <a:headEnd type="triangle" w="med" len="med"/>
                        <a:tailEnd type="triangle" w="med" len="med"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</a:extLst>
                    </p:spPr>
                  </p:cxnSp>
                </p:grpSp>
                <p:grpSp>
                  <p:nvGrpSpPr>
                    <p:cNvPr id="279" name="Ομάδα 53"/>
                    <p:cNvGrpSpPr>
                      <a:grpSpLocks/>
                    </p:cNvGrpSpPr>
                    <p:nvPr/>
                  </p:nvGrpSpPr>
                  <p:grpSpPr bwMode="auto">
                    <a:xfrm rot="2400000">
                      <a:off x="842076" y="3661244"/>
                      <a:ext cx="2317852" cy="2328873"/>
                      <a:chOff x="0" y="0"/>
                      <a:chExt cx="17995" cy="17995"/>
                    </a:xfrm>
                  </p:grpSpPr>
                  <p:cxnSp>
                    <p:nvCxnSpPr>
                      <p:cNvPr id="286" name="Ευθύγραμμο βέλος σύνδεσης 54"/>
                      <p:cNvCxnSpPr>
                        <a:cxnSpLocks noChangeShapeType="1"/>
                      </p:cNvCxnSpPr>
                      <p:nvPr/>
                    </p:nvCxnSpPr>
                    <p:spPr bwMode="auto">
                      <a:xfrm>
                        <a:off x="9084" y="0"/>
                        <a:ext cx="0" cy="17995"/>
                      </a:xfrm>
                      <a:prstGeom prst="straightConnector1">
                        <a:avLst/>
                      </a:prstGeom>
                      <a:noFill/>
                      <a:ln w="28575">
                        <a:solidFill>
                          <a:schemeClr val="bg1">
                            <a:lumMod val="50000"/>
                          </a:schemeClr>
                        </a:solidFill>
                        <a:round/>
                        <a:headEnd type="triangle" w="med" len="med"/>
                        <a:tailEnd type="triangle" w="med" len="med"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</a:extLst>
                    </p:spPr>
                  </p:cxnSp>
                  <p:cxnSp>
                    <p:nvCxnSpPr>
                      <p:cNvPr id="287" name="Ευθύγραμμο βέλος σύνδεσης 55"/>
                      <p:cNvCxnSpPr>
                        <a:cxnSpLocks noChangeShapeType="1"/>
                      </p:cNvCxnSpPr>
                      <p:nvPr/>
                    </p:nvCxnSpPr>
                    <p:spPr bwMode="auto">
                      <a:xfrm rot="5400000">
                        <a:off x="8998" y="-1"/>
                        <a:ext cx="0" cy="17995"/>
                      </a:xfrm>
                      <a:prstGeom prst="straightConnector1">
                        <a:avLst/>
                      </a:prstGeom>
                      <a:noFill/>
                      <a:ln w="28575">
                        <a:solidFill>
                          <a:schemeClr val="bg1">
                            <a:lumMod val="50000"/>
                          </a:schemeClr>
                        </a:solidFill>
                        <a:round/>
                        <a:headEnd type="triangle" w="med" len="med"/>
                        <a:tailEnd type="triangle" w="med" len="med"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</a:extLst>
                    </p:spPr>
                  </p:cxnSp>
                </p:grpSp>
                <p:grpSp>
                  <p:nvGrpSpPr>
                    <p:cNvPr id="280" name="Ομάδα 59"/>
                    <p:cNvGrpSpPr>
                      <a:grpSpLocks/>
                    </p:cNvGrpSpPr>
                    <p:nvPr/>
                  </p:nvGrpSpPr>
                  <p:grpSpPr bwMode="auto">
                    <a:xfrm rot="4200000">
                      <a:off x="858714" y="3655628"/>
                      <a:ext cx="2328873" cy="2317852"/>
                      <a:chOff x="0" y="0"/>
                      <a:chExt cx="17995" cy="17995"/>
                    </a:xfrm>
                  </p:grpSpPr>
                  <p:cxnSp>
                    <p:nvCxnSpPr>
                      <p:cNvPr id="284" name="Ευθύγραμμο βέλος σύνδεσης 60"/>
                      <p:cNvCxnSpPr>
                        <a:cxnSpLocks noChangeShapeType="1"/>
                      </p:cNvCxnSpPr>
                      <p:nvPr/>
                    </p:nvCxnSpPr>
                    <p:spPr bwMode="auto">
                      <a:xfrm>
                        <a:off x="8997" y="0"/>
                        <a:ext cx="0" cy="17995"/>
                      </a:xfrm>
                      <a:prstGeom prst="straightConnector1">
                        <a:avLst/>
                      </a:prstGeom>
                      <a:noFill/>
                      <a:ln w="28575">
                        <a:solidFill>
                          <a:schemeClr val="bg1">
                            <a:lumMod val="50000"/>
                          </a:schemeClr>
                        </a:solidFill>
                        <a:round/>
                        <a:headEnd type="triangle" w="med" len="med"/>
                        <a:tailEnd type="triangle" w="med" len="med"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</a:extLst>
                    </p:spPr>
                  </p:cxnSp>
                  <p:cxnSp>
                    <p:nvCxnSpPr>
                      <p:cNvPr id="285" name="Ευθύγραμμο βέλος σύνδεσης 61"/>
                      <p:cNvCxnSpPr>
                        <a:cxnSpLocks noChangeShapeType="1"/>
                      </p:cNvCxnSpPr>
                      <p:nvPr/>
                    </p:nvCxnSpPr>
                    <p:spPr bwMode="auto">
                      <a:xfrm rot="5400000">
                        <a:off x="8998" y="-1"/>
                        <a:ext cx="0" cy="17995"/>
                      </a:xfrm>
                      <a:prstGeom prst="straightConnector1">
                        <a:avLst/>
                      </a:prstGeom>
                      <a:noFill/>
                      <a:ln w="28575">
                        <a:solidFill>
                          <a:schemeClr val="bg1">
                            <a:lumMod val="50000"/>
                          </a:schemeClr>
                        </a:solidFill>
                        <a:round/>
                        <a:headEnd type="triangle" w="med" len="med"/>
                        <a:tailEnd type="triangle" w="med" len="med"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</a:extLst>
                    </p:spPr>
                  </p:cxnSp>
                </p:grpSp>
                <p:grpSp>
                  <p:nvGrpSpPr>
                    <p:cNvPr id="281" name="Ομάδα 62"/>
                    <p:cNvGrpSpPr>
                      <a:grpSpLocks/>
                    </p:cNvGrpSpPr>
                    <p:nvPr/>
                  </p:nvGrpSpPr>
                  <p:grpSpPr bwMode="auto">
                    <a:xfrm rot="4800000">
                      <a:off x="847639" y="3666755"/>
                      <a:ext cx="2328873" cy="2317852"/>
                      <a:chOff x="0" y="0"/>
                      <a:chExt cx="17995" cy="17995"/>
                    </a:xfrm>
                  </p:grpSpPr>
                  <p:cxnSp>
                    <p:nvCxnSpPr>
                      <p:cNvPr id="283" name="Ευθύγραμμο βέλος σύνδεσης 64"/>
                      <p:cNvCxnSpPr>
                        <a:cxnSpLocks noChangeShapeType="1"/>
                      </p:cNvCxnSpPr>
                      <p:nvPr/>
                    </p:nvCxnSpPr>
                    <p:spPr bwMode="auto">
                      <a:xfrm rot="5400000">
                        <a:off x="8998" y="-87"/>
                        <a:ext cx="0" cy="17995"/>
                      </a:xfrm>
                      <a:prstGeom prst="straightConnector1">
                        <a:avLst/>
                      </a:prstGeom>
                      <a:noFill/>
                      <a:ln w="28575">
                        <a:solidFill>
                          <a:schemeClr val="bg1">
                            <a:lumMod val="50000"/>
                          </a:schemeClr>
                        </a:solidFill>
                        <a:round/>
                        <a:headEnd type="triangle" w="med" len="med"/>
                        <a:tailEnd type="triangle" w="med" len="med"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</a:extLst>
                    </p:spPr>
                  </p:cxnSp>
                  <p:cxnSp>
                    <p:nvCxnSpPr>
                      <p:cNvPr id="282" name="Ευθύγραμμο βέλος σύνδεσης 63"/>
                      <p:cNvCxnSpPr>
                        <a:cxnSpLocks noChangeShapeType="1"/>
                      </p:cNvCxnSpPr>
                      <p:nvPr/>
                    </p:nvCxnSpPr>
                    <p:spPr bwMode="auto">
                      <a:xfrm>
                        <a:off x="8997" y="0"/>
                        <a:ext cx="0" cy="17995"/>
                      </a:xfrm>
                      <a:prstGeom prst="straightConnector1">
                        <a:avLst/>
                      </a:prstGeom>
                      <a:noFill/>
                      <a:ln w="28575">
                        <a:solidFill>
                          <a:schemeClr val="bg1">
                            <a:lumMod val="50000"/>
                          </a:schemeClr>
                        </a:solidFill>
                        <a:round/>
                        <a:headEnd type="triangle" w="med" len="med"/>
                        <a:tailEnd type="triangle" w="med" len="med"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</a:extLst>
                    </p:spPr>
                  </p:cxnSp>
                </p:grpSp>
              </p:grpSp>
              <p:grpSp>
                <p:nvGrpSpPr>
                  <p:cNvPr id="269" name="Ομάδα 50"/>
                  <p:cNvGrpSpPr>
                    <a:grpSpLocks/>
                  </p:cNvGrpSpPr>
                  <p:nvPr/>
                </p:nvGrpSpPr>
                <p:grpSpPr bwMode="auto">
                  <a:xfrm rot="3000000">
                    <a:off x="836565" y="3655628"/>
                    <a:ext cx="2328873" cy="2317852"/>
                    <a:chOff x="0" y="0"/>
                    <a:chExt cx="17995" cy="17995"/>
                  </a:xfrm>
                </p:grpSpPr>
                <p:cxnSp>
                  <p:nvCxnSpPr>
                    <p:cNvPr id="273" name="Ευθύγραμμο βέλος σύνδεσης 52"/>
                    <p:cNvCxnSpPr>
                      <a:cxnSpLocks noChangeShapeType="1"/>
                    </p:cNvCxnSpPr>
                    <p:nvPr/>
                  </p:nvCxnSpPr>
                  <p:spPr bwMode="auto">
                    <a:xfrm rot="5400000">
                      <a:off x="8998" y="-1"/>
                      <a:ext cx="0" cy="17995"/>
                    </a:xfrm>
                    <a:prstGeom prst="straightConnector1">
                      <a:avLst/>
                    </a:prstGeom>
                    <a:noFill/>
                    <a:ln w="28575">
                      <a:solidFill>
                        <a:schemeClr val="bg1">
                          <a:lumMod val="50000"/>
                        </a:schemeClr>
                      </a:solidFill>
                      <a:round/>
                      <a:headEnd type="triangle" w="med" len="med"/>
                      <a:tailEnd type="triangle" w="med" len="med"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</p:cxnSp>
                <p:cxnSp>
                  <p:nvCxnSpPr>
                    <p:cNvPr id="274" name="Ευθύγραμμο βέλος σύνδεσης 51"/>
                    <p:cNvCxnSpPr>
                      <a:cxnSpLocks noChangeShapeType="1"/>
                    </p:cNvCxnSpPr>
                    <p:nvPr/>
                  </p:nvCxnSpPr>
                  <p:spPr bwMode="auto">
                    <a:xfrm>
                      <a:off x="9084" y="0"/>
                      <a:ext cx="0" cy="17995"/>
                    </a:xfrm>
                    <a:prstGeom prst="straightConnector1">
                      <a:avLst/>
                    </a:prstGeom>
                    <a:noFill/>
                    <a:ln w="28575">
                      <a:solidFill>
                        <a:schemeClr val="bg1">
                          <a:lumMod val="50000"/>
                        </a:schemeClr>
                      </a:solidFill>
                      <a:round/>
                      <a:headEnd type="triangle" w="med" len="med"/>
                      <a:tailEnd type="triangle" w="med" len="med"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</p:cxnSp>
              </p:grpSp>
              <p:grpSp>
                <p:nvGrpSpPr>
                  <p:cNvPr id="270" name="Ομάδα 56"/>
                  <p:cNvGrpSpPr>
                    <a:grpSpLocks/>
                  </p:cNvGrpSpPr>
                  <p:nvPr/>
                </p:nvGrpSpPr>
                <p:grpSpPr bwMode="auto">
                  <a:xfrm rot="3600000">
                    <a:off x="858714" y="3666755"/>
                    <a:ext cx="2328873" cy="2317852"/>
                    <a:chOff x="0" y="0"/>
                    <a:chExt cx="17995" cy="17995"/>
                  </a:xfrm>
                </p:grpSpPr>
                <p:cxnSp>
                  <p:nvCxnSpPr>
                    <p:cNvPr id="271" name="Ευθύγραμμο βέλος σύνδεσης 58"/>
                    <p:cNvCxnSpPr>
                      <a:cxnSpLocks noChangeShapeType="1"/>
                    </p:cNvCxnSpPr>
                    <p:nvPr/>
                  </p:nvCxnSpPr>
                  <p:spPr bwMode="auto">
                    <a:xfrm rot="5400000">
                      <a:off x="8998" y="-1"/>
                      <a:ext cx="0" cy="17995"/>
                    </a:xfrm>
                    <a:prstGeom prst="straightConnector1">
                      <a:avLst/>
                    </a:prstGeom>
                    <a:noFill/>
                    <a:ln w="28575">
                      <a:solidFill>
                        <a:schemeClr val="bg1">
                          <a:lumMod val="50000"/>
                        </a:schemeClr>
                      </a:solidFill>
                      <a:round/>
                      <a:headEnd type="triangle" w="med" len="med"/>
                      <a:tailEnd type="triangle" w="med" len="med"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</p:cxnSp>
                <p:cxnSp>
                  <p:nvCxnSpPr>
                    <p:cNvPr id="272" name="Ευθύγραμμο βέλος σύνδεσης 57"/>
                    <p:cNvCxnSpPr>
                      <a:cxnSpLocks noChangeShapeType="1"/>
                    </p:cNvCxnSpPr>
                    <p:nvPr/>
                  </p:nvCxnSpPr>
                  <p:spPr bwMode="auto">
                    <a:xfrm>
                      <a:off x="8997" y="0"/>
                      <a:ext cx="0" cy="17995"/>
                    </a:xfrm>
                    <a:prstGeom prst="straightConnector1">
                      <a:avLst/>
                    </a:prstGeom>
                    <a:noFill/>
                    <a:ln w="28575">
                      <a:solidFill>
                        <a:schemeClr val="bg1">
                          <a:lumMod val="50000"/>
                        </a:schemeClr>
                      </a:solidFill>
                      <a:round/>
                      <a:headEnd type="triangle" w="med" len="med"/>
                      <a:tailEnd type="triangle" w="med" len="med"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</p:cxnSp>
              </p:grpSp>
            </p:grpSp>
            <p:grpSp>
              <p:nvGrpSpPr>
                <p:cNvPr id="236" name="Ομάδα 235"/>
                <p:cNvGrpSpPr/>
                <p:nvPr/>
              </p:nvGrpSpPr>
              <p:grpSpPr>
                <a:xfrm rot="300000">
                  <a:off x="3107437" y="321510"/>
                  <a:ext cx="2340001" cy="2340000"/>
                  <a:chOff x="842076" y="3650117"/>
                  <a:chExt cx="2340001" cy="2340000"/>
                </a:xfrm>
              </p:grpSpPr>
              <p:grpSp>
                <p:nvGrpSpPr>
                  <p:cNvPr id="238" name="Ομάδα 237"/>
                  <p:cNvGrpSpPr/>
                  <p:nvPr/>
                </p:nvGrpSpPr>
                <p:grpSpPr>
                  <a:xfrm>
                    <a:off x="842076" y="3650117"/>
                    <a:ext cx="2340001" cy="2340000"/>
                    <a:chOff x="842076" y="3650117"/>
                    <a:chExt cx="2340001" cy="2340000"/>
                  </a:xfrm>
                </p:grpSpPr>
                <p:grpSp>
                  <p:nvGrpSpPr>
                    <p:cNvPr id="245" name="Ομάδα 38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864224" y="3661244"/>
                      <a:ext cx="2317337" cy="2328356"/>
                      <a:chOff x="0" y="0"/>
                      <a:chExt cx="17995" cy="17995"/>
                    </a:xfrm>
                  </p:grpSpPr>
                  <p:cxnSp>
                    <p:nvCxnSpPr>
                      <p:cNvPr id="264" name="Ευθύγραμμο βέλος σύνδεσης 39"/>
                      <p:cNvCxnSpPr>
                        <a:cxnSpLocks noChangeShapeType="1"/>
                      </p:cNvCxnSpPr>
                      <p:nvPr/>
                    </p:nvCxnSpPr>
                    <p:spPr bwMode="auto">
                      <a:xfrm>
                        <a:off x="8911" y="0"/>
                        <a:ext cx="0" cy="17995"/>
                      </a:xfrm>
                      <a:prstGeom prst="straightConnector1">
                        <a:avLst/>
                      </a:prstGeom>
                      <a:noFill/>
                      <a:ln w="28575">
                        <a:solidFill>
                          <a:schemeClr val="bg1">
                            <a:lumMod val="50000"/>
                          </a:schemeClr>
                        </a:solidFill>
                        <a:round/>
                        <a:headEnd type="triangle" w="med" len="med"/>
                        <a:tailEnd type="triangle" w="med" len="med"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</a:extLst>
                    </p:spPr>
                  </p:cxnSp>
                  <p:cxnSp>
                    <p:nvCxnSpPr>
                      <p:cNvPr id="265" name="Ευθύγραμμο βέλος σύνδεσης 40"/>
                      <p:cNvCxnSpPr>
                        <a:cxnSpLocks noChangeShapeType="1"/>
                      </p:cNvCxnSpPr>
                      <p:nvPr/>
                    </p:nvCxnSpPr>
                    <p:spPr bwMode="auto">
                      <a:xfrm rot="5400000">
                        <a:off x="8998" y="-87"/>
                        <a:ext cx="0" cy="17995"/>
                      </a:xfrm>
                      <a:prstGeom prst="straightConnector1">
                        <a:avLst/>
                      </a:prstGeom>
                      <a:noFill/>
                      <a:ln w="28575">
                        <a:solidFill>
                          <a:schemeClr val="bg1">
                            <a:lumMod val="50000"/>
                          </a:schemeClr>
                        </a:solidFill>
                        <a:round/>
                        <a:headEnd type="triangle" w="med" len="med"/>
                        <a:tailEnd type="triangle" w="med" len="med"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</a:extLst>
                    </p:spPr>
                  </p:cxnSp>
                </p:grpSp>
                <p:grpSp>
                  <p:nvGrpSpPr>
                    <p:cNvPr id="246" name="Ομάδα 41"/>
                    <p:cNvGrpSpPr>
                      <a:grpSpLocks/>
                    </p:cNvGrpSpPr>
                    <p:nvPr/>
                  </p:nvGrpSpPr>
                  <p:grpSpPr bwMode="auto">
                    <a:xfrm rot="1800000">
                      <a:off x="853150" y="3661244"/>
                      <a:ext cx="2317852" cy="2328873"/>
                      <a:chOff x="0" y="0"/>
                      <a:chExt cx="17995" cy="17995"/>
                    </a:xfrm>
                  </p:grpSpPr>
                  <p:cxnSp>
                    <p:nvCxnSpPr>
                      <p:cNvPr id="262" name="Ευθύγραμμο βέλος σύνδεσης 42"/>
                      <p:cNvCxnSpPr>
                        <a:cxnSpLocks noChangeShapeType="1"/>
                      </p:cNvCxnSpPr>
                      <p:nvPr/>
                    </p:nvCxnSpPr>
                    <p:spPr bwMode="auto">
                      <a:xfrm>
                        <a:off x="8997" y="0"/>
                        <a:ext cx="0" cy="17995"/>
                      </a:xfrm>
                      <a:prstGeom prst="straightConnector1">
                        <a:avLst/>
                      </a:prstGeom>
                      <a:noFill/>
                      <a:ln w="28575">
                        <a:solidFill>
                          <a:schemeClr val="bg1">
                            <a:lumMod val="50000"/>
                          </a:schemeClr>
                        </a:solidFill>
                        <a:round/>
                        <a:headEnd type="triangle" w="med" len="med"/>
                        <a:tailEnd type="triangle" w="med" len="med"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</a:extLst>
                    </p:spPr>
                  </p:cxnSp>
                  <p:cxnSp>
                    <p:nvCxnSpPr>
                      <p:cNvPr id="263" name="Ευθύγραμμο βέλος σύνδεσης 43"/>
                      <p:cNvCxnSpPr>
                        <a:cxnSpLocks noChangeShapeType="1"/>
                      </p:cNvCxnSpPr>
                      <p:nvPr/>
                    </p:nvCxnSpPr>
                    <p:spPr bwMode="auto">
                      <a:xfrm rot="5400000">
                        <a:off x="8998" y="-1"/>
                        <a:ext cx="0" cy="17995"/>
                      </a:xfrm>
                      <a:prstGeom prst="straightConnector1">
                        <a:avLst/>
                      </a:prstGeom>
                      <a:noFill/>
                      <a:ln w="28575">
                        <a:solidFill>
                          <a:schemeClr val="bg1">
                            <a:lumMod val="50000"/>
                          </a:schemeClr>
                        </a:solidFill>
                        <a:round/>
                        <a:headEnd type="triangle" w="med" len="med"/>
                        <a:tailEnd type="triangle" w="med" len="med"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</a:extLst>
                    </p:spPr>
                  </p:cxnSp>
                </p:grpSp>
                <p:grpSp>
                  <p:nvGrpSpPr>
                    <p:cNvPr id="247" name="Ομάδα 44"/>
                    <p:cNvGrpSpPr>
                      <a:grpSpLocks/>
                    </p:cNvGrpSpPr>
                    <p:nvPr/>
                  </p:nvGrpSpPr>
                  <p:grpSpPr bwMode="auto">
                    <a:xfrm rot="1200000">
                      <a:off x="864224" y="3650117"/>
                      <a:ext cx="2317852" cy="2328873"/>
                      <a:chOff x="0" y="0"/>
                      <a:chExt cx="17995" cy="17995"/>
                    </a:xfrm>
                  </p:grpSpPr>
                  <p:cxnSp>
                    <p:nvCxnSpPr>
                      <p:cNvPr id="260" name="Ευθύγραμμο βέλος σύνδεσης 45"/>
                      <p:cNvCxnSpPr>
                        <a:cxnSpLocks noChangeShapeType="1"/>
                      </p:cNvCxnSpPr>
                      <p:nvPr/>
                    </p:nvCxnSpPr>
                    <p:spPr bwMode="auto">
                      <a:xfrm>
                        <a:off x="8911" y="0"/>
                        <a:ext cx="0" cy="17995"/>
                      </a:xfrm>
                      <a:prstGeom prst="straightConnector1">
                        <a:avLst/>
                      </a:prstGeom>
                      <a:noFill/>
                      <a:ln w="28575">
                        <a:solidFill>
                          <a:schemeClr val="bg1">
                            <a:lumMod val="50000"/>
                          </a:schemeClr>
                        </a:solidFill>
                        <a:round/>
                        <a:headEnd type="triangle" w="med" len="med"/>
                        <a:tailEnd type="triangle" w="med" len="med"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</a:extLst>
                    </p:spPr>
                  </p:cxnSp>
                  <p:cxnSp>
                    <p:nvCxnSpPr>
                      <p:cNvPr id="261" name="Ευθύγραμμο βέλος σύνδεσης 46"/>
                      <p:cNvCxnSpPr>
                        <a:cxnSpLocks noChangeShapeType="1"/>
                      </p:cNvCxnSpPr>
                      <p:nvPr/>
                    </p:nvCxnSpPr>
                    <p:spPr bwMode="auto">
                      <a:xfrm rot="5400000">
                        <a:off x="8998" y="-1"/>
                        <a:ext cx="0" cy="17995"/>
                      </a:xfrm>
                      <a:prstGeom prst="straightConnector1">
                        <a:avLst/>
                      </a:prstGeom>
                      <a:noFill/>
                      <a:ln w="28575">
                        <a:solidFill>
                          <a:schemeClr val="bg1">
                            <a:lumMod val="50000"/>
                          </a:schemeClr>
                        </a:solidFill>
                        <a:round/>
                        <a:headEnd type="triangle" w="med" len="med"/>
                        <a:tailEnd type="triangle" w="med" len="med"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</a:extLst>
                    </p:spPr>
                  </p:cxnSp>
                </p:grpSp>
                <p:grpSp>
                  <p:nvGrpSpPr>
                    <p:cNvPr id="248" name="Ομάδα 47"/>
                    <p:cNvGrpSpPr>
                      <a:grpSpLocks/>
                    </p:cNvGrpSpPr>
                    <p:nvPr/>
                  </p:nvGrpSpPr>
                  <p:grpSpPr bwMode="auto">
                    <a:xfrm rot="600000">
                      <a:off x="853150" y="3650117"/>
                      <a:ext cx="2317852" cy="2328873"/>
                      <a:chOff x="0" y="0"/>
                      <a:chExt cx="17995" cy="17995"/>
                    </a:xfrm>
                  </p:grpSpPr>
                  <p:cxnSp>
                    <p:nvCxnSpPr>
                      <p:cNvPr id="258" name="Ευθύγραμμο βέλος σύνδεσης 48"/>
                      <p:cNvCxnSpPr>
                        <a:cxnSpLocks noChangeShapeType="1"/>
                      </p:cNvCxnSpPr>
                      <p:nvPr/>
                    </p:nvCxnSpPr>
                    <p:spPr bwMode="auto">
                      <a:xfrm>
                        <a:off x="8997" y="0"/>
                        <a:ext cx="0" cy="17995"/>
                      </a:xfrm>
                      <a:prstGeom prst="straightConnector1">
                        <a:avLst/>
                      </a:prstGeom>
                      <a:noFill/>
                      <a:ln w="28575">
                        <a:solidFill>
                          <a:schemeClr val="bg1">
                            <a:lumMod val="50000"/>
                          </a:schemeClr>
                        </a:solidFill>
                        <a:round/>
                        <a:headEnd type="triangle" w="med" len="med"/>
                        <a:tailEnd type="triangle" w="med" len="med"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</a:extLst>
                    </p:spPr>
                  </p:cxnSp>
                  <p:cxnSp>
                    <p:nvCxnSpPr>
                      <p:cNvPr id="259" name="Ευθύγραμμο βέλος σύνδεσης 49"/>
                      <p:cNvCxnSpPr>
                        <a:cxnSpLocks noChangeShapeType="1"/>
                      </p:cNvCxnSpPr>
                      <p:nvPr/>
                    </p:nvCxnSpPr>
                    <p:spPr bwMode="auto">
                      <a:xfrm rot="5400000">
                        <a:off x="8998" y="-1"/>
                        <a:ext cx="0" cy="17995"/>
                      </a:xfrm>
                      <a:prstGeom prst="straightConnector1">
                        <a:avLst/>
                      </a:prstGeom>
                      <a:noFill/>
                      <a:ln w="28575">
                        <a:solidFill>
                          <a:schemeClr val="bg1">
                            <a:lumMod val="50000"/>
                          </a:schemeClr>
                        </a:solidFill>
                        <a:round/>
                        <a:headEnd type="triangle" w="med" len="med"/>
                        <a:tailEnd type="triangle" w="med" len="med"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</a:extLst>
                    </p:spPr>
                  </p:cxnSp>
                </p:grpSp>
                <p:grpSp>
                  <p:nvGrpSpPr>
                    <p:cNvPr id="249" name="Ομάδα 53"/>
                    <p:cNvGrpSpPr>
                      <a:grpSpLocks/>
                    </p:cNvGrpSpPr>
                    <p:nvPr/>
                  </p:nvGrpSpPr>
                  <p:grpSpPr bwMode="auto">
                    <a:xfrm rot="2400000">
                      <a:off x="842076" y="3661244"/>
                      <a:ext cx="2317852" cy="2328873"/>
                      <a:chOff x="0" y="0"/>
                      <a:chExt cx="17995" cy="17995"/>
                    </a:xfrm>
                  </p:grpSpPr>
                  <p:cxnSp>
                    <p:nvCxnSpPr>
                      <p:cNvPr id="256" name="Ευθύγραμμο βέλος σύνδεσης 54"/>
                      <p:cNvCxnSpPr>
                        <a:cxnSpLocks noChangeShapeType="1"/>
                      </p:cNvCxnSpPr>
                      <p:nvPr/>
                    </p:nvCxnSpPr>
                    <p:spPr bwMode="auto">
                      <a:xfrm>
                        <a:off x="9084" y="0"/>
                        <a:ext cx="0" cy="17995"/>
                      </a:xfrm>
                      <a:prstGeom prst="straightConnector1">
                        <a:avLst/>
                      </a:prstGeom>
                      <a:noFill/>
                      <a:ln w="28575">
                        <a:solidFill>
                          <a:schemeClr val="bg1">
                            <a:lumMod val="50000"/>
                          </a:schemeClr>
                        </a:solidFill>
                        <a:round/>
                        <a:headEnd type="triangle" w="med" len="med"/>
                        <a:tailEnd type="triangle" w="med" len="med"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</a:extLst>
                    </p:spPr>
                  </p:cxnSp>
                  <p:cxnSp>
                    <p:nvCxnSpPr>
                      <p:cNvPr id="257" name="Ευθύγραμμο βέλος σύνδεσης 55"/>
                      <p:cNvCxnSpPr>
                        <a:cxnSpLocks noChangeShapeType="1"/>
                      </p:cNvCxnSpPr>
                      <p:nvPr/>
                    </p:nvCxnSpPr>
                    <p:spPr bwMode="auto">
                      <a:xfrm rot="5400000">
                        <a:off x="8998" y="-1"/>
                        <a:ext cx="0" cy="17995"/>
                      </a:xfrm>
                      <a:prstGeom prst="straightConnector1">
                        <a:avLst/>
                      </a:prstGeom>
                      <a:noFill/>
                      <a:ln w="28575">
                        <a:solidFill>
                          <a:schemeClr val="bg1">
                            <a:lumMod val="50000"/>
                          </a:schemeClr>
                        </a:solidFill>
                        <a:round/>
                        <a:headEnd type="triangle" w="med" len="med"/>
                        <a:tailEnd type="triangle" w="med" len="med"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</a:extLst>
                    </p:spPr>
                  </p:cxnSp>
                </p:grpSp>
                <p:grpSp>
                  <p:nvGrpSpPr>
                    <p:cNvPr id="250" name="Ομάδα 59"/>
                    <p:cNvGrpSpPr>
                      <a:grpSpLocks/>
                    </p:cNvGrpSpPr>
                    <p:nvPr/>
                  </p:nvGrpSpPr>
                  <p:grpSpPr bwMode="auto">
                    <a:xfrm rot="4200000">
                      <a:off x="858714" y="3655628"/>
                      <a:ext cx="2328873" cy="2317852"/>
                      <a:chOff x="0" y="0"/>
                      <a:chExt cx="17995" cy="17995"/>
                    </a:xfrm>
                  </p:grpSpPr>
                  <p:cxnSp>
                    <p:nvCxnSpPr>
                      <p:cNvPr id="254" name="Ευθύγραμμο βέλος σύνδεσης 60"/>
                      <p:cNvCxnSpPr>
                        <a:cxnSpLocks noChangeShapeType="1"/>
                      </p:cNvCxnSpPr>
                      <p:nvPr/>
                    </p:nvCxnSpPr>
                    <p:spPr bwMode="auto">
                      <a:xfrm>
                        <a:off x="8997" y="0"/>
                        <a:ext cx="0" cy="17995"/>
                      </a:xfrm>
                      <a:prstGeom prst="straightConnector1">
                        <a:avLst/>
                      </a:prstGeom>
                      <a:noFill/>
                      <a:ln w="28575">
                        <a:solidFill>
                          <a:schemeClr val="bg1">
                            <a:lumMod val="50000"/>
                          </a:schemeClr>
                        </a:solidFill>
                        <a:round/>
                        <a:headEnd type="triangle" w="med" len="med"/>
                        <a:tailEnd type="triangle" w="med" len="med"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</a:extLst>
                    </p:spPr>
                  </p:cxnSp>
                  <p:cxnSp>
                    <p:nvCxnSpPr>
                      <p:cNvPr id="255" name="Ευθύγραμμο βέλος σύνδεσης 61"/>
                      <p:cNvCxnSpPr>
                        <a:cxnSpLocks noChangeShapeType="1"/>
                      </p:cNvCxnSpPr>
                      <p:nvPr/>
                    </p:nvCxnSpPr>
                    <p:spPr bwMode="auto">
                      <a:xfrm rot="5400000">
                        <a:off x="8998" y="-1"/>
                        <a:ext cx="0" cy="17995"/>
                      </a:xfrm>
                      <a:prstGeom prst="straightConnector1">
                        <a:avLst/>
                      </a:prstGeom>
                      <a:noFill/>
                      <a:ln w="28575">
                        <a:solidFill>
                          <a:schemeClr val="bg1">
                            <a:lumMod val="50000"/>
                          </a:schemeClr>
                        </a:solidFill>
                        <a:round/>
                        <a:headEnd type="triangle" w="med" len="med"/>
                        <a:tailEnd type="triangle" w="med" len="med"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</a:extLst>
                    </p:spPr>
                  </p:cxnSp>
                </p:grpSp>
                <p:grpSp>
                  <p:nvGrpSpPr>
                    <p:cNvPr id="251" name="Ομάδα 62"/>
                    <p:cNvGrpSpPr>
                      <a:grpSpLocks/>
                    </p:cNvGrpSpPr>
                    <p:nvPr/>
                  </p:nvGrpSpPr>
                  <p:grpSpPr bwMode="auto">
                    <a:xfrm rot="4800000">
                      <a:off x="847639" y="3666755"/>
                      <a:ext cx="2328873" cy="2317852"/>
                      <a:chOff x="0" y="0"/>
                      <a:chExt cx="17995" cy="17995"/>
                    </a:xfrm>
                  </p:grpSpPr>
                  <p:cxnSp>
                    <p:nvCxnSpPr>
                      <p:cNvPr id="252" name="Ευθύγραμμο βέλος σύνδεσης 63"/>
                      <p:cNvCxnSpPr>
                        <a:cxnSpLocks noChangeShapeType="1"/>
                      </p:cNvCxnSpPr>
                      <p:nvPr/>
                    </p:nvCxnSpPr>
                    <p:spPr bwMode="auto">
                      <a:xfrm>
                        <a:off x="8997" y="0"/>
                        <a:ext cx="0" cy="17995"/>
                      </a:xfrm>
                      <a:prstGeom prst="straightConnector1">
                        <a:avLst/>
                      </a:prstGeom>
                      <a:noFill/>
                      <a:ln w="28575">
                        <a:solidFill>
                          <a:schemeClr val="bg1">
                            <a:lumMod val="50000"/>
                          </a:schemeClr>
                        </a:solidFill>
                        <a:round/>
                        <a:headEnd type="triangle" w="med" len="med"/>
                        <a:tailEnd type="triangle" w="med" len="med"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</a:extLst>
                    </p:spPr>
                  </p:cxnSp>
                  <p:cxnSp>
                    <p:nvCxnSpPr>
                      <p:cNvPr id="253" name="Ευθύγραμμο βέλος σύνδεσης 64"/>
                      <p:cNvCxnSpPr>
                        <a:cxnSpLocks noChangeShapeType="1"/>
                      </p:cNvCxnSpPr>
                      <p:nvPr/>
                    </p:nvCxnSpPr>
                    <p:spPr bwMode="auto">
                      <a:xfrm rot="5400000">
                        <a:off x="8998" y="-87"/>
                        <a:ext cx="0" cy="17995"/>
                      </a:xfrm>
                      <a:prstGeom prst="straightConnector1">
                        <a:avLst/>
                      </a:prstGeom>
                      <a:noFill/>
                      <a:ln w="28575">
                        <a:solidFill>
                          <a:schemeClr val="bg1">
                            <a:lumMod val="50000"/>
                          </a:schemeClr>
                        </a:solidFill>
                        <a:round/>
                        <a:headEnd type="triangle" w="med" len="med"/>
                        <a:tailEnd type="triangle" w="med" len="med"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</a:extLst>
                    </p:spPr>
                  </p:cxnSp>
                </p:grpSp>
              </p:grpSp>
              <p:grpSp>
                <p:nvGrpSpPr>
                  <p:cNvPr id="239" name="Ομάδα 50"/>
                  <p:cNvGrpSpPr>
                    <a:grpSpLocks/>
                  </p:cNvGrpSpPr>
                  <p:nvPr/>
                </p:nvGrpSpPr>
                <p:grpSpPr bwMode="auto">
                  <a:xfrm rot="3000000">
                    <a:off x="836565" y="3655628"/>
                    <a:ext cx="2328873" cy="2317852"/>
                    <a:chOff x="0" y="0"/>
                    <a:chExt cx="17995" cy="17995"/>
                  </a:xfrm>
                </p:grpSpPr>
                <p:cxnSp>
                  <p:nvCxnSpPr>
                    <p:cNvPr id="243" name="Ευθύγραμμο βέλος σύνδεσης 52"/>
                    <p:cNvCxnSpPr>
                      <a:cxnSpLocks noChangeShapeType="1"/>
                    </p:cNvCxnSpPr>
                    <p:nvPr/>
                  </p:nvCxnSpPr>
                  <p:spPr bwMode="auto">
                    <a:xfrm rot="5400000">
                      <a:off x="8998" y="-1"/>
                      <a:ext cx="0" cy="17995"/>
                    </a:xfrm>
                    <a:prstGeom prst="straightConnector1">
                      <a:avLst/>
                    </a:prstGeom>
                    <a:noFill/>
                    <a:ln w="28575">
                      <a:solidFill>
                        <a:schemeClr val="bg1">
                          <a:lumMod val="50000"/>
                        </a:schemeClr>
                      </a:solidFill>
                      <a:round/>
                      <a:headEnd type="triangle" w="med" len="med"/>
                      <a:tailEnd type="triangle" w="med" len="med"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</p:cxnSp>
                <p:cxnSp>
                  <p:nvCxnSpPr>
                    <p:cNvPr id="244" name="Ευθύγραμμο βέλος σύνδεσης 51"/>
                    <p:cNvCxnSpPr>
                      <a:cxnSpLocks noChangeShapeType="1"/>
                    </p:cNvCxnSpPr>
                    <p:nvPr/>
                  </p:nvCxnSpPr>
                  <p:spPr bwMode="auto">
                    <a:xfrm>
                      <a:off x="9084" y="0"/>
                      <a:ext cx="0" cy="17995"/>
                    </a:xfrm>
                    <a:prstGeom prst="straightConnector1">
                      <a:avLst/>
                    </a:prstGeom>
                    <a:noFill/>
                    <a:ln w="28575">
                      <a:solidFill>
                        <a:schemeClr val="bg1">
                          <a:lumMod val="50000"/>
                        </a:schemeClr>
                      </a:solidFill>
                      <a:round/>
                      <a:headEnd type="triangle" w="med" len="med"/>
                      <a:tailEnd type="triangle" w="med" len="med"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</p:cxnSp>
              </p:grpSp>
              <p:grpSp>
                <p:nvGrpSpPr>
                  <p:cNvPr id="240" name="Ομάδα 56"/>
                  <p:cNvGrpSpPr>
                    <a:grpSpLocks/>
                  </p:cNvGrpSpPr>
                  <p:nvPr/>
                </p:nvGrpSpPr>
                <p:grpSpPr bwMode="auto">
                  <a:xfrm rot="3600000">
                    <a:off x="858714" y="3666755"/>
                    <a:ext cx="2328873" cy="2317852"/>
                    <a:chOff x="0" y="0"/>
                    <a:chExt cx="17995" cy="17995"/>
                  </a:xfrm>
                </p:grpSpPr>
                <p:cxnSp>
                  <p:nvCxnSpPr>
                    <p:cNvPr id="241" name="Ευθύγραμμο βέλος σύνδεσης 57"/>
                    <p:cNvCxnSpPr>
                      <a:cxnSpLocks noChangeShapeType="1"/>
                    </p:cNvCxnSpPr>
                    <p:nvPr/>
                  </p:nvCxnSpPr>
                  <p:spPr bwMode="auto">
                    <a:xfrm>
                      <a:off x="8997" y="0"/>
                      <a:ext cx="0" cy="17995"/>
                    </a:xfrm>
                    <a:prstGeom prst="straightConnector1">
                      <a:avLst/>
                    </a:prstGeom>
                    <a:noFill/>
                    <a:ln w="28575">
                      <a:solidFill>
                        <a:schemeClr val="bg1">
                          <a:lumMod val="50000"/>
                        </a:schemeClr>
                      </a:solidFill>
                      <a:round/>
                      <a:headEnd type="triangle" w="med" len="med"/>
                      <a:tailEnd type="triangle" w="med" len="med"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</p:cxnSp>
                <p:cxnSp>
                  <p:nvCxnSpPr>
                    <p:cNvPr id="242" name="Ευθύγραμμο βέλος σύνδεσης 58"/>
                    <p:cNvCxnSpPr>
                      <a:cxnSpLocks noChangeShapeType="1"/>
                    </p:cNvCxnSpPr>
                    <p:nvPr/>
                  </p:nvCxnSpPr>
                  <p:spPr bwMode="auto">
                    <a:xfrm rot="5400000">
                      <a:off x="8998" y="-1"/>
                      <a:ext cx="0" cy="17995"/>
                    </a:xfrm>
                    <a:prstGeom prst="straightConnector1">
                      <a:avLst/>
                    </a:prstGeom>
                    <a:noFill/>
                    <a:ln w="28575">
                      <a:solidFill>
                        <a:schemeClr val="bg1">
                          <a:lumMod val="50000"/>
                        </a:schemeClr>
                      </a:solidFill>
                      <a:round/>
                      <a:headEnd type="triangle" w="med" len="med"/>
                      <a:tailEnd type="triangle" w="med" len="med"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</p:cxnSp>
              </p:grpSp>
            </p:grpSp>
          </p:grpSp>
          <p:sp>
            <p:nvSpPr>
              <p:cNvPr id="157" name="Έλλειψη 156"/>
              <p:cNvSpPr/>
              <p:nvPr/>
            </p:nvSpPr>
            <p:spPr>
              <a:xfrm>
                <a:off x="1298982" y="4962948"/>
                <a:ext cx="72000" cy="7200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sp>
          <p:nvSpPr>
            <p:cNvPr id="159" name="TextBox 158"/>
            <p:cNvSpPr txBox="1"/>
            <p:nvPr/>
          </p:nvSpPr>
          <p:spPr>
            <a:xfrm>
              <a:off x="143982" y="3420289"/>
              <a:ext cx="2454000" cy="584775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l-GR" sz="1600" b="1" dirty="0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Το φυσικό φως διέρχεται από ένα πολωτή</a:t>
              </a:r>
              <a:endParaRPr lang="el-GR" sz="1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25" name="Ομάδα 24"/>
          <p:cNvGrpSpPr/>
          <p:nvPr/>
        </p:nvGrpSpPr>
        <p:grpSpPr>
          <a:xfrm>
            <a:off x="35496" y="-27384"/>
            <a:ext cx="2991237" cy="3282526"/>
            <a:chOff x="35496" y="-27384"/>
            <a:chExt cx="2991237" cy="3282526"/>
          </a:xfrm>
        </p:grpSpPr>
        <p:grpSp>
          <p:nvGrpSpPr>
            <p:cNvPr id="6" name="Ομάδα 5"/>
            <p:cNvGrpSpPr/>
            <p:nvPr/>
          </p:nvGrpSpPr>
          <p:grpSpPr>
            <a:xfrm>
              <a:off x="35496" y="-27384"/>
              <a:ext cx="2991237" cy="3282526"/>
              <a:chOff x="35496" y="-643518"/>
              <a:chExt cx="2991237" cy="3282526"/>
            </a:xfrm>
          </p:grpSpPr>
          <p:grpSp>
            <p:nvGrpSpPr>
              <p:cNvPr id="126" name="Ομάδα 125"/>
              <p:cNvGrpSpPr/>
              <p:nvPr/>
            </p:nvGrpSpPr>
            <p:grpSpPr>
              <a:xfrm>
                <a:off x="35496" y="-643518"/>
                <a:ext cx="2991237" cy="3282526"/>
                <a:chOff x="35496" y="-643518"/>
                <a:chExt cx="2991237" cy="3282526"/>
              </a:xfrm>
            </p:grpSpPr>
            <p:grpSp>
              <p:nvGrpSpPr>
                <p:cNvPr id="127" name="Ομάδα 37"/>
                <p:cNvGrpSpPr>
                  <a:grpSpLocks/>
                </p:cNvGrpSpPr>
                <p:nvPr/>
              </p:nvGrpSpPr>
              <p:grpSpPr bwMode="auto">
                <a:xfrm>
                  <a:off x="107504" y="299008"/>
                  <a:ext cx="2340000" cy="2340000"/>
                  <a:chOff x="0" y="0"/>
                  <a:chExt cx="18172" cy="18086"/>
                </a:xfrm>
              </p:grpSpPr>
              <p:grpSp>
                <p:nvGrpSpPr>
                  <p:cNvPr id="129" name="Ομάδα 38"/>
                  <p:cNvGrpSpPr>
                    <a:grpSpLocks/>
                  </p:cNvGrpSpPr>
                  <p:nvPr/>
                </p:nvGrpSpPr>
                <p:grpSpPr bwMode="auto">
                  <a:xfrm>
                    <a:off x="172" y="86"/>
                    <a:ext cx="17996" cy="17996"/>
                    <a:chOff x="0" y="0"/>
                    <a:chExt cx="17995" cy="17995"/>
                  </a:xfrm>
                </p:grpSpPr>
                <p:cxnSp>
                  <p:nvCxnSpPr>
                    <p:cNvPr id="154" name="Ευθύγραμμο βέλος σύνδεσης 39"/>
                    <p:cNvCxnSpPr>
                      <a:cxnSpLocks noChangeShapeType="1"/>
                    </p:cNvCxnSpPr>
                    <p:nvPr/>
                  </p:nvCxnSpPr>
                  <p:spPr bwMode="auto">
                    <a:xfrm>
                      <a:off x="8911" y="0"/>
                      <a:ext cx="0" cy="17995"/>
                    </a:xfrm>
                    <a:prstGeom prst="straightConnector1">
                      <a:avLst/>
                    </a:prstGeom>
                    <a:noFill/>
                    <a:ln w="28575">
                      <a:solidFill>
                        <a:srgbClr val="FFFF00"/>
                      </a:solidFill>
                      <a:round/>
                      <a:headEnd type="triangle" w="med" len="med"/>
                      <a:tailEnd type="triangle" w="med" len="med"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</p:cxnSp>
                <p:cxnSp>
                  <p:nvCxnSpPr>
                    <p:cNvPr id="155" name="Ευθύγραμμο βέλος σύνδεσης 40"/>
                    <p:cNvCxnSpPr>
                      <a:cxnSpLocks noChangeShapeType="1"/>
                    </p:cNvCxnSpPr>
                    <p:nvPr/>
                  </p:nvCxnSpPr>
                  <p:spPr bwMode="auto">
                    <a:xfrm rot="5400000">
                      <a:off x="8998" y="-87"/>
                      <a:ext cx="0" cy="17995"/>
                    </a:xfrm>
                    <a:prstGeom prst="straightConnector1">
                      <a:avLst/>
                    </a:prstGeom>
                    <a:noFill/>
                    <a:ln w="28575">
                      <a:solidFill>
                        <a:srgbClr val="FFFF00"/>
                      </a:solidFill>
                      <a:round/>
                      <a:headEnd type="triangle" w="med" len="med"/>
                      <a:tailEnd type="triangle" w="med" len="med"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</p:cxnSp>
              </p:grpSp>
              <p:grpSp>
                <p:nvGrpSpPr>
                  <p:cNvPr id="130" name="Ομάδα 41"/>
                  <p:cNvGrpSpPr>
                    <a:grpSpLocks/>
                  </p:cNvGrpSpPr>
                  <p:nvPr/>
                </p:nvGrpSpPr>
                <p:grpSpPr bwMode="auto">
                  <a:xfrm rot="1800000">
                    <a:off x="86" y="86"/>
                    <a:ext cx="18000" cy="18000"/>
                    <a:chOff x="0" y="0"/>
                    <a:chExt cx="17995" cy="17995"/>
                  </a:xfrm>
                </p:grpSpPr>
                <p:cxnSp>
                  <p:nvCxnSpPr>
                    <p:cNvPr id="152" name="Ευθύγραμμο βέλος σύνδεσης 42"/>
                    <p:cNvCxnSpPr>
                      <a:cxnSpLocks noChangeShapeType="1"/>
                    </p:cNvCxnSpPr>
                    <p:nvPr/>
                  </p:nvCxnSpPr>
                  <p:spPr bwMode="auto">
                    <a:xfrm>
                      <a:off x="8997" y="0"/>
                      <a:ext cx="0" cy="17995"/>
                    </a:xfrm>
                    <a:prstGeom prst="straightConnector1">
                      <a:avLst/>
                    </a:prstGeom>
                    <a:noFill/>
                    <a:ln w="28575">
                      <a:solidFill>
                        <a:srgbClr val="FFFF00"/>
                      </a:solidFill>
                      <a:round/>
                      <a:headEnd type="triangle" w="med" len="med"/>
                      <a:tailEnd type="triangle" w="med" len="med"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</p:cxnSp>
                <p:cxnSp>
                  <p:nvCxnSpPr>
                    <p:cNvPr id="153" name="Ευθύγραμμο βέλος σύνδεσης 43"/>
                    <p:cNvCxnSpPr>
                      <a:cxnSpLocks noChangeShapeType="1"/>
                    </p:cNvCxnSpPr>
                    <p:nvPr/>
                  </p:nvCxnSpPr>
                  <p:spPr bwMode="auto">
                    <a:xfrm rot="5400000">
                      <a:off x="8998" y="-1"/>
                      <a:ext cx="0" cy="17995"/>
                    </a:xfrm>
                    <a:prstGeom prst="straightConnector1">
                      <a:avLst/>
                    </a:prstGeom>
                    <a:noFill/>
                    <a:ln w="28575">
                      <a:solidFill>
                        <a:srgbClr val="FFFF00"/>
                      </a:solidFill>
                      <a:round/>
                      <a:headEnd type="triangle" w="med" len="med"/>
                      <a:tailEnd type="triangle" w="med" len="med"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</p:cxnSp>
              </p:grpSp>
              <p:grpSp>
                <p:nvGrpSpPr>
                  <p:cNvPr id="131" name="Ομάδα 44"/>
                  <p:cNvGrpSpPr>
                    <a:grpSpLocks/>
                  </p:cNvGrpSpPr>
                  <p:nvPr/>
                </p:nvGrpSpPr>
                <p:grpSpPr bwMode="auto">
                  <a:xfrm rot="1200000">
                    <a:off x="172" y="0"/>
                    <a:ext cx="18000" cy="18000"/>
                    <a:chOff x="0" y="0"/>
                    <a:chExt cx="17995" cy="17995"/>
                  </a:xfrm>
                </p:grpSpPr>
                <p:cxnSp>
                  <p:nvCxnSpPr>
                    <p:cNvPr id="150" name="Ευθύγραμμο βέλος σύνδεσης 45"/>
                    <p:cNvCxnSpPr>
                      <a:cxnSpLocks noChangeShapeType="1"/>
                    </p:cNvCxnSpPr>
                    <p:nvPr/>
                  </p:nvCxnSpPr>
                  <p:spPr bwMode="auto">
                    <a:xfrm>
                      <a:off x="8911" y="0"/>
                      <a:ext cx="0" cy="17995"/>
                    </a:xfrm>
                    <a:prstGeom prst="straightConnector1">
                      <a:avLst/>
                    </a:prstGeom>
                    <a:noFill/>
                    <a:ln w="28575">
                      <a:solidFill>
                        <a:srgbClr val="FFFF00"/>
                      </a:solidFill>
                      <a:round/>
                      <a:headEnd type="triangle" w="med" len="med"/>
                      <a:tailEnd type="triangle" w="med" len="med"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</p:cxnSp>
                <p:cxnSp>
                  <p:nvCxnSpPr>
                    <p:cNvPr id="151" name="Ευθύγραμμο βέλος σύνδεσης 46"/>
                    <p:cNvCxnSpPr>
                      <a:cxnSpLocks noChangeShapeType="1"/>
                    </p:cNvCxnSpPr>
                    <p:nvPr/>
                  </p:nvCxnSpPr>
                  <p:spPr bwMode="auto">
                    <a:xfrm rot="5400000">
                      <a:off x="8998" y="-1"/>
                      <a:ext cx="0" cy="17995"/>
                    </a:xfrm>
                    <a:prstGeom prst="straightConnector1">
                      <a:avLst/>
                    </a:prstGeom>
                    <a:noFill/>
                    <a:ln w="28575">
                      <a:solidFill>
                        <a:srgbClr val="FFFF00"/>
                      </a:solidFill>
                      <a:round/>
                      <a:headEnd type="triangle" w="med" len="med"/>
                      <a:tailEnd type="triangle" w="med" len="med"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</p:cxnSp>
              </p:grpSp>
              <p:grpSp>
                <p:nvGrpSpPr>
                  <p:cNvPr id="132" name="Ομάδα 47"/>
                  <p:cNvGrpSpPr>
                    <a:grpSpLocks/>
                  </p:cNvGrpSpPr>
                  <p:nvPr/>
                </p:nvGrpSpPr>
                <p:grpSpPr bwMode="auto">
                  <a:xfrm rot="600000">
                    <a:off x="86" y="0"/>
                    <a:ext cx="18000" cy="18000"/>
                    <a:chOff x="0" y="0"/>
                    <a:chExt cx="17995" cy="17995"/>
                  </a:xfrm>
                </p:grpSpPr>
                <p:cxnSp>
                  <p:nvCxnSpPr>
                    <p:cNvPr id="148" name="Ευθύγραμμο βέλος σύνδεσης 48"/>
                    <p:cNvCxnSpPr>
                      <a:cxnSpLocks noChangeShapeType="1"/>
                    </p:cNvCxnSpPr>
                    <p:nvPr/>
                  </p:nvCxnSpPr>
                  <p:spPr bwMode="auto">
                    <a:xfrm>
                      <a:off x="8997" y="0"/>
                      <a:ext cx="0" cy="17995"/>
                    </a:xfrm>
                    <a:prstGeom prst="straightConnector1">
                      <a:avLst/>
                    </a:prstGeom>
                    <a:noFill/>
                    <a:ln w="28575">
                      <a:solidFill>
                        <a:srgbClr val="FFFF00"/>
                      </a:solidFill>
                      <a:round/>
                      <a:headEnd type="triangle" w="med" len="med"/>
                      <a:tailEnd type="triangle" w="med" len="med"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</p:cxnSp>
                <p:cxnSp>
                  <p:nvCxnSpPr>
                    <p:cNvPr id="149" name="Ευθύγραμμο βέλος σύνδεσης 49"/>
                    <p:cNvCxnSpPr>
                      <a:cxnSpLocks noChangeShapeType="1"/>
                    </p:cNvCxnSpPr>
                    <p:nvPr/>
                  </p:nvCxnSpPr>
                  <p:spPr bwMode="auto">
                    <a:xfrm rot="5400000">
                      <a:off x="8998" y="-1"/>
                      <a:ext cx="0" cy="17995"/>
                    </a:xfrm>
                    <a:prstGeom prst="straightConnector1">
                      <a:avLst/>
                    </a:prstGeom>
                    <a:noFill/>
                    <a:ln w="28575">
                      <a:solidFill>
                        <a:srgbClr val="FFFF00"/>
                      </a:solidFill>
                      <a:round/>
                      <a:headEnd type="triangle" w="med" len="med"/>
                      <a:tailEnd type="triangle" w="med" len="med"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</p:cxnSp>
              </p:grpSp>
              <p:grpSp>
                <p:nvGrpSpPr>
                  <p:cNvPr id="133" name="Ομάδα 50"/>
                  <p:cNvGrpSpPr>
                    <a:grpSpLocks/>
                  </p:cNvGrpSpPr>
                  <p:nvPr/>
                </p:nvGrpSpPr>
                <p:grpSpPr bwMode="auto">
                  <a:xfrm rot="3000000">
                    <a:off x="0" y="0"/>
                    <a:ext cx="18000" cy="18000"/>
                    <a:chOff x="0" y="0"/>
                    <a:chExt cx="17995" cy="17995"/>
                  </a:xfrm>
                </p:grpSpPr>
                <p:cxnSp>
                  <p:nvCxnSpPr>
                    <p:cNvPr id="146" name="Ευθύγραμμο βέλος σύνδεσης 51"/>
                    <p:cNvCxnSpPr>
                      <a:cxnSpLocks noChangeShapeType="1"/>
                    </p:cNvCxnSpPr>
                    <p:nvPr/>
                  </p:nvCxnSpPr>
                  <p:spPr bwMode="auto">
                    <a:xfrm>
                      <a:off x="9084" y="0"/>
                      <a:ext cx="0" cy="17995"/>
                    </a:xfrm>
                    <a:prstGeom prst="straightConnector1">
                      <a:avLst/>
                    </a:prstGeom>
                    <a:noFill/>
                    <a:ln w="28575">
                      <a:solidFill>
                        <a:srgbClr val="FFFF00"/>
                      </a:solidFill>
                      <a:round/>
                      <a:headEnd type="triangle" w="med" len="med"/>
                      <a:tailEnd type="triangle" w="med" len="med"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</p:cxnSp>
                <p:cxnSp>
                  <p:nvCxnSpPr>
                    <p:cNvPr id="147" name="Ευθύγραμμο βέλος σύνδεσης 52"/>
                    <p:cNvCxnSpPr>
                      <a:cxnSpLocks noChangeShapeType="1"/>
                    </p:cNvCxnSpPr>
                    <p:nvPr/>
                  </p:nvCxnSpPr>
                  <p:spPr bwMode="auto">
                    <a:xfrm rot="5400000">
                      <a:off x="8998" y="-1"/>
                      <a:ext cx="0" cy="17995"/>
                    </a:xfrm>
                    <a:prstGeom prst="straightConnector1">
                      <a:avLst/>
                    </a:prstGeom>
                    <a:noFill/>
                    <a:ln w="28575">
                      <a:solidFill>
                        <a:srgbClr val="FFFF00"/>
                      </a:solidFill>
                      <a:round/>
                      <a:headEnd type="triangle" w="med" len="med"/>
                      <a:tailEnd type="triangle" w="med" len="med"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</p:cxnSp>
              </p:grpSp>
              <p:grpSp>
                <p:nvGrpSpPr>
                  <p:cNvPr id="134" name="Ομάδα 53"/>
                  <p:cNvGrpSpPr>
                    <a:grpSpLocks/>
                  </p:cNvGrpSpPr>
                  <p:nvPr/>
                </p:nvGrpSpPr>
                <p:grpSpPr bwMode="auto">
                  <a:xfrm rot="2400000">
                    <a:off x="0" y="86"/>
                    <a:ext cx="18000" cy="18000"/>
                    <a:chOff x="0" y="0"/>
                    <a:chExt cx="17995" cy="17995"/>
                  </a:xfrm>
                </p:grpSpPr>
                <p:cxnSp>
                  <p:nvCxnSpPr>
                    <p:cNvPr id="144" name="Ευθύγραμμο βέλος σύνδεσης 54"/>
                    <p:cNvCxnSpPr>
                      <a:cxnSpLocks noChangeShapeType="1"/>
                    </p:cNvCxnSpPr>
                    <p:nvPr/>
                  </p:nvCxnSpPr>
                  <p:spPr bwMode="auto">
                    <a:xfrm>
                      <a:off x="9084" y="0"/>
                      <a:ext cx="0" cy="17995"/>
                    </a:xfrm>
                    <a:prstGeom prst="straightConnector1">
                      <a:avLst/>
                    </a:prstGeom>
                    <a:noFill/>
                    <a:ln w="28575">
                      <a:solidFill>
                        <a:srgbClr val="FFFF00"/>
                      </a:solidFill>
                      <a:round/>
                      <a:headEnd type="triangle" w="med" len="med"/>
                      <a:tailEnd type="triangle" w="med" len="med"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</p:cxnSp>
                <p:cxnSp>
                  <p:nvCxnSpPr>
                    <p:cNvPr id="145" name="Ευθύγραμμο βέλος σύνδεσης 55"/>
                    <p:cNvCxnSpPr>
                      <a:cxnSpLocks noChangeShapeType="1"/>
                    </p:cNvCxnSpPr>
                    <p:nvPr/>
                  </p:nvCxnSpPr>
                  <p:spPr bwMode="auto">
                    <a:xfrm rot="5400000">
                      <a:off x="8998" y="-1"/>
                      <a:ext cx="0" cy="17995"/>
                    </a:xfrm>
                    <a:prstGeom prst="straightConnector1">
                      <a:avLst/>
                    </a:prstGeom>
                    <a:noFill/>
                    <a:ln w="28575">
                      <a:solidFill>
                        <a:srgbClr val="FFFF00"/>
                      </a:solidFill>
                      <a:round/>
                      <a:headEnd type="triangle" w="med" len="med"/>
                      <a:tailEnd type="triangle" w="med" len="med"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</p:cxnSp>
              </p:grpSp>
              <p:grpSp>
                <p:nvGrpSpPr>
                  <p:cNvPr id="135" name="Ομάδα 56"/>
                  <p:cNvGrpSpPr>
                    <a:grpSpLocks/>
                  </p:cNvGrpSpPr>
                  <p:nvPr/>
                </p:nvGrpSpPr>
                <p:grpSpPr bwMode="auto">
                  <a:xfrm rot="3600000">
                    <a:off x="172" y="86"/>
                    <a:ext cx="18000" cy="18000"/>
                    <a:chOff x="0" y="0"/>
                    <a:chExt cx="17995" cy="17995"/>
                  </a:xfrm>
                </p:grpSpPr>
                <p:cxnSp>
                  <p:nvCxnSpPr>
                    <p:cNvPr id="142" name="Ευθύγραμμο βέλος σύνδεσης 57"/>
                    <p:cNvCxnSpPr>
                      <a:cxnSpLocks noChangeShapeType="1"/>
                    </p:cNvCxnSpPr>
                    <p:nvPr/>
                  </p:nvCxnSpPr>
                  <p:spPr bwMode="auto">
                    <a:xfrm>
                      <a:off x="8997" y="0"/>
                      <a:ext cx="0" cy="17995"/>
                    </a:xfrm>
                    <a:prstGeom prst="straightConnector1">
                      <a:avLst/>
                    </a:prstGeom>
                    <a:noFill/>
                    <a:ln w="28575">
                      <a:solidFill>
                        <a:srgbClr val="FFFF00"/>
                      </a:solidFill>
                      <a:round/>
                      <a:headEnd type="triangle" w="med" len="med"/>
                      <a:tailEnd type="triangle" w="med" len="med"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</p:cxnSp>
                <p:cxnSp>
                  <p:nvCxnSpPr>
                    <p:cNvPr id="143" name="Ευθύγραμμο βέλος σύνδεσης 58"/>
                    <p:cNvCxnSpPr>
                      <a:cxnSpLocks noChangeShapeType="1"/>
                    </p:cNvCxnSpPr>
                    <p:nvPr/>
                  </p:nvCxnSpPr>
                  <p:spPr bwMode="auto">
                    <a:xfrm rot="5400000">
                      <a:off x="8998" y="-1"/>
                      <a:ext cx="0" cy="17995"/>
                    </a:xfrm>
                    <a:prstGeom prst="straightConnector1">
                      <a:avLst/>
                    </a:prstGeom>
                    <a:noFill/>
                    <a:ln w="28575">
                      <a:solidFill>
                        <a:srgbClr val="FFFF00"/>
                      </a:solidFill>
                      <a:round/>
                      <a:headEnd type="triangle" w="med" len="med"/>
                      <a:tailEnd type="triangle" w="med" len="med"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</p:cxnSp>
              </p:grpSp>
              <p:grpSp>
                <p:nvGrpSpPr>
                  <p:cNvPr id="136" name="Ομάδα 59"/>
                  <p:cNvGrpSpPr>
                    <a:grpSpLocks/>
                  </p:cNvGrpSpPr>
                  <p:nvPr/>
                </p:nvGrpSpPr>
                <p:grpSpPr bwMode="auto">
                  <a:xfrm rot="4200000">
                    <a:off x="172" y="0"/>
                    <a:ext cx="18000" cy="18000"/>
                    <a:chOff x="0" y="0"/>
                    <a:chExt cx="17995" cy="17995"/>
                  </a:xfrm>
                </p:grpSpPr>
                <p:cxnSp>
                  <p:nvCxnSpPr>
                    <p:cNvPr id="140" name="Ευθύγραμμο βέλος σύνδεσης 60"/>
                    <p:cNvCxnSpPr>
                      <a:cxnSpLocks noChangeShapeType="1"/>
                    </p:cNvCxnSpPr>
                    <p:nvPr/>
                  </p:nvCxnSpPr>
                  <p:spPr bwMode="auto">
                    <a:xfrm>
                      <a:off x="8997" y="0"/>
                      <a:ext cx="0" cy="17995"/>
                    </a:xfrm>
                    <a:prstGeom prst="straightConnector1">
                      <a:avLst/>
                    </a:prstGeom>
                    <a:noFill/>
                    <a:ln w="28575">
                      <a:solidFill>
                        <a:srgbClr val="FFFF00"/>
                      </a:solidFill>
                      <a:round/>
                      <a:headEnd type="triangle" w="med" len="med"/>
                      <a:tailEnd type="triangle" w="med" len="med"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</p:cxnSp>
                <p:cxnSp>
                  <p:nvCxnSpPr>
                    <p:cNvPr id="141" name="Ευθύγραμμο βέλος σύνδεσης 61"/>
                    <p:cNvCxnSpPr>
                      <a:cxnSpLocks noChangeShapeType="1"/>
                    </p:cNvCxnSpPr>
                    <p:nvPr/>
                  </p:nvCxnSpPr>
                  <p:spPr bwMode="auto">
                    <a:xfrm rot="5400000">
                      <a:off x="8998" y="-1"/>
                      <a:ext cx="0" cy="17995"/>
                    </a:xfrm>
                    <a:prstGeom prst="straightConnector1">
                      <a:avLst/>
                    </a:prstGeom>
                    <a:noFill/>
                    <a:ln w="28575">
                      <a:solidFill>
                        <a:srgbClr val="FFFF00"/>
                      </a:solidFill>
                      <a:round/>
                      <a:headEnd type="triangle" w="med" len="med"/>
                      <a:tailEnd type="triangle" w="med" len="med"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</p:cxnSp>
              </p:grpSp>
              <p:grpSp>
                <p:nvGrpSpPr>
                  <p:cNvPr id="137" name="Ομάδα 62"/>
                  <p:cNvGrpSpPr>
                    <a:grpSpLocks/>
                  </p:cNvGrpSpPr>
                  <p:nvPr/>
                </p:nvGrpSpPr>
                <p:grpSpPr bwMode="auto">
                  <a:xfrm rot="4800000">
                    <a:off x="86" y="86"/>
                    <a:ext cx="18000" cy="18000"/>
                    <a:chOff x="0" y="0"/>
                    <a:chExt cx="17995" cy="17995"/>
                  </a:xfrm>
                </p:grpSpPr>
                <p:cxnSp>
                  <p:nvCxnSpPr>
                    <p:cNvPr id="138" name="Ευθύγραμμο βέλος σύνδεσης 63"/>
                    <p:cNvCxnSpPr>
                      <a:cxnSpLocks noChangeShapeType="1"/>
                    </p:cNvCxnSpPr>
                    <p:nvPr/>
                  </p:nvCxnSpPr>
                  <p:spPr bwMode="auto">
                    <a:xfrm>
                      <a:off x="8997" y="0"/>
                      <a:ext cx="0" cy="17995"/>
                    </a:xfrm>
                    <a:prstGeom prst="straightConnector1">
                      <a:avLst/>
                    </a:prstGeom>
                    <a:noFill/>
                    <a:ln w="28575">
                      <a:solidFill>
                        <a:srgbClr val="FFFF00"/>
                      </a:solidFill>
                      <a:round/>
                      <a:headEnd type="triangle" w="med" len="med"/>
                      <a:tailEnd type="triangle" w="med" len="med"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</p:cxnSp>
                <p:cxnSp>
                  <p:nvCxnSpPr>
                    <p:cNvPr id="139" name="Ευθύγραμμο βέλος σύνδεσης 64"/>
                    <p:cNvCxnSpPr>
                      <a:cxnSpLocks noChangeShapeType="1"/>
                    </p:cNvCxnSpPr>
                    <p:nvPr/>
                  </p:nvCxnSpPr>
                  <p:spPr bwMode="auto">
                    <a:xfrm rot="5400000">
                      <a:off x="8998" y="-87"/>
                      <a:ext cx="0" cy="17995"/>
                    </a:xfrm>
                    <a:prstGeom prst="straightConnector1">
                      <a:avLst/>
                    </a:prstGeom>
                    <a:noFill/>
                    <a:ln w="28575">
                      <a:solidFill>
                        <a:srgbClr val="FFFF00"/>
                      </a:solidFill>
                      <a:round/>
                      <a:headEnd type="triangle" w="med" len="med"/>
                      <a:tailEnd type="triangle" w="med" len="med"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</p:cxnSp>
              </p:grpSp>
            </p:grpSp>
            <p:sp>
              <p:nvSpPr>
                <p:cNvPr id="128" name="TextBox 127"/>
                <p:cNvSpPr txBox="1"/>
                <p:nvPr/>
              </p:nvSpPr>
              <p:spPr>
                <a:xfrm>
                  <a:off x="35496" y="-643518"/>
                  <a:ext cx="2991237" cy="830997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l-GR" sz="1600" b="1" dirty="0" smtClean="0">
                      <a:solidFill>
                        <a:schemeClr val="bg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Φυσικό φως έντασης  </a:t>
                  </a:r>
                  <a:r>
                    <a:rPr lang="en-US" sz="1600" b="1" i="1" dirty="0" smtClean="0">
                      <a:solidFill>
                        <a:srgbClr val="FFC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I</a:t>
                  </a:r>
                  <a:r>
                    <a:rPr lang="en-US" sz="1600" b="1" baseline="-25000" dirty="0" smtClean="0">
                      <a:solidFill>
                        <a:srgbClr val="FFC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0</a:t>
                  </a:r>
                  <a:r>
                    <a:rPr lang="en-US" sz="1600" b="1" i="1" dirty="0" smtClean="0">
                      <a:solidFill>
                        <a:schemeClr val="bg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 </a:t>
                  </a:r>
                  <a:r>
                    <a:rPr lang="el-GR" sz="1600" b="1" dirty="0" smtClean="0">
                      <a:solidFill>
                        <a:schemeClr val="bg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που διαδίδεται κάθετα στην επιφάνεια της οθόνης</a:t>
                  </a:r>
                  <a:endParaRPr lang="el-GR" sz="1600" b="1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p:grpSp>
          <p:grpSp>
            <p:nvGrpSpPr>
              <p:cNvPr id="174" name="Ομάδα 37"/>
              <p:cNvGrpSpPr>
                <a:grpSpLocks/>
              </p:cNvGrpSpPr>
              <p:nvPr/>
            </p:nvGrpSpPr>
            <p:grpSpPr bwMode="auto">
              <a:xfrm rot="300000">
                <a:off x="109947" y="298661"/>
                <a:ext cx="2340000" cy="2340000"/>
                <a:chOff x="0" y="0"/>
                <a:chExt cx="18172" cy="18086"/>
              </a:xfrm>
            </p:grpSpPr>
            <p:grpSp>
              <p:nvGrpSpPr>
                <p:cNvPr id="176" name="Ομάδα 38"/>
                <p:cNvGrpSpPr>
                  <a:grpSpLocks/>
                </p:cNvGrpSpPr>
                <p:nvPr/>
              </p:nvGrpSpPr>
              <p:grpSpPr bwMode="auto">
                <a:xfrm>
                  <a:off x="172" y="86"/>
                  <a:ext cx="17996" cy="17996"/>
                  <a:chOff x="0" y="0"/>
                  <a:chExt cx="17995" cy="17995"/>
                </a:xfrm>
              </p:grpSpPr>
              <p:cxnSp>
                <p:nvCxnSpPr>
                  <p:cNvPr id="201" name="Ευθύγραμμο βέλος σύνδεσης 39"/>
                  <p:cNvCxnSpPr>
                    <a:cxnSpLocks noChangeShapeType="1"/>
                  </p:cNvCxnSpPr>
                  <p:nvPr/>
                </p:nvCxnSpPr>
                <p:spPr bwMode="auto">
                  <a:xfrm>
                    <a:off x="8911" y="0"/>
                    <a:ext cx="0" cy="17995"/>
                  </a:xfrm>
                  <a:prstGeom prst="straightConnector1">
                    <a:avLst/>
                  </a:prstGeom>
                  <a:noFill/>
                  <a:ln w="28575">
                    <a:solidFill>
                      <a:srgbClr val="FFFF00"/>
                    </a:solidFill>
                    <a:round/>
                    <a:headEnd type="triangle" w="med" len="med"/>
                    <a:tailEnd type="triangle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</p:cxnSp>
              <p:cxnSp>
                <p:nvCxnSpPr>
                  <p:cNvPr id="202" name="Ευθύγραμμο βέλος σύνδεσης 40"/>
                  <p:cNvCxnSpPr>
                    <a:cxnSpLocks noChangeShapeType="1"/>
                  </p:cNvCxnSpPr>
                  <p:nvPr/>
                </p:nvCxnSpPr>
                <p:spPr bwMode="auto">
                  <a:xfrm rot="5400000">
                    <a:off x="8998" y="-87"/>
                    <a:ext cx="0" cy="17995"/>
                  </a:xfrm>
                  <a:prstGeom prst="straightConnector1">
                    <a:avLst/>
                  </a:prstGeom>
                  <a:noFill/>
                  <a:ln w="28575">
                    <a:solidFill>
                      <a:srgbClr val="FFFF00"/>
                    </a:solidFill>
                    <a:round/>
                    <a:headEnd type="triangle" w="med" len="med"/>
                    <a:tailEnd type="triangle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</p:cxnSp>
            </p:grpSp>
            <p:grpSp>
              <p:nvGrpSpPr>
                <p:cNvPr id="177" name="Ομάδα 41"/>
                <p:cNvGrpSpPr>
                  <a:grpSpLocks/>
                </p:cNvGrpSpPr>
                <p:nvPr/>
              </p:nvGrpSpPr>
              <p:grpSpPr bwMode="auto">
                <a:xfrm rot="1800000">
                  <a:off x="86" y="86"/>
                  <a:ext cx="18000" cy="18000"/>
                  <a:chOff x="0" y="0"/>
                  <a:chExt cx="17995" cy="17995"/>
                </a:xfrm>
              </p:grpSpPr>
              <p:cxnSp>
                <p:nvCxnSpPr>
                  <p:cNvPr id="199" name="Ευθύγραμμο βέλος σύνδεσης 42"/>
                  <p:cNvCxnSpPr>
                    <a:cxnSpLocks noChangeShapeType="1"/>
                  </p:cNvCxnSpPr>
                  <p:nvPr/>
                </p:nvCxnSpPr>
                <p:spPr bwMode="auto">
                  <a:xfrm>
                    <a:off x="8997" y="0"/>
                    <a:ext cx="0" cy="17995"/>
                  </a:xfrm>
                  <a:prstGeom prst="straightConnector1">
                    <a:avLst/>
                  </a:prstGeom>
                  <a:noFill/>
                  <a:ln w="28575">
                    <a:solidFill>
                      <a:srgbClr val="FFFF00"/>
                    </a:solidFill>
                    <a:round/>
                    <a:headEnd type="triangle" w="med" len="med"/>
                    <a:tailEnd type="triangle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</p:cxnSp>
              <p:cxnSp>
                <p:nvCxnSpPr>
                  <p:cNvPr id="200" name="Ευθύγραμμο βέλος σύνδεσης 43"/>
                  <p:cNvCxnSpPr>
                    <a:cxnSpLocks noChangeShapeType="1"/>
                  </p:cNvCxnSpPr>
                  <p:nvPr/>
                </p:nvCxnSpPr>
                <p:spPr bwMode="auto">
                  <a:xfrm rot="5400000">
                    <a:off x="8998" y="-1"/>
                    <a:ext cx="0" cy="17995"/>
                  </a:xfrm>
                  <a:prstGeom prst="straightConnector1">
                    <a:avLst/>
                  </a:prstGeom>
                  <a:noFill/>
                  <a:ln w="28575">
                    <a:solidFill>
                      <a:srgbClr val="FFFF00"/>
                    </a:solidFill>
                    <a:round/>
                    <a:headEnd type="triangle" w="med" len="med"/>
                    <a:tailEnd type="triangle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</p:cxnSp>
            </p:grpSp>
            <p:grpSp>
              <p:nvGrpSpPr>
                <p:cNvPr id="178" name="Ομάδα 44"/>
                <p:cNvGrpSpPr>
                  <a:grpSpLocks/>
                </p:cNvGrpSpPr>
                <p:nvPr/>
              </p:nvGrpSpPr>
              <p:grpSpPr bwMode="auto">
                <a:xfrm rot="1200000">
                  <a:off x="172" y="0"/>
                  <a:ext cx="18000" cy="18000"/>
                  <a:chOff x="0" y="0"/>
                  <a:chExt cx="17995" cy="17995"/>
                </a:xfrm>
              </p:grpSpPr>
              <p:cxnSp>
                <p:nvCxnSpPr>
                  <p:cNvPr id="197" name="Ευθύγραμμο βέλος σύνδεσης 45"/>
                  <p:cNvCxnSpPr>
                    <a:cxnSpLocks noChangeShapeType="1"/>
                  </p:cNvCxnSpPr>
                  <p:nvPr/>
                </p:nvCxnSpPr>
                <p:spPr bwMode="auto">
                  <a:xfrm>
                    <a:off x="8911" y="0"/>
                    <a:ext cx="0" cy="17995"/>
                  </a:xfrm>
                  <a:prstGeom prst="straightConnector1">
                    <a:avLst/>
                  </a:prstGeom>
                  <a:noFill/>
                  <a:ln w="28575">
                    <a:solidFill>
                      <a:srgbClr val="FFFF00"/>
                    </a:solidFill>
                    <a:round/>
                    <a:headEnd type="triangle" w="med" len="med"/>
                    <a:tailEnd type="triangle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</p:cxnSp>
              <p:cxnSp>
                <p:nvCxnSpPr>
                  <p:cNvPr id="198" name="Ευθύγραμμο βέλος σύνδεσης 46"/>
                  <p:cNvCxnSpPr>
                    <a:cxnSpLocks noChangeShapeType="1"/>
                  </p:cNvCxnSpPr>
                  <p:nvPr/>
                </p:nvCxnSpPr>
                <p:spPr bwMode="auto">
                  <a:xfrm rot="5400000">
                    <a:off x="8998" y="-1"/>
                    <a:ext cx="0" cy="17995"/>
                  </a:xfrm>
                  <a:prstGeom prst="straightConnector1">
                    <a:avLst/>
                  </a:prstGeom>
                  <a:noFill/>
                  <a:ln w="28575">
                    <a:solidFill>
                      <a:srgbClr val="FFFF00"/>
                    </a:solidFill>
                    <a:round/>
                    <a:headEnd type="triangle" w="med" len="med"/>
                    <a:tailEnd type="triangle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</p:cxnSp>
            </p:grpSp>
            <p:grpSp>
              <p:nvGrpSpPr>
                <p:cNvPr id="179" name="Ομάδα 47"/>
                <p:cNvGrpSpPr>
                  <a:grpSpLocks/>
                </p:cNvGrpSpPr>
                <p:nvPr/>
              </p:nvGrpSpPr>
              <p:grpSpPr bwMode="auto">
                <a:xfrm rot="600000">
                  <a:off x="86" y="0"/>
                  <a:ext cx="18000" cy="18000"/>
                  <a:chOff x="0" y="0"/>
                  <a:chExt cx="17995" cy="17995"/>
                </a:xfrm>
              </p:grpSpPr>
              <p:cxnSp>
                <p:nvCxnSpPr>
                  <p:cNvPr id="195" name="Ευθύγραμμο βέλος σύνδεσης 48"/>
                  <p:cNvCxnSpPr>
                    <a:cxnSpLocks noChangeShapeType="1"/>
                  </p:cNvCxnSpPr>
                  <p:nvPr/>
                </p:nvCxnSpPr>
                <p:spPr bwMode="auto">
                  <a:xfrm>
                    <a:off x="8997" y="0"/>
                    <a:ext cx="0" cy="17995"/>
                  </a:xfrm>
                  <a:prstGeom prst="straightConnector1">
                    <a:avLst/>
                  </a:prstGeom>
                  <a:noFill/>
                  <a:ln w="28575">
                    <a:solidFill>
                      <a:srgbClr val="FFFF00"/>
                    </a:solidFill>
                    <a:round/>
                    <a:headEnd type="triangle" w="med" len="med"/>
                    <a:tailEnd type="triangle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</p:cxnSp>
              <p:cxnSp>
                <p:nvCxnSpPr>
                  <p:cNvPr id="196" name="Ευθύγραμμο βέλος σύνδεσης 49"/>
                  <p:cNvCxnSpPr>
                    <a:cxnSpLocks noChangeShapeType="1"/>
                  </p:cNvCxnSpPr>
                  <p:nvPr/>
                </p:nvCxnSpPr>
                <p:spPr bwMode="auto">
                  <a:xfrm rot="5400000">
                    <a:off x="8998" y="-1"/>
                    <a:ext cx="0" cy="17995"/>
                  </a:xfrm>
                  <a:prstGeom prst="straightConnector1">
                    <a:avLst/>
                  </a:prstGeom>
                  <a:noFill/>
                  <a:ln w="28575">
                    <a:solidFill>
                      <a:srgbClr val="FFFF00"/>
                    </a:solidFill>
                    <a:round/>
                    <a:headEnd type="triangle" w="med" len="med"/>
                    <a:tailEnd type="triangle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</p:cxnSp>
            </p:grpSp>
            <p:grpSp>
              <p:nvGrpSpPr>
                <p:cNvPr id="180" name="Ομάδα 50"/>
                <p:cNvGrpSpPr>
                  <a:grpSpLocks/>
                </p:cNvGrpSpPr>
                <p:nvPr/>
              </p:nvGrpSpPr>
              <p:grpSpPr bwMode="auto">
                <a:xfrm rot="3000000">
                  <a:off x="0" y="0"/>
                  <a:ext cx="18000" cy="18000"/>
                  <a:chOff x="0" y="0"/>
                  <a:chExt cx="17995" cy="17995"/>
                </a:xfrm>
              </p:grpSpPr>
              <p:cxnSp>
                <p:nvCxnSpPr>
                  <p:cNvPr id="193" name="Ευθύγραμμο βέλος σύνδεσης 51"/>
                  <p:cNvCxnSpPr>
                    <a:cxnSpLocks noChangeShapeType="1"/>
                  </p:cNvCxnSpPr>
                  <p:nvPr/>
                </p:nvCxnSpPr>
                <p:spPr bwMode="auto">
                  <a:xfrm>
                    <a:off x="9084" y="0"/>
                    <a:ext cx="0" cy="17995"/>
                  </a:xfrm>
                  <a:prstGeom prst="straightConnector1">
                    <a:avLst/>
                  </a:prstGeom>
                  <a:noFill/>
                  <a:ln w="28575">
                    <a:solidFill>
                      <a:srgbClr val="FFFF00"/>
                    </a:solidFill>
                    <a:round/>
                    <a:headEnd type="triangle" w="med" len="med"/>
                    <a:tailEnd type="triangle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</p:cxnSp>
              <p:cxnSp>
                <p:nvCxnSpPr>
                  <p:cNvPr id="194" name="Ευθύγραμμο βέλος σύνδεσης 52"/>
                  <p:cNvCxnSpPr>
                    <a:cxnSpLocks noChangeShapeType="1"/>
                  </p:cNvCxnSpPr>
                  <p:nvPr/>
                </p:nvCxnSpPr>
                <p:spPr bwMode="auto">
                  <a:xfrm rot="5400000">
                    <a:off x="8998" y="-1"/>
                    <a:ext cx="0" cy="17995"/>
                  </a:xfrm>
                  <a:prstGeom prst="straightConnector1">
                    <a:avLst/>
                  </a:prstGeom>
                  <a:noFill/>
                  <a:ln w="28575">
                    <a:solidFill>
                      <a:srgbClr val="FFFF00"/>
                    </a:solidFill>
                    <a:round/>
                    <a:headEnd type="triangle" w="med" len="med"/>
                    <a:tailEnd type="triangle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</p:cxnSp>
            </p:grpSp>
            <p:grpSp>
              <p:nvGrpSpPr>
                <p:cNvPr id="181" name="Ομάδα 53"/>
                <p:cNvGrpSpPr>
                  <a:grpSpLocks/>
                </p:cNvGrpSpPr>
                <p:nvPr/>
              </p:nvGrpSpPr>
              <p:grpSpPr bwMode="auto">
                <a:xfrm rot="2400000">
                  <a:off x="0" y="86"/>
                  <a:ext cx="18000" cy="18000"/>
                  <a:chOff x="0" y="0"/>
                  <a:chExt cx="17995" cy="17995"/>
                </a:xfrm>
              </p:grpSpPr>
              <p:cxnSp>
                <p:nvCxnSpPr>
                  <p:cNvPr id="191" name="Ευθύγραμμο βέλος σύνδεσης 54"/>
                  <p:cNvCxnSpPr>
                    <a:cxnSpLocks noChangeShapeType="1"/>
                  </p:cNvCxnSpPr>
                  <p:nvPr/>
                </p:nvCxnSpPr>
                <p:spPr bwMode="auto">
                  <a:xfrm>
                    <a:off x="9084" y="0"/>
                    <a:ext cx="0" cy="17995"/>
                  </a:xfrm>
                  <a:prstGeom prst="straightConnector1">
                    <a:avLst/>
                  </a:prstGeom>
                  <a:noFill/>
                  <a:ln w="28575">
                    <a:solidFill>
                      <a:srgbClr val="FFFF00"/>
                    </a:solidFill>
                    <a:round/>
                    <a:headEnd type="triangle" w="med" len="med"/>
                    <a:tailEnd type="triangle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</p:cxnSp>
              <p:cxnSp>
                <p:nvCxnSpPr>
                  <p:cNvPr id="192" name="Ευθύγραμμο βέλος σύνδεσης 55"/>
                  <p:cNvCxnSpPr>
                    <a:cxnSpLocks noChangeShapeType="1"/>
                  </p:cNvCxnSpPr>
                  <p:nvPr/>
                </p:nvCxnSpPr>
                <p:spPr bwMode="auto">
                  <a:xfrm rot="5400000">
                    <a:off x="8998" y="-1"/>
                    <a:ext cx="0" cy="17995"/>
                  </a:xfrm>
                  <a:prstGeom prst="straightConnector1">
                    <a:avLst/>
                  </a:prstGeom>
                  <a:noFill/>
                  <a:ln w="28575">
                    <a:solidFill>
                      <a:srgbClr val="FFFF00"/>
                    </a:solidFill>
                    <a:round/>
                    <a:headEnd type="triangle" w="med" len="med"/>
                    <a:tailEnd type="triangle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</p:cxnSp>
            </p:grpSp>
            <p:grpSp>
              <p:nvGrpSpPr>
                <p:cNvPr id="182" name="Ομάδα 56"/>
                <p:cNvGrpSpPr>
                  <a:grpSpLocks/>
                </p:cNvGrpSpPr>
                <p:nvPr/>
              </p:nvGrpSpPr>
              <p:grpSpPr bwMode="auto">
                <a:xfrm rot="3600000">
                  <a:off x="172" y="86"/>
                  <a:ext cx="18000" cy="18000"/>
                  <a:chOff x="0" y="0"/>
                  <a:chExt cx="17995" cy="17995"/>
                </a:xfrm>
              </p:grpSpPr>
              <p:cxnSp>
                <p:nvCxnSpPr>
                  <p:cNvPr id="189" name="Ευθύγραμμο βέλος σύνδεσης 57"/>
                  <p:cNvCxnSpPr>
                    <a:cxnSpLocks noChangeShapeType="1"/>
                  </p:cNvCxnSpPr>
                  <p:nvPr/>
                </p:nvCxnSpPr>
                <p:spPr bwMode="auto">
                  <a:xfrm>
                    <a:off x="8997" y="0"/>
                    <a:ext cx="0" cy="17995"/>
                  </a:xfrm>
                  <a:prstGeom prst="straightConnector1">
                    <a:avLst/>
                  </a:prstGeom>
                  <a:noFill/>
                  <a:ln w="28575">
                    <a:solidFill>
                      <a:srgbClr val="FFFF00"/>
                    </a:solidFill>
                    <a:round/>
                    <a:headEnd type="triangle" w="med" len="med"/>
                    <a:tailEnd type="triangle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</p:cxnSp>
              <p:cxnSp>
                <p:nvCxnSpPr>
                  <p:cNvPr id="190" name="Ευθύγραμμο βέλος σύνδεσης 58"/>
                  <p:cNvCxnSpPr>
                    <a:cxnSpLocks noChangeShapeType="1"/>
                  </p:cNvCxnSpPr>
                  <p:nvPr/>
                </p:nvCxnSpPr>
                <p:spPr bwMode="auto">
                  <a:xfrm rot="5400000">
                    <a:off x="8998" y="-1"/>
                    <a:ext cx="0" cy="17995"/>
                  </a:xfrm>
                  <a:prstGeom prst="straightConnector1">
                    <a:avLst/>
                  </a:prstGeom>
                  <a:noFill/>
                  <a:ln w="28575">
                    <a:solidFill>
                      <a:srgbClr val="FFFF00"/>
                    </a:solidFill>
                    <a:round/>
                    <a:headEnd type="triangle" w="med" len="med"/>
                    <a:tailEnd type="triangle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</p:cxnSp>
            </p:grpSp>
            <p:grpSp>
              <p:nvGrpSpPr>
                <p:cNvPr id="183" name="Ομάδα 59"/>
                <p:cNvGrpSpPr>
                  <a:grpSpLocks/>
                </p:cNvGrpSpPr>
                <p:nvPr/>
              </p:nvGrpSpPr>
              <p:grpSpPr bwMode="auto">
                <a:xfrm rot="4200000">
                  <a:off x="172" y="0"/>
                  <a:ext cx="18000" cy="18000"/>
                  <a:chOff x="0" y="0"/>
                  <a:chExt cx="17995" cy="17995"/>
                </a:xfrm>
              </p:grpSpPr>
              <p:cxnSp>
                <p:nvCxnSpPr>
                  <p:cNvPr id="187" name="Ευθύγραμμο βέλος σύνδεσης 60"/>
                  <p:cNvCxnSpPr>
                    <a:cxnSpLocks noChangeShapeType="1"/>
                  </p:cNvCxnSpPr>
                  <p:nvPr/>
                </p:nvCxnSpPr>
                <p:spPr bwMode="auto">
                  <a:xfrm>
                    <a:off x="8997" y="0"/>
                    <a:ext cx="0" cy="17995"/>
                  </a:xfrm>
                  <a:prstGeom prst="straightConnector1">
                    <a:avLst/>
                  </a:prstGeom>
                  <a:noFill/>
                  <a:ln w="28575">
                    <a:solidFill>
                      <a:srgbClr val="FFFF00"/>
                    </a:solidFill>
                    <a:round/>
                    <a:headEnd type="triangle" w="med" len="med"/>
                    <a:tailEnd type="triangle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</p:cxnSp>
              <p:cxnSp>
                <p:nvCxnSpPr>
                  <p:cNvPr id="188" name="Ευθύγραμμο βέλος σύνδεσης 61"/>
                  <p:cNvCxnSpPr>
                    <a:cxnSpLocks noChangeShapeType="1"/>
                  </p:cNvCxnSpPr>
                  <p:nvPr/>
                </p:nvCxnSpPr>
                <p:spPr bwMode="auto">
                  <a:xfrm rot="5400000">
                    <a:off x="8998" y="-1"/>
                    <a:ext cx="0" cy="17995"/>
                  </a:xfrm>
                  <a:prstGeom prst="straightConnector1">
                    <a:avLst/>
                  </a:prstGeom>
                  <a:noFill/>
                  <a:ln w="28575">
                    <a:solidFill>
                      <a:srgbClr val="FFFF00"/>
                    </a:solidFill>
                    <a:round/>
                    <a:headEnd type="triangle" w="med" len="med"/>
                    <a:tailEnd type="triangle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</p:cxnSp>
            </p:grpSp>
            <p:grpSp>
              <p:nvGrpSpPr>
                <p:cNvPr id="184" name="Ομάδα 62"/>
                <p:cNvGrpSpPr>
                  <a:grpSpLocks/>
                </p:cNvGrpSpPr>
                <p:nvPr/>
              </p:nvGrpSpPr>
              <p:grpSpPr bwMode="auto">
                <a:xfrm rot="4800000">
                  <a:off x="86" y="86"/>
                  <a:ext cx="18000" cy="18000"/>
                  <a:chOff x="0" y="0"/>
                  <a:chExt cx="17995" cy="17995"/>
                </a:xfrm>
              </p:grpSpPr>
              <p:cxnSp>
                <p:nvCxnSpPr>
                  <p:cNvPr id="185" name="Ευθύγραμμο βέλος σύνδεσης 63"/>
                  <p:cNvCxnSpPr>
                    <a:cxnSpLocks noChangeShapeType="1"/>
                  </p:cNvCxnSpPr>
                  <p:nvPr/>
                </p:nvCxnSpPr>
                <p:spPr bwMode="auto">
                  <a:xfrm>
                    <a:off x="8997" y="0"/>
                    <a:ext cx="0" cy="17995"/>
                  </a:xfrm>
                  <a:prstGeom prst="straightConnector1">
                    <a:avLst/>
                  </a:prstGeom>
                  <a:noFill/>
                  <a:ln w="28575">
                    <a:solidFill>
                      <a:srgbClr val="FFFF00"/>
                    </a:solidFill>
                    <a:round/>
                    <a:headEnd type="triangle" w="med" len="med"/>
                    <a:tailEnd type="triangle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</p:cxnSp>
              <p:cxnSp>
                <p:nvCxnSpPr>
                  <p:cNvPr id="186" name="Ευθύγραμμο βέλος σύνδεσης 64"/>
                  <p:cNvCxnSpPr>
                    <a:cxnSpLocks noChangeShapeType="1"/>
                  </p:cNvCxnSpPr>
                  <p:nvPr/>
                </p:nvCxnSpPr>
                <p:spPr bwMode="auto">
                  <a:xfrm rot="5400000">
                    <a:off x="8998" y="-87"/>
                    <a:ext cx="0" cy="17995"/>
                  </a:xfrm>
                  <a:prstGeom prst="straightConnector1">
                    <a:avLst/>
                  </a:prstGeom>
                  <a:noFill/>
                  <a:ln w="28575">
                    <a:solidFill>
                      <a:srgbClr val="FFFF00"/>
                    </a:solidFill>
                    <a:round/>
                    <a:headEnd type="triangle" w="med" len="med"/>
                    <a:tailEnd type="triangle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</p:cxnSp>
            </p:grpSp>
          </p:grpSp>
        </p:grpSp>
        <p:sp>
          <p:nvSpPr>
            <p:cNvPr id="4" name="Έλλειψη 3"/>
            <p:cNvSpPr/>
            <p:nvPr/>
          </p:nvSpPr>
          <p:spPr>
            <a:xfrm>
              <a:off x="1259632" y="2032392"/>
              <a:ext cx="72000" cy="7200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</p:grpSp>
      <p:sp>
        <p:nvSpPr>
          <p:cNvPr id="160" name="TextBox 159"/>
          <p:cNvSpPr txBox="1"/>
          <p:nvPr/>
        </p:nvSpPr>
        <p:spPr>
          <a:xfrm>
            <a:off x="2195736" y="972017"/>
            <a:ext cx="506660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l-GR" sz="1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Κάθε βέλος μαζί με τη διεύθυνση διάδοσης ορίζουν το επίπεδο διάδοσης κάθε στοιχειώδους φωτεινού κύματος</a:t>
            </a:r>
            <a:endParaRPr lang="el-GR" sz="1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27" name="Ομάδα 26"/>
          <p:cNvGrpSpPr/>
          <p:nvPr/>
        </p:nvGrpSpPr>
        <p:grpSpPr>
          <a:xfrm>
            <a:off x="56278" y="4077704"/>
            <a:ext cx="8432481" cy="2757706"/>
            <a:chOff x="56278" y="4077704"/>
            <a:chExt cx="8432481" cy="2757706"/>
          </a:xfrm>
        </p:grpSpPr>
        <p:grpSp>
          <p:nvGrpSpPr>
            <p:cNvPr id="19" name="Ομάδα 18"/>
            <p:cNvGrpSpPr/>
            <p:nvPr/>
          </p:nvGrpSpPr>
          <p:grpSpPr>
            <a:xfrm>
              <a:off x="56278" y="4315410"/>
              <a:ext cx="2653625" cy="2520000"/>
              <a:chOff x="56278" y="3156737"/>
              <a:chExt cx="2653625" cy="2520000"/>
            </a:xfrm>
          </p:grpSpPr>
          <p:sp>
            <p:nvSpPr>
              <p:cNvPr id="158" name="TextBox 157"/>
              <p:cNvSpPr txBox="1"/>
              <p:nvPr/>
            </p:nvSpPr>
            <p:spPr>
              <a:xfrm>
                <a:off x="2289595" y="3398926"/>
                <a:ext cx="420308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b="1" i="1" dirty="0" smtClean="0">
                    <a:solidFill>
                      <a:srgbClr val="FFFF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</a:t>
                </a:r>
                <a:r>
                  <a:rPr lang="el-GR" b="1" i="1" dirty="0" smtClean="0">
                    <a:solidFill>
                      <a:srgbClr val="FFFF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θ</a:t>
                </a:r>
                <a:endParaRPr lang="el-GR" b="1" i="1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61" name="Τόξο 160"/>
              <p:cNvSpPr/>
              <p:nvPr/>
            </p:nvSpPr>
            <p:spPr>
              <a:xfrm>
                <a:off x="56278" y="3156737"/>
                <a:ext cx="2520000" cy="2520000"/>
              </a:xfrm>
              <a:prstGeom prst="arc">
                <a:avLst>
                  <a:gd name="adj1" fmla="val 19067675"/>
                  <a:gd name="adj2" fmla="val 19862499"/>
                </a:avLst>
              </a:prstGeom>
              <a:ln w="28575">
                <a:solidFill>
                  <a:srgbClr val="FFFF00"/>
                </a:solidFill>
                <a:headEnd type="triangle"/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grpSp>
            <p:nvGrpSpPr>
              <p:cNvPr id="12" name="Ομάδα 11"/>
              <p:cNvGrpSpPr/>
              <p:nvPr/>
            </p:nvGrpSpPr>
            <p:grpSpPr>
              <a:xfrm>
                <a:off x="1311587" y="3656144"/>
                <a:ext cx="1018580" cy="747438"/>
                <a:chOff x="3985467" y="3816269"/>
                <a:chExt cx="1018580" cy="747438"/>
              </a:xfrm>
            </p:grpSpPr>
            <p:cxnSp>
              <p:nvCxnSpPr>
                <p:cNvPr id="299" name="Ευθύγραμμο βέλος σύνδεσης 51"/>
                <p:cNvCxnSpPr>
                  <a:cxnSpLocks noChangeShapeType="1"/>
                </p:cNvCxnSpPr>
                <p:nvPr/>
              </p:nvCxnSpPr>
              <p:spPr bwMode="auto">
                <a:xfrm flipH="1">
                  <a:off x="3985467" y="3816269"/>
                  <a:ext cx="887789" cy="738050"/>
                </a:xfrm>
                <a:prstGeom prst="straightConnector1">
                  <a:avLst/>
                </a:prstGeom>
                <a:noFill/>
                <a:ln w="28575">
                  <a:solidFill>
                    <a:srgbClr val="FFFF00"/>
                  </a:solidFill>
                  <a:round/>
                  <a:headEnd type="triangle" w="med" len="med"/>
                  <a:tailEnd type="non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cxnSp>
              <p:nvCxnSpPr>
                <p:cNvPr id="300" name="Ευθύγραμμο βέλος σύνδεσης 57"/>
                <p:cNvCxnSpPr>
                  <a:cxnSpLocks noChangeShapeType="1"/>
                </p:cNvCxnSpPr>
                <p:nvPr/>
              </p:nvCxnSpPr>
              <p:spPr bwMode="auto">
                <a:xfrm flipH="1">
                  <a:off x="3985467" y="3984244"/>
                  <a:ext cx="1018580" cy="579463"/>
                </a:xfrm>
                <a:prstGeom prst="straightConnector1">
                  <a:avLst/>
                </a:prstGeom>
                <a:noFill/>
                <a:ln w="28575">
                  <a:solidFill>
                    <a:srgbClr val="FFFF00"/>
                  </a:solidFill>
                  <a:round/>
                  <a:headEnd type="triangle" w="med" len="med"/>
                  <a:tailEnd type="non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cxnSp>
              <p:nvCxnSpPr>
                <p:cNvPr id="301" name="Ευθύγραμμο βέλος σύνδεσης 51"/>
                <p:cNvCxnSpPr>
                  <a:cxnSpLocks noChangeShapeType="1"/>
                </p:cNvCxnSpPr>
                <p:nvPr/>
              </p:nvCxnSpPr>
              <p:spPr bwMode="auto">
                <a:xfrm flipH="1">
                  <a:off x="3985467" y="3897447"/>
                  <a:ext cx="960431" cy="656896"/>
                </a:xfrm>
                <a:prstGeom prst="straightConnector1">
                  <a:avLst/>
                </a:prstGeom>
                <a:noFill/>
                <a:ln w="28575">
                  <a:solidFill>
                    <a:srgbClr val="FFFF00"/>
                  </a:solidFill>
                  <a:round/>
                  <a:headEnd type="triangle" w="med" len="med"/>
                  <a:tailEnd type="non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</p:grpSp>
        </p:grpSp>
        <p:grpSp>
          <p:nvGrpSpPr>
            <p:cNvPr id="13" name="Ομάδα 12"/>
            <p:cNvGrpSpPr/>
            <p:nvPr/>
          </p:nvGrpSpPr>
          <p:grpSpPr>
            <a:xfrm>
              <a:off x="138397" y="4077704"/>
              <a:ext cx="8350362" cy="2663664"/>
              <a:chOff x="138397" y="4077704"/>
              <a:chExt cx="8350362" cy="2663664"/>
            </a:xfrm>
          </p:grpSpPr>
          <p:grpSp>
            <p:nvGrpSpPr>
              <p:cNvPr id="3" name="Ομάδα 2"/>
              <p:cNvGrpSpPr/>
              <p:nvPr/>
            </p:nvGrpSpPr>
            <p:grpSpPr>
              <a:xfrm>
                <a:off x="138397" y="4077704"/>
                <a:ext cx="2412000" cy="2663664"/>
                <a:chOff x="138397" y="3541438"/>
                <a:chExt cx="2412000" cy="2663664"/>
              </a:xfrm>
            </p:grpSpPr>
            <p:grpSp>
              <p:nvGrpSpPr>
                <p:cNvPr id="20" name="Ομάδα 19"/>
                <p:cNvGrpSpPr/>
                <p:nvPr/>
              </p:nvGrpSpPr>
              <p:grpSpPr>
                <a:xfrm>
                  <a:off x="138397" y="3592304"/>
                  <a:ext cx="2412000" cy="2612798"/>
                  <a:chOff x="138397" y="2976170"/>
                  <a:chExt cx="2412000" cy="2612798"/>
                </a:xfrm>
              </p:grpSpPr>
              <p:sp>
                <p:nvSpPr>
                  <p:cNvPr id="92" name="Τόξο 91"/>
                  <p:cNvSpPr/>
                  <p:nvPr/>
                </p:nvSpPr>
                <p:spPr>
                  <a:xfrm>
                    <a:off x="138397" y="3140968"/>
                    <a:ext cx="2412000" cy="2448000"/>
                  </a:xfrm>
                  <a:prstGeom prst="arc">
                    <a:avLst>
                      <a:gd name="adj1" fmla="val 16200000"/>
                      <a:gd name="adj2" fmla="val 19133415"/>
                    </a:avLst>
                  </a:prstGeom>
                  <a:ln w="28575">
                    <a:solidFill>
                      <a:srgbClr val="FFCCCC"/>
                    </a:solidFill>
                    <a:headEnd type="triangle"/>
                    <a:tailEnd type="triangle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93" name="TextBox 92"/>
                  <p:cNvSpPr txBox="1"/>
                  <p:nvPr/>
                </p:nvSpPr>
                <p:spPr>
                  <a:xfrm>
                    <a:off x="1818836" y="2976170"/>
                    <a:ext cx="304892" cy="369332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l-GR" b="1" i="1" dirty="0" smtClean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θ</a:t>
                    </a:r>
                    <a:endParaRPr lang="el-GR" b="1" i="1" dirty="0">
                      <a:solidFill>
                        <a:schemeClr val="bg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</p:grpSp>
            <p:cxnSp>
              <p:nvCxnSpPr>
                <p:cNvPr id="156" name="Ευθεία γραμμή σύνδεσης 155"/>
                <p:cNvCxnSpPr/>
                <p:nvPr/>
              </p:nvCxnSpPr>
              <p:spPr>
                <a:xfrm flipV="1">
                  <a:off x="1320754" y="3541438"/>
                  <a:ext cx="0" cy="1440000"/>
                </a:xfrm>
                <a:prstGeom prst="line">
                  <a:avLst/>
                </a:prstGeom>
                <a:ln w="38100">
                  <a:solidFill>
                    <a:schemeClr val="bg1"/>
                  </a:solidFill>
                  <a:prstDash val="soli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163" name="TextBox 162"/>
              <p:cNvSpPr txBox="1"/>
              <p:nvPr/>
            </p:nvSpPr>
            <p:spPr>
              <a:xfrm>
                <a:off x="2627784" y="5088086"/>
                <a:ext cx="5860975" cy="1077218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l-GR" sz="1600" b="1" dirty="0" smtClean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Μια στοιχειώδη δέσμη φωτεινών κυμάτων</a:t>
                </a:r>
                <a:r>
                  <a:rPr lang="en-US" sz="1600" b="1" dirty="0" smtClean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</a:t>
                </a:r>
                <a:r>
                  <a:rPr lang="el-GR" sz="1600" b="1" dirty="0" smtClean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των οποίων οι διευθύνσεις πόλωσης σχηματίζουν γωνία </a:t>
                </a:r>
                <a:r>
                  <a:rPr lang="el-GR" sz="1600" b="1" i="1" dirty="0" smtClean="0">
                    <a:solidFill>
                      <a:srgbClr val="FFC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θ</a:t>
                </a:r>
                <a:r>
                  <a:rPr lang="el-GR" sz="1600" b="1" dirty="0" smtClean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με τη χαρακτηριστική διεύθυνση του πολωτή και περιορίζονται σε γωνία </a:t>
                </a:r>
                <a:r>
                  <a:rPr lang="en-US" sz="1600" b="1" i="1" dirty="0" smtClean="0">
                    <a:solidFill>
                      <a:srgbClr val="FFC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</a:t>
                </a:r>
                <a:r>
                  <a:rPr lang="el-GR" sz="1600" b="1" i="1" dirty="0" smtClean="0">
                    <a:solidFill>
                      <a:srgbClr val="FFC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θ</a:t>
                </a:r>
                <a:r>
                  <a:rPr lang="en-US" sz="1600" b="1" dirty="0" smtClean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</a:t>
                </a:r>
                <a:r>
                  <a:rPr lang="el-GR" sz="1600" b="1" dirty="0" smtClean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έχει ένταση </a:t>
                </a:r>
                <a:r>
                  <a:rPr lang="en-US" sz="1600" b="1" i="1" dirty="0" err="1" smtClean="0">
                    <a:solidFill>
                      <a:srgbClr val="FFC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dI</a:t>
                </a:r>
                <a:r>
                  <a:rPr lang="en-US" sz="1600" b="1" dirty="0" smtClean="0">
                    <a:solidFill>
                      <a:srgbClr val="FFC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’ </a:t>
                </a:r>
                <a:endParaRPr lang="el-GR" sz="1600" b="1" dirty="0">
                  <a:solidFill>
                    <a:srgbClr val="FFC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</p:grpSp>
      <p:sp>
        <p:nvSpPr>
          <p:cNvPr id="164" name="TextBox 163"/>
          <p:cNvSpPr txBox="1"/>
          <p:nvPr/>
        </p:nvSpPr>
        <p:spPr>
          <a:xfrm>
            <a:off x="2457728" y="1620089"/>
            <a:ext cx="506660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l-GR" sz="1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Όλα τα επίπεδα διάδοσης συμπληρώνουν γωνία </a:t>
            </a:r>
            <a:r>
              <a:rPr lang="el-GR" sz="1600" b="1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2π</a:t>
            </a:r>
            <a:r>
              <a:rPr lang="el-GR" sz="1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rad </a:t>
            </a:r>
            <a:r>
              <a:rPr lang="el-GR" sz="1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και δίνουν συνολική ένταση </a:t>
            </a:r>
            <a:r>
              <a:rPr lang="el-GR" sz="1600" b="1" i="1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Ι</a:t>
            </a:r>
            <a:r>
              <a:rPr lang="el-GR" sz="1600" b="1" baseline="-25000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endParaRPr lang="el-GR" sz="1600" b="1" dirty="0">
              <a:solidFill>
                <a:srgbClr val="FFC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03" name="TextBox 202"/>
              <p:cNvSpPr txBox="1"/>
              <p:nvPr/>
            </p:nvSpPr>
            <p:spPr>
              <a:xfrm>
                <a:off x="3275856" y="3211828"/>
                <a:ext cx="3218108" cy="433196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l-GR" sz="1600" b="1" dirty="0" smtClean="0">
                    <a:solidFill>
                      <a:srgbClr val="FFC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Στη γωνία </a:t>
                </a:r>
                <a:r>
                  <a:rPr lang="en-US" sz="1600" b="1" i="1" dirty="0" smtClean="0">
                    <a:solidFill>
                      <a:srgbClr val="FFC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</a:t>
                </a:r>
                <a:r>
                  <a:rPr lang="el-GR" sz="1600" b="1" i="1" dirty="0" smtClean="0">
                    <a:solidFill>
                      <a:srgbClr val="FFC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θ</a:t>
                </a:r>
                <a:r>
                  <a:rPr lang="el-GR" sz="1600" b="1" dirty="0" smtClean="0">
                    <a:solidFill>
                      <a:srgbClr val="FFC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</a:t>
                </a:r>
                <a14:m>
                  <m:oMath xmlns:m="http://schemas.openxmlformats.org/officeDocument/2006/math">
                    <m:groupChr>
                      <m:groupChrPr>
                        <m:chr m:val="→"/>
                        <m:vertJc m:val="bot"/>
                        <m:ctrlPr>
                          <a:rPr lang="el-GR" sz="1600" b="1" i="1" smtClean="0">
                            <a:solidFill>
                              <a:srgbClr val="FFC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groupChrPr>
                      <m:e>
                        <m:r>
                          <m:rPr>
                            <m:brk m:alnAt="2"/>
                          </m:rPr>
                          <a:rPr lang="el-GR" sz="1600" b="1" i="0" smtClean="0">
                            <a:solidFill>
                              <a:srgbClr val="FFC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𝛅</m:t>
                        </m:r>
                        <m:r>
                          <a:rPr lang="el-GR" sz="1600" b="1" i="0" smtClean="0">
                            <a:solidFill>
                              <a:srgbClr val="FFC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𝛊𝛆𝛒𝛘𝛆𝛕𝛂𝛊</m:t>
                        </m:r>
                        <m:r>
                          <a:rPr lang="el-GR" sz="1600" b="1" i="0" smtClean="0">
                            <a:solidFill>
                              <a:srgbClr val="FFC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 </m:t>
                        </m:r>
                        <m:r>
                          <a:rPr lang="el-GR" sz="1600" b="1" i="0" smtClean="0">
                            <a:solidFill>
                              <a:srgbClr val="FFC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𝚬𝛎𝛕𝛂𝛔𝛈</m:t>
                        </m:r>
                      </m:e>
                    </m:groupChr>
                    <m:r>
                      <a:rPr lang="el-GR" sz="1600" b="1" i="1" smtClean="0">
                        <a:solidFill>
                          <a:srgbClr val="FFC00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    </m:t>
                    </m:r>
                    <m:sSup>
                      <m:sSupPr>
                        <m:ctrlPr>
                          <a:rPr lang="el-GR" sz="1600" b="1" i="1" smtClean="0">
                            <a:solidFill>
                              <a:srgbClr val="FFC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 sz="1600" b="1" i="1" smtClean="0">
                            <a:solidFill>
                              <a:srgbClr val="FFC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𝒅𝑰</m:t>
                        </m:r>
                      </m:e>
                      <m:sup>
                        <m:r>
                          <a:rPr lang="en-US" sz="1600" b="1" i="1" smtClean="0">
                            <a:solidFill>
                              <a:srgbClr val="FFC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′</m:t>
                        </m:r>
                      </m:sup>
                    </m:sSup>
                  </m:oMath>
                </a14:m>
                <a:endParaRPr lang="el-GR" sz="1600" b="1" dirty="0">
                  <a:solidFill>
                    <a:srgbClr val="FFC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203" name="TextBox 20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75856" y="3211828"/>
                <a:ext cx="3218108" cy="433196"/>
              </a:xfrm>
              <a:prstGeom prst="rect">
                <a:avLst/>
              </a:prstGeom>
              <a:blipFill>
                <a:blip r:embed="rId2"/>
                <a:stretch>
                  <a:fillRect b="-18310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23" name="Ομάδα 22"/>
          <p:cNvGrpSpPr/>
          <p:nvPr/>
        </p:nvGrpSpPr>
        <p:grpSpPr>
          <a:xfrm>
            <a:off x="6421956" y="2761091"/>
            <a:ext cx="2310380" cy="811925"/>
            <a:chOff x="6421956" y="2761091"/>
            <a:chExt cx="2310380" cy="811925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62" name="TextBox 161"/>
                <p:cNvSpPr txBox="1"/>
                <p:nvPr/>
              </p:nvSpPr>
              <p:spPr>
                <a:xfrm>
                  <a:off x="7007248" y="2866242"/>
                  <a:ext cx="1725088" cy="612796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US" b="1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b="1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  <m:r>
                              <a:rPr lang="el-GR" b="1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𝝅</m:t>
                            </m:r>
                          </m:num>
                          <m:den>
                            <m:r>
                              <a:rPr lang="en-US" b="1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𝒅</m:t>
                            </m:r>
                            <m:r>
                              <a:rPr lang="el-GR" b="1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𝜽</m:t>
                            </m:r>
                          </m:den>
                        </m:f>
                        <m:r>
                          <a:rPr lang="en-US" b="1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=</m:t>
                        </m:r>
                        <m:f>
                          <m:fPr>
                            <m:ctrlPr>
                              <a:rPr lang="en-US" b="1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sSub>
                              <m:sSubPr>
                                <m:ctrlPr>
                                  <a:rPr lang="en-US" b="1" i="1" smtClean="0">
                                    <a:solidFill>
                                      <a:schemeClr val="bg1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b="1" i="1" smtClean="0">
                                    <a:solidFill>
                                      <a:schemeClr val="bg1"/>
                                    </a:solidFill>
                                    <a:latin typeface="Cambria Math"/>
                                  </a:rPr>
                                  <m:t>𝑰</m:t>
                                </m:r>
                              </m:e>
                              <m:sub>
                                <m:r>
                                  <a:rPr lang="en-US" b="1" i="1" smtClean="0">
                                    <a:solidFill>
                                      <a:schemeClr val="bg1"/>
                                    </a:solidFill>
                                    <a:latin typeface="Cambria Math"/>
                                  </a:rPr>
                                  <m:t>𝟎</m:t>
                                </m:r>
                              </m:sub>
                            </m:sSub>
                          </m:num>
                          <m:den>
                            <m:r>
                              <a:rPr lang="en-US" b="1" i="1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𝒅</m:t>
                            </m:r>
                            <m:sSup>
                              <m:sSupPr>
                                <m:ctrlPr>
                                  <a:rPr lang="en-US" b="1" i="1">
                                    <a:solidFill>
                                      <a:schemeClr val="bg1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b="1" i="1">
                                    <a:solidFill>
                                      <a:schemeClr val="bg1"/>
                                    </a:solidFill>
                                    <a:latin typeface="Cambria Math"/>
                                  </a:rPr>
                                  <m:t>𝑰</m:t>
                                </m:r>
                              </m:e>
                              <m:sup>
                                <m:r>
                                  <a:rPr lang="en-US" b="1" i="1">
                                    <a:solidFill>
                                      <a:schemeClr val="bg1"/>
                                    </a:solidFill>
                                    <a:latin typeface="Cambria Math"/>
                                  </a:rPr>
                                  <m:t>′</m:t>
                                </m:r>
                              </m:sup>
                            </m:sSup>
                          </m:den>
                        </m:f>
                        <m:r>
                          <a:rPr lang="el-GR" b="1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      </m:t>
                        </m:r>
                        <m:r>
                          <a:rPr lang="el-GR" b="1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⇨</m:t>
                        </m:r>
                      </m:oMath>
                    </m:oMathPara>
                  </a14:m>
                  <a:endParaRPr lang="el-GR" b="1" dirty="0">
                    <a:solidFill>
                      <a:schemeClr val="bg1"/>
                    </a:solidFill>
                  </a:endParaRPr>
                </a:p>
              </p:txBody>
            </p:sp>
          </mc:Choice>
          <mc:Fallback xmlns="">
            <p:sp>
              <p:nvSpPr>
                <p:cNvPr id="162" name="TextBox 161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007248" y="2866242"/>
                  <a:ext cx="1725088" cy="612796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  <a:ln>
                  <a:noFill/>
                </a:ln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7" name="Δεξί άγκιστρο 6"/>
            <p:cNvSpPr/>
            <p:nvPr/>
          </p:nvSpPr>
          <p:spPr>
            <a:xfrm>
              <a:off x="6421956" y="2761091"/>
              <a:ext cx="288032" cy="811925"/>
            </a:xfrm>
            <a:prstGeom prst="rightBrace">
              <a:avLst>
                <a:gd name="adj1" fmla="val 23633"/>
                <a:gd name="adj2" fmla="val 50000"/>
              </a:avLst>
            </a:prstGeom>
            <a:ln w="285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cxnSp>
          <p:nvCxnSpPr>
            <p:cNvPr id="9" name="Ευθύγραμμο βέλος σύνδεσης 8"/>
            <p:cNvCxnSpPr/>
            <p:nvPr/>
          </p:nvCxnSpPr>
          <p:spPr>
            <a:xfrm flipV="1">
              <a:off x="6637980" y="3157663"/>
              <a:ext cx="360000" cy="0"/>
            </a:xfrm>
            <a:prstGeom prst="straightConnector1">
              <a:avLst/>
            </a:prstGeom>
            <a:ln w="28575">
              <a:solidFill>
                <a:schemeClr val="bg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204" name="TextBox 203"/>
              <p:cNvSpPr txBox="1"/>
              <p:nvPr/>
            </p:nvSpPr>
            <p:spPr>
              <a:xfrm>
                <a:off x="7292583" y="3861048"/>
                <a:ext cx="1486240" cy="610873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𝒅</m:t>
                      </m:r>
                      <m:sSup>
                        <m:sSupPr>
                          <m:ctrlPr>
                            <a:rPr lang="en-US" b="1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𝑰</m:t>
                          </m:r>
                        </m:e>
                        <m:sup>
                          <m:r>
                            <a:rPr lang="en-US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′</m:t>
                          </m:r>
                        </m:sup>
                      </m:sSup>
                      <m:r>
                        <a:rPr lang="en-US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b="1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b="1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𝑰</m:t>
                              </m:r>
                            </m:e>
                            <m:sub>
                              <m:r>
                                <a:rPr lang="en-US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𝟎</m:t>
                              </m:r>
                            </m:sub>
                          </m:sSub>
                        </m:num>
                        <m:den>
                          <m:r>
                            <a:rPr lang="el-GR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𝟐</m:t>
                          </m:r>
                          <m:r>
                            <a:rPr lang="el-GR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𝝅</m:t>
                          </m:r>
                        </m:den>
                      </m:f>
                      <m:r>
                        <a:rPr lang="en-US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𝒅</m:t>
                      </m:r>
                      <m:r>
                        <a:rPr lang="el-GR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𝜽</m:t>
                      </m:r>
                    </m:oMath>
                  </m:oMathPara>
                </a14:m>
                <a:endParaRPr lang="el-GR" b="1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204" name="TextBox 20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92583" y="3861048"/>
                <a:ext cx="1486240" cy="610873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8" name="Ομάδα 17"/>
          <p:cNvGrpSpPr/>
          <p:nvPr/>
        </p:nvGrpSpPr>
        <p:grpSpPr>
          <a:xfrm>
            <a:off x="2550397" y="1601460"/>
            <a:ext cx="4901923" cy="1483149"/>
            <a:chOff x="2550397" y="1601460"/>
            <a:chExt cx="4901923" cy="1483149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73" name="TextBox 172"/>
                <p:cNvSpPr txBox="1"/>
                <p:nvPr/>
              </p:nvSpPr>
              <p:spPr>
                <a:xfrm>
                  <a:off x="3523980" y="2639807"/>
                  <a:ext cx="2897976" cy="444802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l-GR" sz="1600" b="1" dirty="0" smtClean="0">
                      <a:solidFill>
                        <a:srgbClr val="FFC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Στα 2π </a:t>
                  </a:r>
                  <a:r>
                    <a:rPr lang="en-US" sz="1600" b="1" dirty="0" smtClean="0">
                      <a:solidFill>
                        <a:srgbClr val="FFC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rad</a:t>
                  </a:r>
                  <a:r>
                    <a:rPr lang="el-GR" sz="1600" b="1" dirty="0" smtClean="0">
                      <a:solidFill>
                        <a:srgbClr val="FFC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  </a:t>
                  </a:r>
                  <a14:m>
                    <m:oMath xmlns:m="http://schemas.openxmlformats.org/officeDocument/2006/math">
                      <m:groupChr>
                        <m:groupChrPr>
                          <m:chr m:val="→"/>
                          <m:vertJc m:val="bot"/>
                          <m:ctrlPr>
                            <a:rPr lang="el-GR" sz="1600" b="1" i="1" smtClean="0">
                              <a:solidFill>
                                <a:srgbClr val="FFC000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groupChrPr>
                        <m:e>
                          <m:r>
                            <m:rPr>
                              <m:brk m:alnAt="2"/>
                            </m:rPr>
                            <a:rPr lang="el-GR" sz="1600" b="1" i="0" smtClean="0">
                              <a:solidFill>
                                <a:srgbClr val="FFC000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𝛅</m:t>
                          </m:r>
                          <m:r>
                            <a:rPr lang="el-GR" sz="1600" b="1" i="0" smtClean="0">
                              <a:solidFill>
                                <a:srgbClr val="FFC000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𝛊𝛆𝛒𝛘𝛆𝛕𝛂𝛊</m:t>
                          </m:r>
                          <m:r>
                            <a:rPr lang="el-GR" sz="1600" b="1" i="0" smtClean="0">
                              <a:solidFill>
                                <a:srgbClr val="FFC000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 </m:t>
                          </m:r>
                          <m:r>
                            <a:rPr lang="el-GR" sz="1600" b="1" i="0" smtClean="0">
                              <a:solidFill>
                                <a:srgbClr val="FFC000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𝚬𝛎𝛕𝛂𝛔𝛈</m:t>
                          </m:r>
                        </m:e>
                      </m:groupChr>
                      <m:r>
                        <a:rPr lang="el-GR" sz="1600" b="1" i="1" smtClean="0">
                          <a:solidFill>
                            <a:srgbClr val="FFC000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    </m:t>
                      </m:r>
                      <m:sSub>
                        <m:sSubPr>
                          <m:ctrlPr>
                            <a:rPr lang="el-GR" sz="1600" b="1" i="1" smtClean="0">
                              <a:solidFill>
                                <a:srgbClr val="FFC000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el-GR" sz="1600" b="1" i="1" smtClean="0">
                              <a:solidFill>
                                <a:srgbClr val="FFC000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𝜤</m:t>
                          </m:r>
                        </m:e>
                        <m:sub>
                          <m:r>
                            <a:rPr lang="el-GR" sz="1600" b="1" i="1" smtClean="0">
                              <a:solidFill>
                                <a:srgbClr val="FFC000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𝟎</m:t>
                          </m:r>
                        </m:sub>
                      </m:sSub>
                    </m:oMath>
                  </a14:m>
                  <a:r>
                    <a:rPr lang="el-GR" sz="1600" b="1" dirty="0" smtClean="0">
                      <a:solidFill>
                        <a:srgbClr val="FFC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   </a:t>
                  </a:r>
                  <a:endParaRPr lang="el-GR" sz="1600" b="1" dirty="0">
                    <a:solidFill>
                      <a:srgbClr val="FFC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mc:Choice>
          <mc:Fallback xmlns="">
            <p:sp>
              <p:nvSpPr>
                <p:cNvPr id="173" name="TextBox 17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523980" y="2639807"/>
                  <a:ext cx="2897976" cy="444802"/>
                </a:xfrm>
                <a:prstGeom prst="rect">
                  <a:avLst/>
                </a:prstGeom>
                <a:blipFill>
                  <a:blip r:embed="rId5"/>
                  <a:stretch>
                    <a:fillRect l="-421" b="-15068"/>
                  </a:stretch>
                </a:blipFill>
                <a:ln>
                  <a:noFill/>
                </a:ln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4" name="Ορθογώνιο 13"/>
            <p:cNvSpPr/>
            <p:nvPr/>
          </p:nvSpPr>
          <p:spPr>
            <a:xfrm>
              <a:off x="2550397" y="1601460"/>
              <a:ext cx="4901923" cy="603404"/>
            </a:xfrm>
            <a:prstGeom prst="rect">
              <a:avLst/>
            </a:prstGeom>
            <a:noFill/>
            <a:ln w="1905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cxnSp>
          <p:nvCxnSpPr>
            <p:cNvPr id="17" name="Ευθύγραμμο βέλος σύνδεσης 16"/>
            <p:cNvCxnSpPr/>
            <p:nvPr/>
          </p:nvCxnSpPr>
          <p:spPr>
            <a:xfrm flipH="1">
              <a:off x="5004048" y="2204864"/>
              <a:ext cx="0" cy="434943"/>
            </a:xfrm>
            <a:prstGeom prst="straightConnector1">
              <a:avLst/>
            </a:prstGeom>
            <a:ln w="19050">
              <a:solidFill>
                <a:schemeClr val="bg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4460537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1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2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2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0" grpId="0"/>
      <p:bldP spid="164" grpId="0"/>
      <p:bldP spid="203" grpId="0"/>
      <p:bldP spid="20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Ομάδα 4"/>
          <p:cNvGrpSpPr/>
          <p:nvPr/>
        </p:nvGrpSpPr>
        <p:grpSpPr>
          <a:xfrm>
            <a:off x="2483768" y="2977788"/>
            <a:ext cx="5590786" cy="523220"/>
            <a:chOff x="4565545" y="3051729"/>
            <a:chExt cx="5590786" cy="523220"/>
          </a:xfrm>
        </p:grpSpPr>
        <p:sp>
          <p:nvSpPr>
            <p:cNvPr id="6" name="TextBox 5"/>
            <p:cNvSpPr txBox="1"/>
            <p:nvPr/>
          </p:nvSpPr>
          <p:spPr>
            <a:xfrm>
              <a:off x="4565545" y="3051729"/>
              <a:ext cx="3823483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l-GR" sz="2000" b="1" dirty="0" smtClean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Νόμος </a:t>
              </a:r>
              <a:r>
                <a:rPr lang="en-US" sz="2000" b="1" dirty="0" smtClean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Malus</a:t>
              </a:r>
              <a:r>
                <a:rPr lang="el-GR" sz="2000" b="1" dirty="0" smtClean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για την ένταση </a:t>
              </a:r>
              <a:r>
                <a:rPr lang="en-US" sz="2000" b="1" i="1" dirty="0" err="1" smtClean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dI</a:t>
              </a:r>
              <a:r>
                <a:rPr lang="el-GR" sz="2800" b="1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΄</a:t>
              </a:r>
              <a:r>
                <a:rPr lang="en-US" sz="2000" b="1" dirty="0" smtClean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:</a:t>
              </a:r>
              <a:endParaRPr lang="el-GR" sz="20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" name="TextBox 6"/>
                <p:cNvSpPr txBox="1"/>
                <p:nvPr/>
              </p:nvSpPr>
              <p:spPr>
                <a:xfrm>
                  <a:off x="8396682" y="3139526"/>
                  <a:ext cx="1759649" cy="37555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1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𝒅𝑰</m:t>
                        </m:r>
                        <m:r>
                          <a:rPr lang="en-US" b="1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=</m:t>
                        </m:r>
                        <m:r>
                          <a:rPr lang="en-US" b="1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𝒅𝑰</m:t>
                        </m:r>
                        <m:r>
                          <a:rPr lang="en-US" b="1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′</m:t>
                        </m:r>
                        <m:func>
                          <m:funcPr>
                            <m:ctrlPr>
                              <a:rPr lang="en-US" b="1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sSup>
                              <m:sSupPr>
                                <m:ctrlPr>
                                  <a:rPr lang="en-US" b="1" i="1" smtClean="0">
                                    <a:solidFill>
                                      <a:schemeClr val="bg1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m:rPr>
                                    <m:sty m:val="p"/>
                                  </m:rPr>
                                  <a:rPr lang="en-US" b="0" i="0" smtClean="0">
                                    <a:solidFill>
                                      <a:schemeClr val="bg1"/>
                                    </a:solidFill>
                                    <a:latin typeface="Cambria Math"/>
                                  </a:rPr>
                                  <m:t>cos</m:t>
                                </m:r>
                              </m:e>
                              <m:sup>
                                <m:r>
                                  <a:rPr lang="el-GR" b="1" i="1" smtClean="0">
                                    <a:solidFill>
                                      <a:schemeClr val="bg1"/>
                                    </a:solidFill>
                                    <a:latin typeface="Cambria Math"/>
                                  </a:rPr>
                                  <m:t>𝟐</m:t>
                                </m:r>
                              </m:sup>
                            </m:sSup>
                          </m:fName>
                          <m:e>
                            <m:r>
                              <a:rPr lang="el-GR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𝜽</m:t>
                            </m:r>
                          </m:e>
                        </m:func>
                      </m:oMath>
                    </m:oMathPara>
                  </a14:m>
                  <a:endParaRPr lang="el-GR" b="1" dirty="0">
                    <a:solidFill>
                      <a:schemeClr val="bg1"/>
                    </a:solidFill>
                  </a:endParaRPr>
                </a:p>
              </p:txBody>
            </p:sp>
          </mc:Choice>
          <mc:Fallback xmlns="">
            <p:sp>
              <p:nvSpPr>
                <p:cNvPr id="7" name="TextBox 6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396682" y="3139526"/>
                  <a:ext cx="1759649" cy="375552"/>
                </a:xfrm>
                <a:prstGeom prst="rect">
                  <a:avLst/>
                </a:prstGeom>
                <a:blipFill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2189384" y="4593392"/>
                <a:ext cx="2821123" cy="72180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𝑰</m:t>
                      </m:r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b="1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𝑰</m:t>
                              </m:r>
                            </m:e>
                            <m:sub>
                              <m:r>
                                <a:rPr lang="en-US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𝟎</m:t>
                              </m:r>
                            </m:sub>
                          </m:sSub>
                        </m:num>
                        <m:den>
                          <m:r>
                            <a:rPr lang="el-GR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𝟐</m:t>
                          </m:r>
                          <m:r>
                            <a:rPr lang="el-GR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𝝅</m:t>
                          </m:r>
                        </m:den>
                      </m:f>
                      <m:nary>
                        <m:naryPr>
                          <m:ctrlP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𝟎</m:t>
                          </m:r>
                        </m:sub>
                        <m:sup>
                          <m:r>
                            <a:rPr lang="el-GR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𝟐</m:t>
                          </m:r>
                          <m:r>
                            <a:rPr lang="el-GR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𝝅</m:t>
                          </m:r>
                        </m:sup>
                        <m:e>
                          <m:func>
                            <m:funcPr>
                              <m:ctrlPr>
                                <a:rPr lang="en-US" b="1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sSup>
                                <m:sSupPr>
                                  <m:ctrlPr>
                                    <a:rPr lang="en-US" b="1" i="1" smtClean="0">
                                      <a:solidFill>
                                        <a:srgbClr val="FFFF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m:rPr>
                                      <m:sty m:val="p"/>
                                    </m:rPr>
                                    <a:rPr lang="en-US" b="0" i="0" smtClean="0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  <m:t>cos</m:t>
                                  </m:r>
                                </m:e>
                                <m:sup>
                                  <m:r>
                                    <a:rPr lang="en-US" b="1" i="1" smtClean="0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  <m:t>𝟐</m:t>
                                  </m:r>
                                </m:sup>
                              </m:sSup>
                            </m:fName>
                            <m:e>
                              <m:r>
                                <a:rPr lang="el-GR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𝜽</m:t>
                              </m:r>
                            </m:e>
                          </m:func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𝒅</m:t>
                          </m:r>
                          <m:r>
                            <a:rPr lang="el-GR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𝜽</m:t>
                          </m:r>
                        </m:e>
                      </m:nary>
                      <m:r>
                        <a:rPr lang="en-US" b="1" i="1">
                          <a:solidFill>
                            <a:srgbClr val="FFFF00"/>
                          </a:solidFill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el-GR" b="1" dirty="0">
                  <a:solidFill>
                    <a:srgbClr val="FFFF00"/>
                  </a:solidFill>
                </a:endParaRPr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89384" y="4593392"/>
                <a:ext cx="2821123" cy="721801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2105966" y="5941981"/>
                <a:ext cx="3738331" cy="72737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𝑰</m:t>
                      </m:r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b="1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b="1" i="1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1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𝑰</m:t>
                              </m:r>
                            </m:e>
                            <m:sub>
                              <m:r>
                                <a:rPr lang="en-US" b="1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𝟎</m:t>
                              </m:r>
                            </m:sub>
                          </m:sSub>
                        </m:num>
                        <m:den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𝟒</m:t>
                          </m:r>
                          <m:r>
                            <a:rPr lang="el-GR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𝝅</m:t>
                          </m:r>
                        </m:den>
                      </m:f>
                      <m:d>
                        <m:dPr>
                          <m:begChr m:val="["/>
                          <m:endChr m:val="]"/>
                          <m:ctrlPr>
                            <a:rPr lang="el-GR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nary>
                            <m:naryPr>
                              <m:ctrlPr>
                                <a:rPr lang="el-GR" b="1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>
                              <m:r>
                                <m:rPr>
                                  <m:brk m:alnAt="23"/>
                                </m:rPr>
                                <a:rPr lang="en-US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𝟎</m:t>
                              </m:r>
                            </m:sub>
                            <m:sup>
                              <m:r>
                                <a:rPr lang="en-US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𝟐</m:t>
                              </m:r>
                              <m:r>
                                <a:rPr lang="el-GR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𝝅</m:t>
                              </m:r>
                            </m:sup>
                            <m:e>
                              <m:r>
                                <a:rPr lang="en-US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𝒅</m:t>
                              </m:r>
                              <m:r>
                                <a:rPr lang="el-GR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𝜽</m:t>
                              </m:r>
                            </m:e>
                          </m:nary>
                          <m:r>
                            <a:rPr lang="el-GR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+</m:t>
                          </m:r>
                          <m:nary>
                            <m:naryPr>
                              <m:ctrlPr>
                                <a:rPr lang="el-GR" b="1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>
                              <m:r>
                                <m:rPr>
                                  <m:brk m:alnAt="23"/>
                                </m:rPr>
                                <a:rPr lang="el-GR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𝟎</m:t>
                              </m:r>
                            </m:sub>
                            <m:sup>
                              <m:r>
                                <a:rPr lang="el-GR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𝟐</m:t>
                              </m:r>
                              <m:r>
                                <a:rPr lang="el-GR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𝝅</m:t>
                              </m:r>
                            </m:sup>
                            <m:e>
                              <m:func>
                                <m:funcPr>
                                  <m:ctrlPr>
                                    <a:rPr lang="en-US" b="1" i="1" smtClean="0">
                                      <a:solidFill>
                                        <a:srgbClr val="FFFF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uncPr>
                                <m:fName>
                                  <m:r>
                                    <m:rPr>
                                      <m:sty m:val="p"/>
                                    </m:rPr>
                                    <a:rPr lang="en-US" b="0" i="0" smtClean="0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  <m:t>cos</m:t>
                                  </m:r>
                                </m:fName>
                                <m:e>
                                  <m:r>
                                    <a:rPr lang="el-GR" b="1" i="1" smtClean="0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  <m:t>𝟐</m:t>
                                  </m:r>
                                  <m:r>
                                    <a:rPr lang="el-GR" b="1" i="1" smtClean="0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  <m:t>𝜽</m:t>
                                  </m:r>
                                </m:e>
                              </m:func>
                            </m:e>
                          </m:nary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𝒅</m:t>
                          </m:r>
                          <m:r>
                            <a:rPr lang="el-GR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𝜽</m:t>
                          </m:r>
                        </m:e>
                      </m:d>
                      <m:r>
                        <a:rPr lang="en-US" b="1" i="1">
                          <a:solidFill>
                            <a:srgbClr val="FFFF00"/>
                          </a:solidFill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el-GR" b="1" dirty="0">
                  <a:solidFill>
                    <a:srgbClr val="FFFF00"/>
                  </a:solidFill>
                </a:endParaRPr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05966" y="5941981"/>
                <a:ext cx="3738331" cy="727379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4593840" y="4576618"/>
                <a:ext cx="2994426" cy="72180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b="1" i="1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1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𝑰</m:t>
                              </m:r>
                            </m:e>
                            <m:sub>
                              <m:r>
                                <a:rPr lang="en-US" b="1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𝟎</m:t>
                              </m:r>
                            </m:sub>
                          </m:sSub>
                        </m:num>
                        <m:den>
                          <m:r>
                            <a:rPr lang="el-GR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𝟐</m:t>
                          </m:r>
                          <m:r>
                            <a:rPr lang="el-GR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𝝅</m:t>
                          </m:r>
                        </m:den>
                      </m:f>
                      <m:nary>
                        <m:naryPr>
                          <m:ctrlPr>
                            <a:rPr lang="en-US" b="1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𝟎</m:t>
                          </m:r>
                        </m:sub>
                        <m:sup>
                          <m:r>
                            <a:rPr lang="el-GR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𝟐</m:t>
                          </m:r>
                          <m:r>
                            <a:rPr lang="el-GR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𝝅</m:t>
                          </m:r>
                        </m:sup>
                        <m:e>
                          <m:f>
                            <m:fPr>
                              <m:ctrlPr>
                                <a:rPr lang="el-GR" b="1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𝟏</m:t>
                              </m:r>
                              <m:r>
                                <a:rPr lang="en-US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+</m:t>
                              </m:r>
                              <m:func>
                                <m:funcPr>
                                  <m:ctrlPr>
                                    <a:rPr lang="en-US" b="1" i="1" smtClean="0">
                                      <a:solidFill>
                                        <a:srgbClr val="FFFF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uncPr>
                                <m:fName>
                                  <m:r>
                                    <m:rPr>
                                      <m:sty m:val="p"/>
                                    </m:rPr>
                                    <a:rPr lang="en-US" b="0" i="0" smtClean="0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  <m:t>cos</m:t>
                                  </m:r>
                                </m:fName>
                                <m:e>
                                  <m:r>
                                    <a:rPr lang="en-US" b="1" i="1" smtClean="0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  <m:t>𝟐</m:t>
                                  </m:r>
                                  <m:r>
                                    <a:rPr lang="el-GR" b="1" i="1" smtClean="0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  <m:t>𝜽</m:t>
                                  </m:r>
                                </m:e>
                              </m:func>
                            </m:num>
                            <m:den>
                              <m:r>
                                <a:rPr lang="en-US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𝟐</m:t>
                              </m:r>
                            </m:den>
                          </m:f>
                          <m:r>
                            <a:rPr lang="en-US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𝒅</m:t>
                          </m:r>
                          <m:r>
                            <a:rPr lang="el-GR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𝜽</m:t>
                          </m:r>
                        </m:e>
                      </m:nary>
                      <m:r>
                        <a:rPr lang="el-GR" b="1" i="1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        </m:t>
                      </m:r>
                      <m:r>
                        <a:rPr lang="el-GR" b="1" i="1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⇨</m:t>
                      </m:r>
                    </m:oMath>
                  </m:oMathPara>
                </a14:m>
                <a:endParaRPr lang="el-GR" b="1" dirty="0">
                  <a:solidFill>
                    <a:srgbClr val="FFFF00"/>
                  </a:solidFill>
                </a:endParaRPr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93840" y="4576618"/>
                <a:ext cx="2994426" cy="721801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2" name="TextBox 71"/>
              <p:cNvSpPr txBox="1"/>
              <p:nvPr/>
            </p:nvSpPr>
            <p:spPr>
              <a:xfrm>
                <a:off x="5644272" y="5983690"/>
                <a:ext cx="1943994" cy="61087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b="1" i="1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1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𝑰</m:t>
                              </m:r>
                            </m:e>
                            <m:sub>
                              <m:r>
                                <a:rPr lang="en-US" b="1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𝟎</m:t>
                              </m:r>
                            </m:sub>
                          </m:sSub>
                        </m:num>
                        <m:den>
                          <m:r>
                            <a:rPr lang="en-US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𝟒</m:t>
                          </m:r>
                          <m:r>
                            <a:rPr lang="el-GR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𝝅</m:t>
                          </m:r>
                        </m:den>
                      </m:f>
                      <m:d>
                        <m:dPr>
                          <m:ctrlPr>
                            <a:rPr lang="el-GR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l-GR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𝟐</m:t>
                          </m:r>
                          <m:r>
                            <a:rPr lang="el-GR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𝝅</m:t>
                          </m:r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+</m:t>
                          </m:r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𝟎</m:t>
                          </m:r>
                        </m:e>
                      </m:d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    </m:t>
                      </m:r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  <a:ea typeface="Cambria Math"/>
                        </a:rPr>
                        <m:t>⇒</m:t>
                      </m:r>
                    </m:oMath>
                  </m:oMathPara>
                </a14:m>
                <a:endParaRPr lang="el-GR" b="1" dirty="0">
                  <a:solidFill>
                    <a:srgbClr val="FFFF00"/>
                  </a:solidFill>
                </a:endParaRPr>
              </a:p>
            </p:txBody>
          </p:sp>
        </mc:Choice>
        <mc:Fallback xmlns="">
          <p:sp>
            <p:nvSpPr>
              <p:cNvPr id="72" name="TextBox 7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44272" y="5983690"/>
                <a:ext cx="1943994" cy="610873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3" name="Ορθογώνιο 72"/>
              <p:cNvSpPr/>
              <p:nvPr/>
            </p:nvSpPr>
            <p:spPr>
              <a:xfrm>
                <a:off x="7821994" y="5877272"/>
                <a:ext cx="1070486" cy="781368"/>
              </a:xfrm>
              <a:prstGeom prst="rect">
                <a:avLst/>
              </a:prstGeom>
              <a:ln w="28575">
                <a:solidFill>
                  <a:srgbClr val="FF0000"/>
                </a:solidFill>
              </a:ln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smtClean="0">
                          <a:ln>
                            <a:solidFill>
                              <a:srgbClr val="FFFF00"/>
                            </a:solidFill>
                          </a:ln>
                          <a:solidFill>
                            <a:schemeClr val="bg1"/>
                          </a:solidFill>
                          <a:latin typeface="Cambria Math"/>
                        </a:rPr>
                        <m:t>𝑰</m:t>
                      </m:r>
                      <m:r>
                        <a:rPr lang="en-US" sz="2400" b="1" i="1" smtClean="0">
                          <a:ln>
                            <a:solidFill>
                              <a:srgbClr val="FFFF00"/>
                            </a:solidFill>
                          </a:ln>
                          <a:solidFill>
                            <a:schemeClr val="bg1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2400" b="1" i="1" smtClean="0">
                              <a:ln>
                                <a:solidFill>
                                  <a:srgbClr val="FFFF00"/>
                                </a:solidFill>
                              </a:ln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400" b="1" i="1" smtClean="0">
                                  <a:ln>
                                    <a:solidFill>
                                      <a:srgbClr val="FFFF00"/>
                                    </a:solidFill>
                                  </a:ln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b="1" i="1" smtClean="0">
                                  <a:ln>
                                    <a:solidFill>
                                      <a:srgbClr val="FFFF00"/>
                                    </a:solidFill>
                                  </a:ln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𝑰</m:t>
                              </m:r>
                            </m:e>
                            <m:sub>
                              <m:r>
                                <a:rPr lang="en-US" sz="2400" b="1" i="1" smtClean="0">
                                  <a:ln>
                                    <a:solidFill>
                                      <a:srgbClr val="FFFF00"/>
                                    </a:solidFill>
                                  </a:ln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𝟎</m:t>
                              </m:r>
                            </m:sub>
                          </m:sSub>
                        </m:num>
                        <m:den>
                          <m:r>
                            <a:rPr lang="en-US" sz="2400" b="1" i="1" smtClean="0">
                              <a:ln>
                                <a:solidFill>
                                  <a:srgbClr val="FFFF00"/>
                                </a:solidFill>
                              </a:ln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𝟐</m:t>
                          </m:r>
                        </m:den>
                      </m:f>
                    </m:oMath>
                  </m:oMathPara>
                </a14:m>
                <a:endParaRPr lang="el-GR" sz="2400" dirty="0">
                  <a:ln>
                    <a:solidFill>
                      <a:srgbClr val="FFFF00"/>
                    </a:solidFill>
                  </a:ln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73" name="Ορθογώνιο 7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21994" y="5877272"/>
                <a:ext cx="1070486" cy="781368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  <a:ln w="28575">
                <a:solidFill>
                  <a:srgbClr val="FF0000"/>
                </a:solidFill>
              </a:ln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0" name="TextBox 139"/>
              <p:cNvSpPr txBox="1"/>
              <p:nvPr/>
            </p:nvSpPr>
            <p:spPr>
              <a:xfrm>
                <a:off x="6811307" y="2137560"/>
                <a:ext cx="1486240" cy="610873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𝒅</m:t>
                      </m:r>
                      <m:sSup>
                        <m:sSupPr>
                          <m:ctrlPr>
                            <a:rPr lang="en-US" b="1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𝑰</m:t>
                          </m:r>
                        </m:e>
                        <m:sup>
                          <m:r>
                            <a:rPr lang="en-US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′</m:t>
                          </m:r>
                        </m:sup>
                      </m:sSup>
                      <m:r>
                        <a:rPr lang="en-US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b="1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b="1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𝑰</m:t>
                              </m:r>
                            </m:e>
                            <m:sub>
                              <m:r>
                                <a:rPr lang="en-US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𝟎</m:t>
                              </m:r>
                            </m:sub>
                          </m:sSub>
                        </m:num>
                        <m:den>
                          <m:r>
                            <a:rPr lang="el-GR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𝟐</m:t>
                          </m:r>
                          <m:r>
                            <a:rPr lang="el-GR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𝝅</m:t>
                          </m:r>
                        </m:den>
                      </m:f>
                      <m:r>
                        <a:rPr lang="en-US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𝒅</m:t>
                      </m:r>
                      <m:r>
                        <a:rPr lang="el-GR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𝜽</m:t>
                      </m:r>
                    </m:oMath>
                  </m:oMathPara>
                </a14:m>
                <a:endParaRPr lang="el-GR" b="1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140" name="TextBox 13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11307" y="2137560"/>
                <a:ext cx="1486240" cy="610873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5" name="TextBox 144"/>
              <p:cNvSpPr txBox="1"/>
              <p:nvPr/>
            </p:nvSpPr>
            <p:spPr>
              <a:xfrm>
                <a:off x="6314905" y="3648948"/>
                <a:ext cx="2546723" cy="610873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𝒅𝑰</m:t>
                      </m:r>
                      <m:r>
                        <a:rPr lang="en-US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b="1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b="1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𝑰</m:t>
                              </m:r>
                            </m:e>
                            <m:sub>
                              <m:r>
                                <a:rPr lang="en-US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𝟎</m:t>
                              </m:r>
                            </m:sub>
                          </m:sSub>
                        </m:num>
                        <m:den>
                          <m:r>
                            <a:rPr lang="el-GR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𝟐</m:t>
                          </m:r>
                          <m:r>
                            <a:rPr lang="el-GR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𝝅</m:t>
                          </m:r>
                        </m:den>
                      </m:f>
                      <m:func>
                        <m:funcPr>
                          <m:ctrlPr>
                            <a:rPr lang="en-US" b="1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sSup>
                            <m:sSupPr>
                              <m:ctrlPr>
                                <a:rPr lang="en-US" b="1" i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m:rPr>
                                  <m:sty m:val="p"/>
                                </m:rPr>
                                <a:rPr lang="en-US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cos</m:t>
                              </m:r>
                            </m:e>
                            <m:sup>
                              <m:r>
                                <a:rPr lang="el-GR" b="1" i="1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𝟐</m:t>
                              </m:r>
                            </m:sup>
                          </m:sSup>
                        </m:fName>
                        <m:e>
                          <m:r>
                            <a:rPr lang="el-GR" b="1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𝜽</m:t>
                          </m:r>
                        </m:e>
                      </m:func>
                      <m:r>
                        <a:rPr lang="en-US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𝒅</m:t>
                      </m:r>
                      <m:r>
                        <a:rPr lang="el-GR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𝜽</m:t>
                      </m:r>
                      <m:r>
                        <a:rPr lang="el-GR" b="1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    </m:t>
                      </m:r>
                      <m:r>
                        <a:rPr lang="el-GR" b="1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⇨</m:t>
                      </m:r>
                    </m:oMath>
                  </m:oMathPara>
                </a14:m>
                <a:endParaRPr lang="el-GR" b="1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145" name="TextBox 14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14905" y="3648948"/>
                <a:ext cx="2546723" cy="610873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57" name="Ομάδα 156"/>
          <p:cNvGrpSpPr/>
          <p:nvPr/>
        </p:nvGrpSpPr>
        <p:grpSpPr>
          <a:xfrm>
            <a:off x="142536" y="116632"/>
            <a:ext cx="2455446" cy="3321079"/>
            <a:chOff x="142536" y="3420289"/>
            <a:chExt cx="2455446" cy="3321079"/>
          </a:xfrm>
        </p:grpSpPr>
        <p:grpSp>
          <p:nvGrpSpPr>
            <p:cNvPr id="158" name="Ομάδα 157"/>
            <p:cNvGrpSpPr/>
            <p:nvPr/>
          </p:nvGrpSpPr>
          <p:grpSpPr>
            <a:xfrm>
              <a:off x="143768" y="3955083"/>
              <a:ext cx="2340000" cy="2782754"/>
              <a:chOff x="143768" y="2791814"/>
              <a:chExt cx="2340000" cy="2782754"/>
            </a:xfrm>
          </p:grpSpPr>
          <p:sp>
            <p:nvSpPr>
              <p:cNvPr id="221" name="Έλλειψη 88"/>
              <p:cNvSpPr/>
              <p:nvPr/>
            </p:nvSpPr>
            <p:spPr>
              <a:xfrm>
                <a:off x="143768" y="3234568"/>
                <a:ext cx="2340000" cy="2340000"/>
              </a:xfrm>
              <a:prstGeom prst="ellipse">
                <a:avLst/>
              </a:prstGeom>
              <a:solidFill>
                <a:schemeClr val="tx1"/>
              </a:solidFill>
              <a:ln w="76200"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cxnSp>
            <p:nvCxnSpPr>
              <p:cNvPr id="222" name="Ευθύγραμμο βέλος σύνδεσης 221"/>
              <p:cNvCxnSpPr/>
              <p:nvPr/>
            </p:nvCxnSpPr>
            <p:spPr>
              <a:xfrm flipV="1">
                <a:off x="1320754" y="2791814"/>
                <a:ext cx="0" cy="432000"/>
              </a:xfrm>
              <a:prstGeom prst="straightConnector1">
                <a:avLst/>
              </a:prstGeom>
              <a:ln w="88900">
                <a:solidFill>
                  <a:schemeClr val="accent6">
                    <a:lumMod val="75000"/>
                  </a:schemeClr>
                </a:solidFill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59" name="Ομάδα 158"/>
            <p:cNvGrpSpPr/>
            <p:nvPr/>
          </p:nvGrpSpPr>
          <p:grpSpPr>
            <a:xfrm>
              <a:off x="142536" y="4400050"/>
              <a:ext cx="2351343" cy="2341318"/>
              <a:chOff x="142536" y="3851933"/>
              <a:chExt cx="2351343" cy="2341318"/>
            </a:xfrm>
          </p:grpSpPr>
          <p:grpSp>
            <p:nvGrpSpPr>
              <p:cNvPr id="161" name="Ομάδα 160"/>
              <p:cNvGrpSpPr/>
              <p:nvPr/>
            </p:nvGrpSpPr>
            <p:grpSpPr>
              <a:xfrm>
                <a:off x="142536" y="3851933"/>
                <a:ext cx="2351343" cy="2341318"/>
                <a:chOff x="3096095" y="320192"/>
                <a:chExt cx="2351343" cy="2341318"/>
              </a:xfrm>
            </p:grpSpPr>
            <p:grpSp>
              <p:nvGrpSpPr>
                <p:cNvPr id="163" name="Ομάδα 162"/>
                <p:cNvGrpSpPr/>
                <p:nvPr/>
              </p:nvGrpSpPr>
              <p:grpSpPr>
                <a:xfrm>
                  <a:off x="3096095" y="320192"/>
                  <a:ext cx="2340001" cy="2340000"/>
                  <a:chOff x="842076" y="3650117"/>
                  <a:chExt cx="2340001" cy="2340000"/>
                </a:xfrm>
              </p:grpSpPr>
              <p:grpSp>
                <p:nvGrpSpPr>
                  <p:cNvPr id="193" name="Ομάδα 192"/>
                  <p:cNvGrpSpPr/>
                  <p:nvPr/>
                </p:nvGrpSpPr>
                <p:grpSpPr>
                  <a:xfrm>
                    <a:off x="842076" y="3650117"/>
                    <a:ext cx="2340001" cy="2340000"/>
                    <a:chOff x="842076" y="3650117"/>
                    <a:chExt cx="2340001" cy="2340000"/>
                  </a:xfrm>
                </p:grpSpPr>
                <p:grpSp>
                  <p:nvGrpSpPr>
                    <p:cNvPr id="200" name="Ομάδα 38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864224" y="3661244"/>
                      <a:ext cx="2317337" cy="2328356"/>
                      <a:chOff x="0" y="0"/>
                      <a:chExt cx="17995" cy="17995"/>
                    </a:xfrm>
                  </p:grpSpPr>
                  <p:cxnSp>
                    <p:nvCxnSpPr>
                      <p:cNvPr id="219" name="Ευθύγραμμο βέλος σύνδεσης 39"/>
                      <p:cNvCxnSpPr>
                        <a:cxnSpLocks noChangeShapeType="1"/>
                      </p:cNvCxnSpPr>
                      <p:nvPr/>
                    </p:nvCxnSpPr>
                    <p:spPr bwMode="auto">
                      <a:xfrm>
                        <a:off x="8911" y="0"/>
                        <a:ext cx="0" cy="17995"/>
                      </a:xfrm>
                      <a:prstGeom prst="straightConnector1">
                        <a:avLst/>
                      </a:prstGeom>
                      <a:noFill/>
                      <a:ln w="28575">
                        <a:solidFill>
                          <a:schemeClr val="bg1">
                            <a:lumMod val="50000"/>
                          </a:schemeClr>
                        </a:solidFill>
                        <a:round/>
                        <a:headEnd type="triangle" w="med" len="med"/>
                        <a:tailEnd type="triangle" w="med" len="med"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</a:extLst>
                    </p:spPr>
                  </p:cxnSp>
                  <p:cxnSp>
                    <p:nvCxnSpPr>
                      <p:cNvPr id="220" name="Ευθύγραμμο βέλος σύνδεσης 40"/>
                      <p:cNvCxnSpPr>
                        <a:cxnSpLocks noChangeShapeType="1"/>
                      </p:cNvCxnSpPr>
                      <p:nvPr/>
                    </p:nvCxnSpPr>
                    <p:spPr bwMode="auto">
                      <a:xfrm rot="5400000">
                        <a:off x="8998" y="-87"/>
                        <a:ext cx="0" cy="17995"/>
                      </a:xfrm>
                      <a:prstGeom prst="straightConnector1">
                        <a:avLst/>
                      </a:prstGeom>
                      <a:noFill/>
                      <a:ln w="28575">
                        <a:solidFill>
                          <a:schemeClr val="bg1">
                            <a:lumMod val="50000"/>
                          </a:schemeClr>
                        </a:solidFill>
                        <a:round/>
                        <a:headEnd type="triangle" w="med" len="med"/>
                        <a:tailEnd type="triangle" w="med" len="med"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</a:extLst>
                    </p:spPr>
                  </p:cxnSp>
                </p:grpSp>
                <p:grpSp>
                  <p:nvGrpSpPr>
                    <p:cNvPr id="201" name="Ομάδα 41"/>
                    <p:cNvGrpSpPr>
                      <a:grpSpLocks/>
                    </p:cNvGrpSpPr>
                    <p:nvPr/>
                  </p:nvGrpSpPr>
                  <p:grpSpPr bwMode="auto">
                    <a:xfrm rot="1800000">
                      <a:off x="853150" y="3661244"/>
                      <a:ext cx="2317852" cy="2328873"/>
                      <a:chOff x="0" y="0"/>
                      <a:chExt cx="17995" cy="17995"/>
                    </a:xfrm>
                  </p:grpSpPr>
                  <p:cxnSp>
                    <p:nvCxnSpPr>
                      <p:cNvPr id="217" name="Ευθύγραμμο βέλος σύνδεσης 42"/>
                      <p:cNvCxnSpPr>
                        <a:cxnSpLocks noChangeShapeType="1"/>
                      </p:cNvCxnSpPr>
                      <p:nvPr/>
                    </p:nvCxnSpPr>
                    <p:spPr bwMode="auto">
                      <a:xfrm>
                        <a:off x="8997" y="0"/>
                        <a:ext cx="0" cy="17995"/>
                      </a:xfrm>
                      <a:prstGeom prst="straightConnector1">
                        <a:avLst/>
                      </a:prstGeom>
                      <a:noFill/>
                      <a:ln w="28575">
                        <a:solidFill>
                          <a:schemeClr val="bg1">
                            <a:lumMod val="50000"/>
                          </a:schemeClr>
                        </a:solidFill>
                        <a:round/>
                        <a:headEnd type="triangle" w="med" len="med"/>
                        <a:tailEnd type="triangle" w="med" len="med"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</a:extLst>
                    </p:spPr>
                  </p:cxnSp>
                  <p:cxnSp>
                    <p:nvCxnSpPr>
                      <p:cNvPr id="218" name="Ευθύγραμμο βέλος σύνδεσης 43"/>
                      <p:cNvCxnSpPr>
                        <a:cxnSpLocks noChangeShapeType="1"/>
                      </p:cNvCxnSpPr>
                      <p:nvPr/>
                    </p:nvCxnSpPr>
                    <p:spPr bwMode="auto">
                      <a:xfrm rot="5400000">
                        <a:off x="8998" y="-1"/>
                        <a:ext cx="0" cy="17995"/>
                      </a:xfrm>
                      <a:prstGeom prst="straightConnector1">
                        <a:avLst/>
                      </a:prstGeom>
                      <a:noFill/>
                      <a:ln w="28575">
                        <a:solidFill>
                          <a:schemeClr val="bg1">
                            <a:lumMod val="50000"/>
                          </a:schemeClr>
                        </a:solidFill>
                        <a:round/>
                        <a:headEnd type="triangle" w="med" len="med"/>
                        <a:tailEnd type="triangle" w="med" len="med"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</a:extLst>
                    </p:spPr>
                  </p:cxnSp>
                </p:grpSp>
                <p:grpSp>
                  <p:nvGrpSpPr>
                    <p:cNvPr id="202" name="Ομάδα 44"/>
                    <p:cNvGrpSpPr>
                      <a:grpSpLocks/>
                    </p:cNvGrpSpPr>
                    <p:nvPr/>
                  </p:nvGrpSpPr>
                  <p:grpSpPr bwMode="auto">
                    <a:xfrm rot="1200000">
                      <a:off x="864224" y="3650117"/>
                      <a:ext cx="2317852" cy="2328873"/>
                      <a:chOff x="0" y="0"/>
                      <a:chExt cx="17995" cy="17995"/>
                    </a:xfrm>
                  </p:grpSpPr>
                  <p:cxnSp>
                    <p:nvCxnSpPr>
                      <p:cNvPr id="215" name="Ευθύγραμμο βέλος σύνδεσης 45"/>
                      <p:cNvCxnSpPr>
                        <a:cxnSpLocks noChangeShapeType="1"/>
                      </p:cNvCxnSpPr>
                      <p:nvPr/>
                    </p:nvCxnSpPr>
                    <p:spPr bwMode="auto">
                      <a:xfrm>
                        <a:off x="8911" y="0"/>
                        <a:ext cx="0" cy="17995"/>
                      </a:xfrm>
                      <a:prstGeom prst="straightConnector1">
                        <a:avLst/>
                      </a:prstGeom>
                      <a:noFill/>
                      <a:ln w="28575">
                        <a:solidFill>
                          <a:schemeClr val="bg1">
                            <a:lumMod val="50000"/>
                          </a:schemeClr>
                        </a:solidFill>
                        <a:round/>
                        <a:headEnd type="triangle" w="med" len="med"/>
                        <a:tailEnd type="triangle" w="med" len="med"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</a:extLst>
                    </p:spPr>
                  </p:cxnSp>
                  <p:cxnSp>
                    <p:nvCxnSpPr>
                      <p:cNvPr id="216" name="Ευθύγραμμο βέλος σύνδεσης 46"/>
                      <p:cNvCxnSpPr>
                        <a:cxnSpLocks noChangeShapeType="1"/>
                      </p:cNvCxnSpPr>
                      <p:nvPr/>
                    </p:nvCxnSpPr>
                    <p:spPr bwMode="auto">
                      <a:xfrm rot="5400000">
                        <a:off x="8998" y="-1"/>
                        <a:ext cx="0" cy="17995"/>
                      </a:xfrm>
                      <a:prstGeom prst="straightConnector1">
                        <a:avLst/>
                      </a:prstGeom>
                      <a:noFill/>
                      <a:ln w="28575">
                        <a:solidFill>
                          <a:schemeClr val="bg1">
                            <a:lumMod val="50000"/>
                          </a:schemeClr>
                        </a:solidFill>
                        <a:round/>
                        <a:headEnd type="triangle" w="med" len="med"/>
                        <a:tailEnd type="triangle" w="med" len="med"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</a:extLst>
                    </p:spPr>
                  </p:cxnSp>
                </p:grpSp>
                <p:grpSp>
                  <p:nvGrpSpPr>
                    <p:cNvPr id="203" name="Ομάδα 47"/>
                    <p:cNvGrpSpPr>
                      <a:grpSpLocks/>
                    </p:cNvGrpSpPr>
                    <p:nvPr/>
                  </p:nvGrpSpPr>
                  <p:grpSpPr bwMode="auto">
                    <a:xfrm rot="600000">
                      <a:off x="853150" y="3650117"/>
                      <a:ext cx="2317852" cy="2328873"/>
                      <a:chOff x="0" y="0"/>
                      <a:chExt cx="17995" cy="17995"/>
                    </a:xfrm>
                  </p:grpSpPr>
                  <p:cxnSp>
                    <p:nvCxnSpPr>
                      <p:cNvPr id="213" name="Ευθύγραμμο βέλος σύνδεσης 48"/>
                      <p:cNvCxnSpPr>
                        <a:cxnSpLocks noChangeShapeType="1"/>
                      </p:cNvCxnSpPr>
                      <p:nvPr/>
                    </p:nvCxnSpPr>
                    <p:spPr bwMode="auto">
                      <a:xfrm>
                        <a:off x="8997" y="0"/>
                        <a:ext cx="0" cy="17995"/>
                      </a:xfrm>
                      <a:prstGeom prst="straightConnector1">
                        <a:avLst/>
                      </a:prstGeom>
                      <a:noFill/>
                      <a:ln w="28575">
                        <a:solidFill>
                          <a:schemeClr val="bg1">
                            <a:lumMod val="50000"/>
                          </a:schemeClr>
                        </a:solidFill>
                        <a:round/>
                        <a:headEnd type="triangle" w="med" len="med"/>
                        <a:tailEnd type="triangle" w="med" len="med"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</a:extLst>
                    </p:spPr>
                  </p:cxnSp>
                  <p:cxnSp>
                    <p:nvCxnSpPr>
                      <p:cNvPr id="214" name="Ευθύγραμμο βέλος σύνδεσης 49"/>
                      <p:cNvCxnSpPr>
                        <a:cxnSpLocks noChangeShapeType="1"/>
                      </p:cNvCxnSpPr>
                      <p:nvPr/>
                    </p:nvCxnSpPr>
                    <p:spPr bwMode="auto">
                      <a:xfrm rot="5400000">
                        <a:off x="8998" y="-1"/>
                        <a:ext cx="0" cy="17995"/>
                      </a:xfrm>
                      <a:prstGeom prst="straightConnector1">
                        <a:avLst/>
                      </a:prstGeom>
                      <a:noFill/>
                      <a:ln w="28575">
                        <a:solidFill>
                          <a:schemeClr val="bg1">
                            <a:lumMod val="50000"/>
                          </a:schemeClr>
                        </a:solidFill>
                        <a:round/>
                        <a:headEnd type="triangle" w="med" len="med"/>
                        <a:tailEnd type="triangle" w="med" len="med"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</a:extLst>
                    </p:spPr>
                  </p:cxnSp>
                </p:grpSp>
                <p:grpSp>
                  <p:nvGrpSpPr>
                    <p:cNvPr id="204" name="Ομάδα 53"/>
                    <p:cNvGrpSpPr>
                      <a:grpSpLocks/>
                    </p:cNvGrpSpPr>
                    <p:nvPr/>
                  </p:nvGrpSpPr>
                  <p:grpSpPr bwMode="auto">
                    <a:xfrm rot="2400000">
                      <a:off x="842076" y="3661244"/>
                      <a:ext cx="2317852" cy="2328873"/>
                      <a:chOff x="0" y="0"/>
                      <a:chExt cx="17995" cy="17995"/>
                    </a:xfrm>
                  </p:grpSpPr>
                  <p:cxnSp>
                    <p:nvCxnSpPr>
                      <p:cNvPr id="211" name="Ευθύγραμμο βέλος σύνδεσης 54"/>
                      <p:cNvCxnSpPr>
                        <a:cxnSpLocks noChangeShapeType="1"/>
                      </p:cNvCxnSpPr>
                      <p:nvPr/>
                    </p:nvCxnSpPr>
                    <p:spPr bwMode="auto">
                      <a:xfrm>
                        <a:off x="9084" y="0"/>
                        <a:ext cx="0" cy="17995"/>
                      </a:xfrm>
                      <a:prstGeom prst="straightConnector1">
                        <a:avLst/>
                      </a:prstGeom>
                      <a:noFill/>
                      <a:ln w="28575">
                        <a:solidFill>
                          <a:schemeClr val="bg1">
                            <a:lumMod val="50000"/>
                          </a:schemeClr>
                        </a:solidFill>
                        <a:round/>
                        <a:headEnd type="triangle" w="med" len="med"/>
                        <a:tailEnd type="triangle" w="med" len="med"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</a:extLst>
                    </p:spPr>
                  </p:cxnSp>
                  <p:cxnSp>
                    <p:nvCxnSpPr>
                      <p:cNvPr id="212" name="Ευθύγραμμο βέλος σύνδεσης 55"/>
                      <p:cNvCxnSpPr>
                        <a:cxnSpLocks noChangeShapeType="1"/>
                      </p:cNvCxnSpPr>
                      <p:nvPr/>
                    </p:nvCxnSpPr>
                    <p:spPr bwMode="auto">
                      <a:xfrm rot="5400000">
                        <a:off x="8998" y="-1"/>
                        <a:ext cx="0" cy="17995"/>
                      </a:xfrm>
                      <a:prstGeom prst="straightConnector1">
                        <a:avLst/>
                      </a:prstGeom>
                      <a:noFill/>
                      <a:ln w="28575">
                        <a:solidFill>
                          <a:schemeClr val="bg1">
                            <a:lumMod val="50000"/>
                          </a:schemeClr>
                        </a:solidFill>
                        <a:round/>
                        <a:headEnd type="triangle" w="med" len="med"/>
                        <a:tailEnd type="triangle" w="med" len="med"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</a:extLst>
                    </p:spPr>
                  </p:cxnSp>
                </p:grpSp>
                <p:grpSp>
                  <p:nvGrpSpPr>
                    <p:cNvPr id="205" name="Ομάδα 59"/>
                    <p:cNvGrpSpPr>
                      <a:grpSpLocks/>
                    </p:cNvGrpSpPr>
                    <p:nvPr/>
                  </p:nvGrpSpPr>
                  <p:grpSpPr bwMode="auto">
                    <a:xfrm rot="4200000">
                      <a:off x="858714" y="3655628"/>
                      <a:ext cx="2328873" cy="2317852"/>
                      <a:chOff x="0" y="0"/>
                      <a:chExt cx="17995" cy="17995"/>
                    </a:xfrm>
                  </p:grpSpPr>
                  <p:cxnSp>
                    <p:nvCxnSpPr>
                      <p:cNvPr id="209" name="Ευθύγραμμο βέλος σύνδεσης 60"/>
                      <p:cNvCxnSpPr>
                        <a:cxnSpLocks noChangeShapeType="1"/>
                      </p:cNvCxnSpPr>
                      <p:nvPr/>
                    </p:nvCxnSpPr>
                    <p:spPr bwMode="auto">
                      <a:xfrm>
                        <a:off x="8997" y="0"/>
                        <a:ext cx="0" cy="17995"/>
                      </a:xfrm>
                      <a:prstGeom prst="straightConnector1">
                        <a:avLst/>
                      </a:prstGeom>
                      <a:noFill/>
                      <a:ln w="28575">
                        <a:solidFill>
                          <a:schemeClr val="bg1">
                            <a:lumMod val="50000"/>
                          </a:schemeClr>
                        </a:solidFill>
                        <a:round/>
                        <a:headEnd type="triangle" w="med" len="med"/>
                        <a:tailEnd type="triangle" w="med" len="med"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</a:extLst>
                    </p:spPr>
                  </p:cxnSp>
                  <p:cxnSp>
                    <p:nvCxnSpPr>
                      <p:cNvPr id="210" name="Ευθύγραμμο βέλος σύνδεσης 61"/>
                      <p:cNvCxnSpPr>
                        <a:cxnSpLocks noChangeShapeType="1"/>
                      </p:cNvCxnSpPr>
                      <p:nvPr/>
                    </p:nvCxnSpPr>
                    <p:spPr bwMode="auto">
                      <a:xfrm rot="5400000">
                        <a:off x="8998" y="-1"/>
                        <a:ext cx="0" cy="17995"/>
                      </a:xfrm>
                      <a:prstGeom prst="straightConnector1">
                        <a:avLst/>
                      </a:prstGeom>
                      <a:noFill/>
                      <a:ln w="28575">
                        <a:solidFill>
                          <a:schemeClr val="bg1">
                            <a:lumMod val="50000"/>
                          </a:schemeClr>
                        </a:solidFill>
                        <a:round/>
                        <a:headEnd type="triangle" w="med" len="med"/>
                        <a:tailEnd type="triangle" w="med" len="med"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</a:extLst>
                    </p:spPr>
                  </p:cxnSp>
                </p:grpSp>
                <p:grpSp>
                  <p:nvGrpSpPr>
                    <p:cNvPr id="206" name="Ομάδα 62"/>
                    <p:cNvGrpSpPr>
                      <a:grpSpLocks/>
                    </p:cNvGrpSpPr>
                    <p:nvPr/>
                  </p:nvGrpSpPr>
                  <p:grpSpPr bwMode="auto">
                    <a:xfrm rot="4800000">
                      <a:off x="847639" y="3666755"/>
                      <a:ext cx="2328873" cy="2317852"/>
                      <a:chOff x="0" y="0"/>
                      <a:chExt cx="17995" cy="17995"/>
                    </a:xfrm>
                  </p:grpSpPr>
                  <p:cxnSp>
                    <p:nvCxnSpPr>
                      <p:cNvPr id="207" name="Ευθύγραμμο βέλος σύνδεσης 64"/>
                      <p:cNvCxnSpPr>
                        <a:cxnSpLocks noChangeShapeType="1"/>
                      </p:cNvCxnSpPr>
                      <p:nvPr/>
                    </p:nvCxnSpPr>
                    <p:spPr bwMode="auto">
                      <a:xfrm rot="5400000">
                        <a:off x="8998" y="-87"/>
                        <a:ext cx="0" cy="17995"/>
                      </a:xfrm>
                      <a:prstGeom prst="straightConnector1">
                        <a:avLst/>
                      </a:prstGeom>
                      <a:noFill/>
                      <a:ln w="28575">
                        <a:solidFill>
                          <a:schemeClr val="bg1">
                            <a:lumMod val="50000"/>
                          </a:schemeClr>
                        </a:solidFill>
                        <a:round/>
                        <a:headEnd type="triangle" w="med" len="med"/>
                        <a:tailEnd type="triangle" w="med" len="med"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</a:extLst>
                    </p:spPr>
                  </p:cxnSp>
                  <p:cxnSp>
                    <p:nvCxnSpPr>
                      <p:cNvPr id="208" name="Ευθύγραμμο βέλος σύνδεσης 63"/>
                      <p:cNvCxnSpPr>
                        <a:cxnSpLocks noChangeShapeType="1"/>
                      </p:cNvCxnSpPr>
                      <p:nvPr/>
                    </p:nvCxnSpPr>
                    <p:spPr bwMode="auto">
                      <a:xfrm>
                        <a:off x="8997" y="0"/>
                        <a:ext cx="0" cy="17995"/>
                      </a:xfrm>
                      <a:prstGeom prst="straightConnector1">
                        <a:avLst/>
                      </a:prstGeom>
                      <a:noFill/>
                      <a:ln w="28575">
                        <a:solidFill>
                          <a:schemeClr val="bg1">
                            <a:lumMod val="50000"/>
                          </a:schemeClr>
                        </a:solidFill>
                        <a:round/>
                        <a:headEnd type="triangle" w="med" len="med"/>
                        <a:tailEnd type="triangle" w="med" len="med"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</a:extLst>
                    </p:spPr>
                  </p:cxnSp>
                </p:grpSp>
              </p:grpSp>
              <p:grpSp>
                <p:nvGrpSpPr>
                  <p:cNvPr id="194" name="Ομάδα 50"/>
                  <p:cNvGrpSpPr>
                    <a:grpSpLocks/>
                  </p:cNvGrpSpPr>
                  <p:nvPr/>
                </p:nvGrpSpPr>
                <p:grpSpPr bwMode="auto">
                  <a:xfrm rot="3000000">
                    <a:off x="836565" y="3655628"/>
                    <a:ext cx="2328873" cy="2317852"/>
                    <a:chOff x="0" y="0"/>
                    <a:chExt cx="17995" cy="17995"/>
                  </a:xfrm>
                </p:grpSpPr>
                <p:cxnSp>
                  <p:nvCxnSpPr>
                    <p:cNvPr id="198" name="Ευθύγραμμο βέλος σύνδεσης 52"/>
                    <p:cNvCxnSpPr>
                      <a:cxnSpLocks noChangeShapeType="1"/>
                    </p:cNvCxnSpPr>
                    <p:nvPr/>
                  </p:nvCxnSpPr>
                  <p:spPr bwMode="auto">
                    <a:xfrm rot="5400000">
                      <a:off x="8998" y="-1"/>
                      <a:ext cx="0" cy="17995"/>
                    </a:xfrm>
                    <a:prstGeom prst="straightConnector1">
                      <a:avLst/>
                    </a:prstGeom>
                    <a:noFill/>
                    <a:ln w="28575">
                      <a:solidFill>
                        <a:schemeClr val="bg1">
                          <a:lumMod val="50000"/>
                        </a:schemeClr>
                      </a:solidFill>
                      <a:round/>
                      <a:headEnd type="triangle" w="med" len="med"/>
                      <a:tailEnd type="triangle" w="med" len="med"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</p:cxnSp>
                <p:cxnSp>
                  <p:nvCxnSpPr>
                    <p:cNvPr id="199" name="Ευθύγραμμο βέλος σύνδεσης 51"/>
                    <p:cNvCxnSpPr>
                      <a:cxnSpLocks noChangeShapeType="1"/>
                    </p:cNvCxnSpPr>
                    <p:nvPr/>
                  </p:nvCxnSpPr>
                  <p:spPr bwMode="auto">
                    <a:xfrm>
                      <a:off x="9084" y="0"/>
                      <a:ext cx="0" cy="17995"/>
                    </a:xfrm>
                    <a:prstGeom prst="straightConnector1">
                      <a:avLst/>
                    </a:prstGeom>
                    <a:noFill/>
                    <a:ln w="28575">
                      <a:solidFill>
                        <a:schemeClr val="bg1">
                          <a:lumMod val="50000"/>
                        </a:schemeClr>
                      </a:solidFill>
                      <a:round/>
                      <a:headEnd type="triangle" w="med" len="med"/>
                      <a:tailEnd type="triangle" w="med" len="med"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</p:cxnSp>
              </p:grpSp>
              <p:grpSp>
                <p:nvGrpSpPr>
                  <p:cNvPr id="195" name="Ομάδα 56"/>
                  <p:cNvGrpSpPr>
                    <a:grpSpLocks/>
                  </p:cNvGrpSpPr>
                  <p:nvPr/>
                </p:nvGrpSpPr>
                <p:grpSpPr bwMode="auto">
                  <a:xfrm rot="3600000">
                    <a:off x="858714" y="3666755"/>
                    <a:ext cx="2328873" cy="2317852"/>
                    <a:chOff x="0" y="0"/>
                    <a:chExt cx="17995" cy="17995"/>
                  </a:xfrm>
                </p:grpSpPr>
                <p:cxnSp>
                  <p:nvCxnSpPr>
                    <p:cNvPr id="196" name="Ευθύγραμμο βέλος σύνδεσης 58"/>
                    <p:cNvCxnSpPr>
                      <a:cxnSpLocks noChangeShapeType="1"/>
                    </p:cNvCxnSpPr>
                    <p:nvPr/>
                  </p:nvCxnSpPr>
                  <p:spPr bwMode="auto">
                    <a:xfrm rot="5400000">
                      <a:off x="8998" y="-1"/>
                      <a:ext cx="0" cy="17995"/>
                    </a:xfrm>
                    <a:prstGeom prst="straightConnector1">
                      <a:avLst/>
                    </a:prstGeom>
                    <a:noFill/>
                    <a:ln w="28575">
                      <a:solidFill>
                        <a:schemeClr val="bg1">
                          <a:lumMod val="50000"/>
                        </a:schemeClr>
                      </a:solidFill>
                      <a:round/>
                      <a:headEnd type="triangle" w="med" len="med"/>
                      <a:tailEnd type="triangle" w="med" len="med"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</p:cxnSp>
                <p:cxnSp>
                  <p:nvCxnSpPr>
                    <p:cNvPr id="197" name="Ευθύγραμμο βέλος σύνδεσης 57"/>
                    <p:cNvCxnSpPr>
                      <a:cxnSpLocks noChangeShapeType="1"/>
                    </p:cNvCxnSpPr>
                    <p:nvPr/>
                  </p:nvCxnSpPr>
                  <p:spPr bwMode="auto">
                    <a:xfrm>
                      <a:off x="8997" y="0"/>
                      <a:ext cx="0" cy="17995"/>
                    </a:xfrm>
                    <a:prstGeom prst="straightConnector1">
                      <a:avLst/>
                    </a:prstGeom>
                    <a:noFill/>
                    <a:ln w="28575">
                      <a:solidFill>
                        <a:schemeClr val="bg1">
                          <a:lumMod val="50000"/>
                        </a:schemeClr>
                      </a:solidFill>
                      <a:round/>
                      <a:headEnd type="triangle" w="med" len="med"/>
                      <a:tailEnd type="triangle" w="med" len="med"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</p:cxnSp>
              </p:grpSp>
            </p:grpSp>
            <p:grpSp>
              <p:nvGrpSpPr>
                <p:cNvPr id="164" name="Ομάδα 163"/>
                <p:cNvGrpSpPr/>
                <p:nvPr/>
              </p:nvGrpSpPr>
              <p:grpSpPr>
                <a:xfrm rot="300000">
                  <a:off x="3107437" y="321510"/>
                  <a:ext cx="2340001" cy="2340000"/>
                  <a:chOff x="842076" y="3650117"/>
                  <a:chExt cx="2340001" cy="2340000"/>
                </a:xfrm>
              </p:grpSpPr>
              <p:grpSp>
                <p:nvGrpSpPr>
                  <p:cNvPr id="165" name="Ομάδα 164"/>
                  <p:cNvGrpSpPr/>
                  <p:nvPr/>
                </p:nvGrpSpPr>
                <p:grpSpPr>
                  <a:xfrm>
                    <a:off x="842076" y="3650117"/>
                    <a:ext cx="2340001" cy="2340000"/>
                    <a:chOff x="842076" y="3650117"/>
                    <a:chExt cx="2340001" cy="2340000"/>
                  </a:xfrm>
                </p:grpSpPr>
                <p:grpSp>
                  <p:nvGrpSpPr>
                    <p:cNvPr id="172" name="Ομάδα 38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864224" y="3661244"/>
                      <a:ext cx="2317337" cy="2328356"/>
                      <a:chOff x="0" y="0"/>
                      <a:chExt cx="17995" cy="17995"/>
                    </a:xfrm>
                  </p:grpSpPr>
                  <p:cxnSp>
                    <p:nvCxnSpPr>
                      <p:cNvPr id="191" name="Ευθύγραμμο βέλος σύνδεσης 39"/>
                      <p:cNvCxnSpPr>
                        <a:cxnSpLocks noChangeShapeType="1"/>
                      </p:cNvCxnSpPr>
                      <p:nvPr/>
                    </p:nvCxnSpPr>
                    <p:spPr bwMode="auto">
                      <a:xfrm>
                        <a:off x="8911" y="0"/>
                        <a:ext cx="0" cy="17995"/>
                      </a:xfrm>
                      <a:prstGeom prst="straightConnector1">
                        <a:avLst/>
                      </a:prstGeom>
                      <a:noFill/>
                      <a:ln w="28575">
                        <a:solidFill>
                          <a:schemeClr val="bg1">
                            <a:lumMod val="50000"/>
                          </a:schemeClr>
                        </a:solidFill>
                        <a:round/>
                        <a:headEnd type="triangle" w="med" len="med"/>
                        <a:tailEnd type="triangle" w="med" len="med"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</a:extLst>
                    </p:spPr>
                  </p:cxnSp>
                  <p:cxnSp>
                    <p:nvCxnSpPr>
                      <p:cNvPr id="192" name="Ευθύγραμμο βέλος σύνδεσης 40"/>
                      <p:cNvCxnSpPr>
                        <a:cxnSpLocks noChangeShapeType="1"/>
                      </p:cNvCxnSpPr>
                      <p:nvPr/>
                    </p:nvCxnSpPr>
                    <p:spPr bwMode="auto">
                      <a:xfrm rot="5400000">
                        <a:off x="8998" y="-87"/>
                        <a:ext cx="0" cy="17995"/>
                      </a:xfrm>
                      <a:prstGeom prst="straightConnector1">
                        <a:avLst/>
                      </a:prstGeom>
                      <a:noFill/>
                      <a:ln w="28575">
                        <a:solidFill>
                          <a:schemeClr val="bg1">
                            <a:lumMod val="50000"/>
                          </a:schemeClr>
                        </a:solidFill>
                        <a:round/>
                        <a:headEnd type="triangle" w="med" len="med"/>
                        <a:tailEnd type="triangle" w="med" len="med"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</a:extLst>
                    </p:spPr>
                  </p:cxnSp>
                </p:grpSp>
                <p:grpSp>
                  <p:nvGrpSpPr>
                    <p:cNvPr id="173" name="Ομάδα 41"/>
                    <p:cNvGrpSpPr>
                      <a:grpSpLocks/>
                    </p:cNvGrpSpPr>
                    <p:nvPr/>
                  </p:nvGrpSpPr>
                  <p:grpSpPr bwMode="auto">
                    <a:xfrm rot="1800000">
                      <a:off x="853150" y="3661244"/>
                      <a:ext cx="2317852" cy="2328873"/>
                      <a:chOff x="0" y="0"/>
                      <a:chExt cx="17995" cy="17995"/>
                    </a:xfrm>
                  </p:grpSpPr>
                  <p:cxnSp>
                    <p:nvCxnSpPr>
                      <p:cNvPr id="189" name="Ευθύγραμμο βέλος σύνδεσης 42"/>
                      <p:cNvCxnSpPr>
                        <a:cxnSpLocks noChangeShapeType="1"/>
                      </p:cNvCxnSpPr>
                      <p:nvPr/>
                    </p:nvCxnSpPr>
                    <p:spPr bwMode="auto">
                      <a:xfrm>
                        <a:off x="8997" y="0"/>
                        <a:ext cx="0" cy="17995"/>
                      </a:xfrm>
                      <a:prstGeom prst="straightConnector1">
                        <a:avLst/>
                      </a:prstGeom>
                      <a:noFill/>
                      <a:ln w="28575">
                        <a:solidFill>
                          <a:schemeClr val="bg1">
                            <a:lumMod val="50000"/>
                          </a:schemeClr>
                        </a:solidFill>
                        <a:round/>
                        <a:headEnd type="triangle" w="med" len="med"/>
                        <a:tailEnd type="triangle" w="med" len="med"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</a:extLst>
                    </p:spPr>
                  </p:cxnSp>
                  <p:cxnSp>
                    <p:nvCxnSpPr>
                      <p:cNvPr id="190" name="Ευθύγραμμο βέλος σύνδεσης 43"/>
                      <p:cNvCxnSpPr>
                        <a:cxnSpLocks noChangeShapeType="1"/>
                      </p:cNvCxnSpPr>
                      <p:nvPr/>
                    </p:nvCxnSpPr>
                    <p:spPr bwMode="auto">
                      <a:xfrm rot="5400000">
                        <a:off x="8998" y="-1"/>
                        <a:ext cx="0" cy="17995"/>
                      </a:xfrm>
                      <a:prstGeom prst="straightConnector1">
                        <a:avLst/>
                      </a:prstGeom>
                      <a:noFill/>
                      <a:ln w="28575">
                        <a:solidFill>
                          <a:schemeClr val="bg1">
                            <a:lumMod val="50000"/>
                          </a:schemeClr>
                        </a:solidFill>
                        <a:round/>
                        <a:headEnd type="triangle" w="med" len="med"/>
                        <a:tailEnd type="triangle" w="med" len="med"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</a:extLst>
                    </p:spPr>
                  </p:cxnSp>
                </p:grpSp>
                <p:grpSp>
                  <p:nvGrpSpPr>
                    <p:cNvPr id="174" name="Ομάδα 44"/>
                    <p:cNvGrpSpPr>
                      <a:grpSpLocks/>
                    </p:cNvGrpSpPr>
                    <p:nvPr/>
                  </p:nvGrpSpPr>
                  <p:grpSpPr bwMode="auto">
                    <a:xfrm rot="1200000">
                      <a:off x="864224" y="3650117"/>
                      <a:ext cx="2317852" cy="2328873"/>
                      <a:chOff x="0" y="0"/>
                      <a:chExt cx="17995" cy="17995"/>
                    </a:xfrm>
                  </p:grpSpPr>
                  <p:cxnSp>
                    <p:nvCxnSpPr>
                      <p:cNvPr id="187" name="Ευθύγραμμο βέλος σύνδεσης 45"/>
                      <p:cNvCxnSpPr>
                        <a:cxnSpLocks noChangeShapeType="1"/>
                      </p:cNvCxnSpPr>
                      <p:nvPr/>
                    </p:nvCxnSpPr>
                    <p:spPr bwMode="auto">
                      <a:xfrm>
                        <a:off x="8911" y="0"/>
                        <a:ext cx="0" cy="17995"/>
                      </a:xfrm>
                      <a:prstGeom prst="straightConnector1">
                        <a:avLst/>
                      </a:prstGeom>
                      <a:noFill/>
                      <a:ln w="28575">
                        <a:solidFill>
                          <a:schemeClr val="bg1">
                            <a:lumMod val="50000"/>
                          </a:schemeClr>
                        </a:solidFill>
                        <a:round/>
                        <a:headEnd type="triangle" w="med" len="med"/>
                        <a:tailEnd type="triangle" w="med" len="med"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</a:extLst>
                    </p:spPr>
                  </p:cxnSp>
                  <p:cxnSp>
                    <p:nvCxnSpPr>
                      <p:cNvPr id="188" name="Ευθύγραμμο βέλος σύνδεσης 46"/>
                      <p:cNvCxnSpPr>
                        <a:cxnSpLocks noChangeShapeType="1"/>
                      </p:cNvCxnSpPr>
                      <p:nvPr/>
                    </p:nvCxnSpPr>
                    <p:spPr bwMode="auto">
                      <a:xfrm rot="5400000">
                        <a:off x="8998" y="-1"/>
                        <a:ext cx="0" cy="17995"/>
                      </a:xfrm>
                      <a:prstGeom prst="straightConnector1">
                        <a:avLst/>
                      </a:prstGeom>
                      <a:noFill/>
                      <a:ln w="28575">
                        <a:solidFill>
                          <a:schemeClr val="bg1">
                            <a:lumMod val="50000"/>
                          </a:schemeClr>
                        </a:solidFill>
                        <a:round/>
                        <a:headEnd type="triangle" w="med" len="med"/>
                        <a:tailEnd type="triangle" w="med" len="med"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</a:extLst>
                    </p:spPr>
                  </p:cxnSp>
                </p:grpSp>
                <p:grpSp>
                  <p:nvGrpSpPr>
                    <p:cNvPr id="175" name="Ομάδα 47"/>
                    <p:cNvGrpSpPr>
                      <a:grpSpLocks/>
                    </p:cNvGrpSpPr>
                    <p:nvPr/>
                  </p:nvGrpSpPr>
                  <p:grpSpPr bwMode="auto">
                    <a:xfrm rot="600000">
                      <a:off x="853150" y="3650117"/>
                      <a:ext cx="2317852" cy="2328873"/>
                      <a:chOff x="0" y="0"/>
                      <a:chExt cx="17995" cy="17995"/>
                    </a:xfrm>
                  </p:grpSpPr>
                  <p:cxnSp>
                    <p:nvCxnSpPr>
                      <p:cNvPr id="185" name="Ευθύγραμμο βέλος σύνδεσης 48"/>
                      <p:cNvCxnSpPr>
                        <a:cxnSpLocks noChangeShapeType="1"/>
                      </p:cNvCxnSpPr>
                      <p:nvPr/>
                    </p:nvCxnSpPr>
                    <p:spPr bwMode="auto">
                      <a:xfrm>
                        <a:off x="8997" y="0"/>
                        <a:ext cx="0" cy="17995"/>
                      </a:xfrm>
                      <a:prstGeom prst="straightConnector1">
                        <a:avLst/>
                      </a:prstGeom>
                      <a:noFill/>
                      <a:ln w="28575">
                        <a:solidFill>
                          <a:schemeClr val="bg1">
                            <a:lumMod val="50000"/>
                          </a:schemeClr>
                        </a:solidFill>
                        <a:round/>
                        <a:headEnd type="triangle" w="med" len="med"/>
                        <a:tailEnd type="triangle" w="med" len="med"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</a:extLst>
                    </p:spPr>
                  </p:cxnSp>
                  <p:cxnSp>
                    <p:nvCxnSpPr>
                      <p:cNvPr id="186" name="Ευθύγραμμο βέλος σύνδεσης 49"/>
                      <p:cNvCxnSpPr>
                        <a:cxnSpLocks noChangeShapeType="1"/>
                      </p:cNvCxnSpPr>
                      <p:nvPr/>
                    </p:nvCxnSpPr>
                    <p:spPr bwMode="auto">
                      <a:xfrm rot="5400000">
                        <a:off x="8998" y="-1"/>
                        <a:ext cx="0" cy="17995"/>
                      </a:xfrm>
                      <a:prstGeom prst="straightConnector1">
                        <a:avLst/>
                      </a:prstGeom>
                      <a:noFill/>
                      <a:ln w="28575">
                        <a:solidFill>
                          <a:schemeClr val="bg1">
                            <a:lumMod val="50000"/>
                          </a:schemeClr>
                        </a:solidFill>
                        <a:round/>
                        <a:headEnd type="triangle" w="med" len="med"/>
                        <a:tailEnd type="triangle" w="med" len="med"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</a:extLst>
                    </p:spPr>
                  </p:cxnSp>
                </p:grpSp>
                <p:grpSp>
                  <p:nvGrpSpPr>
                    <p:cNvPr id="176" name="Ομάδα 53"/>
                    <p:cNvGrpSpPr>
                      <a:grpSpLocks/>
                    </p:cNvGrpSpPr>
                    <p:nvPr/>
                  </p:nvGrpSpPr>
                  <p:grpSpPr bwMode="auto">
                    <a:xfrm rot="2400000">
                      <a:off x="842076" y="3661244"/>
                      <a:ext cx="2317852" cy="2328873"/>
                      <a:chOff x="0" y="0"/>
                      <a:chExt cx="17995" cy="17995"/>
                    </a:xfrm>
                  </p:grpSpPr>
                  <p:cxnSp>
                    <p:nvCxnSpPr>
                      <p:cNvPr id="183" name="Ευθύγραμμο βέλος σύνδεσης 54"/>
                      <p:cNvCxnSpPr>
                        <a:cxnSpLocks noChangeShapeType="1"/>
                      </p:cNvCxnSpPr>
                      <p:nvPr/>
                    </p:nvCxnSpPr>
                    <p:spPr bwMode="auto">
                      <a:xfrm>
                        <a:off x="9084" y="0"/>
                        <a:ext cx="0" cy="17995"/>
                      </a:xfrm>
                      <a:prstGeom prst="straightConnector1">
                        <a:avLst/>
                      </a:prstGeom>
                      <a:noFill/>
                      <a:ln w="28575">
                        <a:solidFill>
                          <a:schemeClr val="bg1">
                            <a:lumMod val="50000"/>
                          </a:schemeClr>
                        </a:solidFill>
                        <a:round/>
                        <a:headEnd type="triangle" w="med" len="med"/>
                        <a:tailEnd type="triangle" w="med" len="med"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</a:extLst>
                    </p:spPr>
                  </p:cxnSp>
                  <p:cxnSp>
                    <p:nvCxnSpPr>
                      <p:cNvPr id="184" name="Ευθύγραμμο βέλος σύνδεσης 55"/>
                      <p:cNvCxnSpPr>
                        <a:cxnSpLocks noChangeShapeType="1"/>
                      </p:cNvCxnSpPr>
                      <p:nvPr/>
                    </p:nvCxnSpPr>
                    <p:spPr bwMode="auto">
                      <a:xfrm rot="5400000">
                        <a:off x="8998" y="-1"/>
                        <a:ext cx="0" cy="17995"/>
                      </a:xfrm>
                      <a:prstGeom prst="straightConnector1">
                        <a:avLst/>
                      </a:prstGeom>
                      <a:noFill/>
                      <a:ln w="28575">
                        <a:solidFill>
                          <a:schemeClr val="bg1">
                            <a:lumMod val="50000"/>
                          </a:schemeClr>
                        </a:solidFill>
                        <a:round/>
                        <a:headEnd type="triangle" w="med" len="med"/>
                        <a:tailEnd type="triangle" w="med" len="med"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</a:extLst>
                    </p:spPr>
                  </p:cxnSp>
                </p:grpSp>
                <p:grpSp>
                  <p:nvGrpSpPr>
                    <p:cNvPr id="177" name="Ομάδα 59"/>
                    <p:cNvGrpSpPr>
                      <a:grpSpLocks/>
                    </p:cNvGrpSpPr>
                    <p:nvPr/>
                  </p:nvGrpSpPr>
                  <p:grpSpPr bwMode="auto">
                    <a:xfrm rot="4200000">
                      <a:off x="858714" y="3655628"/>
                      <a:ext cx="2328873" cy="2317852"/>
                      <a:chOff x="0" y="0"/>
                      <a:chExt cx="17995" cy="17995"/>
                    </a:xfrm>
                  </p:grpSpPr>
                  <p:cxnSp>
                    <p:nvCxnSpPr>
                      <p:cNvPr id="181" name="Ευθύγραμμο βέλος σύνδεσης 60"/>
                      <p:cNvCxnSpPr>
                        <a:cxnSpLocks noChangeShapeType="1"/>
                      </p:cNvCxnSpPr>
                      <p:nvPr/>
                    </p:nvCxnSpPr>
                    <p:spPr bwMode="auto">
                      <a:xfrm>
                        <a:off x="8997" y="0"/>
                        <a:ext cx="0" cy="17995"/>
                      </a:xfrm>
                      <a:prstGeom prst="straightConnector1">
                        <a:avLst/>
                      </a:prstGeom>
                      <a:noFill/>
                      <a:ln w="28575">
                        <a:solidFill>
                          <a:schemeClr val="bg1">
                            <a:lumMod val="50000"/>
                          </a:schemeClr>
                        </a:solidFill>
                        <a:round/>
                        <a:headEnd type="triangle" w="med" len="med"/>
                        <a:tailEnd type="triangle" w="med" len="med"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</a:extLst>
                    </p:spPr>
                  </p:cxnSp>
                  <p:cxnSp>
                    <p:nvCxnSpPr>
                      <p:cNvPr id="182" name="Ευθύγραμμο βέλος σύνδεσης 61"/>
                      <p:cNvCxnSpPr>
                        <a:cxnSpLocks noChangeShapeType="1"/>
                      </p:cNvCxnSpPr>
                      <p:nvPr/>
                    </p:nvCxnSpPr>
                    <p:spPr bwMode="auto">
                      <a:xfrm rot="5400000">
                        <a:off x="8998" y="-1"/>
                        <a:ext cx="0" cy="17995"/>
                      </a:xfrm>
                      <a:prstGeom prst="straightConnector1">
                        <a:avLst/>
                      </a:prstGeom>
                      <a:noFill/>
                      <a:ln w="28575">
                        <a:solidFill>
                          <a:schemeClr val="bg1">
                            <a:lumMod val="50000"/>
                          </a:schemeClr>
                        </a:solidFill>
                        <a:round/>
                        <a:headEnd type="triangle" w="med" len="med"/>
                        <a:tailEnd type="triangle" w="med" len="med"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</a:extLst>
                    </p:spPr>
                  </p:cxnSp>
                </p:grpSp>
                <p:grpSp>
                  <p:nvGrpSpPr>
                    <p:cNvPr id="178" name="Ομάδα 62"/>
                    <p:cNvGrpSpPr>
                      <a:grpSpLocks/>
                    </p:cNvGrpSpPr>
                    <p:nvPr/>
                  </p:nvGrpSpPr>
                  <p:grpSpPr bwMode="auto">
                    <a:xfrm rot="4800000">
                      <a:off x="847639" y="3666755"/>
                      <a:ext cx="2328873" cy="2317852"/>
                      <a:chOff x="0" y="0"/>
                      <a:chExt cx="17995" cy="17995"/>
                    </a:xfrm>
                  </p:grpSpPr>
                  <p:cxnSp>
                    <p:nvCxnSpPr>
                      <p:cNvPr id="179" name="Ευθύγραμμο βέλος σύνδεσης 63"/>
                      <p:cNvCxnSpPr>
                        <a:cxnSpLocks noChangeShapeType="1"/>
                      </p:cNvCxnSpPr>
                      <p:nvPr/>
                    </p:nvCxnSpPr>
                    <p:spPr bwMode="auto">
                      <a:xfrm>
                        <a:off x="8997" y="0"/>
                        <a:ext cx="0" cy="17995"/>
                      </a:xfrm>
                      <a:prstGeom prst="straightConnector1">
                        <a:avLst/>
                      </a:prstGeom>
                      <a:noFill/>
                      <a:ln w="28575">
                        <a:solidFill>
                          <a:schemeClr val="bg1">
                            <a:lumMod val="50000"/>
                          </a:schemeClr>
                        </a:solidFill>
                        <a:round/>
                        <a:headEnd type="triangle" w="med" len="med"/>
                        <a:tailEnd type="triangle" w="med" len="med"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</a:extLst>
                    </p:spPr>
                  </p:cxnSp>
                  <p:cxnSp>
                    <p:nvCxnSpPr>
                      <p:cNvPr id="180" name="Ευθύγραμμο βέλος σύνδεσης 64"/>
                      <p:cNvCxnSpPr>
                        <a:cxnSpLocks noChangeShapeType="1"/>
                      </p:cNvCxnSpPr>
                      <p:nvPr/>
                    </p:nvCxnSpPr>
                    <p:spPr bwMode="auto">
                      <a:xfrm rot="5400000">
                        <a:off x="8998" y="-87"/>
                        <a:ext cx="0" cy="17995"/>
                      </a:xfrm>
                      <a:prstGeom prst="straightConnector1">
                        <a:avLst/>
                      </a:prstGeom>
                      <a:noFill/>
                      <a:ln w="28575">
                        <a:solidFill>
                          <a:schemeClr val="bg1">
                            <a:lumMod val="50000"/>
                          </a:schemeClr>
                        </a:solidFill>
                        <a:round/>
                        <a:headEnd type="triangle" w="med" len="med"/>
                        <a:tailEnd type="triangle" w="med" len="med"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</a:extLst>
                    </p:spPr>
                  </p:cxnSp>
                </p:grpSp>
              </p:grpSp>
              <p:grpSp>
                <p:nvGrpSpPr>
                  <p:cNvPr id="166" name="Ομάδα 50"/>
                  <p:cNvGrpSpPr>
                    <a:grpSpLocks/>
                  </p:cNvGrpSpPr>
                  <p:nvPr/>
                </p:nvGrpSpPr>
                <p:grpSpPr bwMode="auto">
                  <a:xfrm rot="3000000">
                    <a:off x="836565" y="3655628"/>
                    <a:ext cx="2328873" cy="2317852"/>
                    <a:chOff x="0" y="0"/>
                    <a:chExt cx="17995" cy="17995"/>
                  </a:xfrm>
                </p:grpSpPr>
                <p:cxnSp>
                  <p:nvCxnSpPr>
                    <p:cNvPr id="170" name="Ευθύγραμμο βέλος σύνδεσης 52"/>
                    <p:cNvCxnSpPr>
                      <a:cxnSpLocks noChangeShapeType="1"/>
                    </p:cNvCxnSpPr>
                    <p:nvPr/>
                  </p:nvCxnSpPr>
                  <p:spPr bwMode="auto">
                    <a:xfrm rot="5400000">
                      <a:off x="8998" y="-1"/>
                      <a:ext cx="0" cy="17995"/>
                    </a:xfrm>
                    <a:prstGeom prst="straightConnector1">
                      <a:avLst/>
                    </a:prstGeom>
                    <a:noFill/>
                    <a:ln w="28575">
                      <a:solidFill>
                        <a:schemeClr val="bg1">
                          <a:lumMod val="50000"/>
                        </a:schemeClr>
                      </a:solidFill>
                      <a:round/>
                      <a:headEnd type="triangle" w="med" len="med"/>
                      <a:tailEnd type="triangle" w="med" len="med"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</p:cxnSp>
                <p:cxnSp>
                  <p:nvCxnSpPr>
                    <p:cNvPr id="171" name="Ευθύγραμμο βέλος σύνδεσης 51"/>
                    <p:cNvCxnSpPr>
                      <a:cxnSpLocks noChangeShapeType="1"/>
                    </p:cNvCxnSpPr>
                    <p:nvPr/>
                  </p:nvCxnSpPr>
                  <p:spPr bwMode="auto">
                    <a:xfrm>
                      <a:off x="9084" y="0"/>
                      <a:ext cx="0" cy="17995"/>
                    </a:xfrm>
                    <a:prstGeom prst="straightConnector1">
                      <a:avLst/>
                    </a:prstGeom>
                    <a:noFill/>
                    <a:ln w="28575">
                      <a:solidFill>
                        <a:schemeClr val="bg1">
                          <a:lumMod val="50000"/>
                        </a:schemeClr>
                      </a:solidFill>
                      <a:round/>
                      <a:headEnd type="triangle" w="med" len="med"/>
                      <a:tailEnd type="triangle" w="med" len="med"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</p:cxnSp>
              </p:grpSp>
              <p:grpSp>
                <p:nvGrpSpPr>
                  <p:cNvPr id="167" name="Ομάδα 56"/>
                  <p:cNvGrpSpPr>
                    <a:grpSpLocks/>
                  </p:cNvGrpSpPr>
                  <p:nvPr/>
                </p:nvGrpSpPr>
                <p:grpSpPr bwMode="auto">
                  <a:xfrm rot="3600000">
                    <a:off x="858714" y="3666755"/>
                    <a:ext cx="2328873" cy="2317852"/>
                    <a:chOff x="0" y="0"/>
                    <a:chExt cx="17995" cy="17995"/>
                  </a:xfrm>
                </p:grpSpPr>
                <p:cxnSp>
                  <p:nvCxnSpPr>
                    <p:cNvPr id="168" name="Ευθύγραμμο βέλος σύνδεσης 57"/>
                    <p:cNvCxnSpPr>
                      <a:cxnSpLocks noChangeShapeType="1"/>
                    </p:cNvCxnSpPr>
                    <p:nvPr/>
                  </p:nvCxnSpPr>
                  <p:spPr bwMode="auto">
                    <a:xfrm>
                      <a:off x="8997" y="0"/>
                      <a:ext cx="0" cy="17995"/>
                    </a:xfrm>
                    <a:prstGeom prst="straightConnector1">
                      <a:avLst/>
                    </a:prstGeom>
                    <a:noFill/>
                    <a:ln w="28575">
                      <a:solidFill>
                        <a:schemeClr val="bg1">
                          <a:lumMod val="50000"/>
                        </a:schemeClr>
                      </a:solidFill>
                      <a:round/>
                      <a:headEnd type="triangle" w="med" len="med"/>
                      <a:tailEnd type="triangle" w="med" len="med"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</p:cxnSp>
                <p:cxnSp>
                  <p:nvCxnSpPr>
                    <p:cNvPr id="169" name="Ευθύγραμμο βέλος σύνδεσης 58"/>
                    <p:cNvCxnSpPr>
                      <a:cxnSpLocks noChangeShapeType="1"/>
                    </p:cNvCxnSpPr>
                    <p:nvPr/>
                  </p:nvCxnSpPr>
                  <p:spPr bwMode="auto">
                    <a:xfrm rot="5400000">
                      <a:off x="8998" y="-1"/>
                      <a:ext cx="0" cy="17995"/>
                    </a:xfrm>
                    <a:prstGeom prst="straightConnector1">
                      <a:avLst/>
                    </a:prstGeom>
                    <a:noFill/>
                    <a:ln w="28575">
                      <a:solidFill>
                        <a:schemeClr val="bg1">
                          <a:lumMod val="50000"/>
                        </a:schemeClr>
                      </a:solidFill>
                      <a:round/>
                      <a:headEnd type="triangle" w="med" len="med"/>
                      <a:tailEnd type="triangle" w="med" len="med"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</p:cxnSp>
              </p:grpSp>
            </p:grpSp>
          </p:grpSp>
          <p:sp>
            <p:nvSpPr>
              <p:cNvPr id="162" name="Έλλειψη 156"/>
              <p:cNvSpPr/>
              <p:nvPr/>
            </p:nvSpPr>
            <p:spPr>
              <a:xfrm>
                <a:off x="1298982" y="4962948"/>
                <a:ext cx="72000" cy="7200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sp>
          <p:nvSpPr>
            <p:cNvPr id="160" name="TextBox 159"/>
            <p:cNvSpPr txBox="1"/>
            <p:nvPr/>
          </p:nvSpPr>
          <p:spPr>
            <a:xfrm>
              <a:off x="143982" y="3420289"/>
              <a:ext cx="2454000" cy="584775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l-GR" sz="1600" b="1" dirty="0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Το φυσικό φως διέρχεται από ένα πολωτή</a:t>
              </a:r>
              <a:endParaRPr lang="el-GR" sz="1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223" name="Ομάδα 222"/>
          <p:cNvGrpSpPr/>
          <p:nvPr/>
        </p:nvGrpSpPr>
        <p:grpSpPr>
          <a:xfrm>
            <a:off x="56278" y="774047"/>
            <a:ext cx="8620178" cy="2757706"/>
            <a:chOff x="56278" y="4077704"/>
            <a:chExt cx="8620178" cy="2757706"/>
          </a:xfrm>
        </p:grpSpPr>
        <p:grpSp>
          <p:nvGrpSpPr>
            <p:cNvPr id="224" name="Ομάδα 223"/>
            <p:cNvGrpSpPr/>
            <p:nvPr/>
          </p:nvGrpSpPr>
          <p:grpSpPr>
            <a:xfrm>
              <a:off x="56278" y="4315410"/>
              <a:ext cx="2653625" cy="2520000"/>
              <a:chOff x="56278" y="3156737"/>
              <a:chExt cx="2653625" cy="2520000"/>
            </a:xfrm>
          </p:grpSpPr>
          <p:sp>
            <p:nvSpPr>
              <p:cNvPr id="232" name="TextBox 231"/>
              <p:cNvSpPr txBox="1"/>
              <p:nvPr/>
            </p:nvSpPr>
            <p:spPr>
              <a:xfrm>
                <a:off x="2289595" y="3398926"/>
                <a:ext cx="420308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b="1" i="1" dirty="0" smtClean="0">
                    <a:solidFill>
                      <a:srgbClr val="FFFF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</a:t>
                </a:r>
                <a:r>
                  <a:rPr lang="el-GR" b="1" i="1" dirty="0" smtClean="0">
                    <a:solidFill>
                      <a:srgbClr val="FFFF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θ</a:t>
                </a:r>
                <a:endParaRPr lang="el-GR" b="1" i="1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33" name="Τόξο 232"/>
              <p:cNvSpPr/>
              <p:nvPr/>
            </p:nvSpPr>
            <p:spPr>
              <a:xfrm>
                <a:off x="56278" y="3156737"/>
                <a:ext cx="2520000" cy="2520000"/>
              </a:xfrm>
              <a:prstGeom prst="arc">
                <a:avLst>
                  <a:gd name="adj1" fmla="val 19067675"/>
                  <a:gd name="adj2" fmla="val 19862499"/>
                </a:avLst>
              </a:prstGeom>
              <a:ln w="28575">
                <a:solidFill>
                  <a:srgbClr val="FFFF00"/>
                </a:solidFill>
                <a:headEnd type="triangle"/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grpSp>
            <p:nvGrpSpPr>
              <p:cNvPr id="234" name="Ομάδα 233"/>
              <p:cNvGrpSpPr/>
              <p:nvPr/>
            </p:nvGrpSpPr>
            <p:grpSpPr>
              <a:xfrm>
                <a:off x="1311587" y="3656144"/>
                <a:ext cx="1018580" cy="747438"/>
                <a:chOff x="3985467" y="3816269"/>
                <a:chExt cx="1018580" cy="747438"/>
              </a:xfrm>
            </p:grpSpPr>
            <p:cxnSp>
              <p:nvCxnSpPr>
                <p:cNvPr id="235" name="Ευθύγραμμο βέλος σύνδεσης 51"/>
                <p:cNvCxnSpPr>
                  <a:cxnSpLocks noChangeShapeType="1"/>
                </p:cNvCxnSpPr>
                <p:nvPr/>
              </p:nvCxnSpPr>
              <p:spPr bwMode="auto">
                <a:xfrm flipH="1">
                  <a:off x="3985467" y="3816269"/>
                  <a:ext cx="887789" cy="738050"/>
                </a:xfrm>
                <a:prstGeom prst="straightConnector1">
                  <a:avLst/>
                </a:prstGeom>
                <a:noFill/>
                <a:ln w="28575">
                  <a:solidFill>
                    <a:srgbClr val="FFFF00"/>
                  </a:solidFill>
                  <a:round/>
                  <a:headEnd type="triangle" w="med" len="med"/>
                  <a:tailEnd type="non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cxnSp>
              <p:nvCxnSpPr>
                <p:cNvPr id="236" name="Ευθύγραμμο βέλος σύνδεσης 57"/>
                <p:cNvCxnSpPr>
                  <a:cxnSpLocks noChangeShapeType="1"/>
                </p:cNvCxnSpPr>
                <p:nvPr/>
              </p:nvCxnSpPr>
              <p:spPr bwMode="auto">
                <a:xfrm flipH="1">
                  <a:off x="3985467" y="3984244"/>
                  <a:ext cx="1018580" cy="579463"/>
                </a:xfrm>
                <a:prstGeom prst="straightConnector1">
                  <a:avLst/>
                </a:prstGeom>
                <a:noFill/>
                <a:ln w="28575">
                  <a:solidFill>
                    <a:srgbClr val="FFFF00"/>
                  </a:solidFill>
                  <a:round/>
                  <a:headEnd type="triangle" w="med" len="med"/>
                  <a:tailEnd type="non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cxnSp>
              <p:nvCxnSpPr>
                <p:cNvPr id="237" name="Ευθύγραμμο βέλος σύνδεσης 51"/>
                <p:cNvCxnSpPr>
                  <a:cxnSpLocks noChangeShapeType="1"/>
                </p:cNvCxnSpPr>
                <p:nvPr/>
              </p:nvCxnSpPr>
              <p:spPr bwMode="auto">
                <a:xfrm flipH="1">
                  <a:off x="3985467" y="3897447"/>
                  <a:ext cx="960431" cy="656896"/>
                </a:xfrm>
                <a:prstGeom prst="straightConnector1">
                  <a:avLst/>
                </a:prstGeom>
                <a:noFill/>
                <a:ln w="28575">
                  <a:solidFill>
                    <a:srgbClr val="FFFF00"/>
                  </a:solidFill>
                  <a:round/>
                  <a:headEnd type="triangle" w="med" len="med"/>
                  <a:tailEnd type="non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</p:grpSp>
        </p:grpSp>
        <p:grpSp>
          <p:nvGrpSpPr>
            <p:cNvPr id="225" name="Ομάδα 224"/>
            <p:cNvGrpSpPr/>
            <p:nvPr/>
          </p:nvGrpSpPr>
          <p:grpSpPr>
            <a:xfrm>
              <a:off x="138397" y="4077704"/>
              <a:ext cx="8538059" cy="2663664"/>
              <a:chOff x="138397" y="4077704"/>
              <a:chExt cx="8538059" cy="2663664"/>
            </a:xfrm>
          </p:grpSpPr>
          <p:grpSp>
            <p:nvGrpSpPr>
              <p:cNvPr id="226" name="Ομάδα 225"/>
              <p:cNvGrpSpPr/>
              <p:nvPr/>
            </p:nvGrpSpPr>
            <p:grpSpPr>
              <a:xfrm>
                <a:off x="138397" y="4077704"/>
                <a:ext cx="2412000" cy="2663664"/>
                <a:chOff x="138397" y="3541438"/>
                <a:chExt cx="2412000" cy="2663664"/>
              </a:xfrm>
            </p:grpSpPr>
            <p:grpSp>
              <p:nvGrpSpPr>
                <p:cNvPr id="228" name="Ομάδα 227"/>
                <p:cNvGrpSpPr/>
                <p:nvPr/>
              </p:nvGrpSpPr>
              <p:grpSpPr>
                <a:xfrm>
                  <a:off x="138397" y="3592304"/>
                  <a:ext cx="2412000" cy="2612798"/>
                  <a:chOff x="138397" y="2976170"/>
                  <a:chExt cx="2412000" cy="2612798"/>
                </a:xfrm>
              </p:grpSpPr>
              <p:sp>
                <p:nvSpPr>
                  <p:cNvPr id="230" name="Τόξο 229"/>
                  <p:cNvSpPr/>
                  <p:nvPr/>
                </p:nvSpPr>
                <p:spPr>
                  <a:xfrm>
                    <a:off x="138397" y="3140968"/>
                    <a:ext cx="2412000" cy="2448000"/>
                  </a:xfrm>
                  <a:prstGeom prst="arc">
                    <a:avLst>
                      <a:gd name="adj1" fmla="val 16200000"/>
                      <a:gd name="adj2" fmla="val 19133415"/>
                    </a:avLst>
                  </a:prstGeom>
                  <a:ln w="28575">
                    <a:solidFill>
                      <a:srgbClr val="FFCCCC"/>
                    </a:solidFill>
                    <a:headEnd type="triangle"/>
                    <a:tailEnd type="triangle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231" name="TextBox 230"/>
                  <p:cNvSpPr txBox="1"/>
                  <p:nvPr/>
                </p:nvSpPr>
                <p:spPr>
                  <a:xfrm>
                    <a:off x="1818836" y="2976170"/>
                    <a:ext cx="304892" cy="369332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l-GR" b="1" i="1" dirty="0" smtClean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θ</a:t>
                    </a:r>
                    <a:endParaRPr lang="el-GR" b="1" i="1" dirty="0">
                      <a:solidFill>
                        <a:schemeClr val="bg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</p:grpSp>
            <p:cxnSp>
              <p:nvCxnSpPr>
                <p:cNvPr id="229" name="Ευθεία γραμμή σύνδεσης 228"/>
                <p:cNvCxnSpPr/>
                <p:nvPr/>
              </p:nvCxnSpPr>
              <p:spPr>
                <a:xfrm flipV="1">
                  <a:off x="1320754" y="3541438"/>
                  <a:ext cx="0" cy="1440000"/>
                </a:xfrm>
                <a:prstGeom prst="line">
                  <a:avLst/>
                </a:prstGeom>
                <a:ln w="38100">
                  <a:solidFill>
                    <a:schemeClr val="bg1"/>
                  </a:solidFill>
                  <a:prstDash val="soli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227" name="TextBox 226"/>
              <p:cNvSpPr txBox="1"/>
              <p:nvPr/>
            </p:nvSpPr>
            <p:spPr>
              <a:xfrm>
                <a:off x="2815481" y="4284385"/>
                <a:ext cx="5860975" cy="1077218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l-GR" sz="1600" b="1" dirty="0" smtClean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Μια στοιχειώδη δέσμη φωτεινών κυμάτων</a:t>
                </a:r>
                <a:r>
                  <a:rPr lang="en-US" sz="1600" b="1" dirty="0" smtClean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</a:t>
                </a:r>
                <a:r>
                  <a:rPr lang="el-GR" sz="1600" b="1" dirty="0" smtClean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των οποίων οι διευθύνσεις πόλωσης σχηματίζουν γωνία </a:t>
                </a:r>
                <a:r>
                  <a:rPr lang="el-GR" sz="1600" b="1" i="1" dirty="0" smtClean="0">
                    <a:solidFill>
                      <a:srgbClr val="FFC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θ</a:t>
                </a:r>
                <a:r>
                  <a:rPr lang="el-GR" sz="1600" b="1" dirty="0" smtClean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με τη χαρακτηριστική διεύθυνση του πολωτή και περιορίζονται σε γωνία </a:t>
                </a:r>
                <a:r>
                  <a:rPr lang="en-US" sz="1600" b="1" i="1" dirty="0" smtClean="0">
                    <a:solidFill>
                      <a:srgbClr val="FFC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</a:t>
                </a:r>
                <a:r>
                  <a:rPr lang="el-GR" sz="1600" b="1" i="1" dirty="0" smtClean="0">
                    <a:solidFill>
                      <a:srgbClr val="FFC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θ</a:t>
                </a:r>
                <a:r>
                  <a:rPr lang="en-US" sz="1600" b="1" dirty="0" smtClean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</a:t>
                </a:r>
                <a:r>
                  <a:rPr lang="el-GR" sz="1600" b="1" dirty="0" smtClean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έχει ένταση </a:t>
                </a:r>
                <a:r>
                  <a:rPr lang="en-US" sz="1600" b="1" i="1" dirty="0" err="1" smtClean="0">
                    <a:solidFill>
                      <a:srgbClr val="FFC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dI</a:t>
                </a:r>
                <a:r>
                  <a:rPr lang="en-US" sz="1600" b="1" dirty="0" smtClean="0">
                    <a:solidFill>
                      <a:srgbClr val="FFC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’ </a:t>
                </a:r>
                <a:endParaRPr lang="el-GR" sz="1600" b="1" dirty="0">
                  <a:solidFill>
                    <a:srgbClr val="FFC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</p:grpSp>
      <p:cxnSp>
        <p:nvCxnSpPr>
          <p:cNvPr id="238" name="Ευθύγραμμο βέλος σύνδεσης 237"/>
          <p:cNvCxnSpPr/>
          <p:nvPr/>
        </p:nvCxnSpPr>
        <p:spPr>
          <a:xfrm>
            <a:off x="7099339" y="2639588"/>
            <a:ext cx="0" cy="361288"/>
          </a:xfrm>
          <a:prstGeom prst="straightConnector1">
            <a:avLst/>
          </a:prstGeom>
          <a:ln w="28575">
            <a:solidFill>
              <a:srgbClr val="FFFF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43" name="Ομάδα 242"/>
          <p:cNvGrpSpPr/>
          <p:nvPr/>
        </p:nvGrpSpPr>
        <p:grpSpPr>
          <a:xfrm>
            <a:off x="8359219" y="2240701"/>
            <a:ext cx="576024" cy="1146210"/>
            <a:chOff x="8359219" y="2240701"/>
            <a:chExt cx="576024" cy="1146210"/>
          </a:xfrm>
        </p:grpSpPr>
        <p:sp>
          <p:nvSpPr>
            <p:cNvPr id="240" name="Δεξί άγκιστρο 239"/>
            <p:cNvSpPr/>
            <p:nvPr/>
          </p:nvSpPr>
          <p:spPr>
            <a:xfrm>
              <a:off x="8359219" y="2240701"/>
              <a:ext cx="288032" cy="1146210"/>
            </a:xfrm>
            <a:prstGeom prst="rightBrace">
              <a:avLst>
                <a:gd name="adj1" fmla="val 23633"/>
                <a:gd name="adj2" fmla="val 50000"/>
              </a:avLst>
            </a:prstGeom>
            <a:ln w="285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cxnSp>
          <p:nvCxnSpPr>
            <p:cNvPr id="241" name="Ευθύγραμμο βέλος σύνδεσης 240"/>
            <p:cNvCxnSpPr/>
            <p:nvPr/>
          </p:nvCxnSpPr>
          <p:spPr>
            <a:xfrm>
              <a:off x="8575243" y="2813979"/>
              <a:ext cx="360000" cy="0"/>
            </a:xfrm>
            <a:prstGeom prst="straightConnector1">
              <a:avLst/>
            </a:prstGeom>
            <a:ln w="28575">
              <a:solidFill>
                <a:schemeClr val="bg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42626008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2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  <p:bldP spid="72" grpId="0"/>
      <p:bldP spid="73" grpId="0" animBg="1"/>
      <p:bldP spid="145" grpId="0"/>
    </p:bldLst>
  </p:timing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4996</TotalTime>
  <Words>626</Words>
  <Application>Microsoft Office PowerPoint</Application>
  <PresentationFormat>Προβολή στην οθόνη (4:3)</PresentationFormat>
  <Paragraphs>92</Paragraphs>
  <Slides>9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4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9</vt:i4>
      </vt:variant>
    </vt:vector>
  </HeadingPairs>
  <TitlesOfParts>
    <vt:vector size="14" baseType="lpstr">
      <vt:lpstr>Arial</vt:lpstr>
      <vt:lpstr>Calibri</vt:lpstr>
      <vt:lpstr>Cambria Math</vt:lpstr>
      <vt:lpstr>Times New Roman</vt:lpstr>
      <vt:lpstr>Θέμα του Office</vt:lpstr>
      <vt:lpstr>Παρουσίαση του PowerPoint</vt:lpstr>
      <vt:lpstr>ΠΟΛΩΣΗ  ΦΩΤΟΣ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Παρουσίαση του PowerPoint</dc:title>
  <dc:creator>Sideris</dc:creator>
  <cp:lastModifiedBy>Sideris</cp:lastModifiedBy>
  <cp:revision>355</cp:revision>
  <dcterms:created xsi:type="dcterms:W3CDTF">2015-03-30T07:20:50Z</dcterms:created>
  <dcterms:modified xsi:type="dcterms:W3CDTF">2021-04-18T18:29:58Z</dcterms:modified>
</cp:coreProperties>
</file>