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37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18" y="20638"/>
            <a:ext cx="4665133" cy="282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1484" y="20638"/>
            <a:ext cx="7499349" cy="282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17" y="2817813"/>
            <a:ext cx="10225616" cy="229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7151" y="2819400"/>
            <a:ext cx="1947333" cy="229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0"/>
          <p:cNvPicPr>
            <a:picLocks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17" y="5089526"/>
            <a:ext cx="12130616" cy="173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13"/>
          <p:cNvSpPr/>
          <p:nvPr userDrawn="1"/>
        </p:nvSpPr>
        <p:spPr>
          <a:xfrm>
            <a:off x="11673417" y="2470150"/>
            <a:ext cx="406400" cy="152400"/>
          </a:xfrm>
          <a:prstGeom prst="rect">
            <a:avLst/>
          </a:prstGeom>
          <a:solidFill>
            <a:srgbClr val="F27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F47F28"/>
              </a:solidFill>
            </a:endParaRPr>
          </a:p>
        </p:txBody>
      </p:sp>
      <p:sp>
        <p:nvSpPr>
          <p:cNvPr id="15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4775200" y="1295400"/>
            <a:ext cx="6807200" cy="1416269"/>
          </a:xfrm>
        </p:spPr>
        <p:txBody>
          <a:bodyPr anchor="b">
            <a:normAutofit/>
          </a:bodyPr>
          <a:lstStyle>
            <a:lvl1pPr algn="r">
              <a:buNone/>
              <a:defRPr lang="en-US" sz="22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792" y="4114800"/>
            <a:ext cx="9753600" cy="914400"/>
          </a:xfrm>
        </p:spPr>
        <p:txBody>
          <a:bodyPr anchor="b">
            <a:normAutofit/>
          </a:bodyPr>
          <a:lstStyle>
            <a:lvl1pPr marL="0" indent="0">
              <a:defRPr lang="en-US" sz="3600" b="1" kern="1200" baseline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53FFDE0-7188-443A-A1FE-F4AB1937D6E5}" type="datetimeFigureOut">
              <a:rPr lang="en-US"/>
              <a:pPr>
                <a:defRPr/>
              </a:pPr>
              <a:t>11/7/2019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CA041BC-0177-4F59-B36A-1C8FE7151F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063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 userDrawn="1"/>
        </p:nvSpPr>
        <p:spPr>
          <a:xfrm>
            <a:off x="2389718" y="4800600"/>
            <a:ext cx="7334249" cy="685800"/>
          </a:xfrm>
          <a:prstGeom prst="rect">
            <a:avLst/>
          </a:prstGeom>
          <a:solidFill>
            <a:schemeClr val="tx1">
              <a:lumMod val="95000"/>
              <a:lumOff val="5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1" dirty="0">
              <a:latin typeface="Georg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>
            <a:normAutofit/>
          </a:bodyPr>
          <a:lstStyle>
            <a:lvl1pPr algn="ctr">
              <a:defRPr sz="1800" b="0" i="1">
                <a:solidFill>
                  <a:schemeClr val="bg1">
                    <a:lumMod val="85000"/>
                  </a:schemeClr>
                </a:solidFill>
                <a:latin typeface="Georgia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562600"/>
            <a:ext cx="7315200" cy="609600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B6228D-CE03-4AA9-B424-8AFD61F1C8B1}" type="datetimeFigureOut">
              <a:rPr lang="en-US"/>
              <a:pPr>
                <a:defRPr/>
              </a:pPr>
              <a:t>11/7/2019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1A7C0AF-C798-4E93-9753-09874F3F61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112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68072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DE286F2E-E7F1-4D32-BB0A-D8C2872C8577}" type="datetimeFigureOut">
              <a:rPr lang="en-US"/>
              <a:pPr>
                <a:defRPr/>
              </a:pPr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6260DB0F-4A7D-458D-A820-1262BC9267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056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9" r="5875" b="5263"/>
          <a:stretch>
            <a:fillRect/>
          </a:stretch>
        </p:blipFill>
        <p:spPr bwMode="auto">
          <a:xfrm>
            <a:off x="4233" y="5867400"/>
            <a:ext cx="121920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80B14-862D-4CF8-9B1A-4C6FA5EF1A06}" type="datetimeFigureOut">
              <a:rPr lang="en-US"/>
              <a:pPr>
                <a:defRPr/>
              </a:pPr>
              <a:t>11/7/2019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6469F-50CB-46CD-A257-0DFE589951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8155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37351F0-8FAE-43AF-B990-54F5940D55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9DCE405-CDDE-42DF-82D1-07DBA7C776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4FC749-E8B2-4021-9BAE-DB340C6954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883442-3743-4F57-B2F6-08708B126841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304059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9" r="5875" b="5263"/>
          <a:stretch>
            <a:fillRect/>
          </a:stretch>
        </p:blipFill>
        <p:spPr bwMode="auto">
          <a:xfrm>
            <a:off x="4233" y="5867400"/>
            <a:ext cx="121920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AFD1439-48A5-4E3B-9F57-810DF2C344A3}" type="datetimeFigureOut">
              <a:rPr lang="en-US"/>
              <a:pPr>
                <a:defRPr/>
              </a:pPr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6D5B3C5-2161-4FD4-B022-2AE29855E9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text styles</a:t>
            </a:r>
          </a:p>
          <a:p>
            <a:pPr lvl="1"/>
            <a:r>
              <a:rPr lang="en-US" altLang="el-GR"/>
              <a:t>Second level</a:t>
            </a:r>
          </a:p>
          <a:p>
            <a:pPr lvl="2"/>
            <a:r>
              <a:rPr lang="en-US" altLang="el-GR"/>
              <a:t>Third level</a:t>
            </a:r>
          </a:p>
          <a:p>
            <a:pPr lvl="3"/>
            <a:r>
              <a:rPr lang="en-US" altLang="el-GR"/>
              <a:t>Fourth level</a:t>
            </a:r>
          </a:p>
          <a:p>
            <a:pPr lvl="4"/>
            <a:r>
              <a:rPr lang="en-US" altLang="el-GR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2251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galanakismichael@Hotmail.com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143199-4BB3-4B56-B6C0-74EBD26B4B10}"/>
              </a:ext>
            </a:extLst>
          </p:cNvPr>
          <p:cNvSpPr txBox="1"/>
          <p:nvPr/>
        </p:nvSpPr>
        <p:spPr>
          <a:xfrm>
            <a:off x="2070646" y="188641"/>
            <a:ext cx="856895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l-GR" b="1" u="sng" dirty="0">
                <a:solidFill>
                  <a:srgbClr val="262626"/>
                </a:solidFill>
                <a:latin typeface="Arial" charset="0"/>
                <a:cs typeface="Arial" charset="0"/>
              </a:rPr>
              <a:t>Εργασία Μαθήματος</a:t>
            </a:r>
            <a:r>
              <a:rPr lang="el-GR" dirty="0">
                <a:solidFill>
                  <a:srgbClr val="262626"/>
                </a:solidFill>
                <a:latin typeface="Arial" charset="0"/>
                <a:cs typeface="Arial" charset="0"/>
              </a:rPr>
              <a:t>: Σε 1500 λέξεις αναφέρετε τον σημερινό ή παλαιότερο επαγγελματικό ρόλο και καταγράψτε 5 θετικούς και 5 αρνητικούς ενισχυτές που χρησιμοποιεί το πλαίσιο για να σας παρακινήσει να κάνετε καλά την δουλειά σας.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l-GR" dirty="0">
              <a:solidFill>
                <a:srgbClr val="262626"/>
              </a:solidFill>
              <a:latin typeface="Arial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l-GR" dirty="0">
                <a:solidFill>
                  <a:srgbClr val="262626"/>
                </a:solidFill>
                <a:latin typeface="Arial" charset="0"/>
                <a:cs typeface="Arial" charset="0"/>
              </a:rPr>
              <a:t>ΠΡΟΣΟΧΗ!!! Μην γράψετε 5 θετικά και 5 αρνητικά πράγματα στην εργασία σας. Δεν φτιάχνουμε λεύκωμα. Τα στοιχεία που θα καταγράψετε θα πρέπει να απαντάνε στην ερώτηση: Αν κάνω καλά την δουλεία μου τι ανταμοιβή έχω; Και το ανάποδο: Αν δεν κάνω καλά την δουλειά μου τι ποινή – επίπτωση μπορεί να έχω;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l-GR" dirty="0">
              <a:solidFill>
                <a:srgbClr val="262626"/>
              </a:solidFill>
              <a:latin typeface="Arial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l-GR" dirty="0">
                <a:solidFill>
                  <a:srgbClr val="262626"/>
                </a:solidFill>
                <a:latin typeface="Arial" charset="0"/>
                <a:cs typeface="Arial" charset="0"/>
              </a:rPr>
              <a:t>Για κάθε θετικό και αρνητικό ενισχυτή που θα καταγράψετε θέλω στο πλάι να διευκρινήσετε σε ποιο είδος ανήκει με βάση την διαφάνεια: Συνεχής / Προγραμματισμένου ή Απρογ Χρόνου / Προγραμματισμένης ή Απρογραμμ. Αντίδρασης. Καλό είναι να υπάρχει σύντομη τεκμηρίωση. Μπορεί ένας ενισχυτής να ανήκει και σε περισσότερα από ένα είδη.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br>
              <a:rPr lang="el-GR" dirty="0">
                <a:solidFill>
                  <a:srgbClr val="262626"/>
                </a:solidFill>
                <a:latin typeface="Arial" charset="0"/>
                <a:cs typeface="Arial" charset="0"/>
              </a:rPr>
            </a:br>
            <a:r>
              <a:rPr lang="el-GR" dirty="0">
                <a:solidFill>
                  <a:srgbClr val="262626"/>
                </a:solidFill>
                <a:latin typeface="Arial" charset="0"/>
                <a:cs typeface="Arial" charset="0"/>
              </a:rPr>
              <a:t>Καλή επιτυχία!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l-GR" dirty="0">
                <a:solidFill>
                  <a:srgbClr val="262626"/>
                </a:solidFill>
                <a:latin typeface="Arial" charset="0"/>
                <a:cs typeface="Arial" charset="0"/>
              </a:rPr>
              <a:t>Εργασία Γραπτή και αυστηρά ατομική.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l-GR" dirty="0">
                <a:solidFill>
                  <a:srgbClr val="262626"/>
                </a:solidFill>
                <a:latin typeface="Arial" charset="0"/>
                <a:cs typeface="Arial" charset="0"/>
              </a:rPr>
              <a:t>Λέξεις μέχρι 1500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l-GR" dirty="0">
                <a:solidFill>
                  <a:srgbClr val="262626"/>
                </a:solidFill>
                <a:latin typeface="Arial" charset="0"/>
                <a:cs typeface="Arial" charset="0"/>
              </a:rPr>
              <a:t>Διορία παράδοσης: Μέχρι την ημέρα των εξετάσεων ή και νωρίτερα – Δεν δίνεται παράταση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l-GR" dirty="0">
                <a:solidFill>
                  <a:srgbClr val="262626"/>
                </a:solidFill>
                <a:latin typeface="Arial" charset="0"/>
                <a:cs typeface="Arial" charset="0"/>
              </a:rPr>
              <a:t>Αποστολή εργασιών στο μαιλ </a:t>
            </a:r>
            <a:r>
              <a:rPr lang="en-US" dirty="0">
                <a:solidFill>
                  <a:srgbClr val="262626"/>
                </a:solidFill>
                <a:latin typeface="Arial" charset="0"/>
                <a:cs typeface="Arial" charset="0"/>
                <a:hlinkClick r:id="rId2"/>
              </a:rPr>
              <a:t>galanakismichael@hotmail.com</a:t>
            </a:r>
            <a:endParaRPr lang="en-US" dirty="0">
              <a:solidFill>
                <a:srgbClr val="262626"/>
              </a:solidFill>
              <a:latin typeface="Arial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l-GR" dirty="0">
              <a:solidFill>
                <a:srgbClr val="262626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065353"/>
      </p:ext>
    </p:extLst>
  </p:cSld>
  <p:clrMapOvr>
    <a:masterClrMapping/>
  </p:clrMapOvr>
</p:sld>
</file>

<file path=ppt/theme/theme1.xml><?xml version="1.0" encoding="utf-8"?>
<a:theme xmlns:a="http://schemas.openxmlformats.org/drawingml/2006/main" name="TS101674551">
  <a:themeElements>
    <a:clrScheme name="Fresh">
      <a:dk1>
        <a:srgbClr val="262626"/>
      </a:dk1>
      <a:lt1>
        <a:sysClr val="window" lastClr="FFFFFF"/>
      </a:lt1>
      <a:dk2>
        <a:srgbClr val="595959"/>
      </a:dk2>
      <a:lt2>
        <a:srgbClr val="EEECE1"/>
      </a:lt2>
      <a:accent1>
        <a:srgbClr val="F4891E"/>
      </a:accent1>
      <a:accent2>
        <a:srgbClr val="7BCF27"/>
      </a:accent2>
      <a:accent3>
        <a:srgbClr val="9BBB59"/>
      </a:accent3>
      <a:accent4>
        <a:srgbClr val="00B0F0"/>
      </a:accent4>
      <a:accent5>
        <a:srgbClr val="4BACC6"/>
      </a:accent5>
      <a:accent6>
        <a:srgbClr val="F79646"/>
      </a:accent6>
      <a:hlink>
        <a:srgbClr val="00B0F0"/>
      </a:hlink>
      <a:folHlink>
        <a:srgbClr val="F4891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150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TS101674551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ΜΙΧΑΛΗΣ</dc:creator>
  <cp:lastModifiedBy>ΜΙΧΑΛΗΣ</cp:lastModifiedBy>
  <cp:revision>2</cp:revision>
  <dcterms:created xsi:type="dcterms:W3CDTF">2019-11-07T10:01:46Z</dcterms:created>
  <dcterms:modified xsi:type="dcterms:W3CDTF">2019-11-07T10:08:47Z</dcterms:modified>
</cp:coreProperties>
</file>