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2"/>
  </p:notesMasterIdLst>
  <p:sldIdLst>
    <p:sldId id="338" r:id="rId2"/>
    <p:sldId id="332" r:id="rId3"/>
    <p:sldId id="336" r:id="rId4"/>
    <p:sldId id="339" r:id="rId5"/>
    <p:sldId id="354" r:id="rId6"/>
    <p:sldId id="340" r:id="rId7"/>
    <p:sldId id="363" r:id="rId8"/>
    <p:sldId id="342" r:id="rId9"/>
    <p:sldId id="355" r:id="rId10"/>
    <p:sldId id="344" r:id="rId11"/>
    <p:sldId id="348" r:id="rId12"/>
    <p:sldId id="349" r:id="rId13"/>
    <p:sldId id="352" r:id="rId14"/>
    <p:sldId id="350" r:id="rId15"/>
    <p:sldId id="351" r:id="rId16"/>
    <p:sldId id="353" r:id="rId17"/>
    <p:sldId id="356" r:id="rId18"/>
    <p:sldId id="357" r:id="rId19"/>
    <p:sldId id="364" r:id="rId20"/>
    <p:sldId id="358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34C89F5D-8E1E-46B7-851D-1D3BDA3E491F}">
          <p14:sldIdLst>
            <p14:sldId id="256"/>
            <p14:sldId id="273"/>
            <p14:sldId id="322"/>
            <p14:sldId id="341"/>
            <p14:sldId id="335"/>
            <p14:sldId id="324"/>
            <p14:sldId id="323"/>
          </p14:sldIdLst>
        </p14:section>
        <p14:section name="Untitled Section" id="{B4457CB4-C214-4D52-9E06-9760441790F3}">
          <p14:sldIdLst>
            <p14:sldId id="315"/>
            <p14:sldId id="345"/>
            <p14:sldId id="337"/>
            <p14:sldId id="329"/>
            <p14:sldId id="327"/>
            <p14:sldId id="330"/>
            <p14:sldId id="333"/>
            <p14:sldId id="346"/>
            <p14:sldId id="360"/>
            <p14:sldId id="331"/>
            <p14:sldId id="359"/>
            <p14:sldId id="347"/>
            <p14:sldId id="361"/>
            <p14:sldId id="338"/>
            <p14:sldId id="332"/>
            <p14:sldId id="336"/>
            <p14:sldId id="339"/>
            <p14:sldId id="354"/>
            <p14:sldId id="340"/>
            <p14:sldId id="363"/>
            <p14:sldId id="342"/>
            <p14:sldId id="355"/>
            <p14:sldId id="344"/>
            <p14:sldId id="348"/>
            <p14:sldId id="349"/>
            <p14:sldId id="352"/>
            <p14:sldId id="350"/>
            <p14:sldId id="351"/>
            <p14:sldId id="353"/>
            <p14:sldId id="356"/>
            <p14:sldId id="357"/>
            <p14:sldId id="364"/>
            <p14:sldId id="3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o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595" autoAdjust="0"/>
  </p:normalViewPr>
  <p:slideViewPr>
    <p:cSldViewPr>
      <p:cViewPr varScale="1">
        <p:scale>
          <a:sx n="67" d="100"/>
          <a:sy n="67" d="100"/>
        </p:scale>
        <p:origin x="-108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56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59485-29F1-40BF-A71D-AEDF5CC32BFE}" type="datetimeFigureOut">
              <a:rPr lang="el-GR" smtClean="0"/>
              <a:pPr/>
              <a:t>12/2/2021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ABEAD-5772-44DA-BDA0-60132464AD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4585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BEAD-5772-44DA-BDA0-60132464AD7A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424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6AFEC-6B35-4F90-98F6-5705D85851DA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2A930-E8F5-49E8-BB9D-E686897E72CB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FF28-B0D9-49F9-9294-E2F2AD06CB3E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86691-E932-40BB-A345-C8479E086DB2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74FF2-2E46-4473-AADF-29E2454E8F8A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C4E10-986D-46AD-AD82-D11C74D241D9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6D744-C700-4AD7-B260-5F67355E8C68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390AE-E1C5-4652-824A-7569AA096701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D25D6-1589-4BC9-8F4C-109969B4C01B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ECEFD-A8CA-498E-B588-3B53D198508D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12F828B-66B0-421A-ADC7-7BA6DF71BB59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B90281-6FD2-4E73-9763-7D466C1B4278}" type="datetime1">
              <a:rPr lang="el-GR" smtClean="0"/>
              <a:pPr/>
              <a:t>12/2/2021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6F53AF-88D6-4CDE-9624-BE25FC89C5B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80928"/>
            <a:ext cx="6357982" cy="1975104"/>
          </a:xfrm>
        </p:spPr>
        <p:txBody>
          <a:bodyPr/>
          <a:lstStyle/>
          <a:p>
            <a:r>
              <a:rPr lang="el-GR" sz="5400" dirty="0" smtClean="0"/>
              <a:t>Κ α τ ο ψ ε ι σ</a:t>
            </a:r>
            <a:br>
              <a:rPr lang="el-GR" sz="5400" dirty="0" smtClean="0"/>
            </a:br>
            <a:r>
              <a:rPr lang="el-GR" sz="5400" dirty="0" smtClean="0"/>
              <a:t>   </a:t>
            </a:r>
            <a:r>
              <a:rPr lang="el-GR" sz="3600" dirty="0" smtClean="0">
                <a:latin typeface="Arial" pitchFamily="34" charset="0"/>
                <a:cs typeface="Arial" pitchFamily="34" charset="0"/>
              </a:rPr>
              <a:t>τι σχεδιαζουμε</a:t>
            </a:r>
            <a:r>
              <a:rPr lang="el-GR" sz="5400" dirty="0" smtClean="0"/>
              <a:t> </a:t>
            </a:r>
            <a:endParaRPr lang="el-GR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71480"/>
            <a:ext cx="8858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ΑΡΧΙΤΕΚΤΟΝΙΚΟΣ ΣΧΕΔΙΑΣΜΟΣ</a:t>
            </a:r>
            <a:endParaRPr lang="el-GR" sz="4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" y="1418570"/>
            <a:ext cx="9143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Πλήρης διαστασιολόγηση </a:t>
            </a: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SYM8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927" y="1969473"/>
            <a:ext cx="8358477" cy="488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104" y="1418570"/>
            <a:ext cx="692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Στάθμες χώρων και περιβάλοντος χώρου.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(Σχεδιάζεται συνήθως το παρακάτω σύμβολο).</a:t>
            </a:r>
          </a:p>
        </p:txBody>
      </p:sp>
      <p:pic>
        <p:nvPicPr>
          <p:cNvPr id="10" name="Picture 9" descr="SY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4378" y="2786058"/>
            <a:ext cx="5985142" cy="35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43006" y="1418570"/>
            <a:ext cx="8500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 Διαστάσεις ανοιγμάτων με χαρακτηριστικό σύμβολο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(Σχεδιάζονται συνήθως τα παρακάτω σύμβολα).</a:t>
            </a: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SYM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1" y="2500306"/>
            <a:ext cx="7072362" cy="41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71634" y="1418570"/>
            <a:ext cx="7072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στάθμες χώρων γράφονται σε όλα τα επίπεδα 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 τα σύμβολα ανοιγμάτων κοντά στα ανοίγματα.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10" name="Picture 9" descr="SYM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2428868"/>
            <a:ext cx="7328743" cy="428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43006" y="1418570"/>
            <a:ext cx="85009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7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Αρίθμηση κάθε χώρου και χαρακτηρισμός χρήσης.</a:t>
            </a:r>
          </a:p>
          <a:p>
            <a:pPr marL="457200" indent="-457200"/>
            <a:r>
              <a:rPr lang="el-GR" sz="20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(χρειάζεται για τη μελέτη ενεργειακής απόδοσης του κτηρίου)   </a:t>
            </a: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SYM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300" y="2214554"/>
            <a:ext cx="7573038" cy="442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418570"/>
            <a:ext cx="850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8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Στις σκάλες βέλος ανόδου, αρίθμηση υψών και διαστάσεις ύψους-πλάτους κάθε βαθμίδας.</a:t>
            </a:r>
          </a:p>
        </p:txBody>
      </p:sp>
      <p:pic>
        <p:nvPicPr>
          <p:cNvPr id="7" name="Picture 6" descr="SYM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285992"/>
            <a:ext cx="7573038" cy="442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18570"/>
            <a:ext cx="8929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 Ενδείξεις απορροής νερών σε βεράντες, εξώστες, ταράτσες</a:t>
            </a:r>
          </a:p>
        </p:txBody>
      </p:sp>
      <p:pic>
        <p:nvPicPr>
          <p:cNvPr id="9" name="Picture 8" descr="SYM9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8008" y="2285992"/>
            <a:ext cx="7084454" cy="41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88" y="1418570"/>
            <a:ext cx="500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  Προσανατολισμός</a:t>
            </a:r>
          </a:p>
        </p:txBody>
      </p:sp>
      <p:pic>
        <p:nvPicPr>
          <p:cNvPr id="8" name="Picture 7" descr="SYM10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6110" y="2428868"/>
            <a:ext cx="6840162" cy="400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88" y="1418570"/>
            <a:ext cx="500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  Γραμμές τομών.</a:t>
            </a:r>
          </a:p>
        </p:txBody>
      </p:sp>
      <p:pic>
        <p:nvPicPr>
          <p:cNvPr id="6" name="Picture 5" descr="SYM1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85" y="2214554"/>
            <a:ext cx="7450891" cy="435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143372" y="404664"/>
            <a:ext cx="5000660" cy="802003"/>
          </a:xfrm>
        </p:spPr>
        <p:txBody>
          <a:bodyPr>
            <a:noAutofit/>
          </a:bodyPr>
          <a:lstStyle/>
          <a:p>
            <a:r>
              <a:rPr lang="en-US" sz="4000" dirty="0" smtClean="0"/>
              <a:t>K</a:t>
            </a:r>
            <a:r>
              <a:rPr lang="el-GR" sz="4000" dirty="0" smtClean="0"/>
              <a:t>λίμακες σχεδιασης</a:t>
            </a:r>
            <a:endParaRPr lang="el-G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5496" y="1547891"/>
            <a:ext cx="9108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Ως προς τις κλίμακες σχεδίασης:</a:t>
            </a: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και αφού ο στόχος μας είναι να δείξουμε την μορφή και την οργάνωση ενός κτιρίου χρησιμοποιούμε συνήθως για μικρά έργα  την κλιμακα   1:50.</a:t>
            </a: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Για μεγαλύτερα κτίρια ή συγκροτήματα κτιρίων χρησιμοποιούμε κλίμακες 1:100 ή 1:200.</a:t>
            </a: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Αντιθέτως αν θέλουμε να παρουσιάσουμε λεπτομέρειες χώρων χρησιμοποιούμε κλίμακες 1:20,   1:10,   1:5.</a:t>
            </a:r>
          </a:p>
          <a:p>
            <a:pPr marL="457200" indent="-457200">
              <a:buAutoNum type="arabicPeriod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5496" y="1214422"/>
            <a:ext cx="90323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Όλα τα δομικά στοιχεία με ενδείξεις των υλικών κατασκευής.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Όλα τα ανοίγματα με ενδείξεις των τύπων τους.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είδη υγιεινής και τα </a:t>
            </a:r>
            <a:r>
              <a:rPr lang="el-G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ντοιχισμένα ντουλάπια κουζίνας και δωματίων (έπιπλα σταθερά).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Πλήρης διαστασιολόγηση, γενικών &amp; επί μέρους διαστάσεων.</a:t>
            </a:r>
          </a:p>
          <a:p>
            <a:pPr marL="457200" indent="-457200">
              <a:buFontTx/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Στάθμες χώρων και περιβάλλοντος χώρου.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Διαστάσεις ανοιγμάτων με χαρακτηριστικό συμβολισμό.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Αρίθμηση κάθε χώρου και χαρακτηρισμός χρήσης.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Στις σκάλες βέλος ανόδου, αρίθμηση υψών και διαστάσεις </a:t>
            </a:r>
            <a:r>
              <a:rPr lang="el-G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ύ</a:t>
            </a: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ψους-πλάτους κάθε βαθμίδας.</a:t>
            </a:r>
          </a:p>
          <a:p>
            <a:pPr marL="457200" indent="-457200">
              <a:buFontTx/>
              <a:buAutoNum type="arabicPeriod"/>
            </a:pPr>
            <a:r>
              <a:rPr lang="el-GR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Ενδείξεις απορροής νερών σε βεράντες, εξώστες, ταράτσες</a:t>
            </a: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Προσανατολισμός κτιρίου.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Γραμμές τομών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/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Όχι κινητά έπιπλα. Μόνο αν πρόκειται για καλλιτεχνική παρουσίαση.</a:t>
            </a:r>
          </a:p>
          <a:p>
            <a:pPr marL="457200" indent="-457200">
              <a:buAutoNum type="arabicPeriod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841833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l-GR" sz="36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ευχαριστούμε για την προσοχή σας</a:t>
            </a:r>
          </a:p>
        </p:txBody>
      </p:sp>
      <p:sp>
        <p:nvSpPr>
          <p:cNvPr id="7" name="Rectangle 6"/>
          <p:cNvSpPr/>
          <p:nvPr/>
        </p:nvSpPr>
        <p:spPr>
          <a:xfrm>
            <a:off x="3302064" y="4357694"/>
            <a:ext cx="26272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l-GR" sz="4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 Ε Λ Ο Σ</a:t>
            </a:r>
          </a:p>
        </p:txBody>
      </p:sp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4" y="282352"/>
            <a:ext cx="3679818" cy="186076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br>
              <a:rPr lang="el-GR" sz="4400" dirty="0" smtClean="0"/>
            </a:br>
            <a:r>
              <a:rPr lang="el-GR" sz="4400" dirty="0" smtClean="0"/>
              <a:t>(</a:t>
            </a:r>
            <a:r>
              <a:rPr lang="el-GR" sz="3200" dirty="0" smtClean="0"/>
              <a:t>μικρή κατοικία)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500694" y="3286124"/>
            <a:ext cx="3567106" cy="1603330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</a:t>
            </a:r>
          </a:p>
          <a:p>
            <a:r>
              <a:rPr lang="el-GR" sz="4000" dirty="0" smtClean="0"/>
              <a:t>Σχεδιάζουμε?</a:t>
            </a:r>
            <a:endParaRPr lang="el-G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2050" name="Picture 2" descr="http://ebooks.edu.gr/modules/ebook/show.php/DSGL-C118/78/640,2320/images/img2_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36" y="86335"/>
            <a:ext cx="5420568" cy="665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86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5496" y="1340768"/>
            <a:ext cx="9032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Όλα τα δομικά στοιχεία με ενδείξεις των υλικών κατασκευής.</a:t>
            </a: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19395"/>
            <a:ext cx="94297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Στο αρχιτεκτονικό σχέδιο είναι σημαντικό να χρησιμοποιούμε το κατάλληλο είδος γραμμής για κάθε περίπτωση.</a:t>
            </a:r>
          </a:p>
          <a:p>
            <a:pPr marL="457200" indent="-457200">
              <a:buAutoNum type="arabicPeriod"/>
            </a:pP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Χαρακτηριστικά της γραμμής είναι: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ΤΥΠΟΣ   (συνεχής – αξονική – διακεκομένη – κυματοειδής κτλ.)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ΠΑΧΟΣ   (0.09 – 0.1 – 0.2 – 0.3 – 0.4- 0.5 – 0.6 – 0.7 κτλ.)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Ενδεικτικά αναφέρεται:              Για κλίμακα 1:50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γραμμές τομής   0.6 (συνεχής)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γραμμές προβολών   0.2, 0.3 (συνεχής)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διακεκομένες   0.1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διαγραμμίσεις – πλακιστρώσεις   ο.1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γραμμή τομής  0.6  (αξονική)</a:t>
            </a: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1340768"/>
            <a:ext cx="9032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Ενδεικτικά τα διάφορα πάχη γραμμών.</a:t>
            </a: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SYM6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7730" y="2000240"/>
            <a:ext cx="7773360" cy="454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5496" y="1340768"/>
            <a:ext cx="9032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Όλα τα ανοίγματα με ενδείξεις των τύπων τους.</a:t>
            </a: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1678"/>
            <a:ext cx="9429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Ανοίγματα στις κατόψεις λέμε τις πόρτες και τα παράθυρα.</a:t>
            </a:r>
          </a:p>
          <a:p>
            <a:pPr marL="457200" indent="-457200"/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Υπάρχουν διάφοροι τύποι ανοιγμάτων:</a:t>
            </a:r>
          </a:p>
          <a:p>
            <a:pPr marL="457200" indent="-457200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Ανοιγόμενα μονά ή διπλά ή πολλαπλά με ή χωρίς παντζούρια</a:t>
            </a:r>
          </a:p>
          <a:p>
            <a:pPr marL="457200" indent="-457200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Συρόμενα μονά ή διπλά ή πολλαπλά με ή χωρίς παντζούρια</a:t>
            </a:r>
          </a:p>
          <a:p>
            <a:pPr marL="457200" indent="-457200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Σταθερά , σπαστά κτλ.</a:t>
            </a:r>
          </a:p>
          <a:p>
            <a:pPr marL="457200" indent="-457200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457200" indent="-457200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η γραμμής που χρησιμοποιούμε είναι:  </a:t>
            </a:r>
          </a:p>
          <a:p>
            <a:pPr marL="457200" indent="-457200"/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κλίμακα 1:50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πάχος 0.2 (συνεχής)</a:t>
            </a: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78570" y="1340768"/>
            <a:ext cx="5608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Ενδεικτικά διάφοροι τύποι ανοιγμάτων</a:t>
            </a: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SYM1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928802"/>
            <a:ext cx="7992080" cy="467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" y="1214423"/>
            <a:ext cx="9143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Τα είδη υγιεινής είναι ότι υπάρχει στα μπάνια και δε μετακινείται: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l-G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Τουαλέτα</a:t>
            </a:r>
          </a:p>
          <a:p>
            <a:pPr marL="457200" indent="-457200"/>
            <a:r>
              <a:rPr lang="el-G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Νιπτήρας</a:t>
            </a:r>
          </a:p>
          <a:p>
            <a:pPr marL="457200" indent="-457200"/>
            <a:r>
              <a:rPr lang="el-G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Μπανιέρεα</a:t>
            </a:r>
          </a:p>
          <a:p>
            <a:pPr marL="457200" indent="-457200"/>
            <a:r>
              <a:rPr lang="el-G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Ντουσιέρα</a:t>
            </a:r>
          </a:p>
          <a:p>
            <a:pPr marL="457200" indent="-457200"/>
            <a:r>
              <a:rPr lang="el-G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Μπιντέ                              (γραμμή συνεχής 0.2)</a:t>
            </a: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είδη κουζίνας είναι ο νεροχύτης και δείχνουμε όλα τα ντουλάπια με τις θέσεις των διάφορων συσκευών:</a:t>
            </a:r>
          </a:p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l-GR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Ηλ. Κουζίνα</a:t>
            </a:r>
          </a:p>
          <a:p>
            <a:pPr marL="457200" indent="-457200"/>
            <a:r>
              <a:rPr lang="el-GR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Ψυγείο</a:t>
            </a:r>
          </a:p>
          <a:p>
            <a:pPr marL="457200" indent="-457200"/>
            <a:r>
              <a:rPr lang="el-GR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Καταψύκτης</a:t>
            </a:r>
          </a:p>
          <a:p>
            <a:pPr marL="457200" indent="-457200"/>
            <a:r>
              <a:rPr lang="el-GR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Πλυντήριο πιάτων κτλ</a:t>
            </a:r>
          </a:p>
          <a:p>
            <a:pPr marL="457200" indent="-457200"/>
            <a:r>
              <a:rPr lang="el-GR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Γκάζι                                  (γραμμή συνεχής 0.2)</a:t>
            </a: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l-GR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68" y="404664"/>
            <a:ext cx="356848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404664"/>
            <a:ext cx="3678560" cy="802003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Τι σχεδιάζουμε</a:t>
            </a:r>
            <a:endParaRPr lang="el-GR" sz="4000" dirty="0"/>
          </a:p>
        </p:txBody>
      </p:sp>
      <p:sp>
        <p:nvSpPr>
          <p:cNvPr id="7" name="Rectangle 6"/>
          <p:cNvSpPr/>
          <p:nvPr/>
        </p:nvSpPr>
        <p:spPr>
          <a:xfrm>
            <a:off x="785850" y="1425347"/>
            <a:ext cx="78581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είδη υγιεινής – ειδη κουζίνας – ντουλάπια - ντουλάπες</a:t>
            </a:r>
          </a:p>
        </p:txBody>
      </p:sp>
      <p:pic>
        <p:nvPicPr>
          <p:cNvPr id="8" name="Picture 7" descr="SYM7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6" y="2227053"/>
            <a:ext cx="7429520" cy="434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1307</TotalTime>
  <Words>735</Words>
  <Application>Microsoft Office PowerPoint</Application>
  <PresentationFormat>On-screen Show (4:3)</PresentationFormat>
  <Paragraphs>166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Κ α τ ο ψ ε ι σ    τι σχεδιαζουμε </vt:lpstr>
      <vt:lpstr>Κ Α Τ Ο Ψ Η </vt:lpstr>
      <vt:lpstr>Κ Α Τ Ο Ψ Η (μικρή κατοικία)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  <vt:lpstr>Κ Α Τ Ο Ψ Η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ΣΧΕΔΙΑΣΤΙΚΑ ΕΡΓΑΛΕΙΑ</dc:title>
  <dc:creator>Maro</dc:creator>
  <cp:lastModifiedBy>maria</cp:lastModifiedBy>
  <cp:revision>298</cp:revision>
  <dcterms:created xsi:type="dcterms:W3CDTF">2015-03-04T15:11:33Z</dcterms:created>
  <dcterms:modified xsi:type="dcterms:W3CDTF">2021-02-12T17:32:05Z</dcterms:modified>
</cp:coreProperties>
</file>