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F5B4-6B23-4943-AF25-416F706A8B19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69AE-A50A-4957-9CA5-08C855BA7E2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earringtoncares.org/building-architectural-pla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cad=rja&amp;uact=8&amp;ved=2ahUKEwi3u-CG3bDlAhVNxoUKHdB8A8YQjRx6BAgBEAQ&amp;url=https://www.sandiegocounty.gov/content/sdc/pds/bldg/adu_plans.html&amp;psig=AOvVaw1jZwkrXqB4ieqy0zc_LU0X&amp;ust=15718624599209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Frd_hvMLlAhWkx4UKHWvgB5wQjRx6BAgBEAQ&amp;url=https://www.decobook.gr/texnika-arthra/mpanio-kouzina/typopoiimenes-katopseis-loutron-kai-wc&amp;psig=AOvVaw1AlwBIij2ceDhGsL8YA-5p&amp;ust=15724729534769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rchetype.gr/projects/ena-stegastro-astikos-kipos-ktirio-ipiresion-tis-peda-stin-eleusin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y-arch.com/palio-gsp-a-vraveio-kizis-patsalosavvi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rchitecture.org.cy/index.php/blog/itemlist/user/870-sak?start=1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4999158"/>
            <a:ext cx="3615690" cy="1858842"/>
          </a:xfrm>
          <a:prstGeom prst="rect">
            <a:avLst/>
          </a:prstGeom>
          <a:solidFill>
            <a:srgbClr val="C2D3E8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7890" algn="l"/>
              </a:tabLst>
            </a:pPr>
            <a:r>
              <a:rPr lang="el-GR" sz="4000" spc="-10" dirty="0" smtClean="0">
                <a:latin typeface="Sakkal Majalla"/>
                <a:cs typeface="Sakkal Majalla"/>
              </a:rPr>
              <a:t>Αρχιτεκτονικός Σχεδιασμός Ι</a:t>
            </a:r>
            <a:br>
              <a:rPr lang="el-GR" sz="4000" spc="-10" dirty="0" smtClean="0">
                <a:latin typeface="Sakkal Majalla"/>
                <a:cs typeface="Sakkal Majalla"/>
              </a:rPr>
            </a:br>
            <a:r>
              <a:rPr lang="el-GR" sz="4000" spc="-10" dirty="0" smtClean="0">
                <a:latin typeface="Sakkal Majalla"/>
                <a:cs typeface="Sakkal Majalla"/>
              </a:rPr>
              <a:t>Μαρία Βρασίδα</a:t>
            </a:r>
            <a:endParaRPr sz="4000" dirty="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Αποτέλεσμα εικόνας για pl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64606" cy="5029200"/>
          </a:xfrm>
          <a:prstGeom prst="rect">
            <a:avLst/>
          </a:prstGeom>
          <a:noFill/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63676" y="478282"/>
            <a:ext cx="376745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200" b="1" u="none" spc="-5" dirty="0" err="1" smtClean="0">
                <a:latin typeface="Century Gothic"/>
                <a:cs typeface="Century Gothic"/>
              </a:rPr>
              <a:t>Κάτόψεις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Αποτέλεσμα εικόνας για pl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90" y="381000"/>
            <a:ext cx="823931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Αποτέλεσμα εικόνας για κατόψει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5204"/>
            <a:ext cx="5715000" cy="674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Αποτέλεσμα εικόνας για κατόψεις αρχιτεκτονικός διαγωνισμό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152400"/>
            <a:ext cx="4955425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Αποτέλεσμα εικόνας για κατόψεις αρχιτεκτονικός διαγωνισμό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97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Αποτέλεσμα εικόνας για κατόψεις αρχιτεκτονικός διαγωνισμό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68610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Αρχιτεκτονικός Σχεδιασμός Ι Μαρία Βρασίδα</vt:lpstr>
      <vt:lpstr>Κάτόψεις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Αρχιτεκτονικός Σχεδιασμός Ι Μαρία Βρασίδα</dc:title>
  <dc:creator>maria</dc:creator>
  <cp:lastModifiedBy>maria</cp:lastModifiedBy>
  <cp:revision>1</cp:revision>
  <dcterms:created xsi:type="dcterms:W3CDTF">2021-02-12T17:23:53Z</dcterms:created>
  <dcterms:modified xsi:type="dcterms:W3CDTF">2021-02-12T17:24:22Z</dcterms:modified>
</cp:coreProperties>
</file>