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62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95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85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60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61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81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889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05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429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54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4105-0144-4537-9CAB-35B0388FE089}" type="datetimeFigureOut">
              <a:rPr lang="el-GR" smtClean="0"/>
              <a:t>15/03/21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67A4-1574-4C8E-8055-E67705908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55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038225"/>
            <a:ext cx="63150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99" y="158250"/>
            <a:ext cx="8853601" cy="65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99" y="242800"/>
            <a:ext cx="8782201" cy="63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3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49" y="260600"/>
            <a:ext cx="9032101" cy="6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7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49" y="211650"/>
            <a:ext cx="9246301" cy="64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2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99" y="184950"/>
            <a:ext cx="9282001" cy="64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49" y="233900"/>
            <a:ext cx="9174901" cy="63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99" y="158250"/>
            <a:ext cx="8996401" cy="65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9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49" y="189400"/>
            <a:ext cx="9032101" cy="64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99" y="238350"/>
            <a:ext cx="9067801" cy="63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99" y="247250"/>
            <a:ext cx="9210601" cy="6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1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955" y="280754"/>
            <a:ext cx="6354600" cy="64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77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99" y="216100"/>
            <a:ext cx="8996401" cy="64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99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49" y="220550"/>
            <a:ext cx="9174901" cy="64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4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49" y="202750"/>
            <a:ext cx="8032501" cy="64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74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99" y="64800"/>
            <a:ext cx="9139201" cy="67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7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49" y="167150"/>
            <a:ext cx="7746901" cy="6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6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99" y="220550"/>
            <a:ext cx="7497001" cy="64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4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49" y="225000"/>
            <a:ext cx="9103501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45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49" y="184950"/>
            <a:ext cx="7675501" cy="64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0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49" y="211650"/>
            <a:ext cx="8389501" cy="64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09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49" y="33650"/>
            <a:ext cx="8103901" cy="6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8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49" y="225000"/>
            <a:ext cx="8817901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49" y="-37550"/>
            <a:ext cx="9246301" cy="69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98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49" y="233900"/>
            <a:ext cx="7746901" cy="63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02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49" y="238350"/>
            <a:ext cx="9246301" cy="63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0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99" y="225000"/>
            <a:ext cx="9210601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8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50" y="247250"/>
            <a:ext cx="6318900" cy="6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3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54" y="169764"/>
            <a:ext cx="8409623" cy="65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5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49" y="225000"/>
            <a:ext cx="9103501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6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99" y="256150"/>
            <a:ext cx="8710801" cy="63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66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17" y="127358"/>
            <a:ext cx="9132856" cy="66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28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99" y="278400"/>
            <a:ext cx="8925001" cy="6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49" y="225000"/>
            <a:ext cx="8746501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76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99" y="238350"/>
            <a:ext cx="9139201" cy="63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3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49" y="265050"/>
            <a:ext cx="7961101" cy="63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4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99" y="216100"/>
            <a:ext cx="8925001" cy="64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8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99" y="256150"/>
            <a:ext cx="7996801" cy="63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89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99" y="269500"/>
            <a:ext cx="8425201" cy="63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92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99" y="278400"/>
            <a:ext cx="8353801" cy="6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2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49" y="242800"/>
            <a:ext cx="9103501" cy="63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24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49" y="242800"/>
            <a:ext cx="8532301" cy="63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2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49" y="247250"/>
            <a:ext cx="9174901" cy="6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0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68" y="183134"/>
            <a:ext cx="81438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6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49" y="184950"/>
            <a:ext cx="8817901" cy="64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19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98" y="88957"/>
            <a:ext cx="8973407" cy="66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55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99" y="247250"/>
            <a:ext cx="9067801" cy="6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73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75" y="113987"/>
            <a:ext cx="8999601" cy="66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06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99" y="251700"/>
            <a:ext cx="9139201" cy="63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59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99" y="202750"/>
            <a:ext cx="8925001" cy="64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2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49" y="251700"/>
            <a:ext cx="8746501" cy="63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22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99" y="256150"/>
            <a:ext cx="9282001" cy="63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68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99" y="229450"/>
            <a:ext cx="9210601" cy="63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52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3" y="114303"/>
            <a:ext cx="8018145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2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49" y="176050"/>
            <a:ext cx="8175301" cy="65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99" y="220550"/>
            <a:ext cx="8853601" cy="64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6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49" y="469750"/>
            <a:ext cx="8746501" cy="59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49" y="202750"/>
            <a:ext cx="8817901" cy="64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539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0</Words>
  <Application>Microsoft Office PowerPoint</Application>
  <PresentationFormat>Ευρεία οθόνη</PresentationFormat>
  <Paragraphs>0</Paragraphs>
  <Slides>58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Eleclab03</dc:creator>
  <cp:lastModifiedBy>Eleclab03</cp:lastModifiedBy>
  <cp:revision>8</cp:revision>
  <dcterms:created xsi:type="dcterms:W3CDTF">2021-03-15T16:58:31Z</dcterms:created>
  <dcterms:modified xsi:type="dcterms:W3CDTF">2021-03-15T20:45:43Z</dcterms:modified>
</cp:coreProperties>
</file>